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23"/>
  </p:notesMasterIdLst>
  <p:handoutMasterIdLst>
    <p:handoutMasterId r:id="rId24"/>
  </p:handoutMasterIdLst>
  <p:sldIdLst>
    <p:sldId id="260" r:id="rId5"/>
    <p:sldId id="261" r:id="rId6"/>
    <p:sldId id="293" r:id="rId7"/>
    <p:sldId id="294" r:id="rId8"/>
    <p:sldId id="299" r:id="rId9"/>
    <p:sldId id="300" r:id="rId10"/>
    <p:sldId id="301" r:id="rId11"/>
    <p:sldId id="302" r:id="rId12"/>
    <p:sldId id="303" r:id="rId13"/>
    <p:sldId id="305" r:id="rId14"/>
    <p:sldId id="304" r:id="rId15"/>
    <p:sldId id="306" r:id="rId16"/>
    <p:sldId id="307" r:id="rId17"/>
    <p:sldId id="295" r:id="rId18"/>
    <p:sldId id="296" r:id="rId19"/>
    <p:sldId id="297" r:id="rId20"/>
    <p:sldId id="298" r:id="rId21"/>
    <p:sldId id="264" r:id="rId22"/>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699D16-6D8E-D16C-2ED9-1626E5991C76}" name="Nur Atiqah Ali" initials="NA" userId="S::a101281@singaporetech.edu.sg::c6c918e9-6b92-4427-8552-197fb6328c7f" providerId="AD"/>
  <p188:author id="{A3CD8C21-1FE3-B8A1-E3C7-0AF84545ABB2}" name="Mandie Loh" initials="ML" userId="S::a103352@singaporetech.edu.sg::668e825e-5dc2-44c8-a6fa-42aedbe1bcbf" providerId="AD"/>
  <p188:author id="{A19A1029-D2F3-2C0F-FFEB-F0D339F5A2E1}" name="Nur Atiqah Ali" initials="NA" userId="S::A101281@singaporetech.edu.sg::c6c918e9-6b92-4427-8552-197fb6328c7f" providerId="AD"/>
  <p188:author id="{0D45502A-F5A9-AB91-2625-8EF7116D3DA4}" name="Yip Min Ting" initials="MY" userId="S::A102924@singaporetech.edu.sg::49a4e59c-31fe-4b08-9f0a-4a4f184cb63e" providerId="AD"/>
  <p188:author id="{3742113C-5982-B895-E674-D004F8F22407}" name="Stephanie Choo" initials="SC" userId="S::A102242@singaporetech.edu.sg::b92ea52d-f99d-49bd-a4a7-10397ad9f41a" providerId="AD"/>
  <p188:author id="{41097D4D-C61D-45AA-5FAE-746F7EC9FAA8}" name="Angeline Yeo Jing Ling" initials="JY" userId="S::A103153@singaporetech.edu.sg::2d8b7673-cf4a-41e7-9400-ae7b1fb75767" providerId="AD"/>
  <p188:author id="{5F253C63-A77A-494B-6DE8-887223367558}" name="Nur Helna Allisa Binte Norai" initials="" userId="S::A102818@singaporetech.edu.sg::d3541d60-2c24-45b8-982b-b140c91be2fa" providerId="AD"/>
  <p188:author id="{F5CCDA65-C517-C5A3-998C-093F6711C309}" name="Nur Helna Allisa Binte Norai" initials="NN" userId="S::a102818@singaporetech.edu.sg::d3541d60-2c24-45b8-982b-b140c91be2fa" providerId="AD"/>
  <p188:author id="{EB6A3D67-251A-E6D9-C76C-66DAE8CD9BAA}" name="Kasmira Binte Ibrahim" initials="KBI" userId="S::A103878@singaporetech.edu.sg::bfd84da3-560e-43f3-a251-eee0eb22ffb0" providerId="AD"/>
  <p188:author id="{FC90A87D-8B58-A179-3392-A7261A6C653A}" name="Sabrina Chua" initials="SC" userId="S::A103360@singaporetech.edu.sg::72cc5c93-12f0-4eda-b470-3e26d0ce95a6" providerId="AD"/>
  <p188:author id="{86C3F687-FDDF-ACD1-344F-383450AA310B}" name="Mandie Loh" initials="" userId="S::A103352@singaporetech.edu.sg::668e825e-5dc2-44c8-a6fa-42aedbe1bcbf" providerId="AD"/>
  <p188:author id="{E8312888-529C-93CE-6BA1-786BD2BFB63E}" name="Pauline Tan May Ling" initials="MT" userId="S::A102145@singaporetech.edu.sg::933ddf4a-ae9c-4326-850f-ee795974e8a2" providerId="AD"/>
  <p188:author id="{13C55EA8-6AFF-A1BB-A7BB-5EC39FF70CF7}" name="Clara Adrienne Chee Hui Ling" initials="CL" userId="S::a102995@singaporetech.edu.sg::f882b09e-14b2-4687-a90f-3c7d3252e2e6" providerId="AD"/>
  <p188:author id="{E1EA90AA-7137-3289-D16B-992AC77490A5}" name="Miranda Zhang Mingzhen" initials="MZ" userId="S::A101674@singaporetech.edu.sg::baaab052-9bbe-4bf2-af75-8c2c536de05a" providerId="AD"/>
  <p188:author id="{E1FA74BB-6689-5A48-EDF3-38AFD4B34BA5}" name="Clara Adrienne Chee Hui Ling" initials="" userId="S::A102995@singaporetech.edu.sg::f882b09e-14b2-4687-a90f-3c7d3252e2e6" providerId="AD"/>
  <p188:author id="{FE6533FF-3FEB-FE79-C1E6-C6A4E3F2A2F2}" name="Ang Hoe Khoon" initials="" userId="S::A102949@singaporetech.edu.sg::c5fe63d1-857b-4332-b477-b5f13746804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281C"/>
    <a:srgbClr val="AFABAB"/>
    <a:srgbClr val="DE231A"/>
    <a:srgbClr val="DF6363"/>
    <a:srgbClr val="DA291C"/>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E49797-D8A8-68BB-0EB0-192DBB53A03E}" v="47" dt="2026-06-23T03:36:49.651"/>
    <p1510:client id="{25E1A4CD-E282-0605-D248-7180BD3D2D86}" v="5" dt="2026-06-23T06:10:31.610"/>
    <p1510:client id="{7CEA71DF-3AF6-5270-EBD7-507E5BCE72FA}" v="2508" dt="2026-06-23T05:48:30.304"/>
    <p1510:client id="{7E8D297C-1FF7-E76B-88FF-061C6B31AF1E}" v="21" dt="2026-06-23T03:22:53.196"/>
    <p1510:client id="{DC35463E-49F1-6790-631F-876D04D0D446}" v="351" dt="2026-06-21T06:53:51.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a Adrienne Chee Hui Ling" userId="S::a102995@singaporetech.edu.sg::f882b09e-14b2-4687-a90f-3c7d3252e2e6" providerId="AD" clId="Web-{25E1A4CD-E282-0605-D248-7180BD3D2D86}"/>
    <pc:docChg chg="modSld">
      <pc:chgData name="Clara Adrienne Chee Hui Ling" userId="S::a102995@singaporetech.edu.sg::f882b09e-14b2-4687-a90f-3c7d3252e2e6" providerId="AD" clId="Web-{25E1A4CD-E282-0605-D248-7180BD3D2D86}" dt="2026-06-23T06:10:31.610" v="4" actId="20577"/>
      <pc:docMkLst>
        <pc:docMk/>
      </pc:docMkLst>
      <pc:sldChg chg="modSp">
        <pc:chgData name="Clara Adrienne Chee Hui Ling" userId="S::a102995@singaporetech.edu.sg::f882b09e-14b2-4687-a90f-3c7d3252e2e6" providerId="AD" clId="Web-{25E1A4CD-E282-0605-D248-7180BD3D2D86}" dt="2026-06-23T06:10:31.610" v="4" actId="20577"/>
        <pc:sldMkLst>
          <pc:docMk/>
          <pc:sldMk cId="455915790" sldId="261"/>
        </pc:sldMkLst>
        <pc:spChg chg="mod">
          <ac:chgData name="Clara Adrienne Chee Hui Ling" userId="S::a102995@singaporetech.edu.sg::f882b09e-14b2-4687-a90f-3c7d3252e2e6" providerId="AD" clId="Web-{25E1A4CD-E282-0605-D248-7180BD3D2D86}" dt="2026-06-23T06:10:31.610" v="4" actId="20577"/>
          <ac:spMkLst>
            <pc:docMk/>
            <pc:sldMk cId="455915790" sldId="261"/>
            <ac:spMk id="20" creationId="{00000000-0000-0000-0000-000000000000}"/>
          </ac:spMkLst>
        </pc:spChg>
      </pc:sldChg>
    </pc:docChg>
  </pc:docChgLst>
  <pc:docChgLst>
    <pc:chgData name="Ian McLoughlin" userId="S::a101656@singaporetech.edu.sg::d8847028-7a32-41eb-98f2-6e21f64b57b3" providerId="AD" clId="Web-{BE487C26-5068-CFA9-B0DB-F7466C9A354E}"/>
    <pc:docChg chg="addSld delSld modSld">
      <pc:chgData name="Ian McLoughlin" userId="S::a101656@singaporetech.edu.sg::d8847028-7a32-41eb-98f2-6e21f64b57b3" providerId="AD" clId="Web-{BE487C26-5068-CFA9-B0DB-F7466C9A354E}" dt="2026-06-19T03:56:32.085" v="50" actId="20577"/>
      <pc:docMkLst>
        <pc:docMk/>
      </pc:docMkLst>
      <pc:sldChg chg="addSp delSp modSp new add del mod modClrScheme chgLayout">
        <pc:chgData name="Ian McLoughlin" userId="S::a101656@singaporetech.edu.sg::d8847028-7a32-41eb-98f2-6e21f64b57b3" providerId="AD" clId="Web-{BE487C26-5068-CFA9-B0DB-F7466C9A354E}" dt="2026-06-19T03:56:23.226" v="48" actId="20577"/>
        <pc:sldMkLst>
          <pc:docMk/>
          <pc:sldMk cId="1648148965" sldId="294"/>
        </pc:sldMkLst>
        <pc:spChg chg="mod">
          <ac:chgData name="Ian McLoughlin" userId="S::a101656@singaporetech.edu.sg::d8847028-7a32-41eb-98f2-6e21f64b57b3" providerId="AD" clId="Web-{BE487C26-5068-CFA9-B0DB-F7466C9A354E}" dt="2026-06-19T03:56:23.226" v="48" actId="20577"/>
          <ac:spMkLst>
            <pc:docMk/>
            <pc:sldMk cId="1648148965" sldId="294"/>
            <ac:spMk id="15" creationId="{CAF4841F-4B6B-A6BF-629F-690306C380A4}"/>
          </ac:spMkLst>
        </pc:spChg>
      </pc:sldChg>
      <pc:sldChg chg="addSp delSp modSp add replId">
        <pc:chgData name="Ian McLoughlin" userId="S::a101656@singaporetech.edu.sg::d8847028-7a32-41eb-98f2-6e21f64b57b3" providerId="AD" clId="Web-{BE487C26-5068-CFA9-B0DB-F7466C9A354E}" dt="2026-06-19T03:56:28.241" v="49" actId="20577"/>
        <pc:sldMkLst>
          <pc:docMk/>
          <pc:sldMk cId="4208233107" sldId="295"/>
        </pc:sldMkLst>
        <pc:spChg chg="add mod">
          <ac:chgData name="Ian McLoughlin" userId="S::a101656@singaporetech.edu.sg::d8847028-7a32-41eb-98f2-6e21f64b57b3" providerId="AD" clId="Web-{BE487C26-5068-CFA9-B0DB-F7466C9A354E}" dt="2026-06-19T02:11:06.415" v="32" actId="1076"/>
          <ac:spMkLst>
            <pc:docMk/>
            <pc:sldMk cId="4208233107" sldId="295"/>
            <ac:spMk id="3" creationId="{71115DE3-CD44-7B18-ACA9-5888A8B5AA79}"/>
          </ac:spMkLst>
        </pc:spChg>
        <pc:picChg chg="add mod">
          <ac:chgData name="Ian McLoughlin" userId="S::a101656@singaporetech.edu.sg::d8847028-7a32-41eb-98f2-6e21f64b57b3" providerId="AD" clId="Web-{BE487C26-5068-CFA9-B0DB-F7466C9A354E}" dt="2026-06-19T02:09:51.302" v="23" actId="1076"/>
          <ac:picMkLst>
            <pc:docMk/>
            <pc:sldMk cId="4208233107" sldId="295"/>
            <ac:picMk id="2" creationId="{7EA45434-B337-A762-4F94-4A2312D8BE75}"/>
          </ac:picMkLst>
        </pc:picChg>
        <pc:picChg chg="add mod">
          <ac:chgData name="Ian McLoughlin" userId="S::a101656@singaporetech.edu.sg::d8847028-7a32-41eb-98f2-6e21f64b57b3" providerId="AD" clId="Web-{BE487C26-5068-CFA9-B0DB-F7466C9A354E}" dt="2026-06-19T02:13:26.782" v="41" actId="1076"/>
          <ac:picMkLst>
            <pc:docMk/>
            <pc:sldMk cId="4208233107" sldId="295"/>
            <ac:picMk id="5" creationId="{42D1848B-C5D8-D108-AA20-E3DBC0599A6F}"/>
          </ac:picMkLst>
        </pc:picChg>
      </pc:sldChg>
      <pc:sldChg chg="delSp modSp add replId">
        <pc:chgData name="Ian McLoughlin" userId="S::a101656@singaporetech.edu.sg::d8847028-7a32-41eb-98f2-6e21f64b57b3" providerId="AD" clId="Web-{BE487C26-5068-CFA9-B0DB-F7466C9A354E}" dt="2026-06-19T03:56:32.085" v="50" actId="20577"/>
        <pc:sldMkLst>
          <pc:docMk/>
          <pc:sldMk cId="2758314368" sldId="296"/>
        </pc:sldMkLst>
      </pc:sldChg>
    </pc:docChg>
  </pc:docChgLst>
  <pc:docChgLst>
    <pc:chgData name="Ian McLoughlin" userId="S::a101656@singaporetech.edu.sg::d8847028-7a32-41eb-98f2-6e21f64b57b3" providerId="AD" clId="Web-{DC35463E-49F1-6790-631F-876D04D0D446}"/>
    <pc:docChg chg="addSld modSld">
      <pc:chgData name="Ian McLoughlin" userId="S::a101656@singaporetech.edu.sg::d8847028-7a32-41eb-98f2-6e21f64b57b3" providerId="AD" clId="Web-{DC35463E-49F1-6790-631F-876D04D0D446}" dt="2026-06-21T06:53:51.297" v="325" actId="20577"/>
      <pc:docMkLst>
        <pc:docMk/>
      </pc:docMkLst>
      <pc:sldChg chg="addSp modSp">
        <pc:chgData name="Ian McLoughlin" userId="S::a101656@singaporetech.edu.sg::d8847028-7a32-41eb-98f2-6e21f64b57b3" providerId="AD" clId="Web-{DC35463E-49F1-6790-631F-876D04D0D446}" dt="2026-06-21T00:01:09.877" v="324" actId="1076"/>
        <pc:sldMkLst>
          <pc:docMk/>
          <pc:sldMk cId="4208233107" sldId="295"/>
        </pc:sldMkLst>
        <pc:spChg chg="add mod">
          <ac:chgData name="Ian McLoughlin" userId="S::a101656@singaporetech.edu.sg::d8847028-7a32-41eb-98f2-6e21f64b57b3" providerId="AD" clId="Web-{DC35463E-49F1-6790-631F-876D04D0D446}" dt="2026-06-21T00:01:09.877" v="324" actId="1076"/>
          <ac:spMkLst>
            <pc:docMk/>
            <pc:sldMk cId="4208233107" sldId="295"/>
            <ac:spMk id="4" creationId="{3B49771D-B963-C4C3-7DDD-5804F69CC36C}"/>
          </ac:spMkLst>
        </pc:spChg>
      </pc:sldChg>
      <pc:sldChg chg="modSp">
        <pc:chgData name="Ian McLoughlin" userId="S::a101656@singaporetech.edu.sg::d8847028-7a32-41eb-98f2-6e21f64b57b3" providerId="AD" clId="Web-{DC35463E-49F1-6790-631F-876D04D0D446}" dt="2026-06-20T23:54:50.736" v="265" actId="20577"/>
        <pc:sldMkLst>
          <pc:docMk/>
          <pc:sldMk cId="1866269304" sldId="297"/>
        </pc:sldMkLst>
        <pc:spChg chg="mod">
          <ac:chgData name="Ian McLoughlin" userId="S::a101656@singaporetech.edu.sg::d8847028-7a32-41eb-98f2-6e21f64b57b3" providerId="AD" clId="Web-{DC35463E-49F1-6790-631F-876D04D0D446}" dt="2026-06-20T23:54:50.736" v="265" actId="20577"/>
          <ac:spMkLst>
            <pc:docMk/>
            <pc:sldMk cId="1866269304" sldId="297"/>
            <ac:spMk id="6" creationId="{7C890252-2A0B-5BD0-64AB-392F3654E997}"/>
          </ac:spMkLst>
        </pc:spChg>
      </pc:sldChg>
      <pc:sldChg chg="addSp delSp modSp new">
        <pc:chgData name="Ian McLoughlin" userId="S::a101656@singaporetech.edu.sg::d8847028-7a32-41eb-98f2-6e21f64b57b3" providerId="AD" clId="Web-{DC35463E-49F1-6790-631F-876D04D0D446}" dt="2026-06-21T06:53:51.297" v="325" actId="20577"/>
        <pc:sldMkLst>
          <pc:docMk/>
          <pc:sldMk cId="2439898844" sldId="298"/>
        </pc:sldMkLst>
        <pc:spChg chg="add mod">
          <ac:chgData name="Ian McLoughlin" userId="S::a101656@singaporetech.edu.sg::d8847028-7a32-41eb-98f2-6e21f64b57b3" providerId="AD" clId="Web-{DC35463E-49F1-6790-631F-876D04D0D446}" dt="2026-06-21T06:53:51.297" v="325" actId="20577"/>
          <ac:spMkLst>
            <pc:docMk/>
            <pc:sldMk cId="2439898844" sldId="298"/>
            <ac:spMk id="8" creationId="{8777FBF9-9FEF-3942-2B75-ED784C130839}"/>
          </ac:spMkLst>
        </pc:spChg>
        <pc:grpChg chg="add mod ord">
          <ac:chgData name="Ian McLoughlin" userId="S::a101656@singaporetech.edu.sg::d8847028-7a32-41eb-98f2-6e21f64b57b3" providerId="AD" clId="Web-{DC35463E-49F1-6790-631F-876D04D0D446}" dt="2026-06-21T00:00:01.078" v="295"/>
          <ac:grpSpMkLst>
            <pc:docMk/>
            <pc:sldMk cId="2439898844" sldId="298"/>
            <ac:grpSpMk id="7" creationId="{D8EDD0C4-38D2-4DDF-0957-01DC59FDC16D}"/>
          </ac:grpSpMkLst>
        </pc:grpChg>
        <pc:picChg chg="add mod">
          <ac:chgData name="Ian McLoughlin" userId="S::a101656@singaporetech.edu.sg::d8847028-7a32-41eb-98f2-6e21f64b57b3" providerId="AD" clId="Web-{DC35463E-49F1-6790-631F-876D04D0D446}" dt="2026-06-21T00:00:10.672" v="298" actId="1076"/>
          <ac:picMkLst>
            <pc:docMk/>
            <pc:sldMk cId="2439898844" sldId="298"/>
            <ac:picMk id="3" creationId="{61D8B865-511E-AAB3-1CE3-DBB05DABFED1}"/>
          </ac:picMkLst>
        </pc:picChg>
        <pc:picChg chg="add mod modCrop">
          <ac:chgData name="Ian McLoughlin" userId="S::a101656@singaporetech.edu.sg::d8847028-7a32-41eb-98f2-6e21f64b57b3" providerId="AD" clId="Web-{DC35463E-49F1-6790-631F-876D04D0D446}" dt="2026-06-20T23:59:31.545" v="292" actId="1076"/>
          <ac:picMkLst>
            <pc:docMk/>
            <pc:sldMk cId="2439898844" sldId="298"/>
            <ac:picMk id="4" creationId="{8FBA6D36-F307-61D3-C388-06CEB616D7E9}"/>
          </ac:picMkLst>
        </pc:picChg>
        <pc:picChg chg="add mod">
          <ac:chgData name="Ian McLoughlin" userId="S::a101656@singaporetech.edu.sg::d8847028-7a32-41eb-98f2-6e21f64b57b3" providerId="AD" clId="Web-{DC35463E-49F1-6790-631F-876D04D0D446}" dt="2026-06-21T00:00:03.390" v="296" actId="688"/>
          <ac:picMkLst>
            <pc:docMk/>
            <pc:sldMk cId="2439898844" sldId="298"/>
            <ac:picMk id="5" creationId="{7A2A7E32-B898-0C54-502B-27A46A35FE7D}"/>
          </ac:picMkLst>
        </pc:picChg>
        <pc:picChg chg="add mod modCrop">
          <ac:chgData name="Ian McLoughlin" userId="S::a101656@singaporetech.edu.sg::d8847028-7a32-41eb-98f2-6e21f64b57b3" providerId="AD" clId="Web-{DC35463E-49F1-6790-631F-876D04D0D446}" dt="2026-06-20T23:59:20.529" v="290"/>
          <ac:picMkLst>
            <pc:docMk/>
            <pc:sldMk cId="2439898844" sldId="298"/>
            <ac:picMk id="6" creationId="{0061D48B-D2CB-A4AB-AA27-EE41A526BEB1}"/>
          </ac:picMkLst>
        </pc:picChg>
      </pc:sldChg>
    </pc:docChg>
  </pc:docChgLst>
  <pc:docChgLst>
    <pc:chgData name="Ian McLoughlin" userId="S::a101656@singaporetech.edu.sg::d8847028-7a32-41eb-98f2-6e21f64b57b3" providerId="AD" clId="Web-{288096B7-4E19-4F37-6119-89EF69F2C404}"/>
    <pc:docChg chg="addSld modSld">
      <pc:chgData name="Ian McLoughlin" userId="S::a101656@singaporetech.edu.sg::d8847028-7a32-41eb-98f2-6e21f64b57b3" providerId="AD" clId="Web-{288096B7-4E19-4F37-6119-89EF69F2C404}" dt="2026-06-19T09:34:37.260" v="371" actId="20577"/>
      <pc:docMkLst>
        <pc:docMk/>
      </pc:docMkLst>
      <pc:sldChg chg="addSp delSp modSp">
        <pc:chgData name="Ian McLoughlin" userId="S::a101656@singaporetech.edu.sg::d8847028-7a32-41eb-98f2-6e21f64b57b3" providerId="AD" clId="Web-{288096B7-4E19-4F37-6119-89EF69F2C404}" dt="2026-06-19T09:01:53.112" v="16" actId="20577"/>
        <pc:sldMkLst>
          <pc:docMk/>
          <pc:sldMk cId="4208233107" sldId="295"/>
        </pc:sldMkLst>
        <pc:spChg chg="add mod">
          <ac:chgData name="Ian McLoughlin" userId="S::a101656@singaporetech.edu.sg::d8847028-7a32-41eb-98f2-6e21f64b57b3" providerId="AD" clId="Web-{288096B7-4E19-4F37-6119-89EF69F2C404}" dt="2026-06-19T09:01:53.112" v="16" actId="20577"/>
          <ac:spMkLst>
            <pc:docMk/>
            <pc:sldMk cId="4208233107" sldId="295"/>
            <ac:spMk id="8" creationId="{D33C094C-B75B-6E12-69F2-D46A92165DE3}"/>
          </ac:spMkLst>
        </pc:spChg>
      </pc:sldChg>
      <pc:sldChg chg="addSp delSp modSp">
        <pc:chgData name="Ian McLoughlin" userId="S::a101656@singaporetech.edu.sg::d8847028-7a32-41eb-98f2-6e21f64b57b3" providerId="AD" clId="Web-{288096B7-4E19-4F37-6119-89EF69F2C404}" dt="2026-06-19T09:11:39.209" v="98" actId="20577"/>
        <pc:sldMkLst>
          <pc:docMk/>
          <pc:sldMk cId="2758314368" sldId="296"/>
        </pc:sldMkLst>
        <pc:spChg chg="add mod">
          <ac:chgData name="Ian McLoughlin" userId="S::a101656@singaporetech.edu.sg::d8847028-7a32-41eb-98f2-6e21f64b57b3" providerId="AD" clId="Web-{288096B7-4E19-4F37-6119-89EF69F2C404}" dt="2026-06-19T09:11:39.209" v="98" actId="20577"/>
          <ac:spMkLst>
            <pc:docMk/>
            <pc:sldMk cId="2758314368" sldId="296"/>
            <ac:spMk id="6" creationId="{65D26F44-A04F-9A7E-7A27-B6D38233A9DC}"/>
          </ac:spMkLst>
        </pc:spChg>
        <pc:picChg chg="add mod">
          <ac:chgData name="Ian McLoughlin" userId="S::a101656@singaporetech.edu.sg::d8847028-7a32-41eb-98f2-6e21f64b57b3" providerId="AD" clId="Web-{288096B7-4E19-4F37-6119-89EF69F2C404}" dt="2026-06-19T09:10:22.770" v="79" actId="1076"/>
          <ac:picMkLst>
            <pc:docMk/>
            <pc:sldMk cId="2758314368" sldId="296"/>
            <ac:picMk id="2" creationId="{0B4CD0D4-F81A-17B5-6D83-81DBC3BB1C59}"/>
          </ac:picMkLst>
        </pc:picChg>
      </pc:sldChg>
      <pc:sldChg chg="addSp delSp modSp add replId">
        <pc:chgData name="Ian McLoughlin" userId="S::a101656@singaporetech.edu.sg::d8847028-7a32-41eb-98f2-6e21f64b57b3" providerId="AD" clId="Web-{288096B7-4E19-4F37-6119-89EF69F2C404}" dt="2026-06-19T09:34:37.260" v="371" actId="20577"/>
        <pc:sldMkLst>
          <pc:docMk/>
          <pc:sldMk cId="1866269304" sldId="297"/>
        </pc:sldMkLst>
        <pc:spChg chg="mod">
          <ac:chgData name="Ian McLoughlin" userId="S::a101656@singaporetech.edu.sg::d8847028-7a32-41eb-98f2-6e21f64b57b3" providerId="AD" clId="Web-{288096B7-4E19-4F37-6119-89EF69F2C404}" dt="2026-06-19T09:34:37.260" v="371" actId="20577"/>
          <ac:spMkLst>
            <pc:docMk/>
            <pc:sldMk cId="1866269304" sldId="297"/>
            <ac:spMk id="6" creationId="{7C890252-2A0B-5BD0-64AB-392F3654E997}"/>
          </ac:spMkLst>
        </pc:spChg>
        <pc:grpChg chg="add mod">
          <ac:chgData name="Ian McLoughlin" userId="S::a101656@singaporetech.edu.sg::d8847028-7a32-41eb-98f2-6e21f64b57b3" providerId="AD" clId="Web-{288096B7-4E19-4F37-6119-89EF69F2C404}" dt="2026-06-19T09:32:04.232" v="307" actId="688"/>
          <ac:grpSpMkLst>
            <pc:docMk/>
            <pc:sldMk cId="1866269304" sldId="297"/>
            <ac:grpSpMk id="5" creationId="{7112E6F1-A993-6666-DAAE-5F2AB5B66862}"/>
          </ac:grpSpMkLst>
        </pc:grpChg>
        <pc:picChg chg="add mod">
          <ac:chgData name="Ian McLoughlin" userId="S::a101656@singaporetech.edu.sg::d8847028-7a32-41eb-98f2-6e21f64b57b3" providerId="AD" clId="Web-{288096B7-4E19-4F37-6119-89EF69F2C404}" dt="2026-06-19T09:33:17.645" v="310"/>
          <ac:picMkLst>
            <pc:docMk/>
            <pc:sldMk cId="1866269304" sldId="297"/>
            <ac:picMk id="3" creationId="{17C53A40-D477-A406-06AA-06B3C2CCF9BD}"/>
          </ac:picMkLst>
        </pc:picChg>
        <pc:picChg chg="add mod">
          <ac:chgData name="Ian McLoughlin" userId="S::a101656@singaporetech.edu.sg::d8847028-7a32-41eb-98f2-6e21f64b57b3" providerId="AD" clId="Web-{288096B7-4E19-4F37-6119-89EF69F2C404}" dt="2026-06-19T09:33:18.082" v="311"/>
          <ac:picMkLst>
            <pc:docMk/>
            <pc:sldMk cId="1866269304" sldId="297"/>
            <ac:picMk id="4" creationId="{09620EC8-8407-AF24-D0C0-66A8552B50D1}"/>
          </ac:picMkLst>
        </pc:picChg>
      </pc:sldChg>
    </pc:docChg>
  </pc:docChgLst>
  <pc:docChgLst>
    <pc:chgData name="Clara Adrienne Chee Hui Ling" userId="f882b09e-14b2-4687-a90f-3c7d3252e2e6" providerId="ADAL" clId="{AE81157D-134B-4537-96DC-FD045E774532}"/>
    <pc:docChg chg="undo custSel mod addSld delSld modSld sldOrd modMainMaster delSection modSection">
      <pc:chgData name="Clara Adrienne Chee Hui Ling" userId="f882b09e-14b2-4687-a90f-3c7d3252e2e6" providerId="ADAL" clId="{AE81157D-134B-4537-96DC-FD045E774532}" dt="2026-06-17T07:48:58.303" v="484" actId="313"/>
      <pc:docMkLst>
        <pc:docMk/>
      </pc:docMkLst>
      <pc:sldChg chg="modSp mod">
        <pc:chgData name="Clara Adrienne Chee Hui Ling" userId="f882b09e-14b2-4687-a90f-3c7d3252e2e6" providerId="ADAL" clId="{AE81157D-134B-4537-96DC-FD045E774532}" dt="2026-06-17T07:17:32.867" v="60" actId="20577"/>
        <pc:sldMkLst>
          <pc:docMk/>
          <pc:sldMk cId="418958556" sldId="260"/>
        </pc:sldMkLst>
        <pc:spChg chg="mod">
          <ac:chgData name="Clara Adrienne Chee Hui Ling" userId="f882b09e-14b2-4687-a90f-3c7d3252e2e6" providerId="ADAL" clId="{AE81157D-134B-4537-96DC-FD045E774532}" dt="2026-06-17T07:17:32.867" v="60" actId="20577"/>
          <ac:spMkLst>
            <pc:docMk/>
            <pc:sldMk cId="418958556" sldId="260"/>
            <ac:spMk id="4" creationId="{00000000-0000-0000-0000-000000000000}"/>
          </ac:spMkLst>
        </pc:spChg>
        <pc:spChg chg="mod">
          <ac:chgData name="Clara Adrienne Chee Hui Ling" userId="f882b09e-14b2-4687-a90f-3c7d3252e2e6" providerId="ADAL" clId="{AE81157D-134B-4537-96DC-FD045E774532}" dt="2026-06-17T07:17:25.997" v="57" actId="20577"/>
          <ac:spMkLst>
            <pc:docMk/>
            <pc:sldMk cId="418958556" sldId="260"/>
            <ac:spMk id="5" creationId="{00000000-0000-0000-0000-000000000000}"/>
          </ac:spMkLst>
        </pc:spChg>
      </pc:sldChg>
      <pc:sldChg chg="addSp delSp modSp mod">
        <pc:chgData name="Clara Adrienne Chee Hui Ling" userId="f882b09e-14b2-4687-a90f-3c7d3252e2e6" providerId="ADAL" clId="{AE81157D-134B-4537-96DC-FD045E774532}" dt="2026-06-17T07:31:02.163" v="346" actId="255"/>
        <pc:sldMkLst>
          <pc:docMk/>
          <pc:sldMk cId="455915790" sldId="261"/>
        </pc:sldMkLst>
        <pc:spChg chg="add del">
          <ac:chgData name="Clara Adrienne Chee Hui Ling" userId="f882b09e-14b2-4687-a90f-3c7d3252e2e6" providerId="ADAL" clId="{AE81157D-134B-4537-96DC-FD045E774532}" dt="2026-06-17T07:25:50.975" v="202" actId="22"/>
          <ac:spMkLst>
            <pc:docMk/>
            <pc:sldMk cId="455915790" sldId="261"/>
            <ac:spMk id="3" creationId="{00000000-0000-0000-0000-000000000000}"/>
          </ac:spMkLst>
        </pc:spChg>
        <pc:spChg chg="mod">
          <ac:chgData name="Clara Adrienne Chee Hui Ling" userId="f882b09e-14b2-4687-a90f-3c7d3252e2e6" providerId="ADAL" clId="{AE81157D-134B-4537-96DC-FD045E774532}" dt="2026-06-17T07:30:52.258" v="344" actId="255"/>
          <ac:spMkLst>
            <pc:docMk/>
            <pc:sldMk cId="455915790" sldId="261"/>
            <ac:spMk id="20" creationId="{00000000-0000-0000-0000-000000000000}"/>
          </ac:spMkLst>
        </pc:spChg>
        <pc:spChg chg="mod">
          <ac:chgData name="Clara Adrienne Chee Hui Ling" userId="f882b09e-14b2-4687-a90f-3c7d3252e2e6" providerId="ADAL" clId="{AE81157D-134B-4537-96DC-FD045E774532}" dt="2026-06-17T07:30:57.296" v="345" actId="255"/>
          <ac:spMkLst>
            <pc:docMk/>
            <pc:sldMk cId="455915790" sldId="261"/>
            <ac:spMk id="22" creationId="{00000000-0000-0000-0000-000000000000}"/>
          </ac:spMkLst>
        </pc:spChg>
        <pc:spChg chg="mod">
          <ac:chgData name="Clara Adrienne Chee Hui Ling" userId="f882b09e-14b2-4687-a90f-3c7d3252e2e6" providerId="ADAL" clId="{AE81157D-134B-4537-96DC-FD045E774532}" dt="2026-06-17T07:31:02.163" v="346" actId="255"/>
          <ac:spMkLst>
            <pc:docMk/>
            <pc:sldMk cId="455915790" sldId="261"/>
            <ac:spMk id="24" creationId="{00000000-0000-0000-0000-000000000000}"/>
          </ac:spMkLst>
        </pc:spChg>
        <pc:picChg chg="add mod">
          <ac:chgData name="Clara Adrienne Chee Hui Ling" userId="f882b09e-14b2-4687-a90f-3c7d3252e2e6" providerId="ADAL" clId="{AE81157D-134B-4537-96DC-FD045E774532}" dt="2026-06-17T07:25:19.894" v="197" actId="1076"/>
          <ac:picMkLst>
            <pc:docMk/>
            <pc:sldMk cId="455915790" sldId="261"/>
            <ac:picMk id="5" creationId="{BB0CAF07-1389-0D7D-83DC-A570E8F445E0}"/>
          </ac:picMkLst>
        </pc:picChg>
      </pc:sldChg>
      <pc:sldChg chg="addSp delSp modSp add mod">
        <pc:chgData name="Clara Adrienne Chee Hui Ling" userId="f882b09e-14b2-4687-a90f-3c7d3252e2e6" providerId="ADAL" clId="{AE81157D-134B-4537-96DC-FD045E774532}" dt="2026-06-17T07:48:58.303" v="484" actId="313"/>
        <pc:sldMkLst>
          <pc:docMk/>
          <pc:sldMk cId="3766820413" sldId="293"/>
        </pc:sldMkLst>
        <pc:spChg chg="mod">
          <ac:chgData name="Clara Adrienne Chee Hui Ling" userId="f882b09e-14b2-4687-a90f-3c7d3252e2e6" providerId="ADAL" clId="{AE81157D-134B-4537-96DC-FD045E774532}" dt="2026-06-17T07:27:11.767" v="211" actId="20577"/>
          <ac:spMkLst>
            <pc:docMk/>
            <pc:sldMk cId="3766820413" sldId="293"/>
            <ac:spMk id="2" creationId="{BE486519-7B8B-0D81-AEBA-A40647538A14}"/>
          </ac:spMkLst>
        </pc:spChg>
        <pc:spChg chg="mod">
          <ac:chgData name="Clara Adrienne Chee Hui Ling" userId="f882b09e-14b2-4687-a90f-3c7d3252e2e6" providerId="ADAL" clId="{AE81157D-134B-4537-96DC-FD045E774532}" dt="2026-06-17T07:27:14.984" v="213" actId="20577"/>
          <ac:spMkLst>
            <pc:docMk/>
            <pc:sldMk cId="3766820413" sldId="293"/>
            <ac:spMk id="17" creationId="{77A5A478-5FC0-078D-1142-CB65A2BA8157}"/>
          </ac:spMkLst>
        </pc:spChg>
        <pc:spChg chg="mod">
          <ac:chgData name="Clara Adrienne Chee Hui Ling" userId="f882b09e-14b2-4687-a90f-3c7d3252e2e6" providerId="ADAL" clId="{AE81157D-134B-4537-96DC-FD045E774532}" dt="2026-06-17T07:27:17.784" v="215" actId="20577"/>
          <ac:spMkLst>
            <pc:docMk/>
            <pc:sldMk cId="3766820413" sldId="293"/>
            <ac:spMk id="18" creationId="{89CFC486-0288-A193-71CD-EA9A7737B179}"/>
          </ac:spMkLst>
        </pc:spChg>
        <pc:spChg chg="mod">
          <ac:chgData name="Clara Adrienne Chee Hui Ling" userId="f882b09e-14b2-4687-a90f-3c7d3252e2e6" providerId="ADAL" clId="{AE81157D-134B-4537-96DC-FD045E774532}" dt="2026-06-17T07:48:50.323" v="483" actId="20577"/>
          <ac:spMkLst>
            <pc:docMk/>
            <pc:sldMk cId="3766820413" sldId="293"/>
            <ac:spMk id="20" creationId="{7B8C070C-0B8A-F510-3CD1-AF64606CA4D0}"/>
          </ac:spMkLst>
        </pc:spChg>
        <pc:spChg chg="mod">
          <ac:chgData name="Clara Adrienne Chee Hui Ling" userId="f882b09e-14b2-4687-a90f-3c7d3252e2e6" providerId="ADAL" clId="{AE81157D-134B-4537-96DC-FD045E774532}" dt="2026-06-17T07:48:58.303" v="484" actId="313"/>
          <ac:spMkLst>
            <pc:docMk/>
            <pc:sldMk cId="3766820413" sldId="293"/>
            <ac:spMk id="22" creationId="{A980CD0F-C6E2-2CFE-53F6-E202ED923EAE}"/>
          </ac:spMkLst>
        </pc:spChg>
        <pc:spChg chg="mod">
          <ac:chgData name="Clara Adrienne Chee Hui Ling" userId="f882b09e-14b2-4687-a90f-3c7d3252e2e6" providerId="ADAL" clId="{AE81157D-134B-4537-96DC-FD045E774532}" dt="2026-06-17T07:37:45.661" v="482" actId="1076"/>
          <ac:spMkLst>
            <pc:docMk/>
            <pc:sldMk cId="3766820413" sldId="293"/>
            <ac:spMk id="24" creationId="{F8519846-B71C-C5FF-5F66-795BDE27140E}"/>
          </ac:spMkLst>
        </pc:spChg>
        <pc:picChg chg="add mod">
          <ac:chgData name="Clara Adrienne Chee Hui Ling" userId="f882b09e-14b2-4687-a90f-3c7d3252e2e6" providerId="ADAL" clId="{AE81157D-134B-4537-96DC-FD045E774532}" dt="2026-06-17T07:28:18.794" v="225" actId="14100"/>
          <ac:picMkLst>
            <pc:docMk/>
            <pc:sldMk cId="3766820413" sldId="293"/>
            <ac:picMk id="4" creationId="{680A4F82-0715-E084-3C41-5ADB23BD0108}"/>
          </ac:picMkLst>
        </pc:picChg>
      </pc:sldChg>
      <pc:sldMasterChg chg="delSp mod">
        <pc:chgData name="Clara Adrienne Chee Hui Ling" userId="f882b09e-14b2-4687-a90f-3c7d3252e2e6" providerId="ADAL" clId="{AE81157D-134B-4537-96DC-FD045E774532}" dt="2026-06-17T07:17:57.253" v="61" actId="33475"/>
        <pc:sldMasterMkLst>
          <pc:docMk/>
          <pc:sldMasterMk cId="1611121895" sldId="2147483680"/>
        </pc:sldMasterMkLst>
      </pc:sldMasterChg>
    </pc:docChg>
  </pc:docChgLst>
  <pc:docChgLst>
    <pc:chgData name="Clara Adrienne Chee Hui Ling" userId="S::a102995@singaporetech.edu.sg::f882b09e-14b2-4687-a90f-3c7d3252e2e6" providerId="AD" clId="Web-{22E49797-D8A8-68BB-0EB0-192DBB53A03E}"/>
    <pc:docChg chg="modSld">
      <pc:chgData name="Clara Adrienne Chee Hui Ling" userId="S::a102995@singaporetech.edu.sg::f882b09e-14b2-4687-a90f-3c7d3252e2e6" providerId="AD" clId="Web-{22E49797-D8A8-68BB-0EB0-192DBB53A03E}" dt="2026-06-23T03:36:49.651" v="33"/>
      <pc:docMkLst>
        <pc:docMk/>
      </pc:docMkLst>
      <pc:sldChg chg="modSp">
        <pc:chgData name="Clara Adrienne Chee Hui Ling" userId="S::a102995@singaporetech.edu.sg::f882b09e-14b2-4687-a90f-3c7d3252e2e6" providerId="AD" clId="Web-{22E49797-D8A8-68BB-0EB0-192DBB53A03E}" dt="2026-06-23T03:35:39.055" v="22" actId="20577"/>
        <pc:sldMkLst>
          <pc:docMk/>
          <pc:sldMk cId="455915790" sldId="261"/>
        </pc:sldMkLst>
        <pc:spChg chg="mod">
          <ac:chgData name="Clara Adrienne Chee Hui Ling" userId="S::a102995@singaporetech.edu.sg::f882b09e-14b2-4687-a90f-3c7d3252e2e6" providerId="AD" clId="Web-{22E49797-D8A8-68BB-0EB0-192DBB53A03E}" dt="2026-06-23T03:35:39.055" v="22" actId="20577"/>
          <ac:spMkLst>
            <pc:docMk/>
            <pc:sldMk cId="455915790" sldId="261"/>
            <ac:spMk id="20" creationId="{00000000-0000-0000-0000-000000000000}"/>
          </ac:spMkLst>
        </pc:spChg>
      </pc:sldChg>
      <pc:sldChg chg="modSp">
        <pc:chgData name="Clara Adrienne Chee Hui Ling" userId="S::a102995@singaporetech.edu.sg::f882b09e-14b2-4687-a90f-3c7d3252e2e6" providerId="AD" clId="Web-{22E49797-D8A8-68BB-0EB0-192DBB53A03E}" dt="2026-06-23T03:36:11.118" v="30" actId="1076"/>
        <pc:sldMkLst>
          <pc:docMk/>
          <pc:sldMk cId="3766820413" sldId="293"/>
        </pc:sldMkLst>
        <pc:spChg chg="mod">
          <ac:chgData name="Clara Adrienne Chee Hui Ling" userId="S::a102995@singaporetech.edu.sg::f882b09e-14b2-4687-a90f-3c7d3252e2e6" providerId="AD" clId="Web-{22E49797-D8A8-68BB-0EB0-192DBB53A03E}" dt="2026-06-23T03:35:53.180" v="24" actId="20577"/>
          <ac:spMkLst>
            <pc:docMk/>
            <pc:sldMk cId="3766820413" sldId="293"/>
            <ac:spMk id="20" creationId="{7B8C070C-0B8A-F510-3CD1-AF64606CA4D0}"/>
          </ac:spMkLst>
        </pc:spChg>
        <pc:spChg chg="mod">
          <ac:chgData name="Clara Adrienne Chee Hui Ling" userId="S::a102995@singaporetech.edu.sg::f882b09e-14b2-4687-a90f-3c7d3252e2e6" providerId="AD" clId="Web-{22E49797-D8A8-68BB-0EB0-192DBB53A03E}" dt="2026-06-23T03:36:11.118" v="30" actId="1076"/>
          <ac:spMkLst>
            <pc:docMk/>
            <pc:sldMk cId="3766820413" sldId="293"/>
            <ac:spMk id="24" creationId="{F8519846-B71C-C5FF-5F66-795BDE27140E}"/>
          </ac:spMkLst>
        </pc:spChg>
      </pc:sldChg>
      <pc:sldChg chg="modSp">
        <pc:chgData name="Clara Adrienne Chee Hui Ling" userId="S::a102995@singaporetech.edu.sg::f882b09e-14b2-4687-a90f-3c7d3252e2e6" providerId="AD" clId="Web-{22E49797-D8A8-68BB-0EB0-192DBB53A03E}" dt="2026-06-23T03:36:23.869" v="31" actId="1076"/>
        <pc:sldMkLst>
          <pc:docMk/>
          <pc:sldMk cId="1648148965" sldId="294"/>
        </pc:sldMkLst>
        <pc:spChg chg="mod">
          <ac:chgData name="Clara Adrienne Chee Hui Ling" userId="S::a102995@singaporetech.edu.sg::f882b09e-14b2-4687-a90f-3c7d3252e2e6" providerId="AD" clId="Web-{22E49797-D8A8-68BB-0EB0-192DBB53A03E}" dt="2026-06-23T03:36:23.869" v="31" actId="1076"/>
          <ac:spMkLst>
            <pc:docMk/>
            <pc:sldMk cId="1648148965" sldId="294"/>
            <ac:spMk id="3" creationId="{D897D0FB-B931-912E-8E4C-E610C3AE6811}"/>
          </ac:spMkLst>
        </pc:spChg>
      </pc:sldChg>
      <pc:sldChg chg="delSp modSp">
        <pc:chgData name="Clara Adrienne Chee Hui Ling" userId="S::a102995@singaporetech.edu.sg::f882b09e-14b2-4687-a90f-3c7d3252e2e6" providerId="AD" clId="Web-{22E49797-D8A8-68BB-0EB0-192DBB53A03E}" dt="2026-06-23T03:36:49.651" v="33"/>
        <pc:sldMkLst>
          <pc:docMk/>
          <pc:sldMk cId="4208233107" sldId="295"/>
        </pc:sldMkLst>
        <pc:spChg chg="del mod">
          <ac:chgData name="Clara Adrienne Chee Hui Ling" userId="S::a102995@singaporetech.edu.sg::f882b09e-14b2-4687-a90f-3c7d3252e2e6" providerId="AD" clId="Web-{22E49797-D8A8-68BB-0EB0-192DBB53A03E}" dt="2026-06-23T03:36:49.651" v="33"/>
          <ac:spMkLst>
            <pc:docMk/>
            <pc:sldMk cId="4208233107" sldId="295"/>
            <ac:spMk id="15" creationId="{002C835C-C5CD-F04A-FC08-4D4402496134}"/>
          </ac:spMkLst>
        </pc:spChg>
      </pc:sldChg>
      <pc:sldChg chg="modSp">
        <pc:chgData name="Clara Adrienne Chee Hui Ling" userId="S::a102995@singaporetech.edu.sg::f882b09e-14b2-4687-a90f-3c7d3252e2e6" providerId="AD" clId="Web-{22E49797-D8A8-68BB-0EB0-192DBB53A03E}" dt="2026-06-23T03:35:27.757" v="20" actId="1076"/>
        <pc:sldMkLst>
          <pc:docMk/>
          <pc:sldMk cId="275105800" sldId="307"/>
        </pc:sldMkLst>
        <pc:spChg chg="mod">
          <ac:chgData name="Clara Adrienne Chee Hui Ling" userId="S::a102995@singaporetech.edu.sg::f882b09e-14b2-4687-a90f-3c7d3252e2e6" providerId="AD" clId="Web-{22E49797-D8A8-68BB-0EB0-192DBB53A03E}" dt="2026-06-23T03:35:27.757" v="20" actId="1076"/>
          <ac:spMkLst>
            <pc:docMk/>
            <pc:sldMk cId="275105800" sldId="307"/>
            <ac:spMk id="3" creationId="{9F263EE6-0445-C2DC-C5BB-EE7CC59CEE1B}"/>
          </ac:spMkLst>
        </pc:spChg>
        <pc:picChg chg="mod">
          <ac:chgData name="Clara Adrienne Chee Hui Ling" userId="S::a102995@singaporetech.edu.sg::f882b09e-14b2-4687-a90f-3c7d3252e2e6" providerId="AD" clId="Web-{22E49797-D8A8-68BB-0EB0-192DBB53A03E}" dt="2026-06-23T03:35:24.163" v="19" actId="1076"/>
          <ac:picMkLst>
            <pc:docMk/>
            <pc:sldMk cId="275105800" sldId="307"/>
            <ac:picMk id="4" creationId="{B1B34C6B-E216-549A-5F74-D95CCF1B83D8}"/>
          </ac:picMkLst>
        </pc:picChg>
      </pc:sldChg>
    </pc:docChg>
  </pc:docChgLst>
  <pc:docChgLst>
    <pc:chgData name="Donny Soh Cheng Lock" userId="S::a101440@singaporetech.edu.sg::8db7b121-080f-43c0-b77c-1d527e3fbc35" providerId="AD" clId="Web-{7CEA71DF-3AF6-5270-EBD7-507E5BCE72FA}"/>
    <pc:docChg chg="addSld delSld modSld sldOrd">
      <pc:chgData name="Donny Soh Cheng Lock" userId="S::a101440@singaporetech.edu.sg::8db7b121-080f-43c0-b77c-1d527e3fbc35" providerId="AD" clId="Web-{7CEA71DF-3AF6-5270-EBD7-507E5BCE72FA}" dt="2026-06-23T05:48:19.570" v="2078" actId="20577"/>
      <pc:docMkLst>
        <pc:docMk/>
      </pc:docMkLst>
      <pc:sldChg chg="addSp modSp">
        <pc:chgData name="Donny Soh Cheng Lock" userId="S::a101440@singaporetech.edu.sg::8db7b121-080f-43c0-b77c-1d527e3fbc35" providerId="AD" clId="Web-{7CEA71DF-3AF6-5270-EBD7-507E5BCE72FA}" dt="2026-06-22T15:58:31.117" v="350" actId="20577"/>
        <pc:sldMkLst>
          <pc:docMk/>
          <pc:sldMk cId="1648148965" sldId="294"/>
        </pc:sldMkLst>
        <pc:spChg chg="add mod">
          <ac:chgData name="Donny Soh Cheng Lock" userId="S::a101440@singaporetech.edu.sg::8db7b121-080f-43c0-b77c-1d527e3fbc35" providerId="AD" clId="Web-{7CEA71DF-3AF6-5270-EBD7-507E5BCE72FA}" dt="2026-06-22T15:58:31.117" v="350" actId="20577"/>
          <ac:spMkLst>
            <pc:docMk/>
            <pc:sldMk cId="1648148965" sldId="294"/>
            <ac:spMk id="3" creationId="{D897D0FB-B931-912E-8E4C-E610C3AE6811}"/>
          </ac:spMkLst>
        </pc:spChg>
        <pc:picChg chg="add mod">
          <ac:chgData name="Donny Soh Cheng Lock" userId="S::a101440@singaporetech.edu.sg::8db7b121-080f-43c0-b77c-1d527e3fbc35" providerId="AD" clId="Web-{7CEA71DF-3AF6-5270-EBD7-507E5BCE72FA}" dt="2026-06-22T15:56:33.005" v="316" actId="14100"/>
          <ac:picMkLst>
            <pc:docMk/>
            <pc:sldMk cId="1648148965" sldId="294"/>
            <ac:picMk id="2" creationId="{8C18A46D-C7A4-A62C-574F-F295763F2A4F}"/>
          </ac:picMkLst>
        </pc:picChg>
      </pc:sldChg>
      <pc:sldChg chg="addSp delSp modSp new modNotes">
        <pc:chgData name="Donny Soh Cheng Lock" userId="S::a101440@singaporetech.edu.sg::8db7b121-080f-43c0-b77c-1d527e3fbc35" providerId="AD" clId="Web-{7CEA71DF-3AF6-5270-EBD7-507E5BCE72FA}" dt="2026-06-23T05:40:07.582" v="2034"/>
        <pc:sldMkLst>
          <pc:docMk/>
          <pc:sldMk cId="431084610" sldId="299"/>
        </pc:sldMkLst>
        <pc:spChg chg="mod">
          <ac:chgData name="Donny Soh Cheng Lock" userId="S::a101440@singaporetech.edu.sg::8db7b121-080f-43c0-b77c-1d527e3fbc35" providerId="AD" clId="Web-{7CEA71DF-3AF6-5270-EBD7-507E5BCE72FA}" dt="2026-06-23T03:52:31.343" v="1935" actId="20577"/>
          <ac:spMkLst>
            <pc:docMk/>
            <pc:sldMk cId="431084610" sldId="299"/>
            <ac:spMk id="2" creationId="{B1C59AE9-4792-AC8D-3906-4C319279ABDE}"/>
          </ac:spMkLst>
        </pc:spChg>
        <pc:spChg chg="add del mod">
          <ac:chgData name="Donny Soh Cheng Lock" userId="S::a101440@singaporetech.edu.sg::8db7b121-080f-43c0-b77c-1d527e3fbc35" providerId="AD" clId="Web-{7CEA71DF-3AF6-5270-EBD7-507E5BCE72FA}" dt="2026-06-22T15:56:03.130" v="311"/>
          <ac:spMkLst>
            <pc:docMk/>
            <pc:sldMk cId="431084610" sldId="299"/>
            <ac:spMk id="5" creationId="{AFB118CA-95D0-D13C-93F9-CC50407999DA}"/>
          </ac:spMkLst>
        </pc:spChg>
        <pc:picChg chg="add mod">
          <ac:chgData name="Donny Soh Cheng Lock" userId="S::a101440@singaporetech.edu.sg::8db7b121-080f-43c0-b77c-1d527e3fbc35" providerId="AD" clId="Web-{7CEA71DF-3AF6-5270-EBD7-507E5BCE72FA}" dt="2026-06-22T15:11:13.570" v="10" actId="1076"/>
          <ac:picMkLst>
            <pc:docMk/>
            <pc:sldMk cId="431084610" sldId="299"/>
            <ac:picMk id="3" creationId="{06B28C50-9C6D-6856-3B5B-6F7C1B29E468}"/>
          </ac:picMkLst>
        </pc:picChg>
        <pc:picChg chg="add mod">
          <ac:chgData name="Donny Soh Cheng Lock" userId="S::a101440@singaporetech.edu.sg::8db7b121-080f-43c0-b77c-1d527e3fbc35" providerId="AD" clId="Web-{7CEA71DF-3AF6-5270-EBD7-507E5BCE72FA}" dt="2026-06-22T15:11:52.371" v="15" actId="1076"/>
          <ac:picMkLst>
            <pc:docMk/>
            <pc:sldMk cId="431084610" sldId="299"/>
            <ac:picMk id="4" creationId="{94A69411-A079-A98B-CEF1-DEBD0D630909}"/>
          </ac:picMkLst>
        </pc:picChg>
      </pc:sldChg>
      <pc:sldChg chg="addSp delSp modSp add replId modNotes">
        <pc:chgData name="Donny Soh Cheng Lock" userId="S::a101440@singaporetech.edu.sg::8db7b121-080f-43c0-b77c-1d527e3fbc35" providerId="AD" clId="Web-{7CEA71DF-3AF6-5270-EBD7-507E5BCE72FA}" dt="2026-06-23T05:45:57.517" v="2074"/>
        <pc:sldMkLst>
          <pc:docMk/>
          <pc:sldMk cId="784023348" sldId="300"/>
        </pc:sldMkLst>
        <pc:spChg chg="mod">
          <ac:chgData name="Donny Soh Cheng Lock" userId="S::a101440@singaporetech.edu.sg::8db7b121-080f-43c0-b77c-1d527e3fbc35" providerId="AD" clId="Web-{7CEA71DF-3AF6-5270-EBD7-507E5BCE72FA}" dt="2026-06-23T03:52:20.031" v="1917" actId="20577"/>
          <ac:spMkLst>
            <pc:docMk/>
            <pc:sldMk cId="784023348" sldId="300"/>
            <ac:spMk id="2" creationId="{6A435B69-995D-85FF-D21C-F0037E39A235}"/>
          </ac:spMkLst>
        </pc:spChg>
        <pc:spChg chg="add del mod">
          <ac:chgData name="Donny Soh Cheng Lock" userId="S::a101440@singaporetech.edu.sg::8db7b121-080f-43c0-b77c-1d527e3fbc35" providerId="AD" clId="Web-{7CEA71DF-3AF6-5270-EBD7-507E5BCE72FA}" dt="2026-06-22T15:56:10.599" v="313"/>
          <ac:spMkLst>
            <pc:docMk/>
            <pc:sldMk cId="784023348" sldId="300"/>
            <ac:spMk id="8" creationId="{48933BEC-D60F-87DD-3F81-8CCFFAE703C4}"/>
          </ac:spMkLst>
        </pc:spChg>
        <pc:picChg chg="del">
          <ac:chgData name="Donny Soh Cheng Lock" userId="S::a101440@singaporetech.edu.sg::8db7b121-080f-43c0-b77c-1d527e3fbc35" providerId="AD" clId="Web-{7CEA71DF-3AF6-5270-EBD7-507E5BCE72FA}" dt="2026-06-22T15:16:32.249" v="19"/>
          <ac:picMkLst>
            <pc:docMk/>
            <pc:sldMk cId="784023348" sldId="300"/>
            <ac:picMk id="3" creationId="{90504BD8-AE7A-D715-D78C-73AA8D02672F}"/>
          </ac:picMkLst>
        </pc:picChg>
        <pc:picChg chg="del">
          <ac:chgData name="Donny Soh Cheng Lock" userId="S::a101440@singaporetech.edu.sg::8db7b121-080f-43c0-b77c-1d527e3fbc35" providerId="AD" clId="Web-{7CEA71DF-3AF6-5270-EBD7-507E5BCE72FA}" dt="2026-06-22T15:17:03.906" v="23"/>
          <ac:picMkLst>
            <pc:docMk/>
            <pc:sldMk cId="784023348" sldId="300"/>
            <ac:picMk id="4" creationId="{35D224D0-77D4-1D2E-62CF-B371F91C0E5F}"/>
          </ac:picMkLst>
        </pc:picChg>
        <pc:picChg chg="add mod">
          <ac:chgData name="Donny Soh Cheng Lock" userId="S::a101440@singaporetech.edu.sg::8db7b121-080f-43c0-b77c-1d527e3fbc35" providerId="AD" clId="Web-{7CEA71DF-3AF6-5270-EBD7-507E5BCE72FA}" dt="2026-06-22T15:17:30.532" v="28" actId="14100"/>
          <ac:picMkLst>
            <pc:docMk/>
            <pc:sldMk cId="784023348" sldId="300"/>
            <ac:picMk id="5" creationId="{C706ED84-85BF-F24E-F31E-12B1F5DE365A}"/>
          </ac:picMkLst>
        </pc:picChg>
        <pc:picChg chg="add mod">
          <ac:chgData name="Donny Soh Cheng Lock" userId="S::a101440@singaporetech.edu.sg::8db7b121-080f-43c0-b77c-1d527e3fbc35" providerId="AD" clId="Web-{7CEA71DF-3AF6-5270-EBD7-507E5BCE72FA}" dt="2026-06-22T15:17:45.517" v="32" actId="14100"/>
          <ac:picMkLst>
            <pc:docMk/>
            <pc:sldMk cId="784023348" sldId="300"/>
            <ac:picMk id="6" creationId="{9708AA8E-0180-D117-AD45-B6D035953187}"/>
          </ac:picMkLst>
        </pc:picChg>
      </pc:sldChg>
      <pc:sldChg chg="addSp delSp modSp add replId modNotes">
        <pc:chgData name="Donny Soh Cheng Lock" userId="S::a101440@singaporetech.edu.sg::8db7b121-080f-43c0-b77c-1d527e3fbc35" providerId="AD" clId="Web-{7CEA71DF-3AF6-5270-EBD7-507E5BCE72FA}" dt="2026-06-22T16:28:32.863" v="458"/>
        <pc:sldMkLst>
          <pc:docMk/>
          <pc:sldMk cId="3789979976" sldId="301"/>
        </pc:sldMkLst>
        <pc:spChg chg="mod">
          <ac:chgData name="Donny Soh Cheng Lock" userId="S::a101440@singaporetech.edu.sg::8db7b121-080f-43c0-b77c-1d527e3fbc35" providerId="AD" clId="Web-{7CEA71DF-3AF6-5270-EBD7-507E5BCE72FA}" dt="2026-06-22T15:22:01.741" v="35" actId="20577"/>
          <ac:spMkLst>
            <pc:docMk/>
            <pc:sldMk cId="3789979976" sldId="301"/>
            <ac:spMk id="2" creationId="{0BA43812-79A0-B8B7-D519-963218A863FE}"/>
          </ac:spMkLst>
        </pc:spChg>
        <pc:spChg chg="add mod">
          <ac:chgData name="Donny Soh Cheng Lock" userId="S::a101440@singaporetech.edu.sg::8db7b121-080f-43c0-b77c-1d527e3fbc35" providerId="AD" clId="Web-{7CEA71DF-3AF6-5270-EBD7-507E5BCE72FA}" dt="2026-06-22T15:28:20.346" v="93" actId="14100"/>
          <ac:spMkLst>
            <pc:docMk/>
            <pc:sldMk cId="3789979976" sldId="301"/>
            <ac:spMk id="8" creationId="{78BF82CE-4BA6-F3DB-7F47-8E18D194FD2C}"/>
          </ac:spMkLst>
        </pc:spChg>
        <pc:spChg chg="add mod">
          <ac:chgData name="Donny Soh Cheng Lock" userId="S::a101440@singaporetech.edu.sg::8db7b121-080f-43c0-b77c-1d527e3fbc35" providerId="AD" clId="Web-{7CEA71DF-3AF6-5270-EBD7-507E5BCE72FA}" dt="2026-06-22T15:28:26.925" v="94" actId="1076"/>
          <ac:spMkLst>
            <pc:docMk/>
            <pc:sldMk cId="3789979976" sldId="301"/>
            <ac:spMk id="9" creationId="{2E0EB5CE-C7F5-37F9-055A-2371C056E6CE}"/>
          </ac:spMkLst>
        </pc:spChg>
        <pc:spChg chg="add mod">
          <ac:chgData name="Donny Soh Cheng Lock" userId="S::a101440@singaporetech.edu.sg::8db7b121-080f-43c0-b77c-1d527e3fbc35" providerId="AD" clId="Web-{7CEA71DF-3AF6-5270-EBD7-507E5BCE72FA}" dt="2026-06-22T15:27:32.357" v="82" actId="1076"/>
          <ac:spMkLst>
            <pc:docMk/>
            <pc:sldMk cId="3789979976" sldId="301"/>
            <ac:spMk id="10" creationId="{8953E77D-8DEC-EC45-6E9C-CA6C1A6035F5}"/>
          </ac:spMkLst>
        </pc:spChg>
        <pc:spChg chg="add mod">
          <ac:chgData name="Donny Soh Cheng Lock" userId="S::a101440@singaporetech.edu.sg::8db7b121-080f-43c0-b77c-1d527e3fbc35" providerId="AD" clId="Web-{7CEA71DF-3AF6-5270-EBD7-507E5BCE72FA}" dt="2026-06-22T15:27:55.968" v="90" actId="20577"/>
          <ac:spMkLst>
            <pc:docMk/>
            <pc:sldMk cId="3789979976" sldId="301"/>
            <ac:spMk id="11" creationId="{74BC985A-5BB8-C49E-709E-A8652E80763E}"/>
          </ac:spMkLst>
        </pc:spChg>
        <pc:spChg chg="add mod">
          <ac:chgData name="Donny Soh Cheng Lock" userId="S::a101440@singaporetech.edu.sg::8db7b121-080f-43c0-b77c-1d527e3fbc35" providerId="AD" clId="Web-{7CEA71DF-3AF6-5270-EBD7-507E5BCE72FA}" dt="2026-06-22T15:29:32.604" v="110" actId="1076"/>
          <ac:spMkLst>
            <pc:docMk/>
            <pc:sldMk cId="3789979976" sldId="301"/>
            <ac:spMk id="12" creationId="{C39D5FC9-2DA5-2ADC-2D5A-5AACF0F5D029}"/>
          </ac:spMkLst>
        </pc:spChg>
        <pc:spChg chg="add del">
          <ac:chgData name="Donny Soh Cheng Lock" userId="S::a101440@singaporetech.edu.sg::8db7b121-080f-43c0-b77c-1d527e3fbc35" providerId="AD" clId="Web-{7CEA71DF-3AF6-5270-EBD7-507E5BCE72FA}" dt="2026-06-22T16:28:32.863" v="458"/>
          <ac:spMkLst>
            <pc:docMk/>
            <pc:sldMk cId="3789979976" sldId="301"/>
            <ac:spMk id="14" creationId="{045CCB0D-FA50-D5E8-B271-BAF9183E7343}"/>
          </ac:spMkLst>
        </pc:spChg>
        <pc:picChg chg="add del mod">
          <ac:chgData name="Donny Soh Cheng Lock" userId="S::a101440@singaporetech.edu.sg::8db7b121-080f-43c0-b77c-1d527e3fbc35" providerId="AD" clId="Web-{7CEA71DF-3AF6-5270-EBD7-507E5BCE72FA}" dt="2026-06-22T15:22:40.710" v="43"/>
          <ac:picMkLst>
            <pc:docMk/>
            <pc:sldMk cId="3789979976" sldId="301"/>
            <ac:picMk id="3" creationId="{AAB1DBF2-C788-B9A9-8A05-C3687A936519}"/>
          </ac:picMkLst>
        </pc:picChg>
        <pc:picChg chg="add del mod">
          <ac:chgData name="Donny Soh Cheng Lock" userId="S::a101440@singaporetech.edu.sg::8db7b121-080f-43c0-b77c-1d527e3fbc35" providerId="AD" clId="Web-{7CEA71DF-3AF6-5270-EBD7-507E5BCE72FA}" dt="2026-06-22T15:23:24.007" v="49"/>
          <ac:picMkLst>
            <pc:docMk/>
            <pc:sldMk cId="3789979976" sldId="301"/>
            <ac:picMk id="4" creationId="{88B5F682-13F5-0739-F34B-A545517E2C18}"/>
          </ac:picMkLst>
        </pc:picChg>
        <pc:picChg chg="del">
          <ac:chgData name="Donny Soh Cheng Lock" userId="S::a101440@singaporetech.edu.sg::8db7b121-080f-43c0-b77c-1d527e3fbc35" providerId="AD" clId="Web-{7CEA71DF-3AF6-5270-EBD7-507E5BCE72FA}" dt="2026-06-22T15:22:15.788" v="37"/>
          <ac:picMkLst>
            <pc:docMk/>
            <pc:sldMk cId="3789979976" sldId="301"/>
            <ac:picMk id="5" creationId="{03CB04BD-B4BF-90B5-3580-AD5B090D05DB}"/>
          </ac:picMkLst>
        </pc:picChg>
        <pc:picChg chg="del">
          <ac:chgData name="Donny Soh Cheng Lock" userId="S::a101440@singaporetech.edu.sg::8db7b121-080f-43c0-b77c-1d527e3fbc35" providerId="AD" clId="Web-{7CEA71DF-3AF6-5270-EBD7-507E5BCE72FA}" dt="2026-06-22T15:22:15.788" v="36"/>
          <ac:picMkLst>
            <pc:docMk/>
            <pc:sldMk cId="3789979976" sldId="301"/>
            <ac:picMk id="6" creationId="{20379499-416A-6245-F0C6-DC0275CCC449}"/>
          </ac:picMkLst>
        </pc:picChg>
        <pc:picChg chg="add del mod">
          <ac:chgData name="Donny Soh Cheng Lock" userId="S::a101440@singaporetech.edu.sg::8db7b121-080f-43c0-b77c-1d527e3fbc35" providerId="AD" clId="Web-{7CEA71DF-3AF6-5270-EBD7-507E5BCE72FA}" dt="2026-06-22T15:23:48.461" v="52"/>
          <ac:picMkLst>
            <pc:docMk/>
            <pc:sldMk cId="3789979976" sldId="301"/>
            <ac:picMk id="7" creationId="{A067D10A-940B-AD5A-29E3-508E963C7B65}"/>
          </ac:picMkLst>
        </pc:picChg>
      </pc:sldChg>
      <pc:sldChg chg="addSp delSp modSp add replId modNotes">
        <pc:chgData name="Donny Soh Cheng Lock" userId="S::a101440@singaporetech.edu.sg::8db7b121-080f-43c0-b77c-1d527e3fbc35" providerId="AD" clId="Web-{7CEA71DF-3AF6-5270-EBD7-507E5BCE72FA}" dt="2026-06-22T16:52:41.534" v="700" actId="20577"/>
        <pc:sldMkLst>
          <pc:docMk/>
          <pc:sldMk cId="4178548412" sldId="302"/>
        </pc:sldMkLst>
        <pc:spChg chg="mod">
          <ac:chgData name="Donny Soh Cheng Lock" userId="S::a101440@singaporetech.edu.sg::8db7b121-080f-43c0-b77c-1d527e3fbc35" providerId="AD" clId="Web-{7CEA71DF-3AF6-5270-EBD7-507E5BCE72FA}" dt="2026-06-22T15:38:43.894" v="191" actId="14100"/>
          <ac:spMkLst>
            <pc:docMk/>
            <pc:sldMk cId="4178548412" sldId="302"/>
            <ac:spMk id="2" creationId="{EBE27104-7CB5-1BDD-E949-F825328FC08E}"/>
          </ac:spMkLst>
        </pc:spChg>
        <pc:spChg chg="add mod">
          <ac:chgData name="Donny Soh Cheng Lock" userId="S::a101440@singaporetech.edu.sg::8db7b121-080f-43c0-b77c-1d527e3fbc35" providerId="AD" clId="Web-{7CEA71DF-3AF6-5270-EBD7-507E5BCE72FA}" dt="2026-06-22T16:52:41.534" v="700" actId="20577"/>
          <ac:spMkLst>
            <pc:docMk/>
            <pc:sldMk cId="4178548412" sldId="302"/>
            <ac:spMk id="3" creationId="{912C8020-FD14-1E5F-8F02-2FA377A49EB0}"/>
          </ac:spMkLst>
        </pc:spChg>
        <pc:spChg chg="add mod">
          <ac:chgData name="Donny Soh Cheng Lock" userId="S::a101440@singaporetech.edu.sg::8db7b121-080f-43c0-b77c-1d527e3fbc35" providerId="AD" clId="Web-{7CEA71DF-3AF6-5270-EBD7-507E5BCE72FA}" dt="2026-06-22T15:53:47.972" v="292" actId="1076"/>
          <ac:spMkLst>
            <pc:docMk/>
            <pc:sldMk cId="4178548412" sldId="302"/>
            <ac:spMk id="4" creationId="{45F8D1D2-86BB-2DD1-9037-1E47537CE3D3}"/>
          </ac:spMkLst>
        </pc:spChg>
        <pc:spChg chg="add">
          <ac:chgData name="Donny Soh Cheng Lock" userId="S::a101440@singaporetech.edu.sg::8db7b121-080f-43c0-b77c-1d527e3fbc35" providerId="AD" clId="Web-{7CEA71DF-3AF6-5270-EBD7-507E5BCE72FA}" dt="2026-06-22T15:45:16.581" v="242"/>
          <ac:spMkLst>
            <pc:docMk/>
            <pc:sldMk cId="4178548412" sldId="302"/>
            <ac:spMk id="6" creationId="{22236C7A-9BE2-61EA-225D-F10C3029B6D2}"/>
          </ac:spMkLst>
        </pc:spChg>
        <pc:spChg chg="del">
          <ac:chgData name="Donny Soh Cheng Lock" userId="S::a101440@singaporetech.edu.sg::8db7b121-080f-43c0-b77c-1d527e3fbc35" providerId="AD" clId="Web-{7CEA71DF-3AF6-5270-EBD7-507E5BCE72FA}" dt="2026-06-22T15:38:34.660" v="188"/>
          <ac:spMkLst>
            <pc:docMk/>
            <pc:sldMk cId="4178548412" sldId="302"/>
            <ac:spMk id="8" creationId="{7E06F611-616F-46F8-0F5B-19FCA37C0821}"/>
          </ac:spMkLst>
        </pc:spChg>
        <pc:spChg chg="del">
          <ac:chgData name="Donny Soh Cheng Lock" userId="S::a101440@singaporetech.edu.sg::8db7b121-080f-43c0-b77c-1d527e3fbc35" providerId="AD" clId="Web-{7CEA71DF-3AF6-5270-EBD7-507E5BCE72FA}" dt="2026-06-22T15:38:34.660" v="187"/>
          <ac:spMkLst>
            <pc:docMk/>
            <pc:sldMk cId="4178548412" sldId="302"/>
            <ac:spMk id="9" creationId="{E330B3D9-BCCA-BBC5-EED9-41172ADCB45A}"/>
          </ac:spMkLst>
        </pc:spChg>
        <pc:spChg chg="del">
          <ac:chgData name="Donny Soh Cheng Lock" userId="S::a101440@singaporetech.edu.sg::8db7b121-080f-43c0-b77c-1d527e3fbc35" providerId="AD" clId="Web-{7CEA71DF-3AF6-5270-EBD7-507E5BCE72FA}" dt="2026-06-22T15:38:34.660" v="186"/>
          <ac:spMkLst>
            <pc:docMk/>
            <pc:sldMk cId="4178548412" sldId="302"/>
            <ac:spMk id="10" creationId="{D544BD99-AB5A-5080-0830-719C7F129294}"/>
          </ac:spMkLst>
        </pc:spChg>
        <pc:spChg chg="del">
          <ac:chgData name="Donny Soh Cheng Lock" userId="S::a101440@singaporetech.edu.sg::8db7b121-080f-43c0-b77c-1d527e3fbc35" providerId="AD" clId="Web-{7CEA71DF-3AF6-5270-EBD7-507E5BCE72FA}" dt="2026-06-22T15:38:34.660" v="185"/>
          <ac:spMkLst>
            <pc:docMk/>
            <pc:sldMk cId="4178548412" sldId="302"/>
            <ac:spMk id="11" creationId="{D168B797-1704-E81A-36CC-750FE8CF5371}"/>
          </ac:spMkLst>
        </pc:spChg>
        <pc:spChg chg="del">
          <ac:chgData name="Donny Soh Cheng Lock" userId="S::a101440@singaporetech.edu.sg::8db7b121-080f-43c0-b77c-1d527e3fbc35" providerId="AD" clId="Web-{7CEA71DF-3AF6-5270-EBD7-507E5BCE72FA}" dt="2026-06-22T15:38:34.660" v="184"/>
          <ac:spMkLst>
            <pc:docMk/>
            <pc:sldMk cId="4178548412" sldId="302"/>
            <ac:spMk id="12" creationId="{195C883D-D399-DEA7-363F-A32F5D0CB06E}"/>
          </ac:spMkLst>
        </pc:spChg>
        <pc:graphicFrameChg chg="add mod modGraphic">
          <ac:chgData name="Donny Soh Cheng Lock" userId="S::a101440@singaporetech.edu.sg::8db7b121-080f-43c0-b77c-1d527e3fbc35" providerId="AD" clId="Web-{7CEA71DF-3AF6-5270-EBD7-507E5BCE72FA}" dt="2026-06-22T15:54:09.081" v="300"/>
          <ac:graphicFrameMkLst>
            <pc:docMk/>
            <pc:sldMk cId="4178548412" sldId="302"/>
            <ac:graphicFrameMk id="7" creationId="{78FAAF8D-2A9F-943A-BBA1-D992995080B7}"/>
          </ac:graphicFrameMkLst>
        </pc:graphicFrameChg>
      </pc:sldChg>
      <pc:sldChg chg="addSp delSp modSp add replId">
        <pc:chgData name="Donny Soh Cheng Lock" userId="S::a101440@singaporetech.edu.sg::8db7b121-080f-43c0-b77c-1d527e3fbc35" providerId="AD" clId="Web-{7CEA71DF-3AF6-5270-EBD7-507E5BCE72FA}" dt="2026-06-23T03:56:25.235" v="1941" actId="20577"/>
        <pc:sldMkLst>
          <pc:docMk/>
          <pc:sldMk cId="1924384464" sldId="303"/>
        </pc:sldMkLst>
        <pc:spChg chg="mod">
          <ac:chgData name="Donny Soh Cheng Lock" userId="S::a101440@singaporetech.edu.sg::8db7b121-080f-43c0-b77c-1d527e3fbc35" providerId="AD" clId="Web-{7CEA71DF-3AF6-5270-EBD7-507E5BCE72FA}" dt="2026-06-22T16:21:51.050" v="457" actId="20577"/>
          <ac:spMkLst>
            <pc:docMk/>
            <pc:sldMk cId="1924384464" sldId="303"/>
            <ac:spMk id="2" creationId="{666E8062-BF60-87CF-5C41-308752C9CC13}"/>
          </ac:spMkLst>
        </pc:spChg>
        <pc:spChg chg="del">
          <ac:chgData name="Donny Soh Cheng Lock" userId="S::a101440@singaporetech.edu.sg::8db7b121-080f-43c0-b77c-1d527e3fbc35" providerId="AD" clId="Web-{7CEA71DF-3AF6-5270-EBD7-507E5BCE72FA}" dt="2026-06-22T15:55:38.083" v="309"/>
          <ac:spMkLst>
            <pc:docMk/>
            <pc:sldMk cId="1924384464" sldId="303"/>
            <ac:spMk id="3" creationId="{52B0621D-CF02-50B3-C11A-76E9DFA7E50C}"/>
          </ac:spMkLst>
        </pc:spChg>
        <pc:spChg chg="del">
          <ac:chgData name="Donny Soh Cheng Lock" userId="S::a101440@singaporetech.edu.sg::8db7b121-080f-43c0-b77c-1d527e3fbc35" providerId="AD" clId="Web-{7CEA71DF-3AF6-5270-EBD7-507E5BCE72FA}" dt="2026-06-22T15:55:38.083" v="308"/>
          <ac:spMkLst>
            <pc:docMk/>
            <pc:sldMk cId="1924384464" sldId="303"/>
            <ac:spMk id="4" creationId="{478313B3-32D9-259B-2A04-F07E897E9989}"/>
          </ac:spMkLst>
        </pc:spChg>
        <pc:spChg chg="add mod">
          <ac:chgData name="Donny Soh Cheng Lock" userId="S::a101440@singaporetech.edu.sg::8db7b121-080f-43c0-b77c-1d527e3fbc35" providerId="AD" clId="Web-{7CEA71DF-3AF6-5270-EBD7-507E5BCE72FA}" dt="2026-06-23T03:56:25.235" v="1941" actId="20577"/>
          <ac:spMkLst>
            <pc:docMk/>
            <pc:sldMk cId="1924384464" sldId="303"/>
            <ac:spMk id="8" creationId="{EF33E0B8-6118-D3F2-8B35-D882C0483C80}"/>
          </ac:spMkLst>
        </pc:spChg>
        <pc:spChg chg="add mod">
          <ac:chgData name="Donny Soh Cheng Lock" userId="S::a101440@singaporetech.edu.sg::8db7b121-080f-43c0-b77c-1d527e3fbc35" providerId="AD" clId="Web-{7CEA71DF-3AF6-5270-EBD7-507E5BCE72FA}" dt="2026-06-23T03:48:25.420" v="1915" actId="20577"/>
          <ac:spMkLst>
            <pc:docMk/>
            <pc:sldMk cId="1924384464" sldId="303"/>
            <ac:spMk id="9" creationId="{EF28AC82-B1EC-BFD0-22D1-588BD9AD405C}"/>
          </ac:spMkLst>
        </pc:spChg>
        <pc:spChg chg="add mod">
          <ac:chgData name="Donny Soh Cheng Lock" userId="S::a101440@singaporetech.edu.sg::8db7b121-080f-43c0-b77c-1d527e3fbc35" providerId="AD" clId="Web-{7CEA71DF-3AF6-5270-EBD7-507E5BCE72FA}" dt="2026-06-22T16:39:54.235" v="694" actId="14100"/>
          <ac:spMkLst>
            <pc:docMk/>
            <pc:sldMk cId="1924384464" sldId="303"/>
            <ac:spMk id="10" creationId="{38CA780D-2D97-46FF-7349-35A7C3A63435}"/>
          </ac:spMkLst>
        </pc:spChg>
        <pc:graphicFrameChg chg="del">
          <ac:chgData name="Donny Soh Cheng Lock" userId="S::a101440@singaporetech.edu.sg::8db7b121-080f-43c0-b77c-1d527e3fbc35" providerId="AD" clId="Web-{7CEA71DF-3AF6-5270-EBD7-507E5BCE72FA}" dt="2026-06-22T15:55:38.083" v="307"/>
          <ac:graphicFrameMkLst>
            <pc:docMk/>
            <pc:sldMk cId="1924384464" sldId="303"/>
            <ac:graphicFrameMk id="7" creationId="{A62A8BF3-BA74-4971-D919-506A5039C040}"/>
          </ac:graphicFrameMkLst>
        </pc:graphicFrameChg>
      </pc:sldChg>
      <pc:sldChg chg="addSp delSp modSp add replId modNotes">
        <pc:chgData name="Donny Soh Cheng Lock" userId="S::a101440@singaporetech.edu.sg::8db7b121-080f-43c0-b77c-1d527e3fbc35" providerId="AD" clId="Web-{7CEA71DF-3AF6-5270-EBD7-507E5BCE72FA}" dt="2026-06-23T03:54:20.781" v="1936"/>
        <pc:sldMkLst>
          <pc:docMk/>
          <pc:sldMk cId="439843901" sldId="304"/>
        </pc:sldMkLst>
        <pc:spChg chg="mod">
          <ac:chgData name="Donny Soh Cheng Lock" userId="S::a101440@singaporetech.edu.sg::8db7b121-080f-43c0-b77c-1d527e3fbc35" providerId="AD" clId="Web-{7CEA71DF-3AF6-5270-EBD7-507E5BCE72FA}" dt="2026-06-22T18:02:27.788" v="904" actId="20577"/>
          <ac:spMkLst>
            <pc:docMk/>
            <pc:sldMk cId="439843901" sldId="304"/>
            <ac:spMk id="2" creationId="{0E42FBA7-7EF8-7408-4BBE-89D271220A50}"/>
          </ac:spMkLst>
        </pc:spChg>
        <pc:spChg chg="add mod">
          <ac:chgData name="Donny Soh Cheng Lock" userId="S::a101440@singaporetech.edu.sg::8db7b121-080f-43c0-b77c-1d527e3fbc35" providerId="AD" clId="Web-{7CEA71DF-3AF6-5270-EBD7-507E5BCE72FA}" dt="2026-06-22T18:31:26.683" v="1828" actId="1076"/>
          <ac:spMkLst>
            <pc:docMk/>
            <pc:sldMk cId="439843901" sldId="304"/>
            <ac:spMk id="4" creationId="{4E4D7AAB-F521-8487-077F-64A6FD5C22AB}"/>
          </ac:spMkLst>
        </pc:spChg>
        <pc:spChg chg="del mod">
          <ac:chgData name="Donny Soh Cheng Lock" userId="S::a101440@singaporetech.edu.sg::8db7b121-080f-43c0-b77c-1d527e3fbc35" providerId="AD" clId="Web-{7CEA71DF-3AF6-5270-EBD7-507E5BCE72FA}" dt="2026-06-22T18:41:35.426" v="1841"/>
          <ac:spMkLst>
            <pc:docMk/>
            <pc:sldMk cId="439843901" sldId="304"/>
            <ac:spMk id="6" creationId="{AF4FFA2B-7432-2839-0A28-1251A688D9FF}"/>
          </ac:spMkLst>
        </pc:spChg>
        <pc:spChg chg="add mod">
          <ac:chgData name="Donny Soh Cheng Lock" userId="S::a101440@singaporetech.edu.sg::8db7b121-080f-43c0-b77c-1d527e3fbc35" providerId="AD" clId="Web-{7CEA71DF-3AF6-5270-EBD7-507E5BCE72FA}" dt="2026-06-22T18:41:24.817" v="1838" actId="20577"/>
          <ac:spMkLst>
            <pc:docMk/>
            <pc:sldMk cId="439843901" sldId="304"/>
            <ac:spMk id="7" creationId="{E3CA5484-3F5B-D209-E417-CDAC797BC6DE}"/>
          </ac:spMkLst>
        </pc:spChg>
        <pc:spChg chg="del">
          <ac:chgData name="Donny Soh Cheng Lock" userId="S::a101440@singaporetech.edu.sg::8db7b121-080f-43c0-b77c-1d527e3fbc35" providerId="AD" clId="Web-{7CEA71DF-3AF6-5270-EBD7-507E5BCE72FA}" dt="2026-06-22T18:01:46.770" v="898"/>
          <ac:spMkLst>
            <pc:docMk/>
            <pc:sldMk cId="439843901" sldId="304"/>
            <ac:spMk id="8" creationId="{A98E6765-32DC-852E-82C2-C66E66F8248A}"/>
          </ac:spMkLst>
        </pc:spChg>
        <pc:spChg chg="del">
          <ac:chgData name="Donny Soh Cheng Lock" userId="S::a101440@singaporetech.edu.sg::8db7b121-080f-43c0-b77c-1d527e3fbc35" providerId="AD" clId="Web-{7CEA71DF-3AF6-5270-EBD7-507E5BCE72FA}" dt="2026-06-22T18:01:46.770" v="897"/>
          <ac:spMkLst>
            <pc:docMk/>
            <pc:sldMk cId="439843901" sldId="304"/>
            <ac:spMk id="9" creationId="{368EA3AD-A0C3-17CE-399D-231638C71501}"/>
          </ac:spMkLst>
        </pc:spChg>
        <pc:spChg chg="del">
          <ac:chgData name="Donny Soh Cheng Lock" userId="S::a101440@singaporetech.edu.sg::8db7b121-080f-43c0-b77c-1d527e3fbc35" providerId="AD" clId="Web-{7CEA71DF-3AF6-5270-EBD7-507E5BCE72FA}" dt="2026-06-22T18:01:46.770" v="896"/>
          <ac:spMkLst>
            <pc:docMk/>
            <pc:sldMk cId="439843901" sldId="304"/>
            <ac:spMk id="10" creationId="{DBDF1FB2-9E58-ADBB-CF54-737E8D8271B9}"/>
          </ac:spMkLst>
        </pc:spChg>
        <pc:graphicFrameChg chg="add mod modGraphic">
          <ac:chgData name="Donny Soh Cheng Lock" userId="S::a101440@singaporetech.edu.sg::8db7b121-080f-43c0-b77c-1d527e3fbc35" providerId="AD" clId="Web-{7CEA71DF-3AF6-5270-EBD7-507E5BCE72FA}" dt="2026-06-22T18:15:18.365" v="1535"/>
          <ac:graphicFrameMkLst>
            <pc:docMk/>
            <pc:sldMk cId="439843901" sldId="304"/>
            <ac:graphicFrameMk id="3" creationId="{67C88930-E123-16AD-6E4C-713F6ECE3BCE}"/>
          </ac:graphicFrameMkLst>
        </pc:graphicFrameChg>
      </pc:sldChg>
      <pc:sldChg chg="new del">
        <pc:chgData name="Donny Soh Cheng Lock" userId="S::a101440@singaporetech.edu.sg::8db7b121-080f-43c0-b77c-1d527e3fbc35" providerId="AD" clId="Web-{7CEA71DF-3AF6-5270-EBD7-507E5BCE72FA}" dt="2026-06-22T16:59:11.109" v="710"/>
        <pc:sldMkLst>
          <pc:docMk/>
          <pc:sldMk cId="3853556116" sldId="304"/>
        </pc:sldMkLst>
      </pc:sldChg>
      <pc:sldChg chg="addSp delSp modSp add ord replId modNotes">
        <pc:chgData name="Donny Soh Cheng Lock" userId="S::a101440@singaporetech.edu.sg::8db7b121-080f-43c0-b77c-1d527e3fbc35" providerId="AD" clId="Web-{7CEA71DF-3AF6-5270-EBD7-507E5BCE72FA}" dt="2026-06-22T17:17:09.404" v="887"/>
        <pc:sldMkLst>
          <pc:docMk/>
          <pc:sldMk cId="2752858564" sldId="305"/>
        </pc:sldMkLst>
        <pc:spChg chg="mod">
          <ac:chgData name="Donny Soh Cheng Lock" userId="S::a101440@singaporetech.edu.sg::8db7b121-080f-43c0-b77c-1d527e3fbc35" providerId="AD" clId="Web-{7CEA71DF-3AF6-5270-EBD7-507E5BCE72FA}" dt="2026-06-22T17:14:40.132" v="886" actId="20577"/>
          <ac:spMkLst>
            <pc:docMk/>
            <pc:sldMk cId="2752858564" sldId="305"/>
            <ac:spMk id="2" creationId="{8D759017-CAF1-1695-CC7A-4080219CA11D}"/>
          </ac:spMkLst>
        </pc:spChg>
        <pc:spChg chg="add mod">
          <ac:chgData name="Donny Soh Cheng Lock" userId="S::a101440@singaporetech.edu.sg::8db7b121-080f-43c0-b77c-1d527e3fbc35" providerId="AD" clId="Web-{7CEA71DF-3AF6-5270-EBD7-507E5BCE72FA}" dt="2026-06-22T17:06:45.650" v="780" actId="1076"/>
          <ac:spMkLst>
            <pc:docMk/>
            <pc:sldMk cId="2752858564" sldId="305"/>
            <ac:spMk id="4" creationId="{F363B22D-7BB5-02C5-C2EE-FA4BD47A0A85}"/>
          </ac:spMkLst>
        </pc:spChg>
        <pc:spChg chg="add del mod">
          <ac:chgData name="Donny Soh Cheng Lock" userId="S::a101440@singaporetech.edu.sg::8db7b121-080f-43c0-b77c-1d527e3fbc35" providerId="AD" clId="Web-{7CEA71DF-3AF6-5270-EBD7-507E5BCE72FA}" dt="2026-06-22T17:03:10.663" v="722"/>
          <ac:spMkLst>
            <pc:docMk/>
            <pc:sldMk cId="2752858564" sldId="305"/>
            <ac:spMk id="7" creationId="{02C41E58-AA61-1B78-3666-E8644E0F6B8A}"/>
          </ac:spMkLst>
        </pc:spChg>
        <pc:spChg chg="del">
          <ac:chgData name="Donny Soh Cheng Lock" userId="S::a101440@singaporetech.edu.sg::8db7b121-080f-43c0-b77c-1d527e3fbc35" providerId="AD" clId="Web-{7CEA71DF-3AF6-5270-EBD7-507E5BCE72FA}" dt="2026-06-22T17:02:26.397" v="715"/>
          <ac:spMkLst>
            <pc:docMk/>
            <pc:sldMk cId="2752858564" sldId="305"/>
            <ac:spMk id="8" creationId="{4E75EB96-5633-BE1D-3295-D85FFEE4C7DC}"/>
          </ac:spMkLst>
        </pc:spChg>
        <pc:spChg chg="del">
          <ac:chgData name="Donny Soh Cheng Lock" userId="S::a101440@singaporetech.edu.sg::8db7b121-080f-43c0-b77c-1d527e3fbc35" providerId="AD" clId="Web-{7CEA71DF-3AF6-5270-EBD7-507E5BCE72FA}" dt="2026-06-22T17:02:26.397" v="714"/>
          <ac:spMkLst>
            <pc:docMk/>
            <pc:sldMk cId="2752858564" sldId="305"/>
            <ac:spMk id="9" creationId="{1E5AA7A5-0BF1-325D-C1D6-0110980580F3}"/>
          </ac:spMkLst>
        </pc:spChg>
        <pc:spChg chg="del">
          <ac:chgData name="Donny Soh Cheng Lock" userId="S::a101440@singaporetech.edu.sg::8db7b121-080f-43c0-b77c-1d527e3fbc35" providerId="AD" clId="Web-{7CEA71DF-3AF6-5270-EBD7-507E5BCE72FA}" dt="2026-06-22T17:02:26.397" v="713"/>
          <ac:spMkLst>
            <pc:docMk/>
            <pc:sldMk cId="2752858564" sldId="305"/>
            <ac:spMk id="10" creationId="{9314CAE9-D152-BB76-9FFF-70DCB5E8290F}"/>
          </ac:spMkLst>
        </pc:spChg>
        <pc:spChg chg="add mod">
          <ac:chgData name="Donny Soh Cheng Lock" userId="S::a101440@singaporetech.edu.sg::8db7b121-080f-43c0-b77c-1d527e3fbc35" providerId="AD" clId="Web-{7CEA71DF-3AF6-5270-EBD7-507E5BCE72FA}" dt="2026-06-22T17:06:45.666" v="781" actId="1076"/>
          <ac:spMkLst>
            <pc:docMk/>
            <pc:sldMk cId="2752858564" sldId="305"/>
            <ac:spMk id="12" creationId="{73DE92C8-EB6A-E238-CE46-DB82F21A69DF}"/>
          </ac:spMkLst>
        </pc:spChg>
        <pc:spChg chg="add mod">
          <ac:chgData name="Donny Soh Cheng Lock" userId="S::a101440@singaporetech.edu.sg::8db7b121-080f-43c0-b77c-1d527e3fbc35" providerId="AD" clId="Web-{7CEA71DF-3AF6-5270-EBD7-507E5BCE72FA}" dt="2026-06-22T17:09:17.684" v="798" actId="1076"/>
          <ac:spMkLst>
            <pc:docMk/>
            <pc:sldMk cId="2752858564" sldId="305"/>
            <ac:spMk id="13" creationId="{2CEC0ADB-0843-42D6-74A9-FE5E3DAEB735}"/>
          </ac:spMkLst>
        </pc:spChg>
        <pc:spChg chg="add mod">
          <ac:chgData name="Donny Soh Cheng Lock" userId="S::a101440@singaporetech.edu.sg::8db7b121-080f-43c0-b77c-1d527e3fbc35" providerId="AD" clId="Web-{7CEA71DF-3AF6-5270-EBD7-507E5BCE72FA}" dt="2026-06-22T17:09:22.872" v="799" actId="1076"/>
          <ac:spMkLst>
            <pc:docMk/>
            <pc:sldMk cId="2752858564" sldId="305"/>
            <ac:spMk id="14" creationId="{31C39DF6-DD31-4DD6-95EB-63B536F634F9}"/>
          </ac:spMkLst>
        </pc:spChg>
        <pc:spChg chg="add mod">
          <ac:chgData name="Donny Soh Cheng Lock" userId="S::a101440@singaporetech.edu.sg::8db7b121-080f-43c0-b77c-1d527e3fbc35" providerId="AD" clId="Web-{7CEA71DF-3AF6-5270-EBD7-507E5BCE72FA}" dt="2026-06-22T17:11:05.569" v="869" actId="1076"/>
          <ac:spMkLst>
            <pc:docMk/>
            <pc:sldMk cId="2752858564" sldId="305"/>
            <ac:spMk id="16" creationId="{E0D2B4C9-4873-D97D-AA3E-7139AB001129}"/>
          </ac:spMkLst>
        </pc:spChg>
        <pc:spChg chg="add del">
          <ac:chgData name="Donny Soh Cheng Lock" userId="S::a101440@singaporetech.edu.sg::8db7b121-080f-43c0-b77c-1d527e3fbc35" providerId="AD" clId="Web-{7CEA71DF-3AF6-5270-EBD7-507E5BCE72FA}" dt="2026-06-22T17:11:09.522" v="871"/>
          <ac:spMkLst>
            <pc:docMk/>
            <pc:sldMk cId="2752858564" sldId="305"/>
            <ac:spMk id="18" creationId="{A16E3FE5-18BB-D8B1-64F3-F906198239A0}"/>
          </ac:spMkLst>
        </pc:spChg>
        <pc:spChg chg="add mod">
          <ac:chgData name="Donny Soh Cheng Lock" userId="S::a101440@singaporetech.edu.sg::8db7b121-080f-43c0-b77c-1d527e3fbc35" providerId="AD" clId="Web-{7CEA71DF-3AF6-5270-EBD7-507E5BCE72FA}" dt="2026-06-22T17:12:34.749" v="884" actId="20577"/>
          <ac:spMkLst>
            <pc:docMk/>
            <pc:sldMk cId="2752858564" sldId="305"/>
            <ac:spMk id="19" creationId="{A0002BB5-9D95-1649-72AA-9FC25DDBE7D7}"/>
          </ac:spMkLst>
        </pc:spChg>
      </pc:sldChg>
      <pc:sldChg chg="addSp delSp modSp add replId modNotes">
        <pc:chgData name="Donny Soh Cheng Lock" userId="S::a101440@singaporetech.edu.sg::8db7b121-080f-43c0-b77c-1d527e3fbc35" providerId="AD" clId="Web-{7CEA71DF-3AF6-5270-EBD7-507E5BCE72FA}" dt="2026-06-23T05:48:19.570" v="2078" actId="20577"/>
        <pc:sldMkLst>
          <pc:docMk/>
          <pc:sldMk cId="1454089288" sldId="306"/>
        </pc:sldMkLst>
        <pc:spChg chg="mod">
          <ac:chgData name="Donny Soh Cheng Lock" userId="S::a101440@singaporetech.edu.sg::8db7b121-080f-43c0-b77c-1d527e3fbc35" providerId="AD" clId="Web-{7CEA71DF-3AF6-5270-EBD7-507E5BCE72FA}" dt="2026-06-22T18:16:50.384" v="1541" actId="20577"/>
          <ac:spMkLst>
            <pc:docMk/>
            <pc:sldMk cId="1454089288" sldId="306"/>
            <ac:spMk id="2" creationId="{75213D45-BF59-FB5D-54E8-282122D033B9}"/>
          </ac:spMkLst>
        </pc:spChg>
        <pc:spChg chg="add del">
          <ac:chgData name="Donny Soh Cheng Lock" userId="S::a101440@singaporetech.edu.sg::8db7b121-080f-43c0-b77c-1d527e3fbc35" providerId="AD" clId="Web-{7CEA71DF-3AF6-5270-EBD7-507E5BCE72FA}" dt="2026-06-22T18:22:09.249" v="1630"/>
          <ac:spMkLst>
            <pc:docMk/>
            <pc:sldMk cId="1454089288" sldId="306"/>
            <ac:spMk id="5" creationId="{6F607E34-E80A-D149-2504-83569BB53114}"/>
          </ac:spMkLst>
        </pc:spChg>
        <pc:spChg chg="del mod">
          <ac:chgData name="Donny Soh Cheng Lock" userId="S::a101440@singaporetech.edu.sg::8db7b121-080f-43c0-b77c-1d527e3fbc35" providerId="AD" clId="Web-{7CEA71DF-3AF6-5270-EBD7-507E5BCE72FA}" dt="2026-06-22T18:22:09.265" v="1631"/>
          <ac:spMkLst>
            <pc:docMk/>
            <pc:sldMk cId="1454089288" sldId="306"/>
            <ac:spMk id="6" creationId="{55CCEC65-297C-D66C-CEDD-CE7F71D6CEB4}"/>
          </ac:spMkLst>
        </pc:spChg>
        <pc:spChg chg="del">
          <ac:chgData name="Donny Soh Cheng Lock" userId="S::a101440@singaporetech.edu.sg::8db7b121-080f-43c0-b77c-1d527e3fbc35" providerId="AD" clId="Web-{7CEA71DF-3AF6-5270-EBD7-507E5BCE72FA}" dt="2026-06-22T18:17:50.606" v="1544"/>
          <ac:spMkLst>
            <pc:docMk/>
            <pc:sldMk cId="1454089288" sldId="306"/>
            <ac:spMk id="8" creationId="{8D856E3D-E91C-F4EF-00B2-AB29BCB21DFE}"/>
          </ac:spMkLst>
        </pc:spChg>
        <pc:spChg chg="del">
          <ac:chgData name="Donny Soh Cheng Lock" userId="S::a101440@singaporetech.edu.sg::8db7b121-080f-43c0-b77c-1d527e3fbc35" providerId="AD" clId="Web-{7CEA71DF-3AF6-5270-EBD7-507E5BCE72FA}" dt="2026-06-22T18:17:50.606" v="1543"/>
          <ac:spMkLst>
            <pc:docMk/>
            <pc:sldMk cId="1454089288" sldId="306"/>
            <ac:spMk id="9" creationId="{112D87F8-649F-6BC1-7383-D438260B44B2}"/>
          </ac:spMkLst>
        </pc:spChg>
        <pc:spChg chg="del">
          <ac:chgData name="Donny Soh Cheng Lock" userId="S::a101440@singaporetech.edu.sg::8db7b121-080f-43c0-b77c-1d527e3fbc35" providerId="AD" clId="Web-{7CEA71DF-3AF6-5270-EBD7-507E5BCE72FA}" dt="2026-06-22T18:17:50.606" v="1542"/>
          <ac:spMkLst>
            <pc:docMk/>
            <pc:sldMk cId="1454089288" sldId="306"/>
            <ac:spMk id="10" creationId="{C21118CD-FCDD-9778-A545-9C59A096A072}"/>
          </ac:spMkLst>
        </pc:spChg>
        <pc:spChg chg="add del">
          <ac:chgData name="Donny Soh Cheng Lock" userId="S::a101440@singaporetech.edu.sg::8db7b121-080f-43c0-b77c-1d527e3fbc35" providerId="AD" clId="Web-{7CEA71DF-3AF6-5270-EBD7-507E5BCE72FA}" dt="2026-06-22T18:41:48.021" v="1842"/>
          <ac:spMkLst>
            <pc:docMk/>
            <pc:sldMk cId="1454089288" sldId="306"/>
            <ac:spMk id="11" creationId="{817E1F0F-CCF2-03BD-1A84-4E00CF5A635A}"/>
          </ac:spMkLst>
        </pc:spChg>
        <pc:spChg chg="add del mod">
          <ac:chgData name="Donny Soh Cheng Lock" userId="S::a101440@singaporetech.edu.sg::8db7b121-080f-43c0-b77c-1d527e3fbc35" providerId="AD" clId="Web-{7CEA71DF-3AF6-5270-EBD7-507E5BCE72FA}" dt="2026-06-22T18:24:46.900" v="1709"/>
          <ac:spMkLst>
            <pc:docMk/>
            <pc:sldMk cId="1454089288" sldId="306"/>
            <ac:spMk id="15" creationId="{41398A74-23CE-D86E-AF74-73AD76DA2D31}"/>
          </ac:spMkLst>
        </pc:spChg>
        <pc:spChg chg="add mod">
          <ac:chgData name="Donny Soh Cheng Lock" userId="S::a101440@singaporetech.edu.sg::8db7b121-080f-43c0-b77c-1d527e3fbc35" providerId="AD" clId="Web-{7CEA71DF-3AF6-5270-EBD7-507E5BCE72FA}" dt="2026-06-23T05:48:19.570" v="2078" actId="20577"/>
          <ac:spMkLst>
            <pc:docMk/>
            <pc:sldMk cId="1454089288" sldId="306"/>
            <ac:spMk id="19" creationId="{80012180-9309-FA27-076B-2BD265F20168}"/>
          </ac:spMkLst>
        </pc:spChg>
        <pc:spChg chg="add del mod">
          <ac:chgData name="Donny Soh Cheng Lock" userId="S::a101440@singaporetech.edu.sg::8db7b121-080f-43c0-b77c-1d527e3fbc35" providerId="AD" clId="Web-{7CEA71DF-3AF6-5270-EBD7-507E5BCE72FA}" dt="2026-06-22T18:38:33.591" v="1829"/>
          <ac:spMkLst>
            <pc:docMk/>
            <pc:sldMk cId="1454089288" sldId="306"/>
            <ac:spMk id="22" creationId="{198531C0-D5AA-D19B-B384-F0EED197885E}"/>
          </ac:spMkLst>
        </pc:spChg>
        <pc:spChg chg="add mod">
          <ac:chgData name="Donny Soh Cheng Lock" userId="S::a101440@singaporetech.edu.sg::8db7b121-080f-43c0-b77c-1d527e3fbc35" providerId="AD" clId="Web-{7CEA71DF-3AF6-5270-EBD7-507E5BCE72FA}" dt="2026-06-22T18:38:44.451" v="1831" actId="20577"/>
          <ac:spMkLst>
            <pc:docMk/>
            <pc:sldMk cId="1454089288" sldId="306"/>
            <ac:spMk id="24" creationId="{2CA77C18-5AAC-E9BB-F241-78462F4C434F}"/>
          </ac:spMkLst>
        </pc:spChg>
        <pc:spChg chg="add">
          <ac:chgData name="Donny Soh Cheng Lock" userId="S::a101440@singaporetech.edu.sg::8db7b121-080f-43c0-b77c-1d527e3fbc35" providerId="AD" clId="Web-{7CEA71DF-3AF6-5270-EBD7-507E5BCE72FA}" dt="2026-06-22T18:41:49.458" v="1843"/>
          <ac:spMkLst>
            <pc:docMk/>
            <pc:sldMk cId="1454089288" sldId="306"/>
            <ac:spMk id="26" creationId="{A01D7ADC-5C12-6987-C4BA-FA0E142FFB9C}"/>
          </ac:spMkLst>
        </pc:spChg>
        <pc:graphicFrameChg chg="add del mod modGraphic">
          <ac:chgData name="Donny Soh Cheng Lock" userId="S::a101440@singaporetech.edu.sg::8db7b121-080f-43c0-b77c-1d527e3fbc35" providerId="AD" clId="Web-{7CEA71DF-3AF6-5270-EBD7-507E5BCE72FA}" dt="2026-06-22T18:27:14.158" v="1768"/>
          <ac:graphicFrameMkLst>
            <pc:docMk/>
            <pc:sldMk cId="1454089288" sldId="306"/>
            <ac:graphicFrameMk id="3" creationId="{9898AB5F-F115-23EC-9FB6-C90630279D0F}"/>
          </ac:graphicFrameMkLst>
        </pc:graphicFrameChg>
        <pc:graphicFrameChg chg="add del mod modGraphic">
          <ac:chgData name="Donny Soh Cheng Lock" userId="S::a101440@singaporetech.edu.sg::8db7b121-080f-43c0-b77c-1d527e3fbc35" providerId="AD" clId="Web-{7CEA71DF-3AF6-5270-EBD7-507E5BCE72FA}" dt="2026-06-22T18:27:16.705" v="1769"/>
          <ac:graphicFrameMkLst>
            <pc:docMk/>
            <pc:sldMk cId="1454089288" sldId="306"/>
            <ac:graphicFrameMk id="13" creationId="{2B9B95F5-8C1F-C54B-F7EC-E9BE125CB524}"/>
          </ac:graphicFrameMkLst>
        </pc:graphicFrameChg>
        <pc:graphicFrameChg chg="add del mod">
          <ac:chgData name="Donny Soh Cheng Lock" userId="S::a101440@singaporetech.edu.sg::8db7b121-080f-43c0-b77c-1d527e3fbc35" providerId="AD" clId="Web-{7CEA71DF-3AF6-5270-EBD7-507E5BCE72FA}" dt="2026-06-22T18:24:43.462" v="1708"/>
          <ac:graphicFrameMkLst>
            <pc:docMk/>
            <pc:sldMk cId="1454089288" sldId="306"/>
            <ac:graphicFrameMk id="17" creationId="{29C59B42-A233-9380-89B4-1C86C87E9289}"/>
          </ac:graphicFrameMkLst>
        </pc:graphicFrameChg>
        <pc:graphicFrameChg chg="del mod modGraphic">
          <ac:chgData name="Donny Soh Cheng Lock" userId="S::a101440@singaporetech.edu.sg::8db7b121-080f-43c0-b77c-1d527e3fbc35" providerId="AD" clId="Web-{7CEA71DF-3AF6-5270-EBD7-507E5BCE72FA}" dt="2026-06-22T18:28:41.036" v="1792"/>
          <ac:graphicFrameMkLst>
            <pc:docMk/>
            <pc:sldMk cId="1454089288" sldId="306"/>
            <ac:graphicFrameMk id="21" creationId="{2B9B95F5-8C1F-C54B-F7EC-E9BE125CB524}"/>
          </ac:graphicFrameMkLst>
        </pc:graphicFrameChg>
      </pc:sldChg>
      <pc:sldChg chg="add del">
        <pc:chgData name="Donny Soh Cheng Lock" userId="S::a101440@singaporetech.edu.sg::8db7b121-080f-43c0-b77c-1d527e3fbc35" providerId="AD" clId="Web-{7CEA71DF-3AF6-5270-EBD7-507E5BCE72FA}" dt="2026-06-22T15:09:06.937" v="1"/>
        <pc:sldMkLst>
          <pc:docMk/>
          <pc:sldMk cId="2475974293" sldId="2147483153"/>
        </pc:sldMkLst>
      </pc:sldChg>
      <pc:sldMasterChg chg="addSldLayout delSldLayout">
        <pc:chgData name="Donny Soh Cheng Lock" userId="S::a101440@singaporetech.edu.sg::8db7b121-080f-43c0-b77c-1d527e3fbc35" providerId="AD" clId="Web-{7CEA71DF-3AF6-5270-EBD7-507E5BCE72FA}" dt="2026-06-22T15:09:06.937" v="1"/>
        <pc:sldMasterMkLst>
          <pc:docMk/>
          <pc:sldMasterMk cId="1611121895" sldId="2147483680"/>
        </pc:sldMasterMkLst>
        <pc:sldLayoutChg chg="add del">
          <pc:chgData name="Donny Soh Cheng Lock" userId="S::a101440@singaporetech.edu.sg::8db7b121-080f-43c0-b77c-1d527e3fbc35" providerId="AD" clId="Web-{7CEA71DF-3AF6-5270-EBD7-507E5BCE72FA}" dt="2026-06-22T15:09:06.937" v="1"/>
          <pc:sldLayoutMkLst>
            <pc:docMk/>
            <pc:sldMasterMk cId="1611121895" sldId="2147483680"/>
            <pc:sldLayoutMk cId="3133910434" sldId="2147483709"/>
          </pc:sldLayoutMkLst>
        </pc:sldLayoutChg>
      </pc:sldMasterChg>
    </pc:docChg>
  </pc:docChgLst>
  <pc:docChgLst>
    <pc:chgData name="Clara Adrienne Chee Hui Ling" userId="S::a102995@singaporetech.edu.sg::f882b09e-14b2-4687-a90f-3c7d3252e2e6" providerId="AD" clId="Web-{7E8D297C-1FF7-E76B-88FF-061C6B31AF1E}"/>
    <pc:docChg chg="addSld modSld">
      <pc:chgData name="Clara Adrienne Chee Hui Ling" userId="S::a102995@singaporetech.edu.sg::f882b09e-14b2-4687-a90f-3c7d3252e2e6" providerId="AD" clId="Web-{7E8D297C-1FF7-E76B-88FF-061C6B31AF1E}" dt="2026-06-23T03:22:53.196" v="17" actId="20577"/>
      <pc:docMkLst>
        <pc:docMk/>
      </pc:docMkLst>
      <pc:sldChg chg="addSp delSp modSp add replId">
        <pc:chgData name="Clara Adrienne Chee Hui Ling" userId="S::a102995@singaporetech.edu.sg::f882b09e-14b2-4687-a90f-3c7d3252e2e6" providerId="AD" clId="Web-{7E8D297C-1FF7-E76B-88FF-061C6B31AF1E}" dt="2026-06-23T03:22:53.196" v="17" actId="20577"/>
        <pc:sldMkLst>
          <pc:docMk/>
          <pc:sldMk cId="275105800" sldId="307"/>
        </pc:sldMkLst>
        <pc:spChg chg="mod">
          <ac:chgData name="Clara Adrienne Chee Hui Ling" userId="S::a102995@singaporetech.edu.sg::f882b09e-14b2-4687-a90f-3c7d3252e2e6" providerId="AD" clId="Web-{7E8D297C-1FF7-E76B-88FF-061C6B31AF1E}" dt="2026-06-23T03:22:53.196" v="17" actId="20577"/>
          <ac:spMkLst>
            <pc:docMk/>
            <pc:sldMk cId="275105800" sldId="307"/>
            <ac:spMk id="3" creationId="{9F263EE6-0445-C2DC-C5BB-EE7CC59CEE1B}"/>
          </ac:spMkLst>
        </pc:spChg>
        <pc:spChg chg="mod">
          <ac:chgData name="Clara Adrienne Chee Hui Ling" userId="S::a102995@singaporetech.edu.sg::f882b09e-14b2-4687-a90f-3c7d3252e2e6" providerId="AD" clId="Web-{7E8D297C-1FF7-E76B-88FF-061C6B31AF1E}" dt="2026-06-23T03:22:17.850" v="6" actId="20577"/>
          <ac:spMkLst>
            <pc:docMk/>
            <pc:sldMk cId="275105800" sldId="307"/>
            <ac:spMk id="15" creationId="{2156AC8C-C03A-E3A8-023C-12A261A25361}"/>
          </ac:spMkLst>
        </pc:spChg>
        <pc:picChg chg="del">
          <ac:chgData name="Clara Adrienne Chee Hui Ling" userId="S::a102995@singaporetech.edu.sg::f882b09e-14b2-4687-a90f-3c7d3252e2e6" providerId="AD" clId="Web-{7E8D297C-1FF7-E76B-88FF-061C6B31AF1E}" dt="2026-06-23T03:22:30.132" v="9"/>
          <ac:picMkLst>
            <pc:docMk/>
            <pc:sldMk cId="275105800" sldId="307"/>
            <ac:picMk id="2" creationId="{1752A286-5478-8976-82E2-ACD6879B5AC6}"/>
          </ac:picMkLst>
        </pc:picChg>
        <pc:picChg chg="add mod">
          <ac:chgData name="Clara Adrienne Chee Hui Ling" userId="S::a102995@singaporetech.edu.sg::f882b09e-14b2-4687-a90f-3c7d3252e2e6" providerId="AD" clId="Web-{7E8D297C-1FF7-E76B-88FF-061C6B31AF1E}" dt="2026-06-23T03:22:37.461" v="11" actId="14100"/>
          <ac:picMkLst>
            <pc:docMk/>
            <pc:sldMk cId="275105800" sldId="307"/>
            <ac:picMk id="4" creationId="{B1B34C6B-E216-549A-5F74-D95CCF1B83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3A8B1-4C28-4259-941C-FA4273F4DB8E}" type="datetimeFigureOut">
              <a:rPr lang="en-SG" smtClean="0"/>
              <a:t>22/6/2026</a:t>
            </a:fld>
            <a:endParaRPr lang="en-S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75734B-B1DF-4625-B793-483682955DCB}" type="slidenum">
              <a:rPr lang="en-SG" smtClean="0"/>
              <a:t>‹#›</a:t>
            </a:fld>
            <a:endParaRPr lang="en-SG"/>
          </a:p>
        </p:txBody>
      </p:sp>
    </p:spTree>
    <p:extLst>
      <p:ext uri="{BB962C8B-B14F-4D97-AF65-F5344CB8AC3E}">
        <p14:creationId xmlns:p14="http://schemas.microsoft.com/office/powerpoint/2010/main" val="1753264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420E5-54DB-4EA8-8615-6341A4F56124}" type="datetimeFigureOut">
              <a:rPr lang="en-SG" smtClean="0"/>
              <a:t>22/6/2026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03FB38-3E28-4419-9BED-13479CF0B664}" type="slidenum">
              <a:rPr lang="en-SG" smtClean="0"/>
              <a:t>‹#›</a:t>
            </a:fld>
            <a:endParaRPr lang="en-SG"/>
          </a:p>
        </p:txBody>
      </p:sp>
    </p:spTree>
    <p:extLst>
      <p:ext uri="{BB962C8B-B14F-4D97-AF65-F5344CB8AC3E}">
        <p14:creationId xmlns:p14="http://schemas.microsoft.com/office/powerpoint/2010/main" val="222662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2024, in the rush to jump on the AI bandwagon, a fintech company called Klarna made a big move. </a:t>
            </a:r>
          </a:p>
          <a:p>
            <a:endParaRPr lang="en-US"/>
          </a:p>
          <a:p>
            <a:r>
              <a:rPr lang="en-US"/>
              <a:t>Their AI assistant was doing the work of around 700 customer support agents, and they froze hiring on the back of it.</a:t>
            </a:r>
          </a:p>
          <a:p>
            <a:endParaRPr lang="en-US"/>
          </a:p>
          <a:p>
            <a:r>
              <a:rPr lang="en-US"/>
              <a:t>At the time it was huge, and it raised a real fear: are customer support jobs still relevant in the age of AI?</a:t>
            </a:r>
          </a:p>
        </p:txBody>
      </p:sp>
      <p:sp>
        <p:nvSpPr>
          <p:cNvPr id="4" name="Slide Number Placeholder 3"/>
          <p:cNvSpPr>
            <a:spLocks noGrp="1"/>
          </p:cNvSpPr>
          <p:nvPr>
            <p:ph type="sldNum" sz="quarter" idx="5"/>
          </p:nvPr>
        </p:nvSpPr>
        <p:spPr/>
        <p:txBody>
          <a:bodyPr/>
          <a:lstStyle/>
          <a:p>
            <a:fld id="{4703FB38-3E28-4419-9BED-13479CF0B664}" type="slidenum">
              <a:rPr lang="en-SG" smtClean="0"/>
              <a:t>5</a:t>
            </a:fld>
            <a:endParaRPr lang="en-SG"/>
          </a:p>
        </p:txBody>
      </p:sp>
    </p:spTree>
    <p:extLst>
      <p:ext uri="{BB962C8B-B14F-4D97-AF65-F5344CB8AC3E}">
        <p14:creationId xmlns:p14="http://schemas.microsoft.com/office/powerpoint/2010/main" val="3563648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Here's the interesting part. About a year later, they reversed course.</a:t>
            </a:r>
          </a:p>
          <a:p>
            <a:endParaRPr lang="en-US"/>
          </a:p>
          <a:p>
            <a:r>
              <a:rPr lang="en-US"/>
              <a:t>They started hiring people back. The CEO admitted it himself: customers still want to talk to a human.</a:t>
            </a:r>
          </a:p>
          <a:p>
            <a:endParaRPr lang="en-US"/>
          </a:p>
          <a:p>
            <a:r>
              <a:rPr lang="en-US"/>
              <a:t>They had focused too much on one thing, cost efficiency, and quality dropped. In his words, it wasn't sustainable.</a:t>
            </a:r>
          </a:p>
          <a:p>
            <a:endParaRPr lang="en-US">
              <a:ea typeface="Calibri"/>
              <a:cs typeface="Calibri"/>
            </a:endParaRPr>
          </a:p>
          <a:p>
            <a:r>
              <a:rPr lang="en-US"/>
              <a:t>Butcher knife versus fine carving knife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4703FB38-3E28-4419-9BED-13479CF0B664}" type="slidenum">
              <a:rPr lang="en-SG" smtClean="0"/>
              <a:t>6</a:t>
            </a:fld>
            <a:endParaRPr lang="en-SG"/>
          </a:p>
        </p:txBody>
      </p:sp>
    </p:spTree>
    <p:extLst>
      <p:ext uri="{BB962C8B-B14F-4D97-AF65-F5344CB8AC3E}">
        <p14:creationId xmlns:p14="http://schemas.microsoft.com/office/powerpoint/2010/main" val="1143817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Remember to share the point where this is not an outlier but something that is common even in my own personal consultations </a:t>
            </a:r>
            <a:r>
              <a:rPr lang="en-US" err="1">
                <a:ea typeface="Calibri"/>
                <a:cs typeface="Calibri"/>
              </a:rPr>
              <a:t>eg</a:t>
            </a:r>
            <a:r>
              <a:rPr lang="en-US">
                <a:ea typeface="Calibri"/>
                <a:cs typeface="Calibri"/>
              </a:rPr>
              <a:t> with a educational childcare  in Singapore.</a:t>
            </a:r>
          </a:p>
        </p:txBody>
      </p:sp>
      <p:sp>
        <p:nvSpPr>
          <p:cNvPr id="4" name="Slide Number Placeholder 3"/>
          <p:cNvSpPr>
            <a:spLocks noGrp="1"/>
          </p:cNvSpPr>
          <p:nvPr>
            <p:ph type="sldNum" sz="quarter" idx="5"/>
          </p:nvPr>
        </p:nvSpPr>
        <p:spPr/>
        <p:txBody>
          <a:bodyPr/>
          <a:lstStyle/>
          <a:p>
            <a:fld id="{4703FB38-3E28-4419-9BED-13479CF0B664}" type="slidenum">
              <a:rPr lang="en-SG" smtClean="0"/>
              <a:t>7</a:t>
            </a:fld>
            <a:endParaRPr lang="en-SG"/>
          </a:p>
        </p:txBody>
      </p:sp>
    </p:spTree>
    <p:extLst>
      <p:ext uri="{BB962C8B-B14F-4D97-AF65-F5344CB8AC3E}">
        <p14:creationId xmlns:p14="http://schemas.microsoft.com/office/powerpoint/2010/main" val="1097556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8A2C-B853-50BD-FC6D-CE60B558C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4A61E-5F33-D162-5132-BAAE69809D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DA892-AF02-67B3-BF97-E03FF8E0DF2B}"/>
              </a:ext>
            </a:extLst>
          </p:cNvPr>
          <p:cNvSpPr>
            <a:spLocks noGrp="1"/>
          </p:cNvSpPr>
          <p:nvPr>
            <p:ph type="body" idx="1"/>
          </p:nvPr>
        </p:nvSpPr>
        <p:spPr/>
        <p:txBody>
          <a:bodyPr/>
          <a:lstStyle/>
          <a:p>
            <a:r>
              <a:rPr lang="en-US">
                <a:ea typeface="Calibri"/>
                <a:cs typeface="Calibri"/>
              </a:rPr>
              <a:t>Expand on the point on the childcare</a:t>
            </a:r>
            <a:endParaRPr lang="en-US"/>
          </a:p>
        </p:txBody>
      </p:sp>
      <p:sp>
        <p:nvSpPr>
          <p:cNvPr id="4" name="Slide Number Placeholder 3">
            <a:extLst>
              <a:ext uri="{FF2B5EF4-FFF2-40B4-BE49-F238E27FC236}">
                <a16:creationId xmlns:a16="http://schemas.microsoft.com/office/drawing/2014/main" id="{E04B20A7-2AFD-907B-060B-67ED14F62791}"/>
              </a:ext>
            </a:extLst>
          </p:cNvPr>
          <p:cNvSpPr>
            <a:spLocks noGrp="1"/>
          </p:cNvSpPr>
          <p:nvPr>
            <p:ph type="sldNum" sz="quarter" idx="5"/>
          </p:nvPr>
        </p:nvSpPr>
        <p:spPr/>
        <p:txBody>
          <a:bodyPr/>
          <a:lstStyle/>
          <a:p>
            <a:fld id="{4703FB38-3E28-4419-9BED-13479CF0B664}" type="slidenum">
              <a:rPr lang="en-SG" smtClean="0"/>
              <a:t>8</a:t>
            </a:fld>
            <a:endParaRPr lang="en-SG"/>
          </a:p>
        </p:txBody>
      </p:sp>
    </p:spTree>
    <p:extLst>
      <p:ext uri="{BB962C8B-B14F-4D97-AF65-F5344CB8AC3E}">
        <p14:creationId xmlns:p14="http://schemas.microsoft.com/office/powerpoint/2010/main" val="3748208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A7F3E-3BDC-1A03-490E-B5982A1A8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FDD6A-0C15-08D5-8B04-F102081BA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34454-8F7B-0131-AFE7-F18681DE540A}"/>
              </a:ext>
            </a:extLst>
          </p:cNvPr>
          <p:cNvSpPr>
            <a:spLocks noGrp="1"/>
          </p:cNvSpPr>
          <p:nvPr>
            <p:ph type="body" idx="1"/>
          </p:nvPr>
        </p:nvSpPr>
        <p:spPr/>
        <p:txBody>
          <a:bodyPr/>
          <a:lstStyle/>
          <a:p>
            <a:r>
              <a:rPr lang="en-US">
                <a:ea typeface="Calibri"/>
                <a:cs typeface="Calibri"/>
              </a:rPr>
              <a:t>Expand on the point on the childcare</a:t>
            </a:r>
            <a:endParaRPr lang="en-US"/>
          </a:p>
        </p:txBody>
      </p:sp>
      <p:sp>
        <p:nvSpPr>
          <p:cNvPr id="4" name="Slide Number Placeholder 3">
            <a:extLst>
              <a:ext uri="{FF2B5EF4-FFF2-40B4-BE49-F238E27FC236}">
                <a16:creationId xmlns:a16="http://schemas.microsoft.com/office/drawing/2014/main" id="{78A94BA0-B20B-72C6-FD32-4342A6E04CA7}"/>
              </a:ext>
            </a:extLst>
          </p:cNvPr>
          <p:cNvSpPr>
            <a:spLocks noGrp="1"/>
          </p:cNvSpPr>
          <p:nvPr>
            <p:ph type="sldNum" sz="quarter" idx="5"/>
          </p:nvPr>
        </p:nvSpPr>
        <p:spPr/>
        <p:txBody>
          <a:bodyPr/>
          <a:lstStyle/>
          <a:p>
            <a:fld id="{4703FB38-3E28-4419-9BED-13479CF0B664}" type="slidenum">
              <a:rPr lang="en-SG" smtClean="0"/>
              <a:t>9</a:t>
            </a:fld>
            <a:endParaRPr lang="en-SG"/>
          </a:p>
        </p:txBody>
      </p:sp>
    </p:spTree>
    <p:extLst>
      <p:ext uri="{BB962C8B-B14F-4D97-AF65-F5344CB8AC3E}">
        <p14:creationId xmlns:p14="http://schemas.microsoft.com/office/powerpoint/2010/main" val="339490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77F9B-94D8-86EE-32B4-DE284D550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81DEB-9AA8-307B-B624-49EDB378B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4A478-F4B5-A9AF-82C4-8B2923D1F041}"/>
              </a:ext>
            </a:extLst>
          </p:cNvPr>
          <p:cNvSpPr>
            <a:spLocks noGrp="1"/>
          </p:cNvSpPr>
          <p:nvPr>
            <p:ph type="body" idx="1"/>
          </p:nvPr>
        </p:nvSpPr>
        <p:spPr/>
        <p:txBody>
          <a:bodyPr/>
          <a:lstStyle/>
          <a:p>
            <a:r>
              <a:rPr lang="en-US"/>
              <a:t>If it's not the firm's job alone, whose is it? It's shared. The firm owns what hits its own books. The external part only gets fixed when something pushes the cost back onto the firm, and that something can be standards, liability, regulation, or public pressure.</a:t>
            </a:r>
          </a:p>
        </p:txBody>
      </p:sp>
      <p:sp>
        <p:nvSpPr>
          <p:cNvPr id="4" name="Slide Number Placeholder 3">
            <a:extLst>
              <a:ext uri="{FF2B5EF4-FFF2-40B4-BE49-F238E27FC236}">
                <a16:creationId xmlns:a16="http://schemas.microsoft.com/office/drawing/2014/main" id="{93C03CF2-DD37-BEAC-350E-EBD5F76F334B}"/>
              </a:ext>
            </a:extLst>
          </p:cNvPr>
          <p:cNvSpPr>
            <a:spLocks noGrp="1"/>
          </p:cNvSpPr>
          <p:nvPr>
            <p:ph type="sldNum" sz="quarter" idx="5"/>
          </p:nvPr>
        </p:nvSpPr>
        <p:spPr/>
        <p:txBody>
          <a:bodyPr/>
          <a:lstStyle/>
          <a:p>
            <a:fld id="{4703FB38-3E28-4419-9BED-13479CF0B664}" type="slidenum">
              <a:rPr lang="en-SG" smtClean="0"/>
              <a:t>10</a:t>
            </a:fld>
            <a:endParaRPr lang="en-SG"/>
          </a:p>
        </p:txBody>
      </p:sp>
    </p:spTree>
    <p:extLst>
      <p:ext uri="{BB962C8B-B14F-4D97-AF65-F5344CB8AC3E}">
        <p14:creationId xmlns:p14="http://schemas.microsoft.com/office/powerpoint/2010/main" val="1718246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E614F-A542-56DC-B627-F5385AD16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8EBB3-80F3-E1E9-65ED-2CE3F521C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0D622-BA89-5F92-5F6C-C16883A2D8FB}"/>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4D948B6-5813-06BB-96B4-174EF0100A1D}"/>
              </a:ext>
            </a:extLst>
          </p:cNvPr>
          <p:cNvSpPr>
            <a:spLocks noGrp="1"/>
          </p:cNvSpPr>
          <p:nvPr>
            <p:ph type="sldNum" sz="quarter" idx="5"/>
          </p:nvPr>
        </p:nvSpPr>
        <p:spPr/>
        <p:txBody>
          <a:bodyPr/>
          <a:lstStyle/>
          <a:p>
            <a:fld id="{4703FB38-3E28-4419-9BED-13479CF0B664}" type="slidenum">
              <a:rPr lang="en-SG" smtClean="0"/>
              <a:t>11</a:t>
            </a:fld>
            <a:endParaRPr lang="en-SG"/>
          </a:p>
        </p:txBody>
      </p:sp>
    </p:spTree>
    <p:extLst>
      <p:ext uri="{BB962C8B-B14F-4D97-AF65-F5344CB8AC3E}">
        <p14:creationId xmlns:p14="http://schemas.microsoft.com/office/powerpoint/2010/main" val="479142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DFF7A-D38B-5C2B-4CA1-0BC28BD84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8E8E2-2635-EEC1-FD8A-94034CD78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B1F99-5BDA-390B-935B-609F716484F0}"/>
              </a:ext>
            </a:extLst>
          </p:cNvPr>
          <p:cNvSpPr>
            <a:spLocks noGrp="1"/>
          </p:cNvSpPr>
          <p:nvPr>
            <p:ph type="body" idx="1"/>
          </p:nvPr>
        </p:nvSpPr>
        <p:spPr/>
        <p:txBody>
          <a:bodyPr/>
          <a:lstStyle/>
          <a:p>
            <a:r>
              <a:rPr lang="en-US"/>
              <a:t>Here is something I noticed putting this together. Almost every number I showed you, I could only use because a journalist reported it. </a:t>
            </a:r>
          </a:p>
          <a:p>
            <a:endParaRPr lang="en-US"/>
          </a:p>
          <a:p>
            <a:r>
              <a:rPr lang="en-US">
                <a:ea typeface="Calibri"/>
                <a:cs typeface="Calibri"/>
              </a:rPr>
              <a:t>Companies have a press release but the</a:t>
            </a:r>
            <a:r>
              <a:rPr lang="en-US"/>
              <a:t> only reason any of us know what happened nextwas because reporters could give an account of what actually happened.</a:t>
            </a:r>
            <a:endParaRPr lang="en-US">
              <a:ea typeface="Calibri" panose="020F0502020204030204"/>
              <a:cs typeface="Calibri" panose="020F0502020204030204"/>
            </a:endParaRPr>
          </a:p>
          <a:p>
            <a:endParaRPr lang="en-US"/>
          </a:p>
          <a:p>
            <a:r>
              <a:rPr lang="en-US"/>
              <a:t>And that is the part AI can't do. AI can write, but it cannot report. </a:t>
            </a:r>
          </a:p>
          <a:p>
            <a:endParaRPr lang="en-US"/>
          </a:p>
          <a:p>
            <a:r>
              <a:rPr lang="en-US"/>
              <a:t>AI can write you something from material that already exists. </a:t>
            </a:r>
          </a:p>
          <a:p>
            <a:endParaRPr lang="en-US"/>
          </a:p>
          <a:p>
            <a:r>
              <a:rPr lang="en-US"/>
              <a:t>But a lot of reporting is finding things that aren't written down anywhere yet, what someone will only tell you in person, or the gap between what a company announced and what it actually did. </a:t>
            </a:r>
          </a:p>
          <a:p>
            <a:endParaRPr lang="en-US"/>
          </a:p>
          <a:p>
            <a:r>
              <a:rPr lang="en-US"/>
              <a:t>There is no document to summarise, because the reporting is what creates the document. AI can write. </a:t>
            </a:r>
          </a:p>
          <a:p>
            <a:endParaRPr lang="en-US"/>
          </a:p>
          <a:p>
            <a:r>
              <a:rPr lang="en-US"/>
              <a:t>That is the same piece of work that Klarna tried to automate away, the high human effort and high business impact and it is more or less what all of you do for a living</a:t>
            </a:r>
          </a:p>
          <a:p>
            <a:endParaRPr lang="en-US">
              <a:ea typeface="Calibri"/>
              <a:cs typeface="Calibri"/>
            </a:endParaRPr>
          </a:p>
        </p:txBody>
      </p:sp>
      <p:sp>
        <p:nvSpPr>
          <p:cNvPr id="4" name="Slide Number Placeholder 3">
            <a:extLst>
              <a:ext uri="{FF2B5EF4-FFF2-40B4-BE49-F238E27FC236}">
                <a16:creationId xmlns:a16="http://schemas.microsoft.com/office/drawing/2014/main" id="{F1C94B9B-1A4A-EC47-6DCE-F29900A70441}"/>
              </a:ext>
            </a:extLst>
          </p:cNvPr>
          <p:cNvSpPr>
            <a:spLocks noGrp="1"/>
          </p:cNvSpPr>
          <p:nvPr>
            <p:ph type="sldNum" sz="quarter" idx="5"/>
          </p:nvPr>
        </p:nvSpPr>
        <p:spPr/>
        <p:txBody>
          <a:bodyPr/>
          <a:lstStyle/>
          <a:p>
            <a:fld id="{4703FB38-3E28-4419-9BED-13479CF0B664}" type="slidenum">
              <a:rPr lang="en-SG" smtClean="0"/>
              <a:t>12</a:t>
            </a:fld>
            <a:endParaRPr lang="en-SG"/>
          </a:p>
        </p:txBody>
      </p:sp>
    </p:spTree>
    <p:extLst>
      <p:ext uri="{BB962C8B-B14F-4D97-AF65-F5344CB8AC3E}">
        <p14:creationId xmlns:p14="http://schemas.microsoft.com/office/powerpoint/2010/main" val="162419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576533" y="2300426"/>
            <a:ext cx="3758401" cy="796181"/>
          </a:xfrm>
          <a:prstGeom prst="rect">
            <a:avLst/>
          </a:prstGeom>
        </p:spPr>
        <p:txBody>
          <a:bodyPr>
            <a:noAutofit/>
          </a:bodyPr>
          <a:lstStyle>
            <a:lvl1pPr marL="0" indent="0">
              <a:lnSpc>
                <a:spcPct val="80000"/>
              </a:lnSpc>
              <a:buNone/>
              <a:defRPr lang="en-SG" sz="3000" b="1" i="0" smtClean="0">
                <a:solidFill>
                  <a:schemeClr val="tx1"/>
                </a:solidFill>
                <a:effectLst/>
                <a:latin typeface="IBM Plex Sans" panose="020B0503050203000203" pitchFamily="34" charset="0"/>
              </a:defRPr>
            </a:lvl1pPr>
          </a:lstStyle>
          <a:p>
            <a:pPr lvl="0"/>
            <a:r>
              <a:rPr lang="en-SG"/>
              <a:t>PRESENTATION TITLE (30px)</a:t>
            </a:r>
          </a:p>
        </p:txBody>
      </p:sp>
      <p:sp>
        <p:nvSpPr>
          <p:cNvPr id="3" name="Text Placeholder 7"/>
          <p:cNvSpPr>
            <a:spLocks noGrp="1"/>
          </p:cNvSpPr>
          <p:nvPr>
            <p:ph type="body" sz="quarter" idx="11" hasCustomPrompt="1"/>
          </p:nvPr>
        </p:nvSpPr>
        <p:spPr>
          <a:xfrm>
            <a:off x="576533" y="4781379"/>
            <a:ext cx="3758402" cy="301903"/>
          </a:xfrm>
          <a:prstGeom prst="rect">
            <a:avLst/>
          </a:prstGeom>
        </p:spPr>
        <p:txBody>
          <a:bodyPr>
            <a:noAutofit/>
          </a:bodyPr>
          <a:lstStyle>
            <a:lvl1pPr marL="0" indent="0">
              <a:buNone/>
              <a:defRPr lang="en-SG" sz="2000" b="0" i="0" smtClean="0">
                <a:solidFill>
                  <a:schemeClr val="tx1"/>
                </a:solidFill>
                <a:effectLst/>
                <a:latin typeface="IBM Plex Sans" panose="020B0503050203000203" pitchFamily="34" charset="0"/>
              </a:defRPr>
            </a:lvl1pPr>
          </a:lstStyle>
          <a:p>
            <a:pPr lvl="0"/>
            <a:r>
              <a:rPr lang="en-SG"/>
              <a:t>Presentation Date (20px)</a:t>
            </a:r>
          </a:p>
        </p:txBody>
      </p:sp>
    </p:spTree>
    <p:extLst>
      <p:ext uri="{BB962C8B-B14F-4D97-AF65-F5344CB8AC3E}">
        <p14:creationId xmlns:p14="http://schemas.microsoft.com/office/powerpoint/2010/main" val="494164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7"/>
          <p:cNvSpPr>
            <a:spLocks noGrp="1"/>
          </p:cNvSpPr>
          <p:nvPr>
            <p:ph type="body" sz="quarter" idx="11" hasCustomPrompt="1"/>
          </p:nvPr>
        </p:nvSpPr>
        <p:spPr>
          <a:xfrm>
            <a:off x="7908215" y="5571223"/>
            <a:ext cx="3758403" cy="301903"/>
          </a:xfrm>
          <a:prstGeom prst="rect">
            <a:avLst/>
          </a:prstGeom>
        </p:spPr>
        <p:txBody>
          <a:bodyPr>
            <a:noAutofit/>
          </a:bodyPr>
          <a:lstStyle>
            <a:lvl1pPr marL="0" indent="0" algn="r">
              <a:buNone/>
              <a:defRPr lang="en-SG" sz="2000" b="0" i="0" smtClean="0">
                <a:solidFill>
                  <a:schemeClr val="tx1"/>
                </a:solidFill>
                <a:effectLst/>
                <a:latin typeface="IBM Plex Sans" panose="020B0503050203000203" pitchFamily="34" charset="0"/>
              </a:defRPr>
            </a:lvl1pPr>
          </a:lstStyle>
          <a:p>
            <a:pPr lvl="0"/>
            <a:r>
              <a:rPr lang="en-SG"/>
              <a:t>Presentation Date (20px)</a:t>
            </a:r>
          </a:p>
        </p:txBody>
      </p:sp>
      <p:sp>
        <p:nvSpPr>
          <p:cNvPr id="4" name="Text Placeholder 7"/>
          <p:cNvSpPr>
            <a:spLocks noGrp="1"/>
          </p:cNvSpPr>
          <p:nvPr>
            <p:ph type="body" sz="quarter" idx="12" hasCustomPrompt="1"/>
          </p:nvPr>
        </p:nvSpPr>
        <p:spPr>
          <a:xfrm>
            <a:off x="7940585" y="2342065"/>
            <a:ext cx="3758401" cy="854289"/>
          </a:xfrm>
          <a:prstGeom prst="rect">
            <a:avLst/>
          </a:prstGeom>
        </p:spPr>
        <p:txBody>
          <a:bodyPr>
            <a:noAutofit/>
          </a:bodyPr>
          <a:lstStyle>
            <a:lvl1pPr marL="0" indent="0" algn="r">
              <a:lnSpc>
                <a:spcPct val="80000"/>
              </a:lnSpc>
              <a:buNone/>
              <a:defRPr lang="en-SG" sz="3000" b="1" i="0" smtClean="0">
                <a:solidFill>
                  <a:schemeClr val="tx1"/>
                </a:solidFill>
                <a:effectLst/>
                <a:latin typeface="IBM Plex Sans" panose="020B0503050203000203" pitchFamily="34" charset="0"/>
              </a:defRPr>
            </a:lvl1pPr>
          </a:lstStyle>
          <a:p>
            <a:pPr lvl="0"/>
            <a:r>
              <a:rPr lang="en-SG"/>
              <a:t>PRESENTATION TITLE (30px)</a:t>
            </a:r>
          </a:p>
        </p:txBody>
      </p:sp>
    </p:spTree>
    <p:extLst>
      <p:ext uri="{BB962C8B-B14F-4D97-AF65-F5344CB8AC3E}">
        <p14:creationId xmlns:p14="http://schemas.microsoft.com/office/powerpoint/2010/main" val="62563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5185792" y="740898"/>
            <a:ext cx="5553743" cy="400410"/>
          </a:xfrm>
          <a:prstGeom prst="rect">
            <a:avLst/>
          </a:prstGeom>
        </p:spPr>
        <p:txBody>
          <a:bodyPr>
            <a:noAutofit/>
          </a:bodyPr>
          <a:lstStyle>
            <a:lvl1pPr marL="0" indent="0" algn="l">
              <a:lnSpc>
                <a:spcPct val="80000"/>
              </a:lnSpc>
              <a:buNone/>
              <a:defRPr lang="en-SG" sz="3000" b="1" i="0" baseline="0" smtClean="0">
                <a:solidFill>
                  <a:schemeClr val="bg1"/>
                </a:solidFill>
                <a:effectLst/>
                <a:latin typeface="IBM Plex Sans" panose="020B0503050203000203" pitchFamily="34" charset="0"/>
              </a:defRPr>
            </a:lvl1pPr>
          </a:lstStyle>
          <a:p>
            <a:pPr lvl="0"/>
            <a:r>
              <a:rPr lang="en-SG"/>
              <a:t>PRESENTATION TITLE (30px)</a:t>
            </a:r>
          </a:p>
        </p:txBody>
      </p:sp>
      <p:sp>
        <p:nvSpPr>
          <p:cNvPr id="3" name="Text Placeholder 7"/>
          <p:cNvSpPr>
            <a:spLocks noGrp="1"/>
          </p:cNvSpPr>
          <p:nvPr>
            <p:ph type="body" sz="quarter" idx="11" hasCustomPrompt="1"/>
          </p:nvPr>
        </p:nvSpPr>
        <p:spPr>
          <a:xfrm>
            <a:off x="5185792" y="2175092"/>
            <a:ext cx="3758403" cy="365302"/>
          </a:xfrm>
          <a:prstGeom prst="rect">
            <a:avLst/>
          </a:prstGeom>
        </p:spPr>
        <p:txBody>
          <a:bodyPr>
            <a:noAutofit/>
          </a:bodyPr>
          <a:lstStyle>
            <a:lvl1pPr marL="0" indent="0" algn="l">
              <a:buNone/>
              <a:defRPr lang="en-SG" sz="2000" b="0" i="0" smtClean="0">
                <a:solidFill>
                  <a:schemeClr val="bg1"/>
                </a:solidFill>
                <a:effectLst/>
                <a:latin typeface="IBM Plex Sans" panose="020B0503050203000203" pitchFamily="34" charset="0"/>
              </a:defRPr>
            </a:lvl1pPr>
          </a:lstStyle>
          <a:p>
            <a:pPr lvl="0"/>
            <a:r>
              <a:rPr lang="en-SG"/>
              <a:t>Presentation Date (20px)</a:t>
            </a:r>
          </a:p>
        </p:txBody>
      </p:sp>
    </p:spTree>
    <p:extLst>
      <p:ext uri="{BB962C8B-B14F-4D97-AF65-F5344CB8AC3E}">
        <p14:creationId xmlns:p14="http://schemas.microsoft.com/office/powerpoint/2010/main" val="4065207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7"/>
          <p:cNvSpPr>
            <a:spLocks noGrp="1"/>
          </p:cNvSpPr>
          <p:nvPr>
            <p:ph type="body" sz="quarter" idx="11" hasCustomPrompt="1"/>
          </p:nvPr>
        </p:nvSpPr>
        <p:spPr>
          <a:xfrm>
            <a:off x="3209733" y="1931652"/>
            <a:ext cx="4700551" cy="301903"/>
          </a:xfrm>
          <a:prstGeom prst="rect">
            <a:avLst/>
          </a:prstGeom>
        </p:spPr>
        <p:txBody>
          <a:bodyPr>
            <a:noAutofit/>
          </a:bodyPr>
          <a:lstStyle>
            <a:lvl1pPr marL="0" indent="0" algn="ctr">
              <a:buNone/>
              <a:defRPr lang="en-SG" sz="2000" b="0" i="0" baseline="0" smtClean="0">
                <a:solidFill>
                  <a:schemeClr val="tx1"/>
                </a:solidFill>
                <a:effectLst/>
                <a:latin typeface="IBM Plex Sans" panose="020B0503050203000203" pitchFamily="34" charset="0"/>
              </a:defRPr>
            </a:lvl1pPr>
          </a:lstStyle>
          <a:p>
            <a:pPr lvl="0"/>
            <a:r>
              <a:rPr lang="en-SG"/>
              <a:t>Presentation Date (20px)</a:t>
            </a:r>
          </a:p>
        </p:txBody>
      </p:sp>
      <p:sp>
        <p:nvSpPr>
          <p:cNvPr id="5" name="Text Placeholder 7"/>
          <p:cNvSpPr>
            <a:spLocks noGrp="1"/>
          </p:cNvSpPr>
          <p:nvPr>
            <p:ph type="body" sz="quarter" idx="12" hasCustomPrompt="1"/>
          </p:nvPr>
        </p:nvSpPr>
        <p:spPr>
          <a:xfrm>
            <a:off x="3209733" y="756987"/>
            <a:ext cx="4700551" cy="1034492"/>
          </a:xfrm>
          <a:prstGeom prst="rect">
            <a:avLst/>
          </a:prstGeom>
        </p:spPr>
        <p:txBody>
          <a:bodyPr>
            <a:noAutofit/>
          </a:bodyPr>
          <a:lstStyle>
            <a:lvl1pPr marL="0" indent="0" algn="ctr">
              <a:lnSpc>
                <a:spcPct val="80000"/>
              </a:lnSpc>
              <a:buNone/>
              <a:defRPr lang="en-SG" sz="3000" b="1" i="0" baseline="0" smtClean="0">
                <a:solidFill>
                  <a:schemeClr val="tx1"/>
                </a:solidFill>
                <a:effectLst/>
                <a:latin typeface="IBM Plex Sans" panose="020B0503050203000203" pitchFamily="34" charset="0"/>
              </a:defRPr>
            </a:lvl1pPr>
          </a:lstStyle>
          <a:p>
            <a:pPr lvl="0"/>
            <a:r>
              <a:rPr lang="en-SG"/>
              <a:t>PRESENTATION TITLE (30px)</a:t>
            </a:r>
          </a:p>
        </p:txBody>
      </p:sp>
    </p:spTree>
    <p:extLst>
      <p:ext uri="{BB962C8B-B14F-4D97-AF65-F5344CB8AC3E}">
        <p14:creationId xmlns:p14="http://schemas.microsoft.com/office/powerpoint/2010/main" val="1807675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56644" y="-44506"/>
            <a:ext cx="5349521" cy="6971288"/>
          </a:xfrm>
          <a:prstGeom prst="rect">
            <a:avLst/>
          </a:prstGeom>
          <a:blipFill dpi="0" rotWithShape="1">
            <a:blip r:embed="rId3"/>
            <a:srcRect/>
            <a:stretch>
              <a:fillRect l="-333" r="-130921"/>
            </a:stretch>
          </a:blipFill>
        </p:spPr>
        <p:txBody>
          <a:bodyPr/>
          <a:lstStyle/>
          <a:p>
            <a:r>
              <a:rPr lang="en-US"/>
              <a:t>Click icon to add picture</a:t>
            </a:r>
            <a:endParaRPr lang="en-SG"/>
          </a:p>
        </p:txBody>
      </p:sp>
      <p:sp>
        <p:nvSpPr>
          <p:cNvPr id="17" name="Text Placeholder 7"/>
          <p:cNvSpPr>
            <a:spLocks noGrp="1"/>
          </p:cNvSpPr>
          <p:nvPr>
            <p:ph type="body" sz="quarter" idx="13" hasCustomPrompt="1"/>
          </p:nvPr>
        </p:nvSpPr>
        <p:spPr>
          <a:xfrm>
            <a:off x="6095999" y="2649836"/>
            <a:ext cx="712507" cy="436605"/>
          </a:xfrm>
          <a:prstGeom prst="rect">
            <a:avLst/>
          </a:prstGeom>
        </p:spPr>
        <p:txBody>
          <a:bodyPr>
            <a:noAutofit/>
          </a:bodyPr>
          <a:lstStyle>
            <a:lvl1pPr marL="0" indent="0" algn="r">
              <a:buNone/>
              <a:defRPr lang="en-SG" sz="3000" b="1" i="0" smtClean="0">
                <a:solidFill>
                  <a:srgbClr val="DA291C"/>
                </a:solidFill>
                <a:effectLst/>
                <a:latin typeface="IBM Plex Sans" panose="020B0503050203000203" pitchFamily="34" charset="0"/>
              </a:defRPr>
            </a:lvl1pPr>
          </a:lstStyle>
          <a:p>
            <a:pPr lvl="0"/>
            <a:r>
              <a:rPr lang="en-SG"/>
              <a:t>02</a:t>
            </a:r>
          </a:p>
        </p:txBody>
      </p:sp>
      <p:sp>
        <p:nvSpPr>
          <p:cNvPr id="18" name="Text Placeholder 7"/>
          <p:cNvSpPr>
            <a:spLocks noGrp="1"/>
          </p:cNvSpPr>
          <p:nvPr>
            <p:ph type="body" sz="quarter" idx="14" hasCustomPrompt="1"/>
          </p:nvPr>
        </p:nvSpPr>
        <p:spPr>
          <a:xfrm>
            <a:off x="6095999" y="3805114"/>
            <a:ext cx="712507" cy="436605"/>
          </a:xfrm>
          <a:prstGeom prst="rect">
            <a:avLst/>
          </a:prstGeom>
        </p:spPr>
        <p:txBody>
          <a:bodyPr>
            <a:noAutofit/>
          </a:bodyPr>
          <a:lstStyle>
            <a:lvl1pPr marL="0" indent="0" algn="r">
              <a:buNone/>
              <a:defRPr lang="en-SG" sz="3000" b="1" i="0" smtClean="0">
                <a:solidFill>
                  <a:srgbClr val="DA291C"/>
                </a:solidFill>
                <a:effectLst/>
                <a:latin typeface="IBM Plex Sans" panose="020B0503050203000203" pitchFamily="34" charset="0"/>
              </a:defRPr>
            </a:lvl1pPr>
          </a:lstStyle>
          <a:p>
            <a:pPr lvl="0"/>
            <a:r>
              <a:rPr lang="en-SG"/>
              <a:t>03</a:t>
            </a:r>
          </a:p>
        </p:txBody>
      </p:sp>
      <p:sp>
        <p:nvSpPr>
          <p:cNvPr id="19" name="Text Placeholder 7"/>
          <p:cNvSpPr>
            <a:spLocks noGrp="1"/>
          </p:cNvSpPr>
          <p:nvPr>
            <p:ph type="body" sz="quarter" idx="15" hasCustomPrompt="1"/>
          </p:nvPr>
        </p:nvSpPr>
        <p:spPr>
          <a:xfrm>
            <a:off x="6095999" y="4970427"/>
            <a:ext cx="712507" cy="436605"/>
          </a:xfrm>
          <a:prstGeom prst="rect">
            <a:avLst/>
          </a:prstGeom>
        </p:spPr>
        <p:txBody>
          <a:bodyPr>
            <a:noAutofit/>
          </a:bodyPr>
          <a:lstStyle>
            <a:lvl1pPr marL="0" indent="0" algn="r">
              <a:buNone/>
              <a:defRPr lang="en-SG" sz="3000" b="1" i="0" smtClean="0">
                <a:solidFill>
                  <a:srgbClr val="DA291C"/>
                </a:solidFill>
                <a:effectLst/>
                <a:latin typeface="IBM Plex Sans" panose="020B0503050203000203" pitchFamily="34" charset="0"/>
              </a:defRPr>
            </a:lvl1pPr>
          </a:lstStyle>
          <a:p>
            <a:pPr lvl="0"/>
            <a:r>
              <a:rPr lang="en-SG"/>
              <a:t>04</a:t>
            </a:r>
          </a:p>
        </p:txBody>
      </p:sp>
      <p:cxnSp>
        <p:nvCxnSpPr>
          <p:cNvPr id="21" name="Straight Connector 20"/>
          <p:cNvCxnSpPr/>
          <p:nvPr userDrawn="1"/>
        </p:nvCxnSpPr>
        <p:spPr>
          <a:xfrm>
            <a:off x="6928021" y="1466335"/>
            <a:ext cx="0" cy="4613189"/>
          </a:xfrm>
          <a:prstGeom prst="line">
            <a:avLst/>
          </a:prstGeom>
        </p:spPr>
        <p:style>
          <a:lnRef idx="1">
            <a:schemeClr val="dk1"/>
          </a:lnRef>
          <a:fillRef idx="0">
            <a:schemeClr val="dk1"/>
          </a:fillRef>
          <a:effectRef idx="0">
            <a:schemeClr val="dk1"/>
          </a:effectRef>
          <a:fontRef idx="minor">
            <a:schemeClr val="tx1"/>
          </a:fontRef>
        </p:style>
      </p:cxnSp>
      <p:sp>
        <p:nvSpPr>
          <p:cNvPr id="22" name="Text Placeholder 7"/>
          <p:cNvSpPr>
            <a:spLocks noGrp="1"/>
          </p:cNvSpPr>
          <p:nvPr>
            <p:ph type="body" sz="quarter" idx="16" hasCustomPrompt="1"/>
          </p:nvPr>
        </p:nvSpPr>
        <p:spPr>
          <a:xfrm>
            <a:off x="7060189" y="1507521"/>
            <a:ext cx="4279749" cy="308920"/>
          </a:xfrm>
          <a:prstGeom prst="rect">
            <a:avLst/>
          </a:prstGeom>
        </p:spPr>
        <p:txBody>
          <a:bodyPr anchor="ctr">
            <a:noAutofit/>
          </a:bodyPr>
          <a:lstStyle>
            <a:lvl1pPr marL="0" indent="0" algn="l">
              <a:buNone/>
              <a:defRPr lang="en-SG" sz="2300" b="1" i="0" smtClean="0">
                <a:solidFill>
                  <a:schemeClr val="tx1"/>
                </a:solidFill>
                <a:effectLst/>
                <a:latin typeface="IBM Plex Sans" panose="020B0503050203000203" pitchFamily="34" charset="0"/>
              </a:defRPr>
            </a:lvl1pPr>
          </a:lstStyle>
          <a:p>
            <a:pPr lvl="0"/>
            <a:r>
              <a:rPr lang="en-SG"/>
              <a:t>Subtitle here (23px)</a:t>
            </a:r>
          </a:p>
        </p:txBody>
      </p:sp>
      <p:sp>
        <p:nvSpPr>
          <p:cNvPr id="23" name="Text Placeholder 7"/>
          <p:cNvSpPr>
            <a:spLocks noGrp="1"/>
          </p:cNvSpPr>
          <p:nvPr>
            <p:ph type="body" sz="quarter" idx="17" hasCustomPrompt="1"/>
          </p:nvPr>
        </p:nvSpPr>
        <p:spPr>
          <a:xfrm>
            <a:off x="7060189" y="1816442"/>
            <a:ext cx="4250364" cy="663149"/>
          </a:xfrm>
          <a:prstGeom prst="rect">
            <a:avLst/>
          </a:prstGeom>
        </p:spPr>
        <p:txBody>
          <a:bodyPr anchor="t">
            <a:noAutofit/>
          </a:bodyPr>
          <a:lstStyle>
            <a:lvl1pPr marL="0" indent="0" algn="l">
              <a:buNone/>
              <a:defRPr lang="en-SG" sz="1300" b="0" i="0" smtClean="0">
                <a:solidFill>
                  <a:schemeClr val="tx1"/>
                </a:solidFill>
                <a:effectLst/>
                <a:latin typeface="IBM Plex Sans" panose="020B0503050203000203" pitchFamily="34" charset="0"/>
              </a:defRPr>
            </a:lvl1pPr>
          </a:lstStyle>
          <a:p>
            <a:pPr lvl="0"/>
            <a:r>
              <a:rPr lang="en-SG" err="1"/>
              <a:t>Lorem</a:t>
            </a:r>
            <a:r>
              <a:rPr lang="en-SG"/>
              <a:t> </a:t>
            </a:r>
            <a:r>
              <a:rPr lang="en-SG" err="1"/>
              <a:t>ipsum</a:t>
            </a:r>
            <a:r>
              <a:rPr lang="en-SG"/>
              <a:t> </a:t>
            </a:r>
            <a:r>
              <a:rPr lang="en-SG" err="1"/>
              <a:t>dolor</a:t>
            </a:r>
            <a:r>
              <a:rPr lang="en-SG"/>
              <a:t> sit </a:t>
            </a:r>
            <a:r>
              <a:rPr lang="en-SG" err="1"/>
              <a:t>amet</a:t>
            </a:r>
            <a:r>
              <a:rPr lang="en-SG"/>
              <a:t>, </a:t>
            </a:r>
            <a:r>
              <a:rPr lang="en-SG" err="1"/>
              <a:t>consectetuer</a:t>
            </a:r>
            <a:r>
              <a:rPr lang="en-SG"/>
              <a:t> </a:t>
            </a:r>
            <a:r>
              <a:rPr lang="en-SG" err="1"/>
              <a:t>adipiscing</a:t>
            </a:r>
            <a:r>
              <a:rPr lang="en-SG"/>
              <a:t> </a:t>
            </a:r>
            <a:r>
              <a:rPr lang="en-SG" err="1"/>
              <a:t>elit</a:t>
            </a:r>
            <a:r>
              <a:rPr lang="en-SG"/>
              <a:t>, </a:t>
            </a:r>
            <a:r>
              <a:rPr lang="en-SG" err="1"/>
              <a:t>sed</a:t>
            </a:r>
            <a:r>
              <a:rPr lang="en-SG"/>
              <a:t> </a:t>
            </a:r>
            <a:r>
              <a:rPr lang="en-SG" err="1"/>
              <a:t>diam</a:t>
            </a:r>
            <a:r>
              <a:rPr lang="en-SG"/>
              <a:t> </a:t>
            </a:r>
            <a:r>
              <a:rPr lang="en-SG" err="1"/>
              <a:t>nonummy</a:t>
            </a:r>
            <a:r>
              <a:rPr lang="en-SG"/>
              <a:t> </a:t>
            </a:r>
            <a:r>
              <a:rPr lang="en-SG" err="1"/>
              <a:t>nibh</a:t>
            </a:r>
            <a:r>
              <a:rPr lang="en-SG"/>
              <a:t> </a:t>
            </a:r>
            <a:r>
              <a:rPr lang="en-SG" err="1"/>
              <a:t>euismod</a:t>
            </a:r>
            <a:r>
              <a:rPr lang="en-SG"/>
              <a:t> </a:t>
            </a:r>
            <a:r>
              <a:rPr lang="en-SG" err="1"/>
              <a:t>tincidunt</a:t>
            </a:r>
            <a:r>
              <a:rPr lang="en-SG"/>
              <a:t> </a:t>
            </a:r>
            <a:r>
              <a:rPr lang="en-SG" err="1"/>
              <a:t>ut</a:t>
            </a:r>
            <a:r>
              <a:rPr lang="en-SG"/>
              <a:t> </a:t>
            </a:r>
            <a:r>
              <a:rPr lang="en-SG" err="1"/>
              <a:t>laoreet</a:t>
            </a:r>
            <a:r>
              <a:rPr lang="en-SG"/>
              <a:t> </a:t>
            </a:r>
            <a:r>
              <a:rPr lang="en-SG" err="1"/>
              <a:t>dolore</a:t>
            </a:r>
            <a:r>
              <a:rPr lang="en-SG"/>
              <a:t> magna </a:t>
            </a:r>
            <a:r>
              <a:rPr lang="en-SG" err="1"/>
              <a:t>aliquam</a:t>
            </a:r>
            <a:r>
              <a:rPr lang="en-SG"/>
              <a:t> </a:t>
            </a:r>
            <a:r>
              <a:rPr lang="en-SG" err="1"/>
              <a:t>erat</a:t>
            </a:r>
            <a:r>
              <a:rPr lang="en-SG"/>
              <a:t> </a:t>
            </a:r>
            <a:r>
              <a:rPr lang="en-SG" err="1"/>
              <a:t>volutpat</a:t>
            </a:r>
            <a:r>
              <a:rPr lang="en-SG"/>
              <a:t>. (13px)</a:t>
            </a:r>
          </a:p>
        </p:txBody>
      </p:sp>
      <p:sp>
        <p:nvSpPr>
          <p:cNvPr id="24" name="Text Placeholder 7"/>
          <p:cNvSpPr>
            <a:spLocks noGrp="1"/>
          </p:cNvSpPr>
          <p:nvPr>
            <p:ph type="body" sz="quarter" idx="18" hasCustomPrompt="1"/>
          </p:nvPr>
        </p:nvSpPr>
        <p:spPr>
          <a:xfrm>
            <a:off x="7060189" y="2682523"/>
            <a:ext cx="2874159" cy="308920"/>
          </a:xfrm>
          <a:prstGeom prst="rect">
            <a:avLst/>
          </a:prstGeom>
        </p:spPr>
        <p:txBody>
          <a:bodyPr anchor="ctr">
            <a:noAutofit/>
          </a:bodyPr>
          <a:lstStyle>
            <a:lvl1pPr marL="0" indent="0" algn="l">
              <a:buNone/>
              <a:defRPr lang="en-SG" sz="2300" b="1" i="0" smtClean="0">
                <a:solidFill>
                  <a:schemeClr val="tx1"/>
                </a:solidFill>
                <a:effectLst/>
                <a:latin typeface="IBM Plex Sans" panose="020B0503050203000203" pitchFamily="34" charset="0"/>
              </a:defRPr>
            </a:lvl1pPr>
          </a:lstStyle>
          <a:p>
            <a:pPr lvl="0"/>
            <a:r>
              <a:rPr lang="en-SG"/>
              <a:t>Subtitle here</a:t>
            </a:r>
          </a:p>
        </p:txBody>
      </p:sp>
      <p:sp>
        <p:nvSpPr>
          <p:cNvPr id="25" name="Text Placeholder 7"/>
          <p:cNvSpPr>
            <a:spLocks noGrp="1"/>
          </p:cNvSpPr>
          <p:nvPr>
            <p:ph type="body" sz="quarter" idx="19" hasCustomPrompt="1"/>
          </p:nvPr>
        </p:nvSpPr>
        <p:spPr>
          <a:xfrm>
            <a:off x="7060189" y="2991443"/>
            <a:ext cx="4250364" cy="663149"/>
          </a:xfrm>
          <a:prstGeom prst="rect">
            <a:avLst/>
          </a:prstGeom>
        </p:spPr>
        <p:txBody>
          <a:bodyPr anchor="t">
            <a:noAutofit/>
          </a:bodyPr>
          <a:lstStyle>
            <a:lvl1pPr marL="0" indent="0" algn="l">
              <a:buNone/>
              <a:defRPr lang="en-SG" sz="1300" b="0" i="0" smtClean="0">
                <a:solidFill>
                  <a:schemeClr val="tx1"/>
                </a:solidFill>
                <a:effectLst/>
                <a:latin typeface="IBM Plex Sans" panose="020B0503050203000203" pitchFamily="34" charset="0"/>
              </a:defRPr>
            </a:lvl1pPr>
          </a:lstStyle>
          <a:p>
            <a:pPr lvl="0"/>
            <a:r>
              <a:rPr lang="en-SG" err="1"/>
              <a:t>Lorem</a:t>
            </a:r>
            <a:r>
              <a:rPr lang="en-SG"/>
              <a:t> </a:t>
            </a:r>
            <a:r>
              <a:rPr lang="en-SG" err="1"/>
              <a:t>ipsum</a:t>
            </a:r>
            <a:r>
              <a:rPr lang="en-SG"/>
              <a:t> </a:t>
            </a:r>
            <a:r>
              <a:rPr lang="en-SG" err="1"/>
              <a:t>dolor</a:t>
            </a:r>
            <a:r>
              <a:rPr lang="en-SG"/>
              <a:t> sit </a:t>
            </a:r>
            <a:r>
              <a:rPr lang="en-SG" err="1"/>
              <a:t>amet</a:t>
            </a:r>
            <a:r>
              <a:rPr lang="en-SG"/>
              <a:t>, </a:t>
            </a:r>
            <a:r>
              <a:rPr lang="en-SG" err="1"/>
              <a:t>consectetuer</a:t>
            </a:r>
            <a:r>
              <a:rPr lang="en-SG"/>
              <a:t> </a:t>
            </a:r>
            <a:r>
              <a:rPr lang="en-SG" err="1"/>
              <a:t>adipiscing</a:t>
            </a:r>
            <a:r>
              <a:rPr lang="en-SG"/>
              <a:t> </a:t>
            </a:r>
            <a:r>
              <a:rPr lang="en-SG" err="1"/>
              <a:t>elit</a:t>
            </a:r>
            <a:r>
              <a:rPr lang="en-SG"/>
              <a:t>, </a:t>
            </a:r>
            <a:r>
              <a:rPr lang="en-SG" err="1"/>
              <a:t>sed</a:t>
            </a:r>
            <a:r>
              <a:rPr lang="en-SG"/>
              <a:t> </a:t>
            </a:r>
            <a:r>
              <a:rPr lang="en-SG" err="1"/>
              <a:t>diam</a:t>
            </a:r>
            <a:r>
              <a:rPr lang="en-SG"/>
              <a:t> </a:t>
            </a:r>
            <a:r>
              <a:rPr lang="en-SG" err="1"/>
              <a:t>nonummy</a:t>
            </a:r>
            <a:r>
              <a:rPr lang="en-SG"/>
              <a:t> </a:t>
            </a:r>
            <a:r>
              <a:rPr lang="en-SG" err="1"/>
              <a:t>nibh</a:t>
            </a:r>
            <a:r>
              <a:rPr lang="en-SG"/>
              <a:t> </a:t>
            </a:r>
            <a:r>
              <a:rPr lang="en-SG" err="1"/>
              <a:t>euismod</a:t>
            </a:r>
            <a:r>
              <a:rPr lang="en-SG"/>
              <a:t> </a:t>
            </a:r>
            <a:r>
              <a:rPr lang="en-SG" err="1"/>
              <a:t>tincidunt</a:t>
            </a:r>
            <a:r>
              <a:rPr lang="en-SG"/>
              <a:t> </a:t>
            </a:r>
            <a:r>
              <a:rPr lang="en-SG" err="1"/>
              <a:t>ut</a:t>
            </a:r>
            <a:r>
              <a:rPr lang="en-SG"/>
              <a:t> </a:t>
            </a:r>
            <a:r>
              <a:rPr lang="en-SG" err="1"/>
              <a:t>laoreet</a:t>
            </a:r>
            <a:r>
              <a:rPr lang="en-SG"/>
              <a:t> </a:t>
            </a:r>
            <a:r>
              <a:rPr lang="en-SG" err="1"/>
              <a:t>dolore</a:t>
            </a:r>
            <a:r>
              <a:rPr lang="en-SG"/>
              <a:t> magna </a:t>
            </a:r>
            <a:r>
              <a:rPr lang="en-SG" err="1"/>
              <a:t>aliquam</a:t>
            </a:r>
            <a:r>
              <a:rPr lang="en-SG"/>
              <a:t> </a:t>
            </a:r>
            <a:r>
              <a:rPr lang="en-SG" err="1"/>
              <a:t>erat</a:t>
            </a:r>
            <a:r>
              <a:rPr lang="en-SG"/>
              <a:t> </a:t>
            </a:r>
            <a:r>
              <a:rPr lang="en-SG" err="1"/>
              <a:t>volutpat</a:t>
            </a:r>
            <a:r>
              <a:rPr lang="en-SG"/>
              <a:t>. </a:t>
            </a:r>
          </a:p>
        </p:txBody>
      </p:sp>
      <p:sp>
        <p:nvSpPr>
          <p:cNvPr id="26" name="Text Placeholder 7"/>
          <p:cNvSpPr>
            <a:spLocks noGrp="1"/>
          </p:cNvSpPr>
          <p:nvPr>
            <p:ph type="body" sz="quarter" idx="20" hasCustomPrompt="1"/>
          </p:nvPr>
        </p:nvSpPr>
        <p:spPr>
          <a:xfrm>
            <a:off x="7060189" y="3857524"/>
            <a:ext cx="2874159" cy="308920"/>
          </a:xfrm>
          <a:prstGeom prst="rect">
            <a:avLst/>
          </a:prstGeom>
        </p:spPr>
        <p:txBody>
          <a:bodyPr anchor="ctr">
            <a:noAutofit/>
          </a:bodyPr>
          <a:lstStyle>
            <a:lvl1pPr marL="0" indent="0" algn="l">
              <a:buNone/>
              <a:defRPr lang="en-SG" sz="2300" b="1" i="0" smtClean="0">
                <a:solidFill>
                  <a:schemeClr val="tx1"/>
                </a:solidFill>
                <a:effectLst/>
                <a:latin typeface="IBM Plex Sans" panose="020B0503050203000203" pitchFamily="34" charset="0"/>
              </a:defRPr>
            </a:lvl1pPr>
          </a:lstStyle>
          <a:p>
            <a:pPr lvl="0"/>
            <a:r>
              <a:rPr lang="en-SG"/>
              <a:t>Subtitle here</a:t>
            </a:r>
          </a:p>
        </p:txBody>
      </p:sp>
      <p:sp>
        <p:nvSpPr>
          <p:cNvPr id="27" name="Text Placeholder 7"/>
          <p:cNvSpPr>
            <a:spLocks noGrp="1"/>
          </p:cNvSpPr>
          <p:nvPr>
            <p:ph type="body" sz="quarter" idx="21" hasCustomPrompt="1"/>
          </p:nvPr>
        </p:nvSpPr>
        <p:spPr>
          <a:xfrm>
            <a:off x="7060189" y="4166444"/>
            <a:ext cx="4250364" cy="663149"/>
          </a:xfrm>
          <a:prstGeom prst="rect">
            <a:avLst/>
          </a:prstGeom>
        </p:spPr>
        <p:txBody>
          <a:bodyPr anchor="t">
            <a:noAutofit/>
          </a:bodyPr>
          <a:lstStyle>
            <a:lvl1pPr marL="0" indent="0" algn="l">
              <a:buNone/>
              <a:defRPr lang="en-SG" sz="1300" b="0" i="0" smtClean="0">
                <a:solidFill>
                  <a:schemeClr val="tx1"/>
                </a:solidFill>
                <a:effectLst/>
                <a:latin typeface="IBM Plex Sans" panose="020B0503050203000203" pitchFamily="34" charset="0"/>
              </a:defRPr>
            </a:lvl1pPr>
          </a:lstStyle>
          <a:p>
            <a:pPr lvl="0"/>
            <a:r>
              <a:rPr lang="en-SG" err="1"/>
              <a:t>Lorem</a:t>
            </a:r>
            <a:r>
              <a:rPr lang="en-SG"/>
              <a:t> </a:t>
            </a:r>
            <a:r>
              <a:rPr lang="en-SG" err="1"/>
              <a:t>ipsum</a:t>
            </a:r>
            <a:r>
              <a:rPr lang="en-SG"/>
              <a:t> </a:t>
            </a:r>
            <a:r>
              <a:rPr lang="en-SG" err="1"/>
              <a:t>dolor</a:t>
            </a:r>
            <a:r>
              <a:rPr lang="en-SG"/>
              <a:t> sit </a:t>
            </a:r>
            <a:r>
              <a:rPr lang="en-SG" err="1"/>
              <a:t>amet</a:t>
            </a:r>
            <a:r>
              <a:rPr lang="en-SG"/>
              <a:t>, </a:t>
            </a:r>
            <a:r>
              <a:rPr lang="en-SG" err="1"/>
              <a:t>consectetuer</a:t>
            </a:r>
            <a:r>
              <a:rPr lang="en-SG"/>
              <a:t> </a:t>
            </a:r>
            <a:r>
              <a:rPr lang="en-SG" err="1"/>
              <a:t>adipiscing</a:t>
            </a:r>
            <a:r>
              <a:rPr lang="en-SG"/>
              <a:t> </a:t>
            </a:r>
            <a:r>
              <a:rPr lang="en-SG" err="1"/>
              <a:t>elit</a:t>
            </a:r>
            <a:r>
              <a:rPr lang="en-SG"/>
              <a:t>, </a:t>
            </a:r>
            <a:r>
              <a:rPr lang="en-SG" err="1"/>
              <a:t>sed</a:t>
            </a:r>
            <a:r>
              <a:rPr lang="en-SG"/>
              <a:t> </a:t>
            </a:r>
            <a:r>
              <a:rPr lang="en-SG" err="1"/>
              <a:t>diam</a:t>
            </a:r>
            <a:r>
              <a:rPr lang="en-SG"/>
              <a:t> </a:t>
            </a:r>
            <a:r>
              <a:rPr lang="en-SG" err="1"/>
              <a:t>nonummy</a:t>
            </a:r>
            <a:r>
              <a:rPr lang="en-SG"/>
              <a:t> </a:t>
            </a:r>
            <a:r>
              <a:rPr lang="en-SG" err="1"/>
              <a:t>nibh</a:t>
            </a:r>
            <a:r>
              <a:rPr lang="en-SG"/>
              <a:t> </a:t>
            </a:r>
            <a:r>
              <a:rPr lang="en-SG" err="1"/>
              <a:t>euismod</a:t>
            </a:r>
            <a:r>
              <a:rPr lang="en-SG"/>
              <a:t> </a:t>
            </a:r>
            <a:r>
              <a:rPr lang="en-SG" err="1"/>
              <a:t>tincidunt</a:t>
            </a:r>
            <a:r>
              <a:rPr lang="en-SG"/>
              <a:t> </a:t>
            </a:r>
            <a:r>
              <a:rPr lang="en-SG" err="1"/>
              <a:t>ut</a:t>
            </a:r>
            <a:r>
              <a:rPr lang="en-SG"/>
              <a:t> </a:t>
            </a:r>
            <a:r>
              <a:rPr lang="en-SG" err="1"/>
              <a:t>laoreet</a:t>
            </a:r>
            <a:r>
              <a:rPr lang="en-SG"/>
              <a:t> </a:t>
            </a:r>
            <a:r>
              <a:rPr lang="en-SG" err="1"/>
              <a:t>dolore</a:t>
            </a:r>
            <a:r>
              <a:rPr lang="en-SG"/>
              <a:t> magna </a:t>
            </a:r>
            <a:r>
              <a:rPr lang="en-SG" err="1"/>
              <a:t>aliquam</a:t>
            </a:r>
            <a:r>
              <a:rPr lang="en-SG"/>
              <a:t> </a:t>
            </a:r>
            <a:r>
              <a:rPr lang="en-SG" err="1"/>
              <a:t>erat</a:t>
            </a:r>
            <a:r>
              <a:rPr lang="en-SG"/>
              <a:t> </a:t>
            </a:r>
            <a:r>
              <a:rPr lang="en-SG" err="1"/>
              <a:t>volutpat</a:t>
            </a:r>
            <a:r>
              <a:rPr lang="en-SG"/>
              <a:t>. </a:t>
            </a:r>
          </a:p>
        </p:txBody>
      </p:sp>
      <p:sp>
        <p:nvSpPr>
          <p:cNvPr id="28" name="Text Placeholder 7"/>
          <p:cNvSpPr>
            <a:spLocks noGrp="1"/>
          </p:cNvSpPr>
          <p:nvPr>
            <p:ph type="body" sz="quarter" idx="22" hasCustomPrompt="1"/>
          </p:nvPr>
        </p:nvSpPr>
        <p:spPr>
          <a:xfrm>
            <a:off x="7089574" y="5048841"/>
            <a:ext cx="2874159" cy="308920"/>
          </a:xfrm>
          <a:prstGeom prst="rect">
            <a:avLst/>
          </a:prstGeom>
        </p:spPr>
        <p:txBody>
          <a:bodyPr anchor="ctr">
            <a:noAutofit/>
          </a:bodyPr>
          <a:lstStyle>
            <a:lvl1pPr marL="0" indent="0" algn="l">
              <a:buNone/>
              <a:defRPr lang="en-SG" sz="2300" b="1" i="0" smtClean="0">
                <a:solidFill>
                  <a:schemeClr val="tx1"/>
                </a:solidFill>
                <a:effectLst/>
                <a:latin typeface="IBM Plex Sans" panose="020B0503050203000203" pitchFamily="34" charset="0"/>
              </a:defRPr>
            </a:lvl1pPr>
          </a:lstStyle>
          <a:p>
            <a:pPr lvl="0"/>
            <a:r>
              <a:rPr lang="en-SG"/>
              <a:t>Subtitle here</a:t>
            </a:r>
          </a:p>
        </p:txBody>
      </p:sp>
      <p:sp>
        <p:nvSpPr>
          <p:cNvPr id="29" name="Text Placeholder 7"/>
          <p:cNvSpPr>
            <a:spLocks noGrp="1"/>
          </p:cNvSpPr>
          <p:nvPr>
            <p:ph type="body" sz="quarter" idx="23" hasCustomPrompt="1"/>
          </p:nvPr>
        </p:nvSpPr>
        <p:spPr>
          <a:xfrm>
            <a:off x="7089574" y="5357762"/>
            <a:ext cx="4250364" cy="663149"/>
          </a:xfrm>
          <a:prstGeom prst="rect">
            <a:avLst/>
          </a:prstGeom>
        </p:spPr>
        <p:txBody>
          <a:bodyPr anchor="t">
            <a:noAutofit/>
          </a:bodyPr>
          <a:lstStyle>
            <a:lvl1pPr marL="0" indent="0" algn="l">
              <a:buNone/>
              <a:defRPr lang="en-SG" sz="1300" b="0" i="0" smtClean="0">
                <a:solidFill>
                  <a:schemeClr val="tx1"/>
                </a:solidFill>
                <a:effectLst/>
                <a:latin typeface="IBM Plex Sans" panose="020B0503050203000203" pitchFamily="34" charset="0"/>
              </a:defRPr>
            </a:lvl1pPr>
          </a:lstStyle>
          <a:p>
            <a:pPr lvl="0"/>
            <a:r>
              <a:rPr lang="en-SG" err="1"/>
              <a:t>Lorem</a:t>
            </a:r>
            <a:r>
              <a:rPr lang="en-SG"/>
              <a:t> </a:t>
            </a:r>
            <a:r>
              <a:rPr lang="en-SG" err="1"/>
              <a:t>ipsum</a:t>
            </a:r>
            <a:r>
              <a:rPr lang="en-SG"/>
              <a:t> </a:t>
            </a:r>
            <a:r>
              <a:rPr lang="en-SG" err="1"/>
              <a:t>dolor</a:t>
            </a:r>
            <a:r>
              <a:rPr lang="en-SG"/>
              <a:t> sit </a:t>
            </a:r>
            <a:r>
              <a:rPr lang="en-SG" err="1"/>
              <a:t>amet</a:t>
            </a:r>
            <a:r>
              <a:rPr lang="en-SG"/>
              <a:t>, </a:t>
            </a:r>
            <a:r>
              <a:rPr lang="en-SG" err="1"/>
              <a:t>consectetuer</a:t>
            </a:r>
            <a:r>
              <a:rPr lang="en-SG"/>
              <a:t> </a:t>
            </a:r>
            <a:r>
              <a:rPr lang="en-SG" err="1"/>
              <a:t>adipiscing</a:t>
            </a:r>
            <a:r>
              <a:rPr lang="en-SG"/>
              <a:t> </a:t>
            </a:r>
            <a:r>
              <a:rPr lang="en-SG" err="1"/>
              <a:t>elit</a:t>
            </a:r>
            <a:r>
              <a:rPr lang="en-SG"/>
              <a:t>, </a:t>
            </a:r>
            <a:r>
              <a:rPr lang="en-SG" err="1"/>
              <a:t>sed</a:t>
            </a:r>
            <a:r>
              <a:rPr lang="en-SG"/>
              <a:t> </a:t>
            </a:r>
            <a:r>
              <a:rPr lang="en-SG" err="1"/>
              <a:t>diam</a:t>
            </a:r>
            <a:r>
              <a:rPr lang="en-SG"/>
              <a:t> </a:t>
            </a:r>
            <a:r>
              <a:rPr lang="en-SG" err="1"/>
              <a:t>nonummy</a:t>
            </a:r>
            <a:r>
              <a:rPr lang="en-SG"/>
              <a:t> </a:t>
            </a:r>
            <a:r>
              <a:rPr lang="en-SG" err="1"/>
              <a:t>nibh</a:t>
            </a:r>
            <a:r>
              <a:rPr lang="en-SG"/>
              <a:t> </a:t>
            </a:r>
            <a:r>
              <a:rPr lang="en-SG" err="1"/>
              <a:t>euismod</a:t>
            </a:r>
            <a:r>
              <a:rPr lang="en-SG"/>
              <a:t> </a:t>
            </a:r>
            <a:r>
              <a:rPr lang="en-SG" err="1"/>
              <a:t>tincidunt</a:t>
            </a:r>
            <a:r>
              <a:rPr lang="en-SG"/>
              <a:t> </a:t>
            </a:r>
            <a:r>
              <a:rPr lang="en-SG" err="1"/>
              <a:t>ut</a:t>
            </a:r>
            <a:r>
              <a:rPr lang="en-SG"/>
              <a:t> </a:t>
            </a:r>
            <a:r>
              <a:rPr lang="en-SG" err="1"/>
              <a:t>laoreet</a:t>
            </a:r>
            <a:r>
              <a:rPr lang="en-SG"/>
              <a:t> </a:t>
            </a:r>
            <a:r>
              <a:rPr lang="en-SG" err="1"/>
              <a:t>dolore</a:t>
            </a:r>
            <a:r>
              <a:rPr lang="en-SG"/>
              <a:t> magna </a:t>
            </a:r>
            <a:r>
              <a:rPr lang="en-SG" err="1"/>
              <a:t>aliquam</a:t>
            </a:r>
            <a:r>
              <a:rPr lang="en-SG"/>
              <a:t> </a:t>
            </a:r>
            <a:r>
              <a:rPr lang="en-SG" err="1"/>
              <a:t>erat</a:t>
            </a:r>
            <a:r>
              <a:rPr lang="en-SG"/>
              <a:t> </a:t>
            </a:r>
            <a:r>
              <a:rPr lang="en-SG" err="1"/>
              <a:t>volutpat</a:t>
            </a:r>
            <a:r>
              <a:rPr lang="en-SG"/>
              <a:t>. </a:t>
            </a:r>
          </a:p>
        </p:txBody>
      </p:sp>
      <p:sp>
        <p:nvSpPr>
          <p:cNvPr id="16" name="Text Placeholder 7"/>
          <p:cNvSpPr>
            <a:spLocks noGrp="1"/>
          </p:cNvSpPr>
          <p:nvPr>
            <p:ph type="body" sz="quarter" idx="10" hasCustomPrompt="1"/>
          </p:nvPr>
        </p:nvSpPr>
        <p:spPr>
          <a:xfrm>
            <a:off x="6095999" y="1466335"/>
            <a:ext cx="712508" cy="436605"/>
          </a:xfrm>
          <a:prstGeom prst="rect">
            <a:avLst/>
          </a:prstGeom>
        </p:spPr>
        <p:txBody>
          <a:bodyPr>
            <a:noAutofit/>
          </a:bodyPr>
          <a:lstStyle>
            <a:lvl1pPr marL="0" indent="0" algn="r">
              <a:buNone/>
              <a:defRPr lang="en-SG" sz="3000" b="1" i="0" smtClean="0">
                <a:solidFill>
                  <a:srgbClr val="DA291C"/>
                </a:solidFill>
                <a:effectLst/>
                <a:latin typeface="IBM Plex Sans" panose="020B0503050203000203" pitchFamily="34" charset="0"/>
              </a:defRPr>
            </a:lvl1pPr>
          </a:lstStyle>
          <a:p>
            <a:pPr lvl="0"/>
            <a:r>
              <a:rPr lang="en-SG"/>
              <a:t>01</a:t>
            </a:r>
          </a:p>
        </p:txBody>
      </p:sp>
    </p:spTree>
    <p:extLst>
      <p:ext uri="{BB962C8B-B14F-4D97-AF65-F5344CB8AC3E}">
        <p14:creationId xmlns:p14="http://schemas.microsoft.com/office/powerpoint/2010/main" val="2589107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327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 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462898"/>
            <a:ext cx="10515600" cy="615821"/>
          </a:xfrm>
          <a:prstGeom prst="rect">
            <a:avLst/>
          </a:prstGeom>
        </p:spPr>
        <p:txBody>
          <a:bodyPr/>
          <a:lstStyle>
            <a:lvl1pPr>
              <a:defRPr sz="2800" b="1" baseline="0">
                <a:solidFill>
                  <a:srgbClr val="DA281C"/>
                </a:solidFill>
                <a:latin typeface="IBM Plex Sans" panose="020B0503050203000203" pitchFamily="34" charset="0"/>
              </a:defRPr>
            </a:lvl1pPr>
          </a:lstStyle>
          <a:p>
            <a:r>
              <a:rPr lang="en-US"/>
              <a:t>Title </a:t>
            </a:r>
            <a:r>
              <a:rPr lang="en-SG"/>
              <a:t>(28px)</a:t>
            </a:r>
            <a:endParaRPr lang="en-US"/>
          </a:p>
        </p:txBody>
      </p:sp>
    </p:spTree>
    <p:extLst>
      <p:ext uri="{BB962C8B-B14F-4D97-AF65-F5344CB8AC3E}">
        <p14:creationId xmlns:p14="http://schemas.microsoft.com/office/powerpoint/2010/main" val="297121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TITLE &amp; BODY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62898"/>
            <a:ext cx="10515600" cy="615821"/>
          </a:xfrm>
          <a:prstGeom prst="rect">
            <a:avLst/>
          </a:prstGeom>
        </p:spPr>
        <p:txBody>
          <a:bodyPr/>
          <a:lstStyle>
            <a:lvl1pPr>
              <a:defRPr sz="2800" b="1">
                <a:solidFill>
                  <a:srgbClr val="DA291C"/>
                </a:solidFill>
                <a:latin typeface="IBM Plex Sans" panose="020B0503050203000203" pitchFamily="34" charset="0"/>
              </a:defRPr>
            </a:lvl1pPr>
          </a:lstStyle>
          <a:p>
            <a:r>
              <a:rPr lang="en-US"/>
              <a:t>Title </a:t>
            </a:r>
            <a:r>
              <a:rPr lang="en-SG"/>
              <a:t>(28px)</a:t>
            </a:r>
            <a:endParaRPr lang="en-US"/>
          </a:p>
        </p:txBody>
      </p:sp>
      <p:sp>
        <p:nvSpPr>
          <p:cNvPr id="4" name="Content Placeholder 2" descr="&#10;">
            <a:extLst>
              <a:ext uri="{FF2B5EF4-FFF2-40B4-BE49-F238E27FC236}">
                <a16:creationId xmlns:a16="http://schemas.microsoft.com/office/drawing/2014/main" id="{9A1E495F-65EA-FBF0-5BB1-2BAA17E17433}"/>
              </a:ext>
            </a:extLst>
          </p:cNvPr>
          <p:cNvSpPr>
            <a:spLocks noGrp="1"/>
          </p:cNvSpPr>
          <p:nvPr>
            <p:ph sz="half" idx="10" hasCustomPrompt="1"/>
          </p:nvPr>
        </p:nvSpPr>
        <p:spPr>
          <a:xfrm>
            <a:off x="838200" y="1390507"/>
            <a:ext cx="10515600" cy="4870677"/>
          </a:xfrm>
          <a:prstGeom prst="rect">
            <a:avLst/>
          </a:prstGeom>
        </p:spPr>
        <p:txBody>
          <a:bodyPr>
            <a:normAutofit/>
          </a:bodyPr>
          <a:lstStyle>
            <a:lvl1pPr marL="342900" indent="-342900" algn="l">
              <a:buFont typeface="Arial" panose="020B0604020202020204" pitchFamily="34" charset="0"/>
              <a:buChar char="•"/>
              <a:defRPr sz="2000">
                <a:solidFill>
                  <a:schemeClr val="tx1"/>
                </a:solidFill>
                <a:latin typeface="IBM Plex Sans" panose="020B0503050203000203" pitchFamily="34" charset="0"/>
              </a:defRPr>
            </a:lvl1pPr>
            <a:lvl2pPr marL="742950" indent="-285750">
              <a:buFont typeface="Arial" panose="020B0604020202020204" pitchFamily="34" charset="0"/>
              <a:buChar char="•"/>
              <a:defRPr sz="1800">
                <a:solidFill>
                  <a:schemeClr val="tx1"/>
                </a:solidFill>
                <a:latin typeface="IBM Plex Sans" panose="020B0503050203000203" pitchFamily="34" charset="0"/>
              </a:defRPr>
            </a:lvl2pPr>
            <a:lvl3pPr marL="1200150" indent="-285750">
              <a:buFont typeface="Arial" panose="020B0604020202020204" pitchFamily="34" charset="0"/>
              <a:buChar char="•"/>
              <a:defRPr sz="1600">
                <a:solidFill>
                  <a:schemeClr val="tx1"/>
                </a:solidFill>
                <a:latin typeface="IBM Plex Sans" panose="020B0503050203000203" pitchFamily="34" charset="0"/>
              </a:defRPr>
            </a:lvl3pPr>
          </a:lstStyle>
          <a:p>
            <a:pPr lvl="0"/>
            <a:r>
              <a:rPr lang="en-US"/>
              <a:t>Level 1 </a:t>
            </a:r>
            <a:r>
              <a:rPr lang="en-SG"/>
              <a:t>(20px)</a:t>
            </a:r>
            <a:endParaRPr lang="en-US"/>
          </a:p>
          <a:p>
            <a:pPr lvl="1"/>
            <a:r>
              <a:rPr lang="en-US"/>
              <a:t>Level 2 </a:t>
            </a:r>
            <a:r>
              <a:rPr lang="en-SG"/>
              <a:t>(18px)</a:t>
            </a:r>
            <a:endParaRPr lang="en-US"/>
          </a:p>
          <a:p>
            <a:pPr lvl="2"/>
            <a:r>
              <a:rPr lang="en-US"/>
              <a:t>Level 3 </a:t>
            </a:r>
            <a:r>
              <a:rPr lang="en-SG"/>
              <a:t>(16px)</a:t>
            </a:r>
            <a:endParaRPr lang="en-US"/>
          </a:p>
          <a:p>
            <a:endParaRPr lang="en-SG"/>
          </a:p>
        </p:txBody>
      </p:sp>
    </p:spTree>
    <p:extLst>
      <p:ext uri="{BB962C8B-B14F-4D97-AF65-F5344CB8AC3E}">
        <p14:creationId xmlns:p14="http://schemas.microsoft.com/office/powerpoint/2010/main" val="291406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 TWO CONTEN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ontent Placeholder 2" descr="&#10;">
            <a:extLst>
              <a:ext uri="{FF2B5EF4-FFF2-40B4-BE49-F238E27FC236}">
                <a16:creationId xmlns:a16="http://schemas.microsoft.com/office/drawing/2014/main" id="{9A1E495F-65EA-FBF0-5BB1-2BAA17E17433}"/>
              </a:ext>
            </a:extLst>
          </p:cNvPr>
          <p:cNvSpPr>
            <a:spLocks noGrp="1"/>
          </p:cNvSpPr>
          <p:nvPr>
            <p:ph sz="half" idx="1" hasCustomPrompt="1"/>
          </p:nvPr>
        </p:nvSpPr>
        <p:spPr>
          <a:xfrm>
            <a:off x="838200" y="1390507"/>
            <a:ext cx="5181600" cy="4870677"/>
          </a:xfrm>
          <a:prstGeom prst="rect">
            <a:avLst/>
          </a:prstGeom>
        </p:spPr>
        <p:txBody>
          <a:bodyPr>
            <a:normAutofit/>
          </a:bodyPr>
          <a:lstStyle>
            <a:lvl1pPr marL="342900" indent="-342900" algn="l">
              <a:buFont typeface="Arial" panose="020B0604020202020204" pitchFamily="34" charset="0"/>
              <a:buChar char="•"/>
              <a:defRPr sz="2000">
                <a:solidFill>
                  <a:schemeClr val="tx1"/>
                </a:solidFill>
                <a:latin typeface="IBM Plex Sans" panose="020B0503050203000203" pitchFamily="34" charset="0"/>
              </a:defRPr>
            </a:lvl1pPr>
            <a:lvl2pPr marL="742950" indent="-285750">
              <a:buFont typeface="Arial" panose="020B0604020202020204" pitchFamily="34" charset="0"/>
              <a:buChar char="•"/>
              <a:defRPr sz="1800">
                <a:solidFill>
                  <a:schemeClr val="tx1"/>
                </a:solidFill>
                <a:latin typeface="IBM Plex Sans" panose="020B0503050203000203" pitchFamily="34" charset="0"/>
              </a:defRPr>
            </a:lvl2pPr>
            <a:lvl3pPr marL="1200150" indent="-285750">
              <a:buFont typeface="Arial" panose="020B0604020202020204" pitchFamily="34" charset="0"/>
              <a:buChar char="•"/>
              <a:defRPr sz="1600">
                <a:solidFill>
                  <a:schemeClr val="tx1"/>
                </a:solidFill>
                <a:latin typeface="IBM Plex Sans" panose="020B0503050203000203" pitchFamily="34" charset="0"/>
              </a:defRPr>
            </a:lvl3pPr>
          </a:lstStyle>
          <a:p>
            <a:pPr lvl="0"/>
            <a:r>
              <a:rPr lang="en-US"/>
              <a:t>Level 1 </a:t>
            </a:r>
            <a:r>
              <a:rPr lang="en-SG"/>
              <a:t>(20px)</a:t>
            </a:r>
            <a:endParaRPr lang="en-US"/>
          </a:p>
          <a:p>
            <a:pPr lvl="1"/>
            <a:r>
              <a:rPr lang="en-US"/>
              <a:t>Level 2 </a:t>
            </a:r>
            <a:r>
              <a:rPr lang="en-SG"/>
              <a:t>(18px)</a:t>
            </a:r>
            <a:endParaRPr lang="en-US"/>
          </a:p>
          <a:p>
            <a:pPr lvl="2"/>
            <a:r>
              <a:rPr lang="en-US"/>
              <a:t>Level 3 </a:t>
            </a:r>
            <a:r>
              <a:rPr lang="en-SG"/>
              <a:t>(16px)</a:t>
            </a:r>
          </a:p>
        </p:txBody>
      </p:sp>
      <p:sp>
        <p:nvSpPr>
          <p:cNvPr id="3" name="Content Placeholder 3">
            <a:extLst>
              <a:ext uri="{FF2B5EF4-FFF2-40B4-BE49-F238E27FC236}">
                <a16:creationId xmlns:a16="http://schemas.microsoft.com/office/drawing/2014/main" id="{5101C811-E7E6-94F8-DF12-7C865FE68895}"/>
              </a:ext>
            </a:extLst>
          </p:cNvPr>
          <p:cNvSpPr>
            <a:spLocks noGrp="1"/>
          </p:cNvSpPr>
          <p:nvPr>
            <p:ph sz="half" idx="2" hasCustomPrompt="1"/>
          </p:nvPr>
        </p:nvSpPr>
        <p:spPr>
          <a:xfrm>
            <a:off x="6172200" y="1390507"/>
            <a:ext cx="5181600" cy="4870677"/>
          </a:xfrm>
          <a:prstGeom prst="rect">
            <a:avLst/>
          </a:prstGeom>
        </p:spPr>
        <p:txBody>
          <a:bodyPr/>
          <a:lstStyle>
            <a:lvl1pPr marL="342900" indent="-342900">
              <a:buFont typeface="Arial" panose="020B0604020202020204" pitchFamily="34" charset="0"/>
              <a:buChar char="•"/>
              <a:defRPr sz="2000">
                <a:latin typeface="IBM Plex Sans" panose="020B0503050203000203" pitchFamily="34" charset="0"/>
              </a:defRPr>
            </a:lvl1pPr>
            <a:lvl2pPr>
              <a:defRPr sz="1800">
                <a:latin typeface="IBM Plex Sans" panose="020B0503050203000203" pitchFamily="34" charset="0"/>
              </a:defRPr>
            </a:lvl2pPr>
            <a:lvl3pPr>
              <a:defRPr sz="1600">
                <a:latin typeface="IBM Plex Sans" panose="020B0503050203000203" pitchFamily="34" charset="0"/>
              </a:defRPr>
            </a:lvl3pPr>
          </a:lstStyle>
          <a:p>
            <a:pPr lvl="0"/>
            <a:r>
              <a:rPr lang="en-US"/>
              <a:t>Level 1 </a:t>
            </a:r>
            <a:r>
              <a:rPr lang="en-SG"/>
              <a:t>(20px)</a:t>
            </a:r>
            <a:endParaRPr lang="en-US"/>
          </a:p>
          <a:p>
            <a:pPr lvl="1"/>
            <a:r>
              <a:rPr lang="en-US"/>
              <a:t>Level 2 </a:t>
            </a:r>
            <a:r>
              <a:rPr lang="en-SG"/>
              <a:t>(18px)</a:t>
            </a:r>
            <a:endParaRPr lang="en-US"/>
          </a:p>
          <a:p>
            <a:pPr lvl="2"/>
            <a:r>
              <a:rPr lang="en-US"/>
              <a:t>Level 3 </a:t>
            </a:r>
            <a:r>
              <a:rPr lang="en-SG"/>
              <a:t>(16px)</a:t>
            </a:r>
          </a:p>
        </p:txBody>
      </p:sp>
      <p:sp>
        <p:nvSpPr>
          <p:cNvPr id="7" name="Title 1"/>
          <p:cNvSpPr>
            <a:spLocks noGrp="1"/>
          </p:cNvSpPr>
          <p:nvPr>
            <p:ph type="title" hasCustomPrompt="1"/>
          </p:nvPr>
        </p:nvSpPr>
        <p:spPr>
          <a:xfrm>
            <a:off x="838200" y="462898"/>
            <a:ext cx="10515600" cy="615821"/>
          </a:xfrm>
          <a:prstGeom prst="rect">
            <a:avLst/>
          </a:prstGeom>
        </p:spPr>
        <p:txBody>
          <a:bodyPr/>
          <a:lstStyle>
            <a:lvl1pPr>
              <a:defRPr sz="2800" b="1">
                <a:solidFill>
                  <a:srgbClr val="DA291C"/>
                </a:solidFill>
                <a:latin typeface="IBM Plex Sans" panose="020B0503050203000203" pitchFamily="34" charset="0"/>
              </a:defRPr>
            </a:lvl1pPr>
          </a:lstStyle>
          <a:p>
            <a:r>
              <a:rPr lang="en-US"/>
              <a:t>Title </a:t>
            </a:r>
            <a:r>
              <a:rPr lang="en-SG"/>
              <a:t>(28px)</a:t>
            </a:r>
            <a:endParaRPr lang="en-US"/>
          </a:p>
        </p:txBody>
      </p:sp>
    </p:spTree>
    <p:extLst>
      <p:ext uri="{BB962C8B-B14F-4D97-AF65-F5344CB8AC3E}">
        <p14:creationId xmlns:p14="http://schemas.microsoft.com/office/powerpoint/2010/main" val="59157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8704" y="0"/>
            <a:ext cx="5659967" cy="6858000"/>
          </a:xfrm>
          <a:custGeom>
            <a:avLst/>
            <a:gdLst>
              <a:gd name="connsiteX0" fmla="*/ 0 w 4244975"/>
              <a:gd name="connsiteY0" fmla="*/ 0 h 5143500"/>
              <a:gd name="connsiteX1" fmla="*/ 4244975 w 4244975"/>
              <a:gd name="connsiteY1" fmla="*/ 0 h 5143500"/>
              <a:gd name="connsiteX2" fmla="*/ 4244975 w 4244975"/>
              <a:gd name="connsiteY2" fmla="*/ 5143500 h 5143500"/>
              <a:gd name="connsiteX3" fmla="*/ 0 w 4244975"/>
              <a:gd name="connsiteY3" fmla="*/ 5143500 h 5143500"/>
              <a:gd name="connsiteX4" fmla="*/ 0 w 4244975"/>
              <a:gd name="connsiteY4" fmla="*/ 0 h 5143500"/>
              <a:gd name="connsiteX0" fmla="*/ 0 w 4244975"/>
              <a:gd name="connsiteY0" fmla="*/ 0 h 5143500"/>
              <a:gd name="connsiteX1" fmla="*/ 4244975 w 4244975"/>
              <a:gd name="connsiteY1" fmla="*/ 0 h 5143500"/>
              <a:gd name="connsiteX2" fmla="*/ 3889375 w 4244975"/>
              <a:gd name="connsiteY2" fmla="*/ 5143500 h 5143500"/>
              <a:gd name="connsiteX3" fmla="*/ 0 w 4244975"/>
              <a:gd name="connsiteY3" fmla="*/ 5143500 h 5143500"/>
              <a:gd name="connsiteX4" fmla="*/ 0 w 4244975"/>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4975" h="5143500">
                <a:moveTo>
                  <a:pt x="0" y="0"/>
                </a:moveTo>
                <a:lnTo>
                  <a:pt x="4244975" y="0"/>
                </a:lnTo>
                <a:lnTo>
                  <a:pt x="3889375" y="5143500"/>
                </a:lnTo>
                <a:lnTo>
                  <a:pt x="0" y="5143500"/>
                </a:lnTo>
                <a:lnTo>
                  <a:pt x="0" y="0"/>
                </a:lnTo>
                <a:close/>
              </a:path>
            </a:pathLst>
          </a:custGeom>
          <a:blipFill dpi="0" rotWithShape="1">
            <a:blip r:embed="rId3"/>
            <a:srcRect/>
            <a:stretch>
              <a:fillRect/>
            </a:stretch>
          </a:blipFill>
        </p:spPr>
        <p:txBody>
          <a:bodyPr/>
          <a:lstStyle/>
          <a:p>
            <a:r>
              <a:rPr lang="en-US"/>
              <a:t>Click icon to add picture</a:t>
            </a:r>
            <a:endParaRPr lang="en-SG"/>
          </a:p>
        </p:txBody>
      </p:sp>
      <p:sp>
        <p:nvSpPr>
          <p:cNvPr id="9" name="Rectangle 7"/>
          <p:cNvSpPr/>
          <p:nvPr userDrawn="1"/>
        </p:nvSpPr>
        <p:spPr>
          <a:xfrm>
            <a:off x="6402915" y="3067250"/>
            <a:ext cx="4500044" cy="713919"/>
          </a:xfrm>
          <a:custGeom>
            <a:avLst/>
            <a:gdLst>
              <a:gd name="connsiteX0" fmla="*/ 0 w 3348680"/>
              <a:gd name="connsiteY0" fmla="*/ 0 h 500449"/>
              <a:gd name="connsiteX1" fmla="*/ 3348680 w 3348680"/>
              <a:gd name="connsiteY1" fmla="*/ 0 h 500449"/>
              <a:gd name="connsiteX2" fmla="*/ 3348680 w 3348680"/>
              <a:gd name="connsiteY2" fmla="*/ 500449 h 500449"/>
              <a:gd name="connsiteX3" fmla="*/ 0 w 3348680"/>
              <a:gd name="connsiteY3" fmla="*/ 500449 h 500449"/>
              <a:gd name="connsiteX4" fmla="*/ 0 w 3348680"/>
              <a:gd name="connsiteY4" fmla="*/ 0 h 500449"/>
              <a:gd name="connsiteX0" fmla="*/ 0 w 3348680"/>
              <a:gd name="connsiteY0" fmla="*/ 0 h 500449"/>
              <a:gd name="connsiteX1" fmla="*/ 3348680 w 3348680"/>
              <a:gd name="connsiteY1" fmla="*/ 0 h 500449"/>
              <a:gd name="connsiteX2" fmla="*/ 3348680 w 3348680"/>
              <a:gd name="connsiteY2" fmla="*/ 438665 h 500449"/>
              <a:gd name="connsiteX3" fmla="*/ 0 w 3348680"/>
              <a:gd name="connsiteY3" fmla="*/ 500449 h 500449"/>
              <a:gd name="connsiteX4" fmla="*/ 0 w 3348680"/>
              <a:gd name="connsiteY4" fmla="*/ 0 h 500449"/>
              <a:gd name="connsiteX0" fmla="*/ 0 w 3361037"/>
              <a:gd name="connsiteY0" fmla="*/ 0 h 500449"/>
              <a:gd name="connsiteX1" fmla="*/ 3348680 w 3361037"/>
              <a:gd name="connsiteY1" fmla="*/ 0 h 500449"/>
              <a:gd name="connsiteX2" fmla="*/ 3361037 w 3361037"/>
              <a:gd name="connsiteY2" fmla="*/ 469556 h 500449"/>
              <a:gd name="connsiteX3" fmla="*/ 0 w 3361037"/>
              <a:gd name="connsiteY3" fmla="*/ 500449 h 500449"/>
              <a:gd name="connsiteX4" fmla="*/ 0 w 3361037"/>
              <a:gd name="connsiteY4" fmla="*/ 0 h 500449"/>
              <a:gd name="connsiteX0" fmla="*/ 0 w 3361037"/>
              <a:gd name="connsiteY0" fmla="*/ 27992 h 528441"/>
              <a:gd name="connsiteX1" fmla="*/ 3355678 w 3361037"/>
              <a:gd name="connsiteY1" fmla="*/ 0 h 528441"/>
              <a:gd name="connsiteX2" fmla="*/ 3361037 w 3361037"/>
              <a:gd name="connsiteY2" fmla="*/ 497548 h 528441"/>
              <a:gd name="connsiteX3" fmla="*/ 0 w 3361037"/>
              <a:gd name="connsiteY3" fmla="*/ 528441 h 528441"/>
              <a:gd name="connsiteX4" fmla="*/ 0 w 3361037"/>
              <a:gd name="connsiteY4" fmla="*/ 27992 h 528441"/>
              <a:gd name="connsiteX0" fmla="*/ 0 w 3361037"/>
              <a:gd name="connsiteY0" fmla="*/ 27992 h 528441"/>
              <a:gd name="connsiteX1" fmla="*/ 3355678 w 3361037"/>
              <a:gd name="connsiteY1" fmla="*/ 0 h 528441"/>
              <a:gd name="connsiteX2" fmla="*/ 3361037 w 3361037"/>
              <a:gd name="connsiteY2" fmla="*/ 504546 h 528441"/>
              <a:gd name="connsiteX3" fmla="*/ 0 w 3361037"/>
              <a:gd name="connsiteY3" fmla="*/ 528441 h 528441"/>
              <a:gd name="connsiteX4" fmla="*/ 0 w 3361037"/>
              <a:gd name="connsiteY4" fmla="*/ 27992 h 528441"/>
              <a:gd name="connsiteX0" fmla="*/ 0 w 3361037"/>
              <a:gd name="connsiteY0" fmla="*/ 27992 h 528441"/>
              <a:gd name="connsiteX1" fmla="*/ 3355678 w 3361037"/>
              <a:gd name="connsiteY1" fmla="*/ 0 h 528441"/>
              <a:gd name="connsiteX2" fmla="*/ 3361037 w 3361037"/>
              <a:gd name="connsiteY2" fmla="*/ 490550 h 528441"/>
              <a:gd name="connsiteX3" fmla="*/ 0 w 3361037"/>
              <a:gd name="connsiteY3" fmla="*/ 528441 h 528441"/>
              <a:gd name="connsiteX4" fmla="*/ 0 w 3361037"/>
              <a:gd name="connsiteY4" fmla="*/ 27992 h 528441"/>
              <a:gd name="connsiteX0" fmla="*/ 0 w 3361037"/>
              <a:gd name="connsiteY0" fmla="*/ 27992 h 528441"/>
              <a:gd name="connsiteX1" fmla="*/ 3355678 w 3361037"/>
              <a:gd name="connsiteY1" fmla="*/ 0 h 528441"/>
              <a:gd name="connsiteX2" fmla="*/ 3361037 w 3361037"/>
              <a:gd name="connsiteY2" fmla="*/ 490550 h 528441"/>
              <a:gd name="connsiteX3" fmla="*/ 0 w 3361037"/>
              <a:gd name="connsiteY3" fmla="*/ 528441 h 528441"/>
              <a:gd name="connsiteX4" fmla="*/ 0 w 3361037"/>
              <a:gd name="connsiteY4" fmla="*/ 27992 h 528441"/>
              <a:gd name="connsiteX0" fmla="*/ 0 w 3361037"/>
              <a:gd name="connsiteY0" fmla="*/ 27992 h 535439"/>
              <a:gd name="connsiteX1" fmla="*/ 3355678 w 3361037"/>
              <a:gd name="connsiteY1" fmla="*/ 0 h 535439"/>
              <a:gd name="connsiteX2" fmla="*/ 3361037 w 3361037"/>
              <a:gd name="connsiteY2" fmla="*/ 490550 h 535439"/>
              <a:gd name="connsiteX3" fmla="*/ 0 w 3361037"/>
              <a:gd name="connsiteY3" fmla="*/ 535439 h 535439"/>
              <a:gd name="connsiteX4" fmla="*/ 0 w 3361037"/>
              <a:gd name="connsiteY4" fmla="*/ 27992 h 535439"/>
              <a:gd name="connsiteX0" fmla="*/ 0 w 3361037"/>
              <a:gd name="connsiteY0" fmla="*/ 27992 h 535439"/>
              <a:gd name="connsiteX1" fmla="*/ 3355678 w 3361037"/>
              <a:gd name="connsiteY1" fmla="*/ 0 h 535439"/>
              <a:gd name="connsiteX2" fmla="*/ 3361037 w 3361037"/>
              <a:gd name="connsiteY2" fmla="*/ 490550 h 535439"/>
              <a:gd name="connsiteX3" fmla="*/ 0 w 3361037"/>
              <a:gd name="connsiteY3" fmla="*/ 535439 h 535439"/>
              <a:gd name="connsiteX4" fmla="*/ 0 w 3361037"/>
              <a:gd name="connsiteY4" fmla="*/ 27992 h 535439"/>
              <a:gd name="connsiteX0" fmla="*/ 0 w 3361037"/>
              <a:gd name="connsiteY0" fmla="*/ 55984 h 535439"/>
              <a:gd name="connsiteX1" fmla="*/ 3355678 w 3361037"/>
              <a:gd name="connsiteY1" fmla="*/ 0 h 535439"/>
              <a:gd name="connsiteX2" fmla="*/ 3361037 w 3361037"/>
              <a:gd name="connsiteY2" fmla="*/ 490550 h 535439"/>
              <a:gd name="connsiteX3" fmla="*/ 0 w 3361037"/>
              <a:gd name="connsiteY3" fmla="*/ 535439 h 535439"/>
              <a:gd name="connsiteX4" fmla="*/ 0 w 3361037"/>
              <a:gd name="connsiteY4" fmla="*/ 55984 h 535439"/>
              <a:gd name="connsiteX0" fmla="*/ 20994 w 3361037"/>
              <a:gd name="connsiteY0" fmla="*/ 97972 h 535439"/>
              <a:gd name="connsiteX1" fmla="*/ 3355678 w 3361037"/>
              <a:gd name="connsiteY1" fmla="*/ 0 h 535439"/>
              <a:gd name="connsiteX2" fmla="*/ 3361037 w 3361037"/>
              <a:gd name="connsiteY2" fmla="*/ 490550 h 535439"/>
              <a:gd name="connsiteX3" fmla="*/ 0 w 3361037"/>
              <a:gd name="connsiteY3" fmla="*/ 535439 h 535439"/>
              <a:gd name="connsiteX4" fmla="*/ 20994 w 3361037"/>
              <a:gd name="connsiteY4" fmla="*/ 97972 h 535439"/>
              <a:gd name="connsiteX0" fmla="*/ 0 w 3361037"/>
              <a:gd name="connsiteY0" fmla="*/ 125963 h 535439"/>
              <a:gd name="connsiteX1" fmla="*/ 3355678 w 3361037"/>
              <a:gd name="connsiteY1" fmla="*/ 0 h 535439"/>
              <a:gd name="connsiteX2" fmla="*/ 3361037 w 3361037"/>
              <a:gd name="connsiteY2" fmla="*/ 490550 h 535439"/>
              <a:gd name="connsiteX3" fmla="*/ 0 w 3361037"/>
              <a:gd name="connsiteY3" fmla="*/ 535439 h 535439"/>
              <a:gd name="connsiteX4" fmla="*/ 0 w 3361037"/>
              <a:gd name="connsiteY4" fmla="*/ 125963 h 535439"/>
              <a:gd name="connsiteX0" fmla="*/ 0 w 3368034"/>
              <a:gd name="connsiteY0" fmla="*/ 48986 h 535439"/>
              <a:gd name="connsiteX1" fmla="*/ 3362675 w 3368034"/>
              <a:gd name="connsiteY1" fmla="*/ 0 h 535439"/>
              <a:gd name="connsiteX2" fmla="*/ 3368034 w 3368034"/>
              <a:gd name="connsiteY2" fmla="*/ 490550 h 535439"/>
              <a:gd name="connsiteX3" fmla="*/ 6997 w 3368034"/>
              <a:gd name="connsiteY3" fmla="*/ 535439 h 535439"/>
              <a:gd name="connsiteX4" fmla="*/ 0 w 3368034"/>
              <a:gd name="connsiteY4" fmla="*/ 48986 h 535439"/>
              <a:gd name="connsiteX0" fmla="*/ 6999 w 3375033"/>
              <a:gd name="connsiteY0" fmla="*/ 48986 h 535439"/>
              <a:gd name="connsiteX1" fmla="*/ 3369674 w 3375033"/>
              <a:gd name="connsiteY1" fmla="*/ 0 h 535439"/>
              <a:gd name="connsiteX2" fmla="*/ 3375033 w 3375033"/>
              <a:gd name="connsiteY2" fmla="*/ 490550 h 535439"/>
              <a:gd name="connsiteX3" fmla="*/ 0 w 3375033"/>
              <a:gd name="connsiteY3" fmla="*/ 535439 h 535439"/>
              <a:gd name="connsiteX4" fmla="*/ 6999 w 3375033"/>
              <a:gd name="connsiteY4" fmla="*/ 48986 h 535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5033" h="535439">
                <a:moveTo>
                  <a:pt x="6999" y="48986"/>
                </a:moveTo>
                <a:lnTo>
                  <a:pt x="3369674" y="0"/>
                </a:lnTo>
                <a:cubicBezTo>
                  <a:pt x="3371460" y="165849"/>
                  <a:pt x="3373247" y="324701"/>
                  <a:pt x="3375033" y="490550"/>
                </a:cubicBezTo>
                <a:lnTo>
                  <a:pt x="0" y="535439"/>
                </a:lnTo>
                <a:lnTo>
                  <a:pt x="6999" y="48986"/>
                </a:lnTo>
                <a:close/>
              </a:path>
            </a:pathLst>
          </a:custGeom>
          <a:solidFill>
            <a:srgbClr val="DA2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400">
              <a:solidFill>
                <a:srgbClr val="DA291C"/>
              </a:solidFill>
            </a:endParaRPr>
          </a:p>
        </p:txBody>
      </p:sp>
      <p:sp>
        <p:nvSpPr>
          <p:cNvPr id="7" name="Text Placeholder 7"/>
          <p:cNvSpPr>
            <a:spLocks noGrp="1"/>
          </p:cNvSpPr>
          <p:nvPr>
            <p:ph type="body" sz="quarter" idx="12" hasCustomPrompt="1"/>
          </p:nvPr>
        </p:nvSpPr>
        <p:spPr>
          <a:xfrm>
            <a:off x="6409039" y="3135085"/>
            <a:ext cx="4481383" cy="646084"/>
          </a:xfrm>
          <a:prstGeom prst="rect">
            <a:avLst/>
          </a:prstGeom>
          <a:noFill/>
        </p:spPr>
        <p:txBody>
          <a:bodyPr anchor="ctr">
            <a:noAutofit/>
          </a:bodyPr>
          <a:lstStyle>
            <a:lvl1pPr marL="0" indent="0" algn="ctr">
              <a:buNone/>
              <a:defRPr lang="en-SG" sz="3000" b="0" i="0" smtClean="0">
                <a:solidFill>
                  <a:schemeClr val="bg1"/>
                </a:solidFill>
                <a:effectLst/>
                <a:latin typeface="IBM Plex Sans Medium" panose="020B0603050203000203" pitchFamily="34" charset="0"/>
              </a:defRPr>
            </a:lvl1pPr>
          </a:lstStyle>
          <a:p>
            <a:pPr lvl="0"/>
            <a:r>
              <a:rPr lang="en-SG"/>
              <a:t>Section Divider (30px)</a:t>
            </a:r>
          </a:p>
        </p:txBody>
      </p:sp>
      <p:sp>
        <p:nvSpPr>
          <p:cNvPr id="4" name="Text Placeholder 3"/>
          <p:cNvSpPr>
            <a:spLocks noGrp="1"/>
          </p:cNvSpPr>
          <p:nvPr>
            <p:ph type="body" sz="quarter" idx="13" hasCustomPrompt="1"/>
          </p:nvPr>
        </p:nvSpPr>
        <p:spPr>
          <a:xfrm>
            <a:off x="6424785" y="2281743"/>
            <a:ext cx="4465637" cy="469548"/>
          </a:xfrm>
          <a:prstGeom prst="wedgeRectCallout">
            <a:avLst>
              <a:gd name="adj1" fmla="val -20289"/>
              <a:gd name="adj2" fmla="val 127988"/>
            </a:avLst>
          </a:prstGeom>
        </p:spPr>
        <p:txBody>
          <a:bodyPr/>
          <a:lstStyle>
            <a:lvl1pPr marL="0" indent="0" algn="ctr">
              <a:buNone/>
              <a:defRPr sz="1200" baseline="0">
                <a:solidFill>
                  <a:schemeClr val="bg2">
                    <a:lumMod val="90000"/>
                  </a:schemeClr>
                </a:solidFill>
                <a:latin typeface="IBM Plex Sans" panose="020B0503050203000203" pitchFamily="34" charset="0"/>
              </a:defRPr>
            </a:lvl1pPr>
          </a:lstStyle>
          <a:p>
            <a:pPr lvl="0"/>
            <a:r>
              <a:rPr lang="en-US"/>
              <a:t>The focus mark size is fixed; if the section divider text exceeds the focus mark length, the focus mark should be removed.</a:t>
            </a:r>
            <a:endParaRPr lang="en-SG"/>
          </a:p>
        </p:txBody>
      </p:sp>
    </p:spTree>
    <p:extLst>
      <p:ext uri="{BB962C8B-B14F-4D97-AF65-F5344CB8AC3E}">
        <p14:creationId xmlns:p14="http://schemas.microsoft.com/office/powerpoint/2010/main" val="2338656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246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Level 1 (20px)</a:t>
            </a:r>
          </a:p>
          <a:p>
            <a:pPr lvl="1"/>
            <a:r>
              <a:rPr lang="en-US"/>
              <a:t>Second level (18px)</a:t>
            </a:r>
          </a:p>
          <a:p>
            <a:pPr lvl="2"/>
            <a:r>
              <a:rPr lang="en-US"/>
              <a:t>Third level (16px)</a:t>
            </a:r>
          </a:p>
        </p:txBody>
      </p:sp>
      <p:sp>
        <p:nvSpPr>
          <p:cNvPr id="5" name="Title Placeholder 4"/>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en-SG"/>
              <a:t>PRESENTATION TITLE (30px)</a:t>
            </a:r>
          </a:p>
        </p:txBody>
      </p:sp>
    </p:spTree>
    <p:extLst>
      <p:ext uri="{BB962C8B-B14F-4D97-AF65-F5344CB8AC3E}">
        <p14:creationId xmlns:p14="http://schemas.microsoft.com/office/powerpoint/2010/main" val="161112189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93" r:id="rId7"/>
    <p:sldLayoutId id="2147483694" r:id="rId8"/>
    <p:sldLayoutId id="2147483695" r:id="rId9"/>
    <p:sldLayoutId id="2147483708" r:id="rId10"/>
    <p:sldLayoutId id="2147483679" r:id="rId11"/>
  </p:sldLayoutIdLst>
  <p:txStyles>
    <p:titleStyle>
      <a:lvl1pPr algn="l" defTabSz="914400" rtl="0" eaLnBrk="1" latinLnBrk="0" hangingPunct="1">
        <a:lnSpc>
          <a:spcPct val="90000"/>
        </a:lnSpc>
        <a:spcBef>
          <a:spcPct val="0"/>
        </a:spcBef>
        <a:buNone/>
        <a:defRPr sz="3000" b="1" kern="1200">
          <a:solidFill>
            <a:schemeClr val="tx1"/>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IBM Plex Sans" panose="020B05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IBM Plex Sans" panose="020B05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IBM Plex Sans" panose="020B05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vert="horz" lIns="91440" tIns="45720" rIns="91440" bIns="45720" rtlCol="0" anchor="t">
            <a:noAutofit/>
          </a:bodyPr>
          <a:lstStyle/>
          <a:p>
            <a:r>
              <a:rPr lang="en-SG">
                <a:latin typeface="IBM Plex Sans"/>
              </a:rPr>
              <a:t>23 June 2026</a:t>
            </a:r>
            <a:endParaRPr lang="en-SG"/>
          </a:p>
        </p:txBody>
      </p:sp>
      <p:sp>
        <p:nvSpPr>
          <p:cNvPr id="5" name="Text Placeholder 4"/>
          <p:cNvSpPr>
            <a:spLocks noGrp="1"/>
          </p:cNvSpPr>
          <p:nvPr>
            <p:ph type="body" sz="quarter" idx="12"/>
          </p:nvPr>
        </p:nvSpPr>
        <p:spPr/>
        <p:txBody>
          <a:bodyPr/>
          <a:lstStyle/>
          <a:p>
            <a:r>
              <a:rPr lang="en-US"/>
              <a:t>Visit by the National Press Foundation</a:t>
            </a:r>
            <a:endParaRPr lang="en-SG"/>
          </a:p>
        </p:txBody>
      </p:sp>
    </p:spTree>
    <p:extLst>
      <p:ext uri="{BB962C8B-B14F-4D97-AF65-F5344CB8AC3E}">
        <p14:creationId xmlns:p14="http://schemas.microsoft.com/office/powerpoint/2010/main" val="418958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p:txBody>
          <a:bodyPr/>
          <a:lstStyle/>
          <a:p>
            <a:endParaRPr lang="en-SG"/>
          </a:p>
        </p:txBody>
      </p:sp>
      <p:sp>
        <p:nvSpPr>
          <p:cNvPr id="17" name="Text Placeholder 16"/>
          <p:cNvSpPr>
            <a:spLocks noGrp="1"/>
          </p:cNvSpPr>
          <p:nvPr>
            <p:ph type="body" sz="quarter" idx="13"/>
          </p:nvPr>
        </p:nvSpPr>
        <p:spPr>
          <a:xfrm>
            <a:off x="6096000" y="3249911"/>
            <a:ext cx="712507" cy="436605"/>
          </a:xfrm>
        </p:spPr>
        <p:txBody>
          <a:bodyPr/>
          <a:lstStyle/>
          <a:p>
            <a:endParaRPr lang="en-SG"/>
          </a:p>
        </p:txBody>
      </p:sp>
      <p:sp>
        <p:nvSpPr>
          <p:cNvPr id="18" name="Text Placeholder 17"/>
          <p:cNvSpPr>
            <a:spLocks noGrp="1"/>
          </p:cNvSpPr>
          <p:nvPr>
            <p:ph type="body" sz="quarter" idx="14"/>
          </p:nvPr>
        </p:nvSpPr>
        <p:spPr>
          <a:xfrm>
            <a:off x="6096000" y="4405189"/>
            <a:ext cx="712507" cy="436605"/>
          </a:xfrm>
        </p:spPr>
        <p:txBody>
          <a:bodyPr/>
          <a:lstStyle/>
          <a:p>
            <a:endParaRPr lang="en-SG"/>
          </a:p>
        </p:txBody>
      </p:sp>
      <p:sp>
        <p:nvSpPr>
          <p:cNvPr id="20" name="Text Placeholder 19"/>
          <p:cNvSpPr>
            <a:spLocks noGrp="1"/>
          </p:cNvSpPr>
          <p:nvPr>
            <p:ph type="body" sz="quarter" idx="16"/>
          </p:nvPr>
        </p:nvSpPr>
        <p:spPr>
          <a:xfrm>
            <a:off x="7060190" y="2310529"/>
            <a:ext cx="4957640" cy="219248"/>
          </a:xfrm>
        </p:spPr>
        <p:txBody>
          <a:bodyPr/>
          <a:lstStyle/>
          <a:p>
            <a:r>
              <a:rPr lang="en-US" sz="2200" dirty="0">
                <a:solidFill>
                  <a:srgbClr val="FF0000"/>
                </a:solidFill>
                <a:latin typeface="IBM Plex Sans"/>
              </a:rPr>
              <a:t>3.10pm - 4.10pm|</a:t>
            </a:r>
            <a:r>
              <a:rPr lang="en-US" sz="2200" dirty="0">
                <a:latin typeface="IBM Plex Sans"/>
              </a:rPr>
              <a:t> </a:t>
            </a:r>
            <a:br>
              <a:rPr lang="en-US" sz="2200" dirty="0"/>
            </a:br>
            <a:r>
              <a:rPr lang="en-SG" sz="2000" dirty="0">
                <a:latin typeface="IBM Plex Sans"/>
              </a:rPr>
              <a:t>Sharing Session on GenAI by A/Prof Donny Soh and Prof Ian McLoughlin on </a:t>
            </a:r>
            <a:r>
              <a:rPr lang="en-SG" sz="2000">
                <a:latin typeface="IBM Plex Sans"/>
              </a:rPr>
              <a:t>Ethics in GenAI and Industry &amp; Trade </a:t>
            </a:r>
          </a:p>
          <a:p>
            <a:r>
              <a:rPr lang="en-SG" sz="2000" dirty="0">
                <a:latin typeface="IBM Plex Sans"/>
              </a:rPr>
              <a:t> </a:t>
            </a:r>
            <a:r>
              <a:rPr lang="en-US" sz="2000">
                <a:latin typeface="IBM Plex Sans"/>
              </a:rPr>
              <a:t>​</a:t>
            </a:r>
            <a:endParaRPr lang="en-SG" sz="2000">
              <a:latin typeface="IBM Plex Sans"/>
            </a:endParaRPr>
          </a:p>
        </p:txBody>
      </p:sp>
      <p:sp>
        <p:nvSpPr>
          <p:cNvPr id="22" name="Text Placeholder 21"/>
          <p:cNvSpPr>
            <a:spLocks noGrp="1"/>
          </p:cNvSpPr>
          <p:nvPr>
            <p:ph type="body" sz="quarter" idx="18"/>
          </p:nvPr>
        </p:nvSpPr>
        <p:spPr>
          <a:xfrm>
            <a:off x="7060190" y="3467268"/>
            <a:ext cx="4957640" cy="219248"/>
          </a:xfrm>
        </p:spPr>
        <p:txBody>
          <a:bodyPr/>
          <a:lstStyle/>
          <a:p>
            <a:r>
              <a:rPr lang="en-US" sz="2200">
                <a:solidFill>
                  <a:srgbClr val="FF0000"/>
                </a:solidFill>
              </a:rPr>
              <a:t>4.11pm - 4.20pm|</a:t>
            </a:r>
            <a:r>
              <a:rPr lang="en-US" sz="2200" b="0">
                <a:solidFill>
                  <a:srgbClr val="FF0000"/>
                </a:solidFill>
              </a:rPr>
              <a:t>​ </a:t>
            </a:r>
            <a:br>
              <a:rPr lang="en-US" b="0">
                <a:solidFill>
                  <a:srgbClr val="FF0000"/>
                </a:solidFill>
              </a:rPr>
            </a:br>
            <a:r>
              <a:rPr lang="en-SG" sz="2000"/>
              <a:t>SIT Walking Tour led by Senior Manager Clyde Teo, Estates </a:t>
            </a:r>
          </a:p>
        </p:txBody>
      </p:sp>
      <p:sp>
        <p:nvSpPr>
          <p:cNvPr id="24" name="Text Placeholder 23"/>
          <p:cNvSpPr>
            <a:spLocks noGrp="1"/>
          </p:cNvSpPr>
          <p:nvPr>
            <p:ph type="body" sz="quarter" idx="20"/>
          </p:nvPr>
        </p:nvSpPr>
        <p:spPr>
          <a:xfrm>
            <a:off x="7060190" y="4841794"/>
            <a:ext cx="4957640" cy="384195"/>
          </a:xfrm>
        </p:spPr>
        <p:txBody>
          <a:bodyPr/>
          <a:lstStyle/>
          <a:p>
            <a:r>
              <a:rPr lang="en-US" sz="2000">
                <a:solidFill>
                  <a:srgbClr val="FF0000"/>
                </a:solidFill>
              </a:rPr>
              <a:t>4.21pm - 4.55pm| </a:t>
            </a:r>
            <a:br>
              <a:rPr lang="en-US">
                <a:solidFill>
                  <a:srgbClr val="FF0000"/>
                </a:solidFill>
              </a:rPr>
            </a:br>
            <a:r>
              <a:rPr lang="en-SG" sz="2000"/>
              <a:t>SNAIC Showcase (SIT x NVIDIA AI Centre)</a:t>
            </a:r>
          </a:p>
          <a:p>
            <a:endParaRPr lang="en-SG"/>
          </a:p>
        </p:txBody>
      </p:sp>
      <p:sp>
        <p:nvSpPr>
          <p:cNvPr id="2" name="Text Placeholder 1"/>
          <p:cNvSpPr>
            <a:spLocks noGrp="1"/>
          </p:cNvSpPr>
          <p:nvPr>
            <p:ph type="body" sz="quarter" idx="10"/>
          </p:nvPr>
        </p:nvSpPr>
        <p:spPr>
          <a:xfrm>
            <a:off x="6096000" y="2066410"/>
            <a:ext cx="712508" cy="436605"/>
          </a:xfrm>
        </p:spPr>
        <p:txBody>
          <a:bodyPr/>
          <a:lstStyle/>
          <a:p>
            <a:endParaRPr lang="en-SG"/>
          </a:p>
        </p:txBody>
      </p:sp>
      <p:pic>
        <p:nvPicPr>
          <p:cNvPr id="5" name="Picture 4">
            <a:extLst>
              <a:ext uri="{FF2B5EF4-FFF2-40B4-BE49-F238E27FC236}">
                <a16:creationId xmlns:a16="http://schemas.microsoft.com/office/drawing/2014/main" id="{BB0CAF07-1389-0D7D-83DC-A570E8F445E0}"/>
              </a:ext>
            </a:extLst>
          </p:cNvPr>
          <p:cNvPicPr>
            <a:picLocks noChangeAspect="1"/>
          </p:cNvPicPr>
          <p:nvPr/>
        </p:nvPicPr>
        <p:blipFill>
          <a:blip r:embed="rId2"/>
          <a:stretch>
            <a:fillRect/>
          </a:stretch>
        </p:blipFill>
        <p:spPr>
          <a:xfrm>
            <a:off x="5903976" y="5736317"/>
            <a:ext cx="713294" cy="432854"/>
          </a:xfrm>
          <a:prstGeom prst="rect">
            <a:avLst/>
          </a:prstGeom>
        </p:spPr>
      </p:pic>
    </p:spTree>
    <p:extLst>
      <p:ext uri="{BB962C8B-B14F-4D97-AF65-F5344CB8AC3E}">
        <p14:creationId xmlns:p14="http://schemas.microsoft.com/office/powerpoint/2010/main" val="455915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3062B-2881-D489-8D20-260DD21B4997}"/>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77A5A478-5FC0-078D-1142-CB65A2BA8157}"/>
              </a:ext>
            </a:extLst>
          </p:cNvPr>
          <p:cNvSpPr>
            <a:spLocks noGrp="1"/>
          </p:cNvSpPr>
          <p:nvPr>
            <p:ph type="body" sz="quarter" idx="13"/>
          </p:nvPr>
        </p:nvSpPr>
        <p:spPr>
          <a:xfrm>
            <a:off x="6096000" y="3249911"/>
            <a:ext cx="712507" cy="436605"/>
          </a:xfrm>
        </p:spPr>
        <p:txBody>
          <a:bodyPr/>
          <a:lstStyle/>
          <a:p>
            <a:r>
              <a:rPr lang="en-US"/>
              <a:t>05</a:t>
            </a:r>
            <a:endParaRPr lang="en-SG"/>
          </a:p>
        </p:txBody>
      </p:sp>
      <p:sp>
        <p:nvSpPr>
          <p:cNvPr id="18" name="Text Placeholder 17">
            <a:extLst>
              <a:ext uri="{FF2B5EF4-FFF2-40B4-BE49-F238E27FC236}">
                <a16:creationId xmlns:a16="http://schemas.microsoft.com/office/drawing/2014/main" id="{89CFC486-0288-A193-71CD-EA9A7737B179}"/>
              </a:ext>
            </a:extLst>
          </p:cNvPr>
          <p:cNvSpPr>
            <a:spLocks noGrp="1"/>
          </p:cNvSpPr>
          <p:nvPr>
            <p:ph type="body" sz="quarter" idx="14"/>
          </p:nvPr>
        </p:nvSpPr>
        <p:spPr>
          <a:xfrm>
            <a:off x="6096000" y="4405189"/>
            <a:ext cx="712507" cy="436605"/>
          </a:xfrm>
        </p:spPr>
        <p:txBody>
          <a:bodyPr/>
          <a:lstStyle/>
          <a:p>
            <a:r>
              <a:rPr lang="en-US"/>
              <a:t>06</a:t>
            </a:r>
            <a:endParaRPr lang="en-SG"/>
          </a:p>
        </p:txBody>
      </p:sp>
      <p:sp>
        <p:nvSpPr>
          <p:cNvPr id="20" name="Text Placeholder 19">
            <a:extLst>
              <a:ext uri="{FF2B5EF4-FFF2-40B4-BE49-F238E27FC236}">
                <a16:creationId xmlns:a16="http://schemas.microsoft.com/office/drawing/2014/main" id="{7B8C070C-0B8A-F510-3CD1-AF64606CA4D0}"/>
              </a:ext>
            </a:extLst>
          </p:cNvPr>
          <p:cNvSpPr>
            <a:spLocks noGrp="1"/>
          </p:cNvSpPr>
          <p:nvPr>
            <p:ph type="body" sz="quarter" idx="16"/>
          </p:nvPr>
        </p:nvSpPr>
        <p:spPr>
          <a:xfrm>
            <a:off x="6951667" y="2606373"/>
            <a:ext cx="4957640" cy="219248"/>
          </a:xfrm>
        </p:spPr>
        <p:txBody>
          <a:bodyPr/>
          <a:lstStyle/>
          <a:p>
            <a:r>
              <a:rPr lang="en-US" sz="2200">
                <a:solidFill>
                  <a:srgbClr val="FF0000"/>
                </a:solidFill>
                <a:latin typeface="IBM Plex Sans"/>
              </a:rPr>
              <a:t>4.55pm – 5.20pm|</a:t>
            </a:r>
            <a:r>
              <a:rPr lang="en-US" sz="2200">
                <a:latin typeface="IBM Plex Sans"/>
              </a:rPr>
              <a:t> </a:t>
            </a:r>
            <a:br>
              <a:rPr lang="en-US" sz="2200"/>
            </a:br>
            <a:r>
              <a:rPr lang="en-SG" sz="2000">
                <a:latin typeface="IBM Plex Sans"/>
              </a:rPr>
              <a:t>Punggol Digital District (PDD) Walking Tour led by Joseph Yap, JTC</a:t>
            </a:r>
          </a:p>
          <a:p>
            <a:r>
              <a:rPr lang="en-SG" sz="2000">
                <a:latin typeface="IBM Plex Sans"/>
              </a:rPr>
              <a:t> </a:t>
            </a:r>
            <a:r>
              <a:rPr lang="en-US" sz="2000">
                <a:latin typeface="IBM Plex Sans"/>
              </a:rPr>
              <a:t>​</a:t>
            </a:r>
            <a:endParaRPr lang="en-SG" sz="2000">
              <a:latin typeface="IBM Plex Sans"/>
            </a:endParaRPr>
          </a:p>
        </p:txBody>
      </p:sp>
      <p:sp>
        <p:nvSpPr>
          <p:cNvPr id="22" name="Text Placeholder 21">
            <a:extLst>
              <a:ext uri="{FF2B5EF4-FFF2-40B4-BE49-F238E27FC236}">
                <a16:creationId xmlns:a16="http://schemas.microsoft.com/office/drawing/2014/main" id="{A980CD0F-C6E2-2CFE-53F6-E202ED923EAE}"/>
              </a:ext>
            </a:extLst>
          </p:cNvPr>
          <p:cNvSpPr>
            <a:spLocks noGrp="1"/>
          </p:cNvSpPr>
          <p:nvPr>
            <p:ph type="body" sz="quarter" idx="18"/>
          </p:nvPr>
        </p:nvSpPr>
        <p:spPr>
          <a:xfrm>
            <a:off x="6915602" y="3467268"/>
            <a:ext cx="4957640" cy="219248"/>
          </a:xfrm>
        </p:spPr>
        <p:txBody>
          <a:bodyPr/>
          <a:lstStyle/>
          <a:p>
            <a:r>
              <a:rPr lang="en-US" sz="2200">
                <a:solidFill>
                  <a:srgbClr val="FF0000"/>
                </a:solidFill>
              </a:rPr>
              <a:t>5.25pm|</a:t>
            </a:r>
            <a:r>
              <a:rPr lang="en-US" sz="2200" b="0">
                <a:solidFill>
                  <a:srgbClr val="FF0000"/>
                </a:solidFill>
              </a:rPr>
              <a:t>​ </a:t>
            </a:r>
            <a:br>
              <a:rPr lang="en-US" b="0">
                <a:solidFill>
                  <a:srgbClr val="FF0000"/>
                </a:solidFill>
              </a:rPr>
            </a:br>
            <a:r>
              <a:rPr lang="en-SG" sz="2000"/>
              <a:t>Photography Stop at Campus Boulevard</a:t>
            </a:r>
          </a:p>
        </p:txBody>
      </p:sp>
      <p:sp>
        <p:nvSpPr>
          <p:cNvPr id="24" name="Text Placeholder 23">
            <a:extLst>
              <a:ext uri="{FF2B5EF4-FFF2-40B4-BE49-F238E27FC236}">
                <a16:creationId xmlns:a16="http://schemas.microsoft.com/office/drawing/2014/main" id="{F8519846-B71C-C5FF-5F66-795BDE27140E}"/>
              </a:ext>
            </a:extLst>
          </p:cNvPr>
          <p:cNvSpPr>
            <a:spLocks noGrp="1"/>
          </p:cNvSpPr>
          <p:nvPr>
            <p:ph type="body" sz="quarter" idx="20"/>
          </p:nvPr>
        </p:nvSpPr>
        <p:spPr>
          <a:xfrm>
            <a:off x="6915602" y="5018723"/>
            <a:ext cx="4479538" cy="384195"/>
          </a:xfrm>
        </p:spPr>
        <p:txBody>
          <a:bodyPr/>
          <a:lstStyle/>
          <a:p>
            <a:r>
              <a:rPr lang="en-US" sz="2200">
                <a:solidFill>
                  <a:srgbClr val="FF0000"/>
                </a:solidFill>
                <a:latin typeface="IBM Plex Sans"/>
              </a:rPr>
              <a:t>5.30pm|</a:t>
            </a:r>
            <a:r>
              <a:rPr lang="en-US" sz="2200" b="0">
                <a:solidFill>
                  <a:srgbClr val="FF0000"/>
                </a:solidFill>
                <a:latin typeface="IBM Plex Sans"/>
              </a:rPr>
              <a:t> </a:t>
            </a:r>
            <a:br>
              <a:rPr lang="en-US"/>
            </a:br>
            <a:r>
              <a:rPr lang="en-US" sz="2000">
                <a:latin typeface="IBM Plex Sans"/>
              </a:rPr>
              <a:t>End of </a:t>
            </a:r>
            <a:r>
              <a:rPr lang="en-US" sz="2000" err="1">
                <a:latin typeface="IBM Plex Sans"/>
              </a:rPr>
              <a:t>Programme</a:t>
            </a:r>
            <a:endParaRPr lang="en-US" sz="2000">
              <a:latin typeface="IBM Plex Sans"/>
            </a:endParaRPr>
          </a:p>
          <a:p>
            <a:r>
              <a:rPr lang="en-SG" sz="2000"/>
              <a:t>Bus pickup at Tower 88</a:t>
            </a:r>
          </a:p>
          <a:p>
            <a:endParaRPr lang="en-SG"/>
          </a:p>
        </p:txBody>
      </p:sp>
      <p:sp>
        <p:nvSpPr>
          <p:cNvPr id="2" name="Text Placeholder 1">
            <a:extLst>
              <a:ext uri="{FF2B5EF4-FFF2-40B4-BE49-F238E27FC236}">
                <a16:creationId xmlns:a16="http://schemas.microsoft.com/office/drawing/2014/main" id="{BE486519-7B8B-0D81-AEBA-A40647538A14}"/>
              </a:ext>
            </a:extLst>
          </p:cNvPr>
          <p:cNvSpPr>
            <a:spLocks noGrp="1"/>
          </p:cNvSpPr>
          <p:nvPr>
            <p:ph type="body" sz="quarter" idx="10"/>
          </p:nvPr>
        </p:nvSpPr>
        <p:spPr>
          <a:xfrm>
            <a:off x="6096000" y="2066410"/>
            <a:ext cx="712508" cy="436605"/>
          </a:xfrm>
        </p:spPr>
        <p:txBody>
          <a:bodyPr/>
          <a:lstStyle/>
          <a:p>
            <a:r>
              <a:rPr lang="en-US"/>
              <a:t>04</a:t>
            </a:r>
            <a:endParaRPr lang="en-SG"/>
          </a:p>
        </p:txBody>
      </p:sp>
      <p:pic>
        <p:nvPicPr>
          <p:cNvPr id="5" name="Picture 4">
            <a:extLst>
              <a:ext uri="{FF2B5EF4-FFF2-40B4-BE49-F238E27FC236}">
                <a16:creationId xmlns:a16="http://schemas.microsoft.com/office/drawing/2014/main" id="{FE7290F6-E512-CC58-3799-02A18C42E215}"/>
              </a:ext>
            </a:extLst>
          </p:cNvPr>
          <p:cNvPicPr>
            <a:picLocks noChangeAspect="1"/>
          </p:cNvPicPr>
          <p:nvPr/>
        </p:nvPicPr>
        <p:blipFill>
          <a:blip r:embed="rId2"/>
          <a:stretch>
            <a:fillRect/>
          </a:stretch>
        </p:blipFill>
        <p:spPr>
          <a:xfrm>
            <a:off x="5903976" y="5736317"/>
            <a:ext cx="713294" cy="432854"/>
          </a:xfrm>
          <a:prstGeom prst="rect">
            <a:avLst/>
          </a:prstGeom>
        </p:spPr>
      </p:pic>
      <p:pic>
        <p:nvPicPr>
          <p:cNvPr id="4" name="Picture Placeholder 8">
            <a:extLst>
              <a:ext uri="{FF2B5EF4-FFF2-40B4-BE49-F238E27FC236}">
                <a16:creationId xmlns:a16="http://schemas.microsoft.com/office/drawing/2014/main" id="{680A4F82-0715-E084-3C41-5ADB23BD010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6546" b="6546"/>
          <a:stretch>
            <a:fillRect/>
          </a:stretch>
        </p:blipFill>
        <p:spPr>
          <a:xfrm>
            <a:off x="-57150" y="-44449"/>
            <a:ext cx="5297485" cy="6902450"/>
          </a:xfrm>
          <a:custGeom>
            <a:avLst/>
            <a:gdLst>
              <a:gd name="connsiteX0" fmla="*/ 0 w 4244975"/>
              <a:gd name="connsiteY0" fmla="*/ 0 h 5143500"/>
              <a:gd name="connsiteX1" fmla="*/ 4244975 w 4244975"/>
              <a:gd name="connsiteY1" fmla="*/ 0 h 5143500"/>
              <a:gd name="connsiteX2" fmla="*/ 4244975 w 4244975"/>
              <a:gd name="connsiteY2" fmla="*/ 5143500 h 5143500"/>
              <a:gd name="connsiteX3" fmla="*/ 0 w 4244975"/>
              <a:gd name="connsiteY3" fmla="*/ 5143500 h 5143500"/>
              <a:gd name="connsiteX4" fmla="*/ 0 w 4244975"/>
              <a:gd name="connsiteY4" fmla="*/ 0 h 5143500"/>
              <a:gd name="connsiteX0" fmla="*/ 0 w 4244975"/>
              <a:gd name="connsiteY0" fmla="*/ 0 h 5143500"/>
              <a:gd name="connsiteX1" fmla="*/ 4244975 w 4244975"/>
              <a:gd name="connsiteY1" fmla="*/ 0 h 5143500"/>
              <a:gd name="connsiteX2" fmla="*/ 3889375 w 4244975"/>
              <a:gd name="connsiteY2" fmla="*/ 5143500 h 5143500"/>
              <a:gd name="connsiteX3" fmla="*/ 0 w 4244975"/>
              <a:gd name="connsiteY3" fmla="*/ 5143500 h 5143500"/>
              <a:gd name="connsiteX4" fmla="*/ 0 w 4244975"/>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4975" h="5143500">
                <a:moveTo>
                  <a:pt x="0" y="0"/>
                </a:moveTo>
                <a:lnTo>
                  <a:pt x="4244975" y="0"/>
                </a:lnTo>
                <a:lnTo>
                  <a:pt x="3889375" y="5143500"/>
                </a:lnTo>
                <a:lnTo>
                  <a:pt x="0" y="5143500"/>
                </a:lnTo>
                <a:lnTo>
                  <a:pt x="0" y="0"/>
                </a:lnTo>
                <a:close/>
              </a:path>
            </a:pathLst>
          </a:custGeom>
          <a:blipFill dpi="0" rotWithShape="1">
            <a:blip r:embed="rId4"/>
            <a:srcRect/>
            <a:stretch>
              <a:fillRect/>
            </a:stretch>
          </a:blipFill>
        </p:spPr>
      </p:pic>
    </p:spTree>
    <p:extLst>
      <p:ext uri="{BB962C8B-B14F-4D97-AF65-F5344CB8AC3E}">
        <p14:creationId xmlns:p14="http://schemas.microsoft.com/office/powerpoint/2010/main" val="3766820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AF4841F-4B6B-A6BF-629F-690306C380A4}"/>
              </a:ext>
            </a:extLst>
          </p:cNvPr>
          <p:cNvSpPr>
            <a:spLocks noGrp="1"/>
          </p:cNvSpPr>
          <p:nvPr>
            <p:ph type="title"/>
          </p:nvPr>
        </p:nvSpPr>
        <p:spPr/>
        <p:txBody>
          <a:bodyPr vert="horz" lIns="0" tIns="0" rIns="0" bIns="0" rtlCol="0" anchor="ctr">
            <a:normAutofit/>
          </a:bodyPr>
          <a:lstStyle/>
          <a:p>
            <a:r>
              <a:rPr lang="en-GB">
                <a:latin typeface="IBM Plex Sans"/>
              </a:rPr>
              <a:t>AI expert 1: Donny Soh</a:t>
            </a:r>
            <a:endParaRPr lang="en-GB"/>
          </a:p>
        </p:txBody>
      </p:sp>
      <p:pic>
        <p:nvPicPr>
          <p:cNvPr id="2" name="Picture 1" descr="A person in a suit and tie&#10;&#10;AI-generated content may be incorrect.">
            <a:extLst>
              <a:ext uri="{FF2B5EF4-FFF2-40B4-BE49-F238E27FC236}">
                <a16:creationId xmlns:a16="http://schemas.microsoft.com/office/drawing/2014/main" id="{8C18A46D-C7A4-A62C-574F-F295763F2A4F}"/>
              </a:ext>
            </a:extLst>
          </p:cNvPr>
          <p:cNvPicPr>
            <a:picLocks noChangeAspect="1"/>
          </p:cNvPicPr>
          <p:nvPr/>
        </p:nvPicPr>
        <p:blipFill>
          <a:blip r:embed="rId2"/>
          <a:stretch>
            <a:fillRect/>
          </a:stretch>
        </p:blipFill>
        <p:spPr>
          <a:xfrm>
            <a:off x="836386" y="1250043"/>
            <a:ext cx="4024085" cy="5156200"/>
          </a:xfrm>
          <a:prstGeom prst="rect">
            <a:avLst/>
          </a:prstGeom>
        </p:spPr>
      </p:pic>
      <p:sp>
        <p:nvSpPr>
          <p:cNvPr id="3" name="TextBox 2">
            <a:extLst>
              <a:ext uri="{FF2B5EF4-FFF2-40B4-BE49-F238E27FC236}">
                <a16:creationId xmlns:a16="http://schemas.microsoft.com/office/drawing/2014/main" id="{D897D0FB-B931-912E-8E4C-E610C3AE6811}"/>
              </a:ext>
            </a:extLst>
          </p:cNvPr>
          <p:cNvSpPr txBox="1"/>
          <p:nvPr/>
        </p:nvSpPr>
        <p:spPr>
          <a:xfrm>
            <a:off x="5000171" y="1433286"/>
            <a:ext cx="694508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just">
              <a:buFont typeface=""/>
              <a:buChar char="•"/>
            </a:pPr>
            <a:r>
              <a:rPr lang="en-US" b="1" i="0">
                <a:solidFill>
                  <a:srgbClr val="000000"/>
                </a:solidFill>
                <a:latin typeface="IBM Plex Sans"/>
                <a:ea typeface="IBM Plex Sans"/>
                <a:cs typeface="IBM Plex Sans"/>
              </a:rPr>
              <a:t>Programme Leader, SIT x NVIDIA AI Centre (SNAIC) Artificial Intelligence (AI) Training</a:t>
            </a:r>
            <a:r>
              <a:rPr lang="en-US" b="1">
                <a:solidFill>
                  <a:srgbClr val="000000"/>
                </a:solidFill>
                <a:latin typeface="IBM Plex Sans"/>
                <a:ea typeface="IBM Plex Sans"/>
                <a:cs typeface="IBM Plex Sans"/>
              </a:rPr>
              <a:t> </a:t>
            </a:r>
            <a:r>
              <a:rPr lang="en-US" b="1" err="1">
                <a:solidFill>
                  <a:srgbClr val="000000"/>
                </a:solidFill>
                <a:latin typeface="IBM Plex Sans"/>
                <a:ea typeface="IBM Plex Sans"/>
                <a:cs typeface="IBM Plex Sans"/>
              </a:rPr>
              <a:t>Programme</a:t>
            </a:r>
            <a:r>
              <a:rPr lang="en-US" b="1">
                <a:solidFill>
                  <a:srgbClr val="000000"/>
                </a:solidFill>
                <a:latin typeface="IBM Plex Sans"/>
                <a:ea typeface="IBM Plex Sans"/>
                <a:cs typeface="IBM Plex Sans"/>
              </a:rPr>
              <a:t>.</a:t>
            </a:r>
            <a:endParaRPr lang="en-US" err="1">
              <a:solidFill>
                <a:srgbClr val="000000"/>
              </a:solidFill>
              <a:latin typeface="Calibri" panose="020F0502020204030204"/>
              <a:ea typeface="Calibri" panose="020F0502020204030204"/>
              <a:cs typeface="Calibri" panose="020F0502020204030204"/>
            </a:endParaRPr>
          </a:p>
          <a:p>
            <a:pPr marL="685165" lvl="1" indent="-228600" algn="just">
              <a:buFont typeface="Courier New"/>
              <a:buChar char="o"/>
            </a:pPr>
            <a:r>
              <a:rPr lang="en-US">
                <a:solidFill>
                  <a:srgbClr val="000000"/>
                </a:solidFill>
                <a:latin typeface="IBM Plex Sans"/>
                <a:ea typeface="IBM Plex Sans"/>
                <a:cs typeface="IBM Plex Sans"/>
              </a:rPr>
              <a:t>2025</a:t>
            </a:r>
            <a:r>
              <a:rPr lang="en-US" b="0" i="0">
                <a:solidFill>
                  <a:srgbClr val="000000"/>
                </a:solidFill>
                <a:latin typeface="IBM Plex Sans"/>
                <a:ea typeface="IBM Plex Sans"/>
                <a:cs typeface="IBM Plex Sans"/>
              </a:rPr>
              <a:t> – Present</a:t>
            </a:r>
            <a:endParaRPr lang="en-US">
              <a:ea typeface="Calibri" panose="020F0502020204030204"/>
              <a:cs typeface="Calibri" panose="020F0502020204030204"/>
            </a:endParaRPr>
          </a:p>
          <a:p>
            <a:pPr marL="228600" indent="-228600" algn="just">
              <a:buFont typeface=""/>
              <a:buChar char="•"/>
            </a:pPr>
            <a:endParaRPr lang="en-US" b="1">
              <a:solidFill>
                <a:srgbClr val="000000"/>
              </a:solidFill>
              <a:latin typeface="IBM Plex Sans"/>
              <a:ea typeface="IBM Plex Sans"/>
              <a:cs typeface="IBM Plex Sans"/>
            </a:endParaRPr>
          </a:p>
          <a:p>
            <a:pPr marL="228600" indent="-228600" algn="just">
              <a:buFont typeface=""/>
              <a:buChar char="•"/>
            </a:pPr>
            <a:endParaRPr lang="en-US" b="1">
              <a:solidFill>
                <a:srgbClr val="000000"/>
              </a:solidFill>
              <a:latin typeface="IBM Plex Sans"/>
              <a:ea typeface="IBM Plex Sans"/>
              <a:cs typeface="IBM Plex Sans"/>
            </a:endParaRPr>
          </a:p>
          <a:p>
            <a:pPr marL="228600" indent="-228600" algn="just">
              <a:buFont typeface=""/>
              <a:buChar char="•"/>
            </a:pPr>
            <a:r>
              <a:rPr lang="en-US" b="1" i="0" err="1">
                <a:solidFill>
                  <a:srgbClr val="000000"/>
                </a:solidFill>
                <a:latin typeface="IBM Plex Sans"/>
                <a:ea typeface="IBM Plex Sans"/>
                <a:cs typeface="IBM Plex Sans"/>
              </a:rPr>
              <a:t>Programme</a:t>
            </a:r>
            <a:r>
              <a:rPr lang="en-US" b="1" i="0">
                <a:solidFill>
                  <a:srgbClr val="000000"/>
                </a:solidFill>
                <a:latin typeface="IBM Plex Sans"/>
                <a:ea typeface="IBM Plex Sans"/>
                <a:cs typeface="IBM Plex Sans"/>
              </a:rPr>
              <a:t> Leader, Bachelor of Science with Honours in Applied Artificial </a:t>
            </a:r>
            <a:r>
              <a:rPr lang="en-US" b="1">
                <a:solidFill>
                  <a:srgbClr val="000000"/>
                </a:solidFill>
                <a:latin typeface="IBM Plex Sans"/>
                <a:ea typeface="IBM Plex Sans"/>
                <a:cs typeface="IBM Plex Sans"/>
              </a:rPr>
              <a:t>Intelligence.</a:t>
            </a:r>
            <a:endParaRPr lang="en-US">
              <a:solidFill>
                <a:srgbClr val="000000"/>
              </a:solidFill>
              <a:latin typeface="Calibri" panose="020F0502020204030204"/>
              <a:ea typeface="Calibri"/>
              <a:cs typeface="Calibri"/>
            </a:endParaRPr>
          </a:p>
          <a:p>
            <a:pPr marL="685165" lvl="1" indent="-228600" algn="just">
              <a:buFont typeface="Courier New"/>
              <a:buChar char="o"/>
            </a:pPr>
            <a:r>
              <a:rPr lang="en-US">
                <a:solidFill>
                  <a:srgbClr val="000000"/>
                </a:solidFill>
                <a:latin typeface="IBM Plex Sans"/>
                <a:ea typeface="IBM Plex Sans"/>
                <a:cs typeface="IBM Plex Sans"/>
              </a:rPr>
              <a:t>2022</a:t>
            </a:r>
            <a:r>
              <a:rPr lang="en-US" b="0" i="0">
                <a:solidFill>
                  <a:srgbClr val="000000"/>
                </a:solidFill>
                <a:latin typeface="IBM Plex Sans"/>
                <a:ea typeface="IBM Plex Sans"/>
                <a:cs typeface="IBM Plex Sans"/>
              </a:rPr>
              <a:t> – Present</a:t>
            </a:r>
            <a:endParaRPr lang="en-US">
              <a:ea typeface="Calibri"/>
              <a:cs typeface="Calibri"/>
            </a:endParaRPr>
          </a:p>
          <a:p>
            <a:pPr algn="just"/>
            <a:endParaRPr lang="en-US">
              <a:ea typeface="Calibri"/>
              <a:cs typeface="Calibri"/>
            </a:endParaRPr>
          </a:p>
          <a:p>
            <a:pPr marL="285750" indent="-285750" algn="just">
              <a:buFont typeface="Arial"/>
              <a:buChar char="•"/>
            </a:pPr>
            <a:r>
              <a:rPr lang="en-US" b="1" err="1">
                <a:latin typeface="IBM Plex Sans"/>
                <a:ea typeface="Calibri"/>
                <a:cs typeface="Calibri"/>
              </a:rPr>
              <a:t>Programme</a:t>
            </a:r>
            <a:r>
              <a:rPr lang="en-US" b="1">
                <a:latin typeface="IBM Plex Sans"/>
                <a:ea typeface="Calibri"/>
                <a:cs typeface="Calibri"/>
              </a:rPr>
              <a:t> Leader, SIT- </a:t>
            </a:r>
            <a:r>
              <a:rPr lang="en-US" b="1" err="1">
                <a:latin typeface="IBM Plex Sans"/>
                <a:ea typeface="Calibri"/>
                <a:cs typeface="Calibri"/>
              </a:rPr>
              <a:t>DigiPen</a:t>
            </a:r>
            <a:r>
              <a:rPr lang="en-US" b="1">
                <a:latin typeface="IBM Plex Sans"/>
                <a:ea typeface="Calibri"/>
                <a:cs typeface="Calibri"/>
              </a:rPr>
              <a:t> (Singapore).</a:t>
            </a:r>
            <a:endParaRPr lang="en-US">
              <a:latin typeface="Calibri"/>
              <a:ea typeface="Calibri"/>
              <a:cs typeface="Calibri"/>
            </a:endParaRPr>
          </a:p>
          <a:p>
            <a:pPr marL="742315" lvl="1" indent="-285750" algn="just">
              <a:buFont typeface="Courier New"/>
              <a:buChar char="o"/>
            </a:pPr>
            <a:r>
              <a:rPr lang="en-US">
                <a:latin typeface="IBM Plex Sans"/>
                <a:ea typeface="Calibri"/>
                <a:cs typeface="Calibri"/>
              </a:rPr>
              <a:t>2021 – 2022</a:t>
            </a:r>
            <a:endParaRPr lang="en-US">
              <a:ea typeface="Calibri"/>
              <a:cs typeface="Calibri"/>
            </a:endParaRPr>
          </a:p>
          <a:p>
            <a:pPr algn="just"/>
            <a:endParaRPr lang="en-US">
              <a:ea typeface="Calibri"/>
              <a:cs typeface="Calibri"/>
            </a:endParaRPr>
          </a:p>
        </p:txBody>
      </p:sp>
    </p:spTree>
    <p:extLst>
      <p:ext uri="{BB962C8B-B14F-4D97-AF65-F5344CB8AC3E}">
        <p14:creationId xmlns:p14="http://schemas.microsoft.com/office/powerpoint/2010/main" val="164814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9AE9-4792-AC8D-3906-4C319279ABDE}"/>
              </a:ext>
            </a:extLst>
          </p:cNvPr>
          <p:cNvSpPr>
            <a:spLocks noGrp="1"/>
          </p:cNvSpPr>
          <p:nvPr>
            <p:ph type="title"/>
          </p:nvPr>
        </p:nvSpPr>
        <p:spPr/>
        <p:txBody>
          <a:bodyPr vert="horz" lIns="0" tIns="0" rIns="0" bIns="0" rtlCol="0" anchor="ctr">
            <a:normAutofit/>
          </a:bodyPr>
          <a:lstStyle/>
          <a:p>
            <a:r>
              <a:rPr lang="en-US">
                <a:latin typeface="IBM Plex Sans"/>
              </a:rPr>
              <a:t>Did the work equivalent of 700 agents.</a:t>
            </a:r>
            <a:endParaRPr lang="en-US"/>
          </a:p>
        </p:txBody>
      </p:sp>
      <p:pic>
        <p:nvPicPr>
          <p:cNvPr id="3" name="Picture 2" descr="A headset on a computer&#10;&#10;AI-generated content may be incorrect.">
            <a:extLst>
              <a:ext uri="{FF2B5EF4-FFF2-40B4-BE49-F238E27FC236}">
                <a16:creationId xmlns:a16="http://schemas.microsoft.com/office/drawing/2014/main" id="{06B28C50-9C6D-6856-3B5B-6F7C1B29E468}"/>
              </a:ext>
            </a:extLst>
          </p:cNvPr>
          <p:cNvPicPr>
            <a:picLocks noChangeAspect="1"/>
          </p:cNvPicPr>
          <p:nvPr/>
        </p:nvPicPr>
        <p:blipFill>
          <a:blip r:embed="rId3"/>
          <a:stretch>
            <a:fillRect/>
          </a:stretch>
        </p:blipFill>
        <p:spPr>
          <a:xfrm>
            <a:off x="840730" y="1226457"/>
            <a:ext cx="5350713" cy="4586515"/>
          </a:xfrm>
          <a:prstGeom prst="rect">
            <a:avLst/>
          </a:prstGeom>
        </p:spPr>
      </p:pic>
      <p:pic>
        <p:nvPicPr>
          <p:cNvPr id="4" name="Picture 3" descr="A screenshot of a white text&#10;&#10;AI-generated content may be incorrect.">
            <a:extLst>
              <a:ext uri="{FF2B5EF4-FFF2-40B4-BE49-F238E27FC236}">
                <a16:creationId xmlns:a16="http://schemas.microsoft.com/office/drawing/2014/main" id="{94A69411-A079-A98B-CEF1-DEBD0D630909}"/>
              </a:ext>
            </a:extLst>
          </p:cNvPr>
          <p:cNvPicPr>
            <a:picLocks noChangeAspect="1"/>
          </p:cNvPicPr>
          <p:nvPr/>
        </p:nvPicPr>
        <p:blipFill>
          <a:blip r:embed="rId4"/>
          <a:stretch>
            <a:fillRect/>
          </a:stretch>
        </p:blipFill>
        <p:spPr>
          <a:xfrm>
            <a:off x="6603740" y="1226457"/>
            <a:ext cx="4543493" cy="4586515"/>
          </a:xfrm>
          <a:prstGeom prst="rect">
            <a:avLst/>
          </a:prstGeom>
        </p:spPr>
      </p:pic>
    </p:spTree>
    <p:extLst>
      <p:ext uri="{BB962C8B-B14F-4D97-AF65-F5344CB8AC3E}">
        <p14:creationId xmlns:p14="http://schemas.microsoft.com/office/powerpoint/2010/main" val="43108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311C7-ED6C-7570-7D36-DB6AB6FB6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435B69-995D-85FF-D21C-F0037E39A235}"/>
              </a:ext>
            </a:extLst>
          </p:cNvPr>
          <p:cNvSpPr>
            <a:spLocks noGrp="1"/>
          </p:cNvSpPr>
          <p:nvPr>
            <p:ph type="title"/>
          </p:nvPr>
        </p:nvSpPr>
        <p:spPr/>
        <p:txBody>
          <a:bodyPr vert="horz" lIns="0" tIns="0" rIns="0" bIns="0" rtlCol="0" anchor="ctr">
            <a:normAutofit/>
          </a:bodyPr>
          <a:lstStyle/>
          <a:p>
            <a:r>
              <a:rPr lang="en-US">
                <a:latin typeface="IBM Plex Sans"/>
              </a:rPr>
              <a:t>Hiring some of them back.</a:t>
            </a:r>
          </a:p>
        </p:txBody>
      </p:sp>
      <p:pic>
        <p:nvPicPr>
          <p:cNvPr id="5" name="Picture 4" descr="A cell phone with a logo on it&#10;&#10;AI-generated content may be incorrect.">
            <a:extLst>
              <a:ext uri="{FF2B5EF4-FFF2-40B4-BE49-F238E27FC236}">
                <a16:creationId xmlns:a16="http://schemas.microsoft.com/office/drawing/2014/main" id="{C706ED84-85BF-F24E-F31E-12B1F5DE365A}"/>
              </a:ext>
            </a:extLst>
          </p:cNvPr>
          <p:cNvPicPr>
            <a:picLocks noChangeAspect="1"/>
          </p:cNvPicPr>
          <p:nvPr/>
        </p:nvPicPr>
        <p:blipFill>
          <a:blip r:embed="rId3"/>
          <a:stretch>
            <a:fillRect/>
          </a:stretch>
        </p:blipFill>
        <p:spPr>
          <a:xfrm>
            <a:off x="836523" y="1226457"/>
            <a:ext cx="6360612" cy="5217886"/>
          </a:xfrm>
          <a:prstGeom prst="rect">
            <a:avLst/>
          </a:prstGeom>
        </p:spPr>
      </p:pic>
      <p:pic>
        <p:nvPicPr>
          <p:cNvPr id="6" name="Picture 5" descr="A screenshot of a white text&#10;&#10;AI-generated content may be incorrect.">
            <a:extLst>
              <a:ext uri="{FF2B5EF4-FFF2-40B4-BE49-F238E27FC236}">
                <a16:creationId xmlns:a16="http://schemas.microsoft.com/office/drawing/2014/main" id="{9708AA8E-0180-D117-AD45-B6D035953187}"/>
              </a:ext>
            </a:extLst>
          </p:cNvPr>
          <p:cNvPicPr>
            <a:picLocks noChangeAspect="1"/>
          </p:cNvPicPr>
          <p:nvPr/>
        </p:nvPicPr>
        <p:blipFill>
          <a:blip r:embed="rId4"/>
          <a:stretch>
            <a:fillRect/>
          </a:stretch>
        </p:blipFill>
        <p:spPr>
          <a:xfrm>
            <a:off x="7694609" y="1226457"/>
            <a:ext cx="3893012" cy="5181601"/>
          </a:xfrm>
          <a:prstGeom prst="rect">
            <a:avLst/>
          </a:prstGeom>
        </p:spPr>
      </p:pic>
    </p:spTree>
    <p:extLst>
      <p:ext uri="{BB962C8B-B14F-4D97-AF65-F5344CB8AC3E}">
        <p14:creationId xmlns:p14="http://schemas.microsoft.com/office/powerpoint/2010/main" val="784023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4673F-90E0-5691-E69C-11D9E38AE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43812-79A0-B8B7-D519-963218A863FE}"/>
              </a:ext>
            </a:extLst>
          </p:cNvPr>
          <p:cNvSpPr>
            <a:spLocks noGrp="1"/>
          </p:cNvSpPr>
          <p:nvPr>
            <p:ph type="title"/>
          </p:nvPr>
        </p:nvSpPr>
        <p:spPr/>
        <p:txBody>
          <a:bodyPr vert="horz" lIns="0" tIns="0" rIns="0" bIns="0" rtlCol="0" anchor="ctr">
            <a:normAutofit/>
          </a:bodyPr>
          <a:lstStyle/>
          <a:p>
            <a:r>
              <a:rPr lang="en-US">
                <a:latin typeface="IBM Plex Sans"/>
              </a:rPr>
              <a:t>Admissions from the CEO.</a:t>
            </a:r>
            <a:endParaRPr lang="en-US"/>
          </a:p>
        </p:txBody>
      </p:sp>
      <p:sp>
        <p:nvSpPr>
          <p:cNvPr id="8" name="Rectangle 7">
            <a:extLst>
              <a:ext uri="{FF2B5EF4-FFF2-40B4-BE49-F238E27FC236}">
                <a16:creationId xmlns:a16="http://schemas.microsoft.com/office/drawing/2014/main" id="{78BF82CE-4BA6-F3DB-7F47-8E18D194FD2C}"/>
              </a:ext>
            </a:extLst>
          </p:cNvPr>
          <p:cNvSpPr/>
          <p:nvPr/>
        </p:nvSpPr>
        <p:spPr>
          <a:xfrm>
            <a:off x="837473" y="1362890"/>
            <a:ext cx="85635" cy="2368731"/>
          </a:xfrm>
          <a:prstGeom prst="rect">
            <a:avLst/>
          </a:prstGeom>
          <a:solidFill>
            <a:srgbClr val="DE23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0EB5CE-C7F5-37F9-055A-2371C056E6CE}"/>
              </a:ext>
            </a:extLst>
          </p:cNvPr>
          <p:cNvSpPr/>
          <p:nvPr/>
        </p:nvSpPr>
        <p:spPr>
          <a:xfrm rot="5400000">
            <a:off x="1577702" y="3801289"/>
            <a:ext cx="42093" cy="815703"/>
          </a:xfrm>
          <a:prstGeom prst="rect">
            <a:avLst/>
          </a:prstGeom>
          <a:solidFill>
            <a:srgbClr val="DE23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53E77D-8DEC-EC45-6E9C-CA6C1A6035F5}"/>
              </a:ext>
            </a:extLst>
          </p:cNvPr>
          <p:cNvSpPr txBox="1"/>
          <p:nvPr/>
        </p:nvSpPr>
        <p:spPr>
          <a:xfrm>
            <a:off x="1195976" y="1361440"/>
            <a:ext cx="8817429" cy="661720"/>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2000" b="1">
                <a:solidFill>
                  <a:srgbClr val="1E2A38"/>
                </a:solidFill>
                <a:ea typeface="Calibri"/>
                <a:cs typeface="Calibri"/>
              </a:rPr>
              <a:t>Cost, unfortunately, seems to have been a too predominant evaluation factor</a:t>
            </a:r>
            <a:r>
              <a:rPr lang="en-US" sz="2000">
                <a:solidFill>
                  <a:srgbClr val="44515E"/>
                </a:solidFill>
                <a:ea typeface="Calibri"/>
                <a:cs typeface="Calibri"/>
              </a:rPr>
              <a:t> when </a:t>
            </a:r>
            <a:r>
              <a:rPr lang="en-US" sz="2000" err="1">
                <a:solidFill>
                  <a:srgbClr val="44515E"/>
                </a:solidFill>
                <a:ea typeface="Calibri"/>
                <a:cs typeface="Calibri"/>
              </a:rPr>
              <a:t>organising</a:t>
            </a:r>
            <a:r>
              <a:rPr lang="en-US" sz="2000">
                <a:solidFill>
                  <a:srgbClr val="44515E"/>
                </a:solidFill>
                <a:ea typeface="Calibri"/>
                <a:cs typeface="Calibri"/>
              </a:rPr>
              <a:t> this. What you end up having is lower quality.</a:t>
            </a:r>
            <a:endParaRPr lang="en-US">
              <a:ea typeface="Calibri" panose="020F0502020204030204"/>
              <a:cs typeface="Calibri" panose="020F0502020204030204"/>
            </a:endParaRPr>
          </a:p>
        </p:txBody>
      </p:sp>
      <p:sp>
        <p:nvSpPr>
          <p:cNvPr id="11" name="TextBox 10">
            <a:extLst>
              <a:ext uri="{FF2B5EF4-FFF2-40B4-BE49-F238E27FC236}">
                <a16:creationId xmlns:a16="http://schemas.microsoft.com/office/drawing/2014/main" id="{74BC985A-5BB8-C49E-709E-A8652E80763E}"/>
              </a:ext>
            </a:extLst>
          </p:cNvPr>
          <p:cNvSpPr txBox="1"/>
          <p:nvPr/>
        </p:nvSpPr>
        <p:spPr>
          <a:xfrm>
            <a:off x="1197429" y="2405743"/>
            <a:ext cx="8817428" cy="90794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r>
              <a:rPr lang="en-US" sz="2800" b="1">
                <a:solidFill>
                  <a:srgbClr val="1E2A38"/>
                </a:solidFill>
                <a:latin typeface="Calibri"/>
                <a:ea typeface="Calibri"/>
                <a:cs typeface="Calibri"/>
              </a:rPr>
              <a:t>We focused </a:t>
            </a:r>
            <a:r>
              <a:rPr lang="en-US" sz="2800" b="1" kern="1200">
                <a:solidFill>
                  <a:srgbClr val="1E2A38"/>
                </a:solidFill>
                <a:latin typeface="Calibri"/>
                <a:ea typeface="Calibri"/>
                <a:cs typeface="Calibri"/>
              </a:rPr>
              <a:t>too </a:t>
            </a:r>
            <a:r>
              <a:rPr lang="en-US" sz="2800" b="1">
                <a:solidFill>
                  <a:srgbClr val="1E2A38"/>
                </a:solidFill>
                <a:latin typeface="Calibri"/>
                <a:ea typeface="Calibri"/>
                <a:cs typeface="Calibri"/>
              </a:rPr>
              <a:t>much on </a:t>
            </a:r>
            <a:r>
              <a:rPr lang="en-US" sz="2800" b="1">
                <a:solidFill>
                  <a:srgbClr val="E2231A"/>
                </a:solidFill>
                <a:latin typeface="Calibri"/>
                <a:ea typeface="Calibri"/>
                <a:cs typeface="Calibri"/>
              </a:rPr>
              <a:t>efficiency and cost</a:t>
            </a:r>
            <a:r>
              <a:rPr lang="en-US" sz="2800" b="1" kern="1200">
                <a:solidFill>
                  <a:srgbClr val="1E2A38"/>
                </a:solidFill>
                <a:latin typeface="Calibri"/>
                <a:ea typeface="Calibri"/>
                <a:cs typeface="Calibri"/>
              </a:rPr>
              <a:t>. </a:t>
            </a:r>
            <a:r>
              <a:rPr lang="en-US" sz="2800" b="1">
                <a:solidFill>
                  <a:srgbClr val="1E2A38"/>
                </a:solidFill>
                <a:latin typeface="Calibri"/>
                <a:ea typeface="Calibri"/>
                <a:cs typeface="Calibri"/>
              </a:rPr>
              <a:t>The result was </a:t>
            </a:r>
            <a:r>
              <a:rPr lang="en-US" sz="2800" b="1" kern="1200">
                <a:solidFill>
                  <a:srgbClr val="1E2A38"/>
                </a:solidFill>
                <a:latin typeface="Calibri"/>
                <a:ea typeface="Calibri"/>
                <a:cs typeface="Calibri"/>
              </a:rPr>
              <a:t>lower quality</a:t>
            </a:r>
            <a:r>
              <a:rPr lang="en-US" sz="2800" b="1">
                <a:solidFill>
                  <a:srgbClr val="1E2A38"/>
                </a:solidFill>
                <a:latin typeface="Calibri"/>
                <a:ea typeface="Calibri"/>
                <a:cs typeface="Calibri"/>
              </a:rPr>
              <a:t>, and that’s not sustainable</a:t>
            </a:r>
            <a:r>
              <a:rPr lang="en-US" sz="2800" b="1" kern="1200">
                <a:solidFill>
                  <a:srgbClr val="1E2A38"/>
                </a:solidFill>
                <a:latin typeface="Calibri"/>
                <a:ea typeface="Calibri"/>
                <a:cs typeface="Calibri"/>
              </a:rPr>
              <a:t>.</a:t>
            </a:r>
            <a:endParaRPr lang="en-US" sz="2800" b="1">
              <a:solidFill>
                <a:srgbClr val="1E2A38"/>
              </a:solidFill>
              <a:ea typeface="Calibri"/>
              <a:cs typeface="Calibri"/>
            </a:endParaRPr>
          </a:p>
        </p:txBody>
      </p:sp>
      <p:sp>
        <p:nvSpPr>
          <p:cNvPr id="12" name="TextBox 11">
            <a:extLst>
              <a:ext uri="{FF2B5EF4-FFF2-40B4-BE49-F238E27FC236}">
                <a16:creationId xmlns:a16="http://schemas.microsoft.com/office/drawing/2014/main" id="{C39D5FC9-2DA5-2ADC-2D5A-5AACF0F5D029}"/>
              </a:ext>
            </a:extLst>
          </p:cNvPr>
          <p:cNvSpPr txBox="1"/>
          <p:nvPr/>
        </p:nvSpPr>
        <p:spPr>
          <a:xfrm>
            <a:off x="1193074" y="4438469"/>
            <a:ext cx="2042160" cy="5539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b="1">
                <a:solidFill>
                  <a:srgbClr val="1E2A38"/>
                </a:solidFill>
                <a:ea typeface="Calibri"/>
                <a:cs typeface="Calibri"/>
              </a:rPr>
              <a:t>Sebastian Siemiatkowski</a:t>
            </a:r>
            <a:endParaRPr lang="en-US"/>
          </a:p>
          <a:p>
            <a:r>
              <a:rPr lang="en-US" sz="1200">
                <a:solidFill>
                  <a:srgbClr val="1E2A38"/>
                </a:solidFill>
                <a:ea typeface="Calibri"/>
                <a:cs typeface="Calibri"/>
              </a:rPr>
              <a:t>CEO, Klarna</a:t>
            </a:r>
            <a:endParaRPr lang="en-US"/>
          </a:p>
          <a:p>
            <a:r>
              <a:rPr lang="en-US" sz="1000" i="1">
                <a:solidFill>
                  <a:srgbClr val="6B7280"/>
                </a:solidFill>
                <a:ea typeface="Calibri"/>
                <a:cs typeface="Calibri"/>
              </a:rPr>
              <a:t>Bloomberg · May 2025</a:t>
            </a:r>
            <a:endParaRPr lang="en-US"/>
          </a:p>
        </p:txBody>
      </p:sp>
    </p:spTree>
    <p:extLst>
      <p:ext uri="{BB962C8B-B14F-4D97-AF65-F5344CB8AC3E}">
        <p14:creationId xmlns:p14="http://schemas.microsoft.com/office/powerpoint/2010/main" val="3789979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789C0-9250-E150-0A11-C71821759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E27104-7CB5-1BDD-E949-F825328FC08E}"/>
              </a:ext>
            </a:extLst>
          </p:cNvPr>
          <p:cNvSpPr>
            <a:spLocks noGrp="1"/>
          </p:cNvSpPr>
          <p:nvPr>
            <p:ph type="title"/>
          </p:nvPr>
        </p:nvSpPr>
        <p:spPr>
          <a:xfrm>
            <a:off x="867228" y="462898"/>
            <a:ext cx="9020630" cy="884335"/>
          </a:xfrm>
        </p:spPr>
        <p:txBody>
          <a:bodyPr vert="horz" lIns="0" tIns="0" rIns="0" bIns="0" rtlCol="0" anchor="ctr">
            <a:normAutofit/>
          </a:bodyPr>
          <a:lstStyle/>
          <a:p>
            <a:r>
              <a:rPr lang="en-US">
                <a:latin typeface="IBM Plex Sans"/>
              </a:rPr>
              <a:t>Klarna automated a quadrant when it should have split a task.</a:t>
            </a:r>
            <a:endParaRPr lang="en-US"/>
          </a:p>
        </p:txBody>
      </p:sp>
      <p:sp>
        <p:nvSpPr>
          <p:cNvPr id="3" name="TextBox 2">
            <a:extLst>
              <a:ext uri="{FF2B5EF4-FFF2-40B4-BE49-F238E27FC236}">
                <a16:creationId xmlns:a16="http://schemas.microsoft.com/office/drawing/2014/main" id="{912C8020-FD14-1E5F-8F02-2FA377A49EB0}"/>
              </a:ext>
            </a:extLst>
          </p:cNvPr>
          <p:cNvSpPr txBox="1"/>
          <p:nvPr/>
        </p:nvSpPr>
        <p:spPr>
          <a:xfrm rot="16200000">
            <a:off x="-377032" y="3124473"/>
            <a:ext cx="278867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lumMod val="49000"/>
                  </a:schemeClr>
                </a:solidFill>
                <a:ea typeface="Calibri"/>
                <a:cs typeface="Calibri"/>
              </a:rPr>
              <a:t>EFFORT</a:t>
            </a:r>
            <a:endParaRPr lang="en-US">
              <a:solidFill>
                <a:schemeClr val="bg1">
                  <a:lumMod val="49000"/>
                </a:schemeClr>
              </a:solidFill>
            </a:endParaRPr>
          </a:p>
        </p:txBody>
      </p:sp>
      <p:sp>
        <p:nvSpPr>
          <p:cNvPr id="4" name="TextBox 3">
            <a:extLst>
              <a:ext uri="{FF2B5EF4-FFF2-40B4-BE49-F238E27FC236}">
                <a16:creationId xmlns:a16="http://schemas.microsoft.com/office/drawing/2014/main" id="{45F8D1D2-86BB-2DD1-9037-1E47537CE3D3}"/>
              </a:ext>
            </a:extLst>
          </p:cNvPr>
          <p:cNvSpPr txBox="1"/>
          <p:nvPr/>
        </p:nvSpPr>
        <p:spPr>
          <a:xfrm>
            <a:off x="1908969" y="4742816"/>
            <a:ext cx="836941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lumMod val="49000"/>
                  </a:schemeClr>
                </a:solidFill>
                <a:ea typeface="Calibri"/>
                <a:cs typeface="Calibri"/>
              </a:rPr>
              <a:t>BUSINESS IMPACT</a:t>
            </a:r>
          </a:p>
        </p:txBody>
      </p:sp>
      <p:sp>
        <p:nvSpPr>
          <p:cNvPr id="6" name="TextBox 5">
            <a:extLst>
              <a:ext uri="{FF2B5EF4-FFF2-40B4-BE49-F238E27FC236}">
                <a16:creationId xmlns:a16="http://schemas.microsoft.com/office/drawing/2014/main" id="{22236C7A-9BE2-61EA-225D-F10C3029B6D2}"/>
              </a:ext>
            </a:extLst>
          </p:cNvPr>
          <p:cNvSpPr txBox="1"/>
          <p:nvPr/>
        </p:nvSpPr>
        <p:spPr>
          <a:xfrm>
            <a:off x="841828" y="6564086"/>
            <a:ext cx="10515600"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i="1">
                <a:solidFill>
                  <a:srgbClr val="1E2A38"/>
                </a:solidFill>
                <a:latin typeface="Calibri"/>
                <a:ea typeface="Segoe UI"/>
                <a:cs typeface="Segoe UI"/>
              </a:rPr>
              <a:t>Q1. Have</a:t>
            </a:r>
            <a:r>
              <a:rPr lang="en-US" sz="1400" i="1" kern="1200">
                <a:solidFill>
                  <a:srgbClr val="1E2A38"/>
                </a:solidFill>
                <a:latin typeface="Calibri"/>
                <a:ea typeface="Segoe UI"/>
                <a:cs typeface="Segoe UI"/>
              </a:rPr>
              <a:t> businesses invested enough to protect public trust while chasing productivity?</a:t>
            </a:r>
          </a:p>
        </p:txBody>
      </p:sp>
      <p:graphicFrame>
        <p:nvGraphicFramePr>
          <p:cNvPr id="7" name="Table 6">
            <a:extLst>
              <a:ext uri="{FF2B5EF4-FFF2-40B4-BE49-F238E27FC236}">
                <a16:creationId xmlns:a16="http://schemas.microsoft.com/office/drawing/2014/main" id="{78FAAF8D-2A9F-943A-BBA1-D992995080B7}"/>
              </a:ext>
            </a:extLst>
          </p:cNvPr>
          <p:cNvGraphicFramePr>
            <a:graphicFrameLocks noGrp="1"/>
          </p:cNvGraphicFramePr>
          <p:nvPr>
            <p:extLst>
              <p:ext uri="{D42A27DB-BD31-4B8C-83A1-F6EECF244321}">
                <p14:modId xmlns:p14="http://schemas.microsoft.com/office/powerpoint/2010/main" val="2246253863"/>
              </p:ext>
            </p:extLst>
          </p:nvPr>
        </p:nvGraphicFramePr>
        <p:xfrm>
          <a:off x="1270000" y="1719942"/>
          <a:ext cx="9764116" cy="3476612"/>
        </p:xfrm>
        <a:graphic>
          <a:graphicData uri="http://schemas.openxmlformats.org/drawingml/2006/table">
            <a:tbl>
              <a:tblPr firstRow="1" bandRow="1">
                <a:tableStyleId>{2D5ABB26-0587-4C30-8999-92F81FD0307C}</a:tableStyleId>
              </a:tblPr>
              <a:tblGrid>
                <a:gridCol w="4882058">
                  <a:extLst>
                    <a:ext uri="{9D8B030D-6E8A-4147-A177-3AD203B41FA5}">
                      <a16:colId xmlns:a16="http://schemas.microsoft.com/office/drawing/2014/main" val="81047636"/>
                    </a:ext>
                  </a:extLst>
                </a:gridCol>
                <a:gridCol w="4882058">
                  <a:extLst>
                    <a:ext uri="{9D8B030D-6E8A-4147-A177-3AD203B41FA5}">
                      <a16:colId xmlns:a16="http://schemas.microsoft.com/office/drawing/2014/main" val="1810401436"/>
                    </a:ext>
                  </a:extLst>
                </a:gridCol>
              </a:tblGrid>
              <a:tr h="1789604">
                <a:tc>
                  <a:txBody>
                    <a:bodyPr/>
                    <a:lstStyle/>
                    <a:p>
                      <a:pPr lvl="0" algn="just">
                        <a:buNone/>
                      </a:pPr>
                      <a:r>
                        <a:rPr lang="en-US" sz="1600" b="1" i="0" u="none" strike="noStrike" noProof="0">
                          <a:solidFill>
                            <a:srgbClr val="E2231A"/>
                          </a:solidFill>
                          <a:latin typeface="Calibri"/>
                          <a:ea typeface="Calibri"/>
                          <a:cs typeface="Calibri"/>
                        </a:rPr>
                        <a:t>PRIORITISE</a:t>
                      </a:r>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High Effort, Low Impact.</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Tasks that take significant time but generate low value.</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Focus here first for AI opportunities,</a:t>
                      </a:r>
                      <a:endParaRPr lang="en-US"/>
                    </a:p>
                    <a:p>
                      <a:pPr lvl="0" algn="just">
                        <a:lnSpc>
                          <a:spcPct val="100000"/>
                        </a:lnSpc>
                        <a:spcBef>
                          <a:spcPts val="0"/>
                        </a:spcBef>
                        <a:spcAft>
                          <a:spcPts val="0"/>
                        </a:spcAft>
                        <a:buNone/>
                      </a:pPr>
                      <a:r>
                        <a:rPr lang="en-US" sz="1300" b="1" i="0" u="none" strike="noStrike" noProof="0">
                          <a:solidFill>
                            <a:srgbClr val="2E7D32"/>
                          </a:solidFill>
                          <a:latin typeface="Calibri"/>
                          <a:ea typeface="Calibri"/>
                          <a:cs typeface="Calibri"/>
                        </a:rPr>
                        <a:t>Klarna’s routine cases (FAQs, status checks). Automated correctly.</a:t>
                      </a:r>
                      <a:endParaRPr lang="en-US"/>
                    </a:p>
                    <a:p>
                      <a:pPr lvl="0" algn="just">
                        <a:buNone/>
                      </a:pPr>
                      <a:endParaRPr lang="en-US" sz="1600" b="1" i="0" u="none" strike="noStrike" noProof="0">
                        <a:solidFill>
                          <a:srgbClr val="E2231A"/>
                        </a:solidFill>
                        <a:latin typeface="Calibri"/>
                        <a:ea typeface="Calibri"/>
                        <a:cs typeface="Calibri"/>
                      </a:endParaRPr>
                    </a:p>
                  </a:txBody>
                  <a:tcPr/>
                </a:tc>
                <a:tc>
                  <a:txBody>
                    <a:bodyPr/>
                    <a:lstStyle/>
                    <a:p>
                      <a:pPr lvl="0" algn="just">
                        <a:lnSpc>
                          <a:spcPct val="100000"/>
                        </a:lnSpc>
                        <a:spcBef>
                          <a:spcPts val="0"/>
                        </a:spcBef>
                        <a:spcAft>
                          <a:spcPts val="0"/>
                        </a:spcAft>
                        <a:buNone/>
                      </a:pPr>
                      <a:r>
                        <a:rPr lang="en-US" sz="1600" b="1" i="0" u="none" strike="noStrike" noProof="0">
                          <a:solidFill>
                            <a:srgbClr val="181717"/>
                          </a:solidFill>
                          <a:latin typeface="Calibri"/>
                          <a:ea typeface="Calibri"/>
                          <a:cs typeface="Calibri"/>
                        </a:rPr>
                        <a:t>OPTIMISE CAREFULLY</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High Effort, High Impact.</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Important but time-consuming tasks: Improve efficiency while maintaining quality and oversight.</a:t>
                      </a:r>
                      <a:endParaRPr lang="en-US"/>
                    </a:p>
                    <a:p>
                      <a:pPr lvl="0" algn="just">
                        <a:lnSpc>
                          <a:spcPct val="100000"/>
                        </a:lnSpc>
                        <a:spcBef>
                          <a:spcPts val="0"/>
                        </a:spcBef>
                        <a:spcAft>
                          <a:spcPts val="0"/>
                        </a:spcAft>
                        <a:buNone/>
                      </a:pPr>
                      <a:r>
                        <a:rPr lang="en-US" sz="1300" b="1" i="0" u="none" strike="noStrike" noProof="0">
                          <a:solidFill>
                            <a:srgbClr val="E2231A"/>
                          </a:solidFill>
                          <a:latin typeface="Calibri"/>
                          <a:ea typeface="Calibri"/>
                          <a:cs typeface="Calibri"/>
                        </a:rPr>
                        <a:t>Klarna’s complex cases (disputes, distressed customers). Human-critical, yet fully replaced.</a:t>
                      </a:r>
                      <a:endParaRPr lang="en-US"/>
                    </a:p>
                  </a:txBody>
                  <a:tcPr/>
                </a:tc>
                <a:extLst>
                  <a:ext uri="{0D108BD9-81ED-4DB2-BD59-A6C34878D82A}">
                    <a16:rowId xmlns:a16="http://schemas.microsoft.com/office/drawing/2014/main" val="2583015074"/>
                  </a:ext>
                </a:extLst>
              </a:tr>
              <a:tr h="1687008">
                <a:tc>
                  <a:txBody>
                    <a:bodyPr/>
                    <a:lstStyle/>
                    <a:p>
                      <a:pPr lvl="0" algn="just">
                        <a:buNone/>
                      </a:pPr>
                      <a:r>
                        <a:rPr lang="en-US" sz="1600" b="1" i="0" u="none" strike="noStrike" noProof="0">
                          <a:solidFill>
                            <a:srgbClr val="D0CECE"/>
                          </a:solidFill>
                          <a:latin typeface="Calibri"/>
                          <a:ea typeface="Calibri"/>
                          <a:cs typeface="Calibri"/>
                        </a:rPr>
                        <a:t>DEPRIORITISE</a:t>
                      </a:r>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Low Effort, Low Impact.</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Quick and low-value tasks: not worth focusing on.</a:t>
                      </a:r>
                      <a:endParaRPr lang="en-US"/>
                    </a:p>
                  </a:txBody>
                  <a:tcPr/>
                </a:tc>
                <a:tc>
                  <a:txBody>
                    <a:bodyPr/>
                    <a:lstStyle/>
                    <a:p>
                      <a:pPr lvl="0" algn="just">
                        <a:lnSpc>
                          <a:spcPct val="100000"/>
                        </a:lnSpc>
                        <a:spcBef>
                          <a:spcPts val="0"/>
                        </a:spcBef>
                        <a:spcAft>
                          <a:spcPts val="0"/>
                        </a:spcAft>
                        <a:buNone/>
                      </a:pPr>
                      <a:r>
                        <a:rPr lang="en-US" sz="1600" b="1" i="0" u="none" strike="noStrike" noProof="0">
                          <a:solidFill>
                            <a:srgbClr val="767171"/>
                          </a:solidFill>
                          <a:latin typeface="Calibri"/>
                          <a:ea typeface="Calibri"/>
                          <a:cs typeface="Calibri"/>
                        </a:rPr>
                        <a:t>MAINTAIN / ENHANCE</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Low Effort, High Impact.</a:t>
                      </a:r>
                      <a:endParaRPr lang="en-US"/>
                    </a:p>
                    <a:p>
                      <a:pPr lvl="0" algn="just">
                        <a:lnSpc>
                          <a:spcPct val="100000"/>
                        </a:lnSpc>
                        <a:spcBef>
                          <a:spcPts val="0"/>
                        </a:spcBef>
                        <a:spcAft>
                          <a:spcPts val="0"/>
                        </a:spcAft>
                        <a:buNone/>
                      </a:pPr>
                      <a:r>
                        <a:rPr lang="en-US" sz="1400" b="0" i="0" u="none" strike="noStrike" noProof="0">
                          <a:solidFill>
                            <a:srgbClr val="6B7280"/>
                          </a:solidFill>
                          <a:latin typeface="Calibri"/>
                          <a:ea typeface="Calibri"/>
                          <a:cs typeface="Calibri"/>
                        </a:rPr>
                        <a:t>Efficient and valuable tasks: Maintain or apply light improvements.</a:t>
                      </a:r>
                      <a:endParaRPr lang="en-US"/>
                    </a:p>
                  </a:txBody>
                  <a:tcPr/>
                </a:tc>
                <a:extLst>
                  <a:ext uri="{0D108BD9-81ED-4DB2-BD59-A6C34878D82A}">
                    <a16:rowId xmlns:a16="http://schemas.microsoft.com/office/drawing/2014/main" val="1724229090"/>
                  </a:ext>
                </a:extLst>
              </a:tr>
            </a:tbl>
          </a:graphicData>
        </a:graphic>
      </p:graphicFrame>
    </p:spTree>
    <p:extLst>
      <p:ext uri="{BB962C8B-B14F-4D97-AF65-F5344CB8AC3E}">
        <p14:creationId xmlns:p14="http://schemas.microsoft.com/office/powerpoint/2010/main" val="4178548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9AA64-4D9C-1C91-F5ED-68245C004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E8062-BF60-87CF-5C41-308752C9CC13}"/>
              </a:ext>
            </a:extLst>
          </p:cNvPr>
          <p:cNvSpPr>
            <a:spLocks noGrp="1"/>
          </p:cNvSpPr>
          <p:nvPr>
            <p:ph type="title"/>
          </p:nvPr>
        </p:nvSpPr>
        <p:spPr>
          <a:xfrm>
            <a:off x="867228" y="462898"/>
            <a:ext cx="9020630" cy="884335"/>
          </a:xfrm>
        </p:spPr>
        <p:txBody>
          <a:bodyPr vert="horz" lIns="0" tIns="0" rIns="0" bIns="0" rtlCol="0" anchor="ctr">
            <a:normAutofit/>
          </a:bodyPr>
          <a:lstStyle/>
          <a:p>
            <a:r>
              <a:rPr lang="en-US">
                <a:latin typeface="IBM Plex Sans"/>
                <a:ea typeface="Calibri Light"/>
                <a:cs typeface="Calibri Light"/>
              </a:rPr>
              <a:t>Keeping humans in is how trust is kept.</a:t>
            </a:r>
            <a:endParaRPr lang="en-US"/>
          </a:p>
        </p:txBody>
      </p:sp>
      <p:sp>
        <p:nvSpPr>
          <p:cNvPr id="6" name="TextBox 5">
            <a:extLst>
              <a:ext uri="{FF2B5EF4-FFF2-40B4-BE49-F238E27FC236}">
                <a16:creationId xmlns:a16="http://schemas.microsoft.com/office/drawing/2014/main" id="{FB0C16F5-E3CF-C6B2-4514-F3F7730AFC3F}"/>
              </a:ext>
            </a:extLst>
          </p:cNvPr>
          <p:cNvSpPr txBox="1"/>
          <p:nvPr/>
        </p:nvSpPr>
        <p:spPr>
          <a:xfrm>
            <a:off x="841828" y="6564086"/>
            <a:ext cx="10515600"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i="1">
                <a:solidFill>
                  <a:srgbClr val="1E2A38"/>
                </a:solidFill>
                <a:latin typeface="Calibri"/>
                <a:ea typeface="Segoe UI"/>
                <a:cs typeface="Segoe UI"/>
              </a:rPr>
              <a:t>Q1. Have</a:t>
            </a:r>
            <a:r>
              <a:rPr lang="en-US" sz="1400" i="1" kern="1200">
                <a:solidFill>
                  <a:srgbClr val="1E2A38"/>
                </a:solidFill>
                <a:latin typeface="Calibri"/>
                <a:ea typeface="Segoe UI"/>
                <a:cs typeface="Segoe UI"/>
              </a:rPr>
              <a:t> businesses invested enough to protect public trust while chasing productivity?</a:t>
            </a:r>
          </a:p>
        </p:txBody>
      </p:sp>
      <p:sp>
        <p:nvSpPr>
          <p:cNvPr id="8" name="TextBox 7">
            <a:extLst>
              <a:ext uri="{FF2B5EF4-FFF2-40B4-BE49-F238E27FC236}">
                <a16:creationId xmlns:a16="http://schemas.microsoft.com/office/drawing/2014/main" id="{EF33E0B8-6118-D3F2-8B35-D882C0483C80}"/>
              </a:ext>
            </a:extLst>
          </p:cNvPr>
          <p:cNvSpPr txBox="1"/>
          <p:nvPr/>
        </p:nvSpPr>
        <p:spPr>
          <a:xfrm>
            <a:off x="854891" y="1717040"/>
            <a:ext cx="11059885" cy="90794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2000" b="1">
                <a:solidFill>
                  <a:srgbClr val="1E2A38"/>
                </a:solidFill>
                <a:ea typeface="Calibri"/>
                <a:cs typeface="Calibri"/>
              </a:rPr>
              <a:t>1. The typical answer: human in the loop accountabilty.</a:t>
            </a:r>
          </a:p>
          <a:p>
            <a:pPr algn="just"/>
            <a:r>
              <a:rPr lang="en-US">
                <a:solidFill>
                  <a:srgbClr val="1E2A38"/>
                </a:solidFill>
                <a:ea typeface="Calibri" panose="020F0502020204030204"/>
                <a:cs typeface="Calibri" panose="020F0502020204030204"/>
              </a:rPr>
              <a:t> Human accountability does not mean assigning blame to a human when the AI goes wrong.</a:t>
            </a:r>
          </a:p>
          <a:p>
            <a:pPr algn="just"/>
            <a:r>
              <a:rPr lang="en-US">
                <a:solidFill>
                  <a:srgbClr val="1E2A38"/>
                </a:solidFill>
                <a:ea typeface="Calibri" panose="020F0502020204030204"/>
                <a:cs typeface="Calibri" panose="020F0502020204030204"/>
              </a:rPr>
              <a:t> </a:t>
            </a:r>
            <a:r>
              <a:rPr lang="en-US" b="1" i="1">
                <a:solidFill>
                  <a:srgbClr val="C00000"/>
                </a:solidFill>
                <a:ea typeface="Calibri" panose="020F0502020204030204"/>
                <a:cs typeface="Calibri" panose="020F0502020204030204"/>
              </a:rPr>
              <a:t>You end up not giving the human agency but you are making the human responsible.</a:t>
            </a:r>
          </a:p>
        </p:txBody>
      </p:sp>
      <p:sp>
        <p:nvSpPr>
          <p:cNvPr id="9" name="TextBox 8">
            <a:extLst>
              <a:ext uri="{FF2B5EF4-FFF2-40B4-BE49-F238E27FC236}">
                <a16:creationId xmlns:a16="http://schemas.microsoft.com/office/drawing/2014/main" id="{EF28AC82-B1EC-BFD0-22D1-588BD9AD405C}"/>
              </a:ext>
            </a:extLst>
          </p:cNvPr>
          <p:cNvSpPr txBox="1"/>
          <p:nvPr/>
        </p:nvSpPr>
        <p:spPr>
          <a:xfrm>
            <a:off x="869404" y="2958010"/>
            <a:ext cx="11313885" cy="1215717"/>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2000" b="1">
                <a:solidFill>
                  <a:srgbClr val="1E2A38"/>
                </a:solidFill>
                <a:ea typeface="Calibri"/>
                <a:cs typeface="Calibri"/>
              </a:rPr>
              <a:t>2. The counter intuitive answer: human writes the part that is relational.</a:t>
            </a:r>
          </a:p>
          <a:p>
            <a:pPr algn="just"/>
            <a:r>
              <a:rPr lang="en-US" sz="2000">
                <a:solidFill>
                  <a:srgbClr val="1E2A38"/>
                </a:solidFill>
                <a:ea typeface="Calibri"/>
                <a:cs typeface="Calibri"/>
              </a:rPr>
              <a:t> </a:t>
            </a:r>
            <a:r>
              <a:rPr lang="en-US">
                <a:solidFill>
                  <a:srgbClr val="1E2A38"/>
                </a:solidFill>
                <a:ea typeface="Calibri"/>
                <a:cs typeface="Calibri"/>
              </a:rPr>
              <a:t>A reply to a customer with a unique concern has to be relational.</a:t>
            </a:r>
            <a:endParaRPr lang="en-US">
              <a:solidFill>
                <a:srgbClr val="000000"/>
              </a:solidFill>
              <a:ea typeface="Calibri"/>
              <a:cs typeface="Calibri"/>
            </a:endParaRPr>
          </a:p>
          <a:p>
            <a:pPr algn="just"/>
            <a:r>
              <a:rPr lang="en-US">
                <a:solidFill>
                  <a:srgbClr val="1E2A38"/>
                </a:solidFill>
                <a:ea typeface="Calibri"/>
                <a:cs typeface="Calibri"/>
              </a:rPr>
              <a:t> AI can do 80%; the last 20% is where human judgement lies.</a:t>
            </a:r>
            <a:endParaRPr lang="en-US">
              <a:solidFill>
                <a:srgbClr val="000000"/>
              </a:solidFill>
              <a:ea typeface="Calibri"/>
              <a:cs typeface="Calibri"/>
            </a:endParaRPr>
          </a:p>
          <a:p>
            <a:pPr algn="just"/>
            <a:r>
              <a:rPr lang="en-US">
                <a:solidFill>
                  <a:srgbClr val="1E2A38"/>
                </a:solidFill>
                <a:ea typeface="Calibri"/>
                <a:cs typeface="Calibri"/>
              </a:rPr>
              <a:t> One email looks like nothing. Together they are the core business, which is what many companies automate away.</a:t>
            </a:r>
          </a:p>
        </p:txBody>
      </p:sp>
      <p:sp>
        <p:nvSpPr>
          <p:cNvPr id="10" name="TextBox 9">
            <a:extLst>
              <a:ext uri="{FF2B5EF4-FFF2-40B4-BE49-F238E27FC236}">
                <a16:creationId xmlns:a16="http://schemas.microsoft.com/office/drawing/2014/main" id="{38CA780D-2D97-46FF-7349-35A7C3A63435}"/>
              </a:ext>
            </a:extLst>
          </p:cNvPr>
          <p:cNvSpPr txBox="1"/>
          <p:nvPr/>
        </p:nvSpPr>
        <p:spPr>
          <a:xfrm>
            <a:off x="862146" y="4503781"/>
            <a:ext cx="11052628" cy="353943"/>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2000" b="1">
                <a:solidFill>
                  <a:srgbClr val="1E2A38"/>
                </a:solidFill>
                <a:ea typeface="Calibri"/>
                <a:cs typeface="Calibri"/>
              </a:rPr>
              <a:t>3. Trust is kept by having people who can still do the 20%, which means training them to.</a:t>
            </a:r>
          </a:p>
        </p:txBody>
      </p:sp>
    </p:spTree>
    <p:extLst>
      <p:ext uri="{BB962C8B-B14F-4D97-AF65-F5344CB8AC3E}">
        <p14:creationId xmlns:p14="http://schemas.microsoft.com/office/powerpoint/2010/main" val="1924384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1EB7A-CC92-AD53-DE14-FB44A8C31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59017-CAF1-1695-CC7A-4080219CA11D}"/>
              </a:ext>
            </a:extLst>
          </p:cNvPr>
          <p:cNvSpPr>
            <a:spLocks noGrp="1"/>
          </p:cNvSpPr>
          <p:nvPr>
            <p:ph type="title"/>
          </p:nvPr>
        </p:nvSpPr>
        <p:spPr>
          <a:xfrm>
            <a:off x="867228" y="462898"/>
            <a:ext cx="9020630" cy="884335"/>
          </a:xfrm>
        </p:spPr>
        <p:txBody>
          <a:bodyPr vert="horz" lIns="0" tIns="0" rIns="0" bIns="0" rtlCol="0" anchor="ctr">
            <a:normAutofit/>
          </a:bodyPr>
          <a:lstStyle/>
          <a:p>
            <a:r>
              <a:rPr lang="en-US">
                <a:latin typeface="IBM Plex Sans"/>
                <a:ea typeface="Calibri Light"/>
                <a:cs typeface="Calibri Light"/>
              </a:rPr>
              <a:t>Where the cost lands decides whose job it is.</a:t>
            </a:r>
            <a:endParaRPr lang="en-US"/>
          </a:p>
        </p:txBody>
      </p:sp>
      <p:sp>
        <p:nvSpPr>
          <p:cNvPr id="6" name="TextBox 5">
            <a:extLst>
              <a:ext uri="{FF2B5EF4-FFF2-40B4-BE49-F238E27FC236}">
                <a16:creationId xmlns:a16="http://schemas.microsoft.com/office/drawing/2014/main" id="{329640BF-F022-30BA-00D4-330CFF5A5460}"/>
              </a:ext>
            </a:extLst>
          </p:cNvPr>
          <p:cNvSpPr txBox="1"/>
          <p:nvPr/>
        </p:nvSpPr>
        <p:spPr>
          <a:xfrm>
            <a:off x="841828" y="6564086"/>
            <a:ext cx="10515600"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i="1">
                <a:solidFill>
                  <a:srgbClr val="1E2A38"/>
                </a:solidFill>
                <a:latin typeface="Calibri"/>
                <a:ea typeface="Segoe UI"/>
                <a:cs typeface="Segoe UI"/>
              </a:rPr>
              <a:t>Q1. Have</a:t>
            </a:r>
            <a:r>
              <a:rPr lang="en-US" sz="1400" i="1" kern="1200">
                <a:solidFill>
                  <a:srgbClr val="1E2A38"/>
                </a:solidFill>
                <a:latin typeface="Calibri"/>
                <a:ea typeface="Segoe UI"/>
                <a:cs typeface="Segoe UI"/>
              </a:rPr>
              <a:t> businesses invested enough to protect public trust while chasing productivity?</a:t>
            </a:r>
          </a:p>
        </p:txBody>
      </p:sp>
      <p:sp>
        <p:nvSpPr>
          <p:cNvPr id="4" name="Rectangle 3">
            <a:extLst>
              <a:ext uri="{FF2B5EF4-FFF2-40B4-BE49-F238E27FC236}">
                <a16:creationId xmlns:a16="http://schemas.microsoft.com/office/drawing/2014/main" id="{F363B22D-7BB5-02C5-C2EE-FA4BD47A0A85}"/>
              </a:ext>
            </a:extLst>
          </p:cNvPr>
          <p:cNvSpPr/>
          <p:nvPr/>
        </p:nvSpPr>
        <p:spPr>
          <a:xfrm>
            <a:off x="866501" y="5056774"/>
            <a:ext cx="85635" cy="1105989"/>
          </a:xfrm>
          <a:prstGeom prst="rect">
            <a:avLst/>
          </a:prstGeom>
          <a:solidFill>
            <a:srgbClr val="DE23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3DE92C8-EB6A-E238-CE46-DB82F21A69DF}"/>
              </a:ext>
            </a:extLst>
          </p:cNvPr>
          <p:cNvSpPr txBox="1"/>
          <p:nvPr/>
        </p:nvSpPr>
        <p:spPr>
          <a:xfrm>
            <a:off x="1123405" y="5280297"/>
            <a:ext cx="10784114" cy="661720"/>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2000" b="1">
                <a:solidFill>
                  <a:srgbClr val="1E2A38"/>
                </a:solidFill>
                <a:ea typeface="Calibri"/>
                <a:cs typeface="Calibri"/>
              </a:rPr>
              <a:t>Making money is the job. </a:t>
            </a:r>
            <a:r>
              <a:rPr lang="en-US" sz="2000">
                <a:solidFill>
                  <a:srgbClr val="1E2A38"/>
                </a:solidFill>
                <a:ea typeface="Calibri"/>
                <a:cs typeface="Calibri"/>
              </a:rPr>
              <a:t>Protecting trust where the failure hits the firm is part of making money. Where the cost falls on the public, the market does not price it, and no firm closes that gap alone.</a:t>
            </a:r>
            <a:endParaRPr lang="en-US"/>
          </a:p>
        </p:txBody>
      </p:sp>
      <p:sp>
        <p:nvSpPr>
          <p:cNvPr id="13" name="TextBox 12">
            <a:extLst>
              <a:ext uri="{FF2B5EF4-FFF2-40B4-BE49-F238E27FC236}">
                <a16:creationId xmlns:a16="http://schemas.microsoft.com/office/drawing/2014/main" id="{2CEC0ADB-0843-42D6-74A9-FE5E3DAEB735}"/>
              </a:ext>
            </a:extLst>
          </p:cNvPr>
          <p:cNvSpPr txBox="1"/>
          <p:nvPr/>
        </p:nvSpPr>
        <p:spPr>
          <a:xfrm>
            <a:off x="868021" y="1543730"/>
            <a:ext cx="5130459" cy="553998"/>
          </a:xfrm>
          <a:prstGeom prst="rect">
            <a:avLst/>
          </a:prstGeom>
          <a:solidFill>
            <a:schemeClr val="bg2">
              <a:lumMod val="75000"/>
            </a:schemeClr>
          </a:solidFill>
          <a:ln>
            <a:noFill/>
          </a:ln>
        </p:spPr>
        <p:txBody>
          <a:bodyPr rot="0" spcFirstLastPara="0" vertOverflow="overflow" horzOverflow="overflow" vert="horz" wrap="square" lIns="137160" tIns="137160" rIns="365760" bIns="137160" numCol="1" spcCol="0" rtlCol="0" fromWordArt="0" anchor="t" anchorCtr="0" forceAA="0" compatLnSpc="1">
            <a:prstTxWarp prst="textNoShape">
              <a:avLst/>
            </a:prstTxWarp>
            <a:spAutoFit/>
          </a:bodyPr>
          <a:lstStyle/>
          <a:p>
            <a:r>
              <a:rPr lang="en-US" b="1">
                <a:solidFill>
                  <a:schemeClr val="bg1"/>
                </a:solidFill>
                <a:ea typeface="Calibri"/>
                <a:cs typeface="Calibri"/>
              </a:rPr>
              <a:t>When the cost lands on the firm.</a:t>
            </a:r>
          </a:p>
        </p:txBody>
      </p:sp>
      <p:sp>
        <p:nvSpPr>
          <p:cNvPr id="14" name="TextBox 13">
            <a:extLst>
              <a:ext uri="{FF2B5EF4-FFF2-40B4-BE49-F238E27FC236}">
                <a16:creationId xmlns:a16="http://schemas.microsoft.com/office/drawing/2014/main" id="{31C39DF6-DD31-4DD6-95EB-63B536F634F9}"/>
              </a:ext>
            </a:extLst>
          </p:cNvPr>
          <p:cNvSpPr txBox="1"/>
          <p:nvPr/>
        </p:nvSpPr>
        <p:spPr>
          <a:xfrm>
            <a:off x="6797106" y="1543729"/>
            <a:ext cx="5108688" cy="553998"/>
          </a:xfrm>
          <a:prstGeom prst="rect">
            <a:avLst/>
          </a:prstGeom>
          <a:solidFill>
            <a:schemeClr val="tx1">
              <a:lumMod val="75000"/>
              <a:lumOff val="25000"/>
            </a:schemeClr>
          </a:solidFill>
          <a:ln>
            <a:noFill/>
          </a:ln>
        </p:spPr>
        <p:txBody>
          <a:bodyPr rot="0" spcFirstLastPara="0" vertOverflow="overflow" horzOverflow="overflow" vert="horz" wrap="square" lIns="137160" tIns="137160" rIns="365760" bIns="137160" numCol="1" spcCol="0" rtlCol="0" fromWordArt="0" anchor="t" anchorCtr="0" forceAA="0" compatLnSpc="1">
            <a:prstTxWarp prst="textNoShape">
              <a:avLst/>
            </a:prstTxWarp>
            <a:spAutoFit/>
          </a:bodyPr>
          <a:lstStyle/>
          <a:p>
            <a:r>
              <a:rPr lang="en-US" b="1">
                <a:solidFill>
                  <a:schemeClr val="bg1"/>
                </a:solidFill>
                <a:ea typeface="Calibri"/>
                <a:cs typeface="Calibri"/>
              </a:rPr>
              <a:t>When the cost lands on the public.</a:t>
            </a:r>
          </a:p>
        </p:txBody>
      </p:sp>
      <p:sp>
        <p:nvSpPr>
          <p:cNvPr id="16" name="TextBox 15">
            <a:extLst>
              <a:ext uri="{FF2B5EF4-FFF2-40B4-BE49-F238E27FC236}">
                <a16:creationId xmlns:a16="http://schemas.microsoft.com/office/drawing/2014/main" id="{E0D2B4C9-4873-D97D-AA3E-7139AB001129}"/>
              </a:ext>
            </a:extLst>
          </p:cNvPr>
          <p:cNvSpPr txBox="1"/>
          <p:nvPr/>
        </p:nvSpPr>
        <p:spPr>
          <a:xfrm>
            <a:off x="869405" y="2406469"/>
            <a:ext cx="5123543" cy="143116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marL="342900" indent="-342900" algn="just">
              <a:buFont typeface="Arial"/>
              <a:buChar char="•"/>
            </a:pPr>
            <a:r>
              <a:rPr lang="en-US">
                <a:solidFill>
                  <a:schemeClr val="bg2">
                    <a:lumMod val="49000"/>
                  </a:schemeClr>
                </a:solidFill>
                <a:ea typeface="Calibri"/>
                <a:cs typeface="Calibri"/>
              </a:rPr>
              <a:t>The failure hits the balance sheet.</a:t>
            </a:r>
          </a:p>
          <a:p>
            <a:pPr marL="342900" indent="-342900" algn="just">
              <a:buFont typeface="Arial"/>
              <a:buChar char="•"/>
            </a:pPr>
            <a:endParaRPr lang="en-US">
              <a:solidFill>
                <a:schemeClr val="bg2">
                  <a:lumMod val="49000"/>
                </a:schemeClr>
              </a:solidFill>
              <a:ea typeface="Calibri"/>
              <a:cs typeface="Calibri"/>
            </a:endParaRPr>
          </a:p>
          <a:p>
            <a:pPr marL="342900" indent="-342900" algn="just">
              <a:buFont typeface="Arial"/>
              <a:buChar char="•"/>
            </a:pPr>
            <a:r>
              <a:rPr lang="en-US">
                <a:solidFill>
                  <a:schemeClr val="bg2">
                    <a:lumMod val="49000"/>
                  </a:schemeClr>
                </a:solidFill>
                <a:ea typeface="Calibri"/>
                <a:cs typeface="Calibri"/>
              </a:rPr>
              <a:t>Self-interest is enough.</a:t>
            </a:r>
          </a:p>
          <a:p>
            <a:pPr marL="342900" indent="-342900" algn="just">
              <a:buFont typeface="Arial"/>
              <a:buChar char="•"/>
            </a:pPr>
            <a:endParaRPr lang="en-US">
              <a:solidFill>
                <a:schemeClr val="bg2">
                  <a:lumMod val="49000"/>
                </a:schemeClr>
              </a:solidFill>
              <a:ea typeface="Calibri"/>
              <a:cs typeface="Calibri"/>
            </a:endParaRPr>
          </a:p>
          <a:p>
            <a:pPr marL="342900" indent="-342900" algn="just">
              <a:buFont typeface="Arial"/>
              <a:buChar char="•"/>
            </a:pPr>
            <a:r>
              <a:rPr lang="en-US">
                <a:solidFill>
                  <a:schemeClr val="bg2">
                    <a:lumMod val="49000"/>
                  </a:schemeClr>
                </a:solidFill>
                <a:ea typeface="Calibri"/>
                <a:cs typeface="Calibri"/>
              </a:rPr>
              <a:t>This is not virtue and just risk management.</a:t>
            </a:r>
          </a:p>
        </p:txBody>
      </p:sp>
      <p:sp>
        <p:nvSpPr>
          <p:cNvPr id="19" name="TextBox 18">
            <a:extLst>
              <a:ext uri="{FF2B5EF4-FFF2-40B4-BE49-F238E27FC236}">
                <a16:creationId xmlns:a16="http://schemas.microsoft.com/office/drawing/2014/main" id="{A0002BB5-9D95-1649-72AA-9FC25DDBE7D7}"/>
              </a:ext>
            </a:extLst>
          </p:cNvPr>
          <p:cNvSpPr txBox="1"/>
          <p:nvPr/>
        </p:nvSpPr>
        <p:spPr>
          <a:xfrm>
            <a:off x="6798490" y="2406468"/>
            <a:ext cx="5123543" cy="143116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marL="342900" indent="-342900" algn="just">
              <a:buFont typeface="Arial"/>
              <a:buChar char="•"/>
            </a:pPr>
            <a:r>
              <a:rPr lang="en-US">
                <a:solidFill>
                  <a:schemeClr val="bg2">
                    <a:lumMod val="49000"/>
                  </a:schemeClr>
                </a:solidFill>
                <a:ea typeface="Calibri"/>
                <a:cs typeface="Calibri"/>
              </a:rPr>
              <a:t>The firm captures the upside; society absorbs the downside.</a:t>
            </a:r>
          </a:p>
          <a:p>
            <a:pPr marL="342900" indent="-342900" algn="just">
              <a:buFont typeface="Arial"/>
              <a:buChar char="•"/>
            </a:pPr>
            <a:endParaRPr lang="en-US">
              <a:solidFill>
                <a:schemeClr val="bg2">
                  <a:lumMod val="49000"/>
                </a:schemeClr>
              </a:solidFill>
              <a:ea typeface="Calibri"/>
              <a:cs typeface="Calibri"/>
            </a:endParaRPr>
          </a:p>
          <a:p>
            <a:pPr marL="342900" indent="-342900" algn="just">
              <a:buFont typeface="Arial"/>
              <a:buChar char="•"/>
            </a:pPr>
            <a:r>
              <a:rPr lang="en-US">
                <a:solidFill>
                  <a:schemeClr val="bg2">
                    <a:lumMod val="49000"/>
                  </a:schemeClr>
                </a:solidFill>
                <a:ea typeface="Calibri"/>
                <a:cs typeface="Calibri"/>
              </a:rPr>
              <a:t>Eroded trust in institutions, harm to people who are not the customer, safety.</a:t>
            </a:r>
          </a:p>
        </p:txBody>
      </p:sp>
    </p:spTree>
    <p:extLst>
      <p:ext uri="{BB962C8B-B14F-4D97-AF65-F5344CB8AC3E}">
        <p14:creationId xmlns:p14="http://schemas.microsoft.com/office/powerpoint/2010/main" val="2752858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6B7B6-AF6E-48AC-636B-A61C20B33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42FBA7-7EF8-7408-4BBE-89D271220A50}"/>
              </a:ext>
            </a:extLst>
          </p:cNvPr>
          <p:cNvSpPr>
            <a:spLocks noGrp="1"/>
          </p:cNvSpPr>
          <p:nvPr>
            <p:ph type="title"/>
          </p:nvPr>
        </p:nvSpPr>
        <p:spPr>
          <a:xfrm>
            <a:off x="867228" y="462898"/>
            <a:ext cx="9020630" cy="884335"/>
          </a:xfrm>
        </p:spPr>
        <p:txBody>
          <a:bodyPr vert="horz" lIns="0" tIns="0" rIns="0" bIns="0" rtlCol="0" anchor="ctr">
            <a:normAutofit/>
          </a:bodyPr>
          <a:lstStyle/>
          <a:p>
            <a:r>
              <a:rPr lang="en-US">
                <a:latin typeface="IBM Plex Sans"/>
                <a:ea typeface="Calibri Light"/>
                <a:cs typeface="Calibri Light"/>
              </a:rPr>
              <a:t>What the corporate world is doing.</a:t>
            </a:r>
            <a:endParaRPr lang="en-US"/>
          </a:p>
        </p:txBody>
      </p:sp>
      <p:graphicFrame>
        <p:nvGraphicFramePr>
          <p:cNvPr id="3" name="Table 2">
            <a:extLst>
              <a:ext uri="{FF2B5EF4-FFF2-40B4-BE49-F238E27FC236}">
                <a16:creationId xmlns:a16="http://schemas.microsoft.com/office/drawing/2014/main" id="{67C88930-E123-16AD-6E4C-713F6ECE3BCE}"/>
              </a:ext>
            </a:extLst>
          </p:cNvPr>
          <p:cNvGraphicFramePr>
            <a:graphicFrameLocks noGrp="1"/>
          </p:cNvGraphicFramePr>
          <p:nvPr>
            <p:extLst>
              <p:ext uri="{D42A27DB-BD31-4B8C-83A1-F6EECF244321}">
                <p14:modId xmlns:p14="http://schemas.microsoft.com/office/powerpoint/2010/main" val="3221502258"/>
              </p:ext>
            </p:extLst>
          </p:nvPr>
        </p:nvGraphicFramePr>
        <p:xfrm>
          <a:off x="865051" y="1716605"/>
          <a:ext cx="11019616" cy="3949596"/>
        </p:xfrm>
        <a:graphic>
          <a:graphicData uri="http://schemas.openxmlformats.org/drawingml/2006/table">
            <a:tbl>
              <a:tblPr firstRow="1" bandRow="1">
                <a:tableStyleId>{2D5ABB26-0587-4C30-8999-92F81FD0307C}</a:tableStyleId>
              </a:tblPr>
              <a:tblGrid>
                <a:gridCol w="2754904">
                  <a:extLst>
                    <a:ext uri="{9D8B030D-6E8A-4147-A177-3AD203B41FA5}">
                      <a16:colId xmlns:a16="http://schemas.microsoft.com/office/drawing/2014/main" val="2017215950"/>
                    </a:ext>
                  </a:extLst>
                </a:gridCol>
                <a:gridCol w="2754904">
                  <a:extLst>
                    <a:ext uri="{9D8B030D-6E8A-4147-A177-3AD203B41FA5}">
                      <a16:colId xmlns:a16="http://schemas.microsoft.com/office/drawing/2014/main" val="3931985557"/>
                    </a:ext>
                  </a:extLst>
                </a:gridCol>
                <a:gridCol w="2754904">
                  <a:extLst>
                    <a:ext uri="{9D8B030D-6E8A-4147-A177-3AD203B41FA5}">
                      <a16:colId xmlns:a16="http://schemas.microsoft.com/office/drawing/2014/main" val="2169561824"/>
                    </a:ext>
                  </a:extLst>
                </a:gridCol>
                <a:gridCol w="2754904">
                  <a:extLst>
                    <a:ext uri="{9D8B030D-6E8A-4147-A177-3AD203B41FA5}">
                      <a16:colId xmlns:a16="http://schemas.microsoft.com/office/drawing/2014/main" val="348403690"/>
                    </a:ext>
                  </a:extLst>
                </a:gridCol>
              </a:tblGrid>
              <a:tr h="342160">
                <a:tc>
                  <a:txBody>
                    <a:bodyPr/>
                    <a:lstStyle/>
                    <a:p>
                      <a:pPr lvl="0">
                        <a:buNone/>
                      </a:pPr>
                      <a:r>
                        <a:rPr lang="en-US" b="1">
                          <a:solidFill>
                            <a:schemeClr val="tx2">
                              <a:lumMod val="60000"/>
                              <a:lumOff val="40000"/>
                            </a:schemeClr>
                          </a:solidFill>
                        </a:rPr>
                        <a:t>BUY</a:t>
                      </a:r>
                    </a:p>
                  </a:txBody>
                  <a:tcPr/>
                </a:tc>
                <a:tc>
                  <a:txBody>
                    <a:bodyPr/>
                    <a:lstStyle/>
                    <a:p>
                      <a:pPr lvl="0">
                        <a:buNone/>
                      </a:pPr>
                      <a:r>
                        <a:rPr lang="en-US" b="1">
                          <a:solidFill>
                            <a:schemeClr val="tx2">
                              <a:lumMod val="60000"/>
                              <a:lumOff val="40000"/>
                            </a:schemeClr>
                          </a:solidFill>
                        </a:rPr>
                        <a:t>DEPLOY</a:t>
                      </a:r>
                    </a:p>
                  </a:txBody>
                  <a:tcPr/>
                </a:tc>
                <a:tc>
                  <a:txBody>
                    <a:bodyPr/>
                    <a:lstStyle/>
                    <a:p>
                      <a:pPr lvl="0">
                        <a:buNone/>
                      </a:pPr>
                      <a:r>
                        <a:rPr lang="en-US" b="1">
                          <a:solidFill>
                            <a:schemeClr val="tx2">
                              <a:lumMod val="60000"/>
                              <a:lumOff val="40000"/>
                            </a:schemeClr>
                          </a:solidFill>
                        </a:rPr>
                        <a:t>PILOT</a:t>
                      </a:r>
                    </a:p>
                  </a:txBody>
                  <a:tcPr/>
                </a:tc>
                <a:tc>
                  <a:txBody>
                    <a:bodyPr/>
                    <a:lstStyle/>
                    <a:p>
                      <a:r>
                        <a:rPr lang="en-US" b="1">
                          <a:solidFill>
                            <a:schemeClr val="tx2">
                              <a:lumMod val="60000"/>
                              <a:lumOff val="40000"/>
                            </a:schemeClr>
                          </a:solidFill>
                        </a:rPr>
                        <a:t>REORGANIZE</a:t>
                      </a:r>
                    </a:p>
                  </a:txBody>
                  <a:tcPr/>
                </a:tc>
                <a:extLst>
                  <a:ext uri="{0D108BD9-81ED-4DB2-BD59-A6C34878D82A}">
                    <a16:rowId xmlns:a16="http://schemas.microsoft.com/office/drawing/2014/main" val="3131373814"/>
                  </a:ext>
                </a:extLst>
              </a:tr>
              <a:tr h="1112019">
                <a:tc>
                  <a:txBody>
                    <a:bodyPr/>
                    <a:lstStyle/>
                    <a:p>
                      <a:r>
                        <a:rPr lang="en-US" sz="7200">
                          <a:solidFill>
                            <a:schemeClr val="accent6"/>
                          </a:solidFill>
                        </a:rPr>
                        <a:t>88%</a:t>
                      </a:r>
                    </a:p>
                  </a:txBody>
                  <a:tcPr/>
                </a:tc>
                <a:tc>
                  <a:txBody>
                    <a:bodyPr/>
                    <a:lstStyle/>
                    <a:p>
                      <a:r>
                        <a:rPr lang="en-US" sz="7200">
                          <a:solidFill>
                            <a:schemeClr val="accent6"/>
                          </a:solidFill>
                        </a:rPr>
                        <a:t>33%</a:t>
                      </a:r>
                    </a:p>
                  </a:txBody>
                  <a:tcPr/>
                </a:tc>
                <a:tc>
                  <a:txBody>
                    <a:bodyPr/>
                    <a:lstStyle/>
                    <a:p>
                      <a:r>
                        <a:rPr lang="en-US" sz="7200">
                          <a:solidFill>
                            <a:schemeClr val="accent6"/>
                          </a:solidFill>
                        </a:rPr>
                        <a:t>39%</a:t>
                      </a:r>
                    </a:p>
                  </a:txBody>
                  <a:tcPr/>
                </a:tc>
                <a:tc>
                  <a:txBody>
                    <a:bodyPr/>
                    <a:lstStyle/>
                    <a:p>
                      <a:r>
                        <a:rPr lang="en-US" sz="7200">
                          <a:solidFill>
                            <a:srgbClr val="DA281C"/>
                          </a:solidFill>
                        </a:rPr>
                        <a:t>6%</a:t>
                      </a:r>
                    </a:p>
                  </a:txBody>
                  <a:tcPr/>
                </a:tc>
                <a:extLst>
                  <a:ext uri="{0D108BD9-81ED-4DB2-BD59-A6C34878D82A}">
                    <a16:rowId xmlns:a16="http://schemas.microsoft.com/office/drawing/2014/main" val="3595595486"/>
                  </a:ext>
                </a:extLst>
              </a:tr>
              <a:tr h="1600817">
                <a:tc>
                  <a:txBody>
                    <a:bodyPr/>
                    <a:lstStyle/>
                    <a:p>
                      <a:pPr lvl="0">
                        <a:buNone/>
                      </a:pPr>
                      <a:r>
                        <a:rPr lang="en-US"/>
                        <a:t>use AI in at least one function. Up from 78% a year ago.</a:t>
                      </a:r>
                    </a:p>
                  </a:txBody>
                  <a:tcPr/>
                </a:tc>
                <a:tc>
                  <a:txBody>
                    <a:bodyPr/>
                    <a:lstStyle/>
                    <a:p>
                      <a:pPr lvl="0">
                        <a:buNone/>
                      </a:pPr>
                      <a:r>
                        <a:rPr lang="en-US"/>
                        <a:t>have scaled it across the entreprise.</a:t>
                      </a:r>
                    </a:p>
                  </a:txBody>
                  <a:tcPr/>
                </a:tc>
                <a:tc>
                  <a:txBody>
                    <a:bodyPr/>
                    <a:lstStyle/>
                    <a:p>
                      <a:pPr lvl="0">
                        <a:buNone/>
                      </a:pPr>
                      <a:r>
                        <a:rPr lang="en-US"/>
                        <a:t>report any enterprise EBIT impact with most of it under 5%.</a:t>
                      </a:r>
                    </a:p>
                  </a:txBody>
                  <a:tcPr/>
                </a:tc>
                <a:tc>
                  <a:txBody>
                    <a:bodyPr/>
                    <a:lstStyle/>
                    <a:p>
                      <a:pPr lvl="0">
                        <a:buNone/>
                      </a:pPr>
                      <a:r>
                        <a:rPr lang="en-US"/>
                        <a:t>capture real enterprise value by redesigning work.</a:t>
                      </a:r>
                    </a:p>
                  </a:txBody>
                  <a:tcPr/>
                </a:tc>
                <a:extLst>
                  <a:ext uri="{0D108BD9-81ED-4DB2-BD59-A6C34878D82A}">
                    <a16:rowId xmlns:a16="http://schemas.microsoft.com/office/drawing/2014/main" val="2408956363"/>
                  </a:ext>
                </a:extLst>
              </a:tr>
              <a:tr h="794299">
                <a:tc>
                  <a:txBody>
                    <a:bodyPr/>
                    <a:lstStyle/>
                    <a:p>
                      <a:pPr lvl="0">
                        <a:buNone/>
                      </a:pPr>
                      <a:r>
                        <a:rPr lang="en-US" i="1"/>
                        <a:t>Buy broad</a:t>
                      </a:r>
                    </a:p>
                  </a:txBody>
                  <a:tcPr/>
                </a:tc>
                <a:tc>
                  <a:txBody>
                    <a:bodyPr/>
                    <a:lstStyle/>
                    <a:p>
                      <a:pPr lvl="0">
                        <a:buNone/>
                      </a:pPr>
                      <a:r>
                        <a:rPr lang="en-US" i="1"/>
                        <a:t>Deploy Narrow</a:t>
                      </a:r>
                    </a:p>
                  </a:txBody>
                  <a:tcPr/>
                </a:tc>
                <a:tc>
                  <a:txBody>
                    <a:bodyPr/>
                    <a:lstStyle/>
                    <a:p>
                      <a:pPr lvl="0">
                        <a:buNone/>
                      </a:pPr>
                      <a:r>
                        <a:rPr lang="en-US" i="1"/>
                        <a:t>Pilot wide</a:t>
                      </a:r>
                    </a:p>
                  </a:txBody>
                  <a:tcPr/>
                </a:tc>
                <a:tc>
                  <a:txBody>
                    <a:bodyPr/>
                    <a:lstStyle/>
                    <a:p>
                      <a:pPr lvl="0">
                        <a:buNone/>
                      </a:pPr>
                      <a:endParaRPr lang="en-US" i="1"/>
                    </a:p>
                  </a:txBody>
                  <a:tcPr/>
                </a:tc>
                <a:extLst>
                  <a:ext uri="{0D108BD9-81ED-4DB2-BD59-A6C34878D82A}">
                    <a16:rowId xmlns:a16="http://schemas.microsoft.com/office/drawing/2014/main" val="1763052720"/>
                  </a:ext>
                </a:extLst>
              </a:tr>
            </a:tbl>
          </a:graphicData>
        </a:graphic>
      </p:graphicFrame>
      <p:sp>
        <p:nvSpPr>
          <p:cNvPr id="4" name="TextBox 3">
            <a:extLst>
              <a:ext uri="{FF2B5EF4-FFF2-40B4-BE49-F238E27FC236}">
                <a16:creationId xmlns:a16="http://schemas.microsoft.com/office/drawing/2014/main" id="{4E4D7AAB-F521-8487-077F-64A6FD5C22AB}"/>
              </a:ext>
            </a:extLst>
          </p:cNvPr>
          <p:cNvSpPr txBox="1"/>
          <p:nvPr/>
        </p:nvSpPr>
        <p:spPr>
          <a:xfrm>
            <a:off x="5783943" y="6542314"/>
            <a:ext cx="6096000" cy="292388"/>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marL="0" indent="0" algn="r" rtl="0"/>
            <a:r>
              <a:rPr lang="en-US" sz="1600" i="1" kern="1200">
                <a:solidFill>
                  <a:srgbClr val="7F7F7F"/>
                </a:solidFill>
                <a:latin typeface="Calibri"/>
                <a:ea typeface="Calibri"/>
                <a:cs typeface="Calibri"/>
              </a:rPr>
              <a:t>Source: McKinsey, State of AI 2025.</a:t>
            </a:r>
          </a:p>
        </p:txBody>
      </p:sp>
      <p:sp>
        <p:nvSpPr>
          <p:cNvPr id="7" name="TextBox 6">
            <a:extLst>
              <a:ext uri="{FF2B5EF4-FFF2-40B4-BE49-F238E27FC236}">
                <a16:creationId xmlns:a16="http://schemas.microsoft.com/office/drawing/2014/main" id="{E3CA5484-3F5B-D209-E417-CDAC797BC6DE}"/>
              </a:ext>
            </a:extLst>
          </p:cNvPr>
          <p:cNvSpPr txBox="1"/>
          <p:nvPr/>
        </p:nvSpPr>
        <p:spPr>
          <a:xfrm>
            <a:off x="841828" y="6564086"/>
            <a:ext cx="10515600"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i="1">
                <a:solidFill>
                  <a:srgbClr val="1E2A38"/>
                </a:solidFill>
                <a:latin typeface="Calibri"/>
                <a:ea typeface="Calibri"/>
                <a:cs typeface="Calibri"/>
              </a:rPr>
              <a:t>Q2. What is the corporate world doing </a:t>
            </a:r>
            <a:r>
              <a:rPr lang="en-US" sz="1400" i="1" kern="1200">
                <a:solidFill>
                  <a:srgbClr val="1E2A38"/>
                </a:solidFill>
                <a:latin typeface="Calibri"/>
                <a:ea typeface="Calibri"/>
                <a:cs typeface="Calibri"/>
              </a:rPr>
              <a:t>to </a:t>
            </a:r>
            <a:r>
              <a:rPr lang="en-US" sz="1400" i="1">
                <a:solidFill>
                  <a:srgbClr val="1E2A38"/>
                </a:solidFill>
                <a:latin typeface="Calibri"/>
                <a:ea typeface="Calibri"/>
                <a:cs typeface="Calibri"/>
              </a:rPr>
              <a:t>close the gap between AI’s potential and real execution</a:t>
            </a:r>
            <a:r>
              <a:rPr lang="en-US" sz="1400" i="1" kern="1200">
                <a:solidFill>
                  <a:srgbClr val="1E2A38"/>
                </a:solidFill>
                <a:latin typeface="Calibri"/>
                <a:ea typeface="Calibri"/>
                <a:cs typeface="Calibri"/>
              </a:rPr>
              <a:t>?</a:t>
            </a:r>
            <a:endParaRPr lang="en-US" sz="1400" i="1">
              <a:solidFill>
                <a:srgbClr val="1E2A38"/>
              </a:solidFill>
              <a:latin typeface="Calibri"/>
              <a:ea typeface="Calibri"/>
              <a:cs typeface="Calibri"/>
            </a:endParaRPr>
          </a:p>
          <a:p>
            <a:endParaRPr lang="en-US" sz="1400" i="1" kern="1200">
              <a:solidFill>
                <a:srgbClr val="1E2A38"/>
              </a:solidFill>
              <a:latin typeface="Calibri"/>
              <a:ea typeface="Segoe UI"/>
              <a:cs typeface="Segoe UI"/>
            </a:endParaRPr>
          </a:p>
        </p:txBody>
      </p:sp>
    </p:spTree>
    <p:extLst>
      <p:ext uri="{BB962C8B-B14F-4D97-AF65-F5344CB8AC3E}">
        <p14:creationId xmlns:p14="http://schemas.microsoft.com/office/powerpoint/2010/main" val="439843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29B5A-FAFB-3C98-270A-B333F0FF26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13D45-BF59-FB5D-54E8-282122D033B9}"/>
              </a:ext>
            </a:extLst>
          </p:cNvPr>
          <p:cNvSpPr>
            <a:spLocks noGrp="1"/>
          </p:cNvSpPr>
          <p:nvPr>
            <p:ph type="title"/>
          </p:nvPr>
        </p:nvSpPr>
        <p:spPr>
          <a:xfrm>
            <a:off x="867228" y="462898"/>
            <a:ext cx="9020630" cy="884335"/>
          </a:xfrm>
        </p:spPr>
        <p:txBody>
          <a:bodyPr vert="horz" lIns="0" tIns="0" rIns="0" bIns="0" rtlCol="0" anchor="ctr">
            <a:normAutofit/>
          </a:bodyPr>
          <a:lstStyle/>
          <a:p>
            <a:r>
              <a:rPr lang="en-US">
                <a:latin typeface="IBM Plex Sans"/>
                <a:ea typeface="Calibri Light"/>
                <a:cs typeface="Calibri Light"/>
              </a:rPr>
              <a:t>The 6% reorganise the work.</a:t>
            </a:r>
            <a:endParaRPr lang="en-US">
              <a:ea typeface="Calibri Light"/>
              <a:cs typeface="Calibri Light"/>
            </a:endParaRPr>
          </a:p>
        </p:txBody>
      </p:sp>
      <p:sp>
        <p:nvSpPr>
          <p:cNvPr id="19" name="TextBox 18">
            <a:extLst>
              <a:ext uri="{FF2B5EF4-FFF2-40B4-BE49-F238E27FC236}">
                <a16:creationId xmlns:a16="http://schemas.microsoft.com/office/drawing/2014/main" id="{80012180-9309-FA27-076B-2BD265F20168}"/>
              </a:ext>
            </a:extLst>
          </p:cNvPr>
          <p:cNvSpPr txBox="1"/>
          <p:nvPr/>
        </p:nvSpPr>
        <p:spPr>
          <a:xfrm>
            <a:off x="862148" y="1717040"/>
            <a:ext cx="11052628" cy="5032147"/>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just"/>
            <a:r>
              <a:rPr lang="en-US" sz="3600" b="1">
                <a:solidFill>
                  <a:schemeClr val="tx2">
                    <a:lumMod val="60000"/>
                    <a:lumOff val="40000"/>
                  </a:schemeClr>
                </a:solidFill>
                <a:ea typeface="Calibri"/>
                <a:cs typeface="Calibri"/>
              </a:rPr>
              <a:t>IKEA</a:t>
            </a:r>
            <a:endParaRPr lang="en-US" sz="3600">
              <a:solidFill>
                <a:schemeClr val="tx2">
                  <a:lumMod val="60000"/>
                  <a:lumOff val="40000"/>
                </a:schemeClr>
              </a:solidFill>
              <a:ea typeface="Calibri"/>
              <a:cs typeface="Calibri"/>
            </a:endParaRPr>
          </a:p>
          <a:p>
            <a:pPr algn="just"/>
            <a:r>
              <a:rPr lang="en-US">
                <a:solidFill>
                  <a:schemeClr val="bg2">
                    <a:lumMod val="49000"/>
                  </a:schemeClr>
                </a:solidFill>
                <a:ea typeface="+mn-lt"/>
                <a:cs typeface="+mn-lt"/>
              </a:rPr>
              <a:t>When the Cut Becomes a Channel.</a:t>
            </a:r>
            <a:endParaRPr lang="en-US"/>
          </a:p>
          <a:p>
            <a:pPr algn="just"/>
            <a:endParaRPr lang="en-US">
              <a:solidFill>
                <a:srgbClr val="1E2A38"/>
              </a:solidFill>
              <a:ea typeface="Calibri" panose="020F0502020204030204"/>
              <a:cs typeface="Calibri" panose="020F0502020204030204"/>
            </a:endParaRPr>
          </a:p>
          <a:p>
            <a:pPr marL="285750" indent="-285750">
              <a:buFont typeface="Arial"/>
              <a:buChar char="•"/>
            </a:pPr>
            <a:r>
              <a:rPr lang="en-US" b="1">
                <a:solidFill>
                  <a:srgbClr val="000000"/>
                </a:solidFill>
                <a:ea typeface="Calibri" panose="020F0502020204030204"/>
                <a:cs typeface="Calibri" panose="020F0502020204030204"/>
              </a:rPr>
              <a:t>Chatbot Billie handled 47% of queries,</a:t>
            </a:r>
            <a:r>
              <a:rPr lang="en-US">
                <a:solidFill>
                  <a:srgbClr val="000000"/>
                </a:solidFill>
                <a:ea typeface="Calibri" panose="020F0502020204030204"/>
                <a:cs typeface="Calibri" panose="020F0502020204030204"/>
              </a:rPr>
              <a:t> </a:t>
            </a:r>
            <a:r>
              <a:rPr lang="en-US">
                <a:solidFill>
                  <a:schemeClr val="bg2">
                    <a:lumMod val="49000"/>
                  </a:schemeClr>
                </a:solidFill>
                <a:ea typeface="Calibri" panose="020F0502020204030204"/>
                <a:cs typeface="Calibri" panose="020F0502020204030204"/>
              </a:rPr>
              <a:t>3.2 million conversations.</a:t>
            </a:r>
          </a:p>
          <a:p>
            <a:pPr marL="285750" indent="-285750" algn="just">
              <a:buFont typeface="Arial"/>
              <a:buChar char="•"/>
            </a:pPr>
            <a:endParaRPr lang="en-US">
              <a:solidFill>
                <a:srgbClr val="1E2A38"/>
              </a:solidFill>
              <a:ea typeface="Calibri" panose="020F0502020204030204"/>
              <a:cs typeface="Calibri" panose="020F0502020204030204"/>
            </a:endParaRPr>
          </a:p>
          <a:p>
            <a:pPr marL="285750" indent="-285750">
              <a:buFont typeface="Arial"/>
              <a:buChar char="•"/>
            </a:pPr>
            <a:r>
              <a:rPr lang="en-US" b="1">
                <a:solidFill>
                  <a:srgbClr val="000000"/>
                </a:solidFill>
                <a:ea typeface="Calibri" panose="020F0502020204030204"/>
                <a:cs typeface="Calibri" panose="020F0502020204030204"/>
              </a:rPr>
              <a:t>Did not cut the 8,500 agents.</a:t>
            </a:r>
          </a:p>
          <a:p>
            <a:pPr marL="285750" indent="-285750">
              <a:buFont typeface="Arial"/>
              <a:buChar char="•"/>
            </a:pPr>
            <a:endParaRPr lang="en-US">
              <a:solidFill>
                <a:srgbClr val="000000"/>
              </a:solidFill>
              <a:ea typeface="Calibri" panose="020F0502020204030204"/>
              <a:cs typeface="Calibri" panose="020F0502020204030204"/>
            </a:endParaRPr>
          </a:p>
          <a:p>
            <a:pPr marL="285750" indent="-285750">
              <a:buFont typeface="Arial"/>
              <a:buChar char="•"/>
            </a:pPr>
            <a:r>
              <a:rPr lang="en-US" b="1">
                <a:solidFill>
                  <a:srgbClr val="000000"/>
                </a:solidFill>
                <a:ea typeface="Calibri" panose="020F0502020204030204"/>
                <a:cs typeface="Calibri" panose="020F0502020204030204"/>
              </a:rPr>
              <a:t>Reskilled them into remote interior design advisers.</a:t>
            </a:r>
          </a:p>
          <a:p>
            <a:pPr marL="285750" indent="-285750">
              <a:buFont typeface="Arial"/>
              <a:buChar char="•"/>
            </a:pPr>
            <a:endParaRPr lang="en-US">
              <a:solidFill>
                <a:srgbClr val="000000"/>
              </a:solidFill>
              <a:ea typeface="Calibri" panose="020F0502020204030204"/>
              <a:cs typeface="Calibri" panose="020F0502020204030204"/>
            </a:endParaRPr>
          </a:p>
          <a:p>
            <a:pPr marL="285750" indent="-285750">
              <a:buFont typeface="Arial"/>
              <a:buChar char="•"/>
            </a:pPr>
            <a:r>
              <a:rPr lang="en-US" b="1">
                <a:solidFill>
                  <a:srgbClr val="000000"/>
                </a:solidFill>
                <a:ea typeface="Calibri" panose="020F0502020204030204"/>
                <a:cs typeface="Calibri" panose="020F0502020204030204"/>
              </a:rPr>
              <a:t>That channel earned €1.3 billion in a year.</a:t>
            </a:r>
            <a:r>
              <a:rPr lang="en-US">
                <a:solidFill>
                  <a:srgbClr val="000000"/>
                </a:solidFill>
                <a:ea typeface="Calibri" panose="020F0502020204030204"/>
                <a:cs typeface="Calibri" panose="020F0502020204030204"/>
              </a:rPr>
              <a:t> </a:t>
            </a:r>
            <a:r>
              <a:rPr lang="en-US">
                <a:solidFill>
                  <a:schemeClr val="bg2">
                    <a:lumMod val="49000"/>
                  </a:schemeClr>
                </a:solidFill>
                <a:ea typeface="Calibri" panose="020F0502020204030204"/>
                <a:cs typeface="Calibri" panose="020F0502020204030204"/>
              </a:rPr>
              <a:t>Target: 10% of sales by 2028.</a:t>
            </a:r>
          </a:p>
          <a:p>
            <a:endParaRPr lang="en-US">
              <a:solidFill>
                <a:srgbClr val="000000"/>
              </a:solidFill>
              <a:ea typeface="Calibri" panose="020F0502020204030204"/>
              <a:cs typeface="Calibri" panose="020F0502020204030204"/>
            </a:endParaRPr>
          </a:p>
          <a:p>
            <a:endParaRPr lang="en-US" b="1">
              <a:solidFill>
                <a:srgbClr val="000000"/>
              </a:solidFill>
              <a:ea typeface="Calibri" panose="020F0502020204030204"/>
              <a:cs typeface="Calibri" panose="020F0502020204030204"/>
            </a:endParaRPr>
          </a:p>
          <a:p>
            <a:r>
              <a:rPr lang="en-US" b="1">
                <a:solidFill>
                  <a:srgbClr val="000000"/>
                </a:solidFill>
                <a:ea typeface="Calibri" panose="020F0502020204030204"/>
                <a:cs typeface="Calibri" panose="020F0502020204030204"/>
              </a:rPr>
              <a:t>Same situation. </a:t>
            </a:r>
            <a:r>
              <a:rPr lang="en-US">
                <a:solidFill>
                  <a:schemeClr val="bg2">
                    <a:lumMod val="49000"/>
                  </a:schemeClr>
                </a:solidFill>
                <a:ea typeface="Calibri"/>
                <a:cs typeface="Calibri"/>
              </a:rPr>
              <a:t>Opposite choice.</a:t>
            </a:r>
            <a:endParaRPr lang="en-US">
              <a:solidFill>
                <a:schemeClr val="bg2">
                  <a:lumMod val="49000"/>
                </a:schemeClr>
              </a:solidFill>
            </a:endParaRPr>
          </a:p>
          <a:p>
            <a:endParaRPr lang="en-US">
              <a:solidFill>
                <a:srgbClr val="000000"/>
              </a:solidFill>
              <a:ea typeface="Calibri" panose="020F0502020204030204"/>
              <a:cs typeface="Calibri" panose="020F0502020204030204"/>
            </a:endParaRPr>
          </a:p>
          <a:p>
            <a:endParaRPr lang="en-US">
              <a:solidFill>
                <a:srgbClr val="000000"/>
              </a:solidFill>
              <a:ea typeface="Calibri" panose="020F0502020204030204"/>
              <a:cs typeface="Calibri" panose="020F0502020204030204"/>
            </a:endParaRPr>
          </a:p>
          <a:p>
            <a:endParaRPr lang="en-US">
              <a:solidFill>
                <a:srgbClr val="000000"/>
              </a:solidFill>
              <a:ea typeface="Calibri" panose="020F0502020204030204"/>
              <a:cs typeface="Calibri" panose="020F0502020204030204"/>
            </a:endParaRPr>
          </a:p>
          <a:p>
            <a:pPr algn="just"/>
            <a:endParaRPr lang="en-US">
              <a:solidFill>
                <a:srgbClr val="1E2A38"/>
              </a:solidFill>
              <a:ea typeface="Calibri" panose="020F0502020204030204"/>
              <a:cs typeface="Calibri" panose="020F0502020204030204"/>
            </a:endParaRPr>
          </a:p>
        </p:txBody>
      </p:sp>
      <p:sp>
        <p:nvSpPr>
          <p:cNvPr id="24" name="TextBox 23">
            <a:extLst>
              <a:ext uri="{FF2B5EF4-FFF2-40B4-BE49-F238E27FC236}">
                <a16:creationId xmlns:a16="http://schemas.microsoft.com/office/drawing/2014/main" id="{2CA77C18-5AAC-E9BB-F241-78462F4C434F}"/>
              </a:ext>
            </a:extLst>
          </p:cNvPr>
          <p:cNvSpPr txBox="1"/>
          <p:nvPr/>
        </p:nvSpPr>
        <p:spPr>
          <a:xfrm>
            <a:off x="5783943" y="6542314"/>
            <a:ext cx="6096000" cy="292388"/>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spAutoFit/>
          </a:bodyPr>
          <a:lstStyle/>
          <a:p>
            <a:pPr algn="r"/>
            <a:r>
              <a:rPr lang="en-US" sz="1600" i="1" kern="1200">
                <a:solidFill>
                  <a:srgbClr val="7F7F7F"/>
                </a:solidFill>
                <a:latin typeface="Calibri"/>
                <a:ea typeface="Calibri"/>
                <a:cs typeface="Calibri"/>
              </a:rPr>
              <a:t>Source: </a:t>
            </a:r>
            <a:r>
              <a:rPr lang="en-US" sz="1600" i="1">
                <a:solidFill>
                  <a:srgbClr val="7F7F7F"/>
                </a:solidFill>
                <a:latin typeface="Calibri"/>
                <a:ea typeface="Calibri"/>
                <a:cs typeface="Calibri"/>
              </a:rPr>
              <a:t>Ingka Group; Reuters; CIO</a:t>
            </a:r>
            <a:r>
              <a:rPr lang="en-US" sz="1600" i="1" kern="1200">
                <a:solidFill>
                  <a:srgbClr val="7F7F7F"/>
                </a:solidFill>
                <a:latin typeface="Calibri"/>
                <a:ea typeface="Calibri"/>
                <a:cs typeface="Calibri"/>
              </a:rPr>
              <a:t>.</a:t>
            </a:r>
            <a:endParaRPr lang="en-US"/>
          </a:p>
        </p:txBody>
      </p:sp>
      <p:sp>
        <p:nvSpPr>
          <p:cNvPr id="26" name="TextBox 25">
            <a:extLst>
              <a:ext uri="{FF2B5EF4-FFF2-40B4-BE49-F238E27FC236}">
                <a16:creationId xmlns:a16="http://schemas.microsoft.com/office/drawing/2014/main" id="{A01D7ADC-5C12-6987-C4BA-FA0E142FFB9C}"/>
              </a:ext>
            </a:extLst>
          </p:cNvPr>
          <p:cNvSpPr txBox="1"/>
          <p:nvPr/>
        </p:nvSpPr>
        <p:spPr>
          <a:xfrm>
            <a:off x="841828" y="6564086"/>
            <a:ext cx="10515600"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1400" i="1">
                <a:solidFill>
                  <a:srgbClr val="1E2A38"/>
                </a:solidFill>
                <a:latin typeface="Calibri"/>
                <a:ea typeface="Calibri"/>
                <a:cs typeface="Calibri"/>
              </a:rPr>
              <a:t>Q2. What is the corporate world doing </a:t>
            </a:r>
            <a:r>
              <a:rPr lang="en-US" sz="1400" i="1" kern="1200">
                <a:solidFill>
                  <a:srgbClr val="1E2A38"/>
                </a:solidFill>
                <a:latin typeface="Calibri"/>
                <a:ea typeface="Calibri"/>
                <a:cs typeface="Calibri"/>
              </a:rPr>
              <a:t>to </a:t>
            </a:r>
            <a:r>
              <a:rPr lang="en-US" sz="1400" i="1">
                <a:solidFill>
                  <a:srgbClr val="1E2A38"/>
                </a:solidFill>
                <a:latin typeface="Calibri"/>
                <a:ea typeface="Calibri"/>
                <a:cs typeface="Calibri"/>
              </a:rPr>
              <a:t>close the gap between AI’s potential and real execution</a:t>
            </a:r>
            <a:r>
              <a:rPr lang="en-US" sz="1400" i="1" kern="1200">
                <a:solidFill>
                  <a:srgbClr val="1E2A38"/>
                </a:solidFill>
                <a:latin typeface="Calibri"/>
                <a:ea typeface="Calibri"/>
                <a:cs typeface="Calibri"/>
              </a:rPr>
              <a:t>?</a:t>
            </a:r>
            <a:endParaRPr lang="en-US" sz="1400" i="1">
              <a:solidFill>
                <a:srgbClr val="1E2A38"/>
              </a:solidFill>
              <a:latin typeface="Calibri"/>
              <a:ea typeface="Calibri"/>
              <a:cs typeface="Calibri"/>
            </a:endParaRPr>
          </a:p>
          <a:p>
            <a:endParaRPr lang="en-US" sz="1400" i="1" kern="1200">
              <a:solidFill>
                <a:srgbClr val="1E2A38"/>
              </a:solidFill>
              <a:latin typeface="Calibri"/>
              <a:ea typeface="Segoe UI"/>
              <a:cs typeface="Segoe UI"/>
            </a:endParaRPr>
          </a:p>
        </p:txBody>
      </p:sp>
    </p:spTree>
    <p:extLst>
      <p:ext uri="{BB962C8B-B14F-4D97-AF65-F5344CB8AC3E}">
        <p14:creationId xmlns:p14="http://schemas.microsoft.com/office/powerpoint/2010/main" val="145408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3CD3D-5256-8757-3E82-A54A44AC59B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2156AC8C-C03A-E3A8-023C-12A261A25361}"/>
              </a:ext>
            </a:extLst>
          </p:cNvPr>
          <p:cNvSpPr>
            <a:spLocks noGrp="1"/>
          </p:cNvSpPr>
          <p:nvPr>
            <p:ph type="title"/>
          </p:nvPr>
        </p:nvSpPr>
        <p:spPr/>
        <p:txBody>
          <a:bodyPr vert="horz" lIns="0" tIns="0" rIns="0" bIns="0" rtlCol="0" anchor="ctr">
            <a:normAutofit/>
          </a:bodyPr>
          <a:lstStyle/>
          <a:p>
            <a:r>
              <a:rPr lang="en-GB">
                <a:latin typeface="IBM Plex Sans"/>
              </a:rPr>
              <a:t>AI expert 2: Ian McLoughlin</a:t>
            </a:r>
            <a:endParaRPr lang="en-GB"/>
          </a:p>
          <a:p>
            <a:endParaRPr lang="en-GB"/>
          </a:p>
        </p:txBody>
      </p:sp>
      <p:sp>
        <p:nvSpPr>
          <p:cNvPr id="3" name="TextBox 2">
            <a:extLst>
              <a:ext uri="{FF2B5EF4-FFF2-40B4-BE49-F238E27FC236}">
                <a16:creationId xmlns:a16="http://schemas.microsoft.com/office/drawing/2014/main" id="{9F263EE6-0445-C2DC-C5BB-EE7CC59CEE1B}"/>
              </a:ext>
            </a:extLst>
          </p:cNvPr>
          <p:cNvSpPr txBox="1"/>
          <p:nvPr/>
        </p:nvSpPr>
        <p:spPr>
          <a:xfrm>
            <a:off x="4811486" y="1680029"/>
            <a:ext cx="69450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just">
              <a:buFont typeface=""/>
              <a:buChar char="•"/>
            </a:pPr>
            <a:r>
              <a:rPr lang="en-US" b="1">
                <a:solidFill>
                  <a:srgbClr val="000000"/>
                </a:solidFill>
                <a:latin typeface="IBM Plex Sans"/>
              </a:rPr>
              <a:t>PhD, The University of Birmingham, United Kingdom</a:t>
            </a:r>
          </a:p>
          <a:p>
            <a:pPr algn="just"/>
            <a:endParaRPr lang="en-US" b="1">
              <a:solidFill>
                <a:srgbClr val="000000"/>
              </a:solidFill>
              <a:latin typeface="IBM Plex Sans"/>
            </a:endParaRPr>
          </a:p>
          <a:p>
            <a:pPr marL="228600" indent="-228600" algn="just">
              <a:buFont typeface=""/>
              <a:buChar char="•"/>
            </a:pPr>
            <a:r>
              <a:rPr lang="en-US" b="1">
                <a:solidFill>
                  <a:srgbClr val="000000"/>
                </a:solidFill>
                <a:latin typeface="IBM Plex Sans"/>
              </a:rPr>
              <a:t>Cluster: </a:t>
            </a:r>
            <a:r>
              <a:rPr lang="en-US" b="1" err="1">
                <a:solidFill>
                  <a:srgbClr val="000000"/>
                </a:solidFill>
                <a:latin typeface="IBM Plex Sans"/>
              </a:rPr>
              <a:t>Infocomm</a:t>
            </a:r>
            <a:r>
              <a:rPr lang="en-US" b="1">
                <a:solidFill>
                  <a:srgbClr val="000000"/>
                </a:solidFill>
                <a:latin typeface="IBM Plex Sans"/>
              </a:rPr>
              <a:t> Technology</a:t>
            </a:r>
            <a:endParaRPr lang="en-US">
              <a:ea typeface="Calibri" panose="020F0502020204030204"/>
              <a:cs typeface="Calibri" panose="020F0502020204030204"/>
            </a:endParaRPr>
          </a:p>
          <a:p>
            <a:pPr marL="228600" indent="-228600" algn="just">
              <a:buFont typeface=""/>
              <a:buChar char="•"/>
            </a:pPr>
            <a:endParaRPr lang="en-US" b="1">
              <a:solidFill>
                <a:srgbClr val="000000"/>
              </a:solidFill>
              <a:latin typeface="IBM Plex Sans"/>
              <a:ea typeface="IBM Plex Sans"/>
              <a:cs typeface="IBM Plex Sans"/>
            </a:endParaRPr>
          </a:p>
          <a:p>
            <a:pPr marL="228600" indent="-228600" algn="just">
              <a:buFont typeface=""/>
              <a:buChar char="•"/>
            </a:pPr>
            <a:endParaRPr lang="en-US" b="1">
              <a:solidFill>
                <a:srgbClr val="000000"/>
              </a:solidFill>
              <a:latin typeface="IBM Plex Sans"/>
              <a:ea typeface="IBM Plex Sans"/>
              <a:cs typeface="IBM Plex Sans"/>
            </a:endParaRPr>
          </a:p>
          <a:p>
            <a:pPr marL="228600" indent="-228600" algn="just">
              <a:buFont typeface=""/>
              <a:buChar char="•"/>
            </a:pPr>
            <a:endParaRPr lang="en-US" b="1">
              <a:latin typeface="IBM Plex Sans"/>
              <a:ea typeface="Calibri"/>
              <a:cs typeface="Calibri"/>
            </a:endParaRPr>
          </a:p>
        </p:txBody>
      </p:sp>
      <p:pic>
        <p:nvPicPr>
          <p:cNvPr id="4" name="Picture 3" descr="A person in a suit and tie&#10;&#10;AI-generated content may be incorrect.">
            <a:extLst>
              <a:ext uri="{FF2B5EF4-FFF2-40B4-BE49-F238E27FC236}">
                <a16:creationId xmlns:a16="http://schemas.microsoft.com/office/drawing/2014/main" id="{B1B34C6B-E216-549A-5F74-D95CCF1B83D8}"/>
              </a:ext>
            </a:extLst>
          </p:cNvPr>
          <p:cNvPicPr>
            <a:picLocks noChangeAspect="1"/>
          </p:cNvPicPr>
          <p:nvPr/>
        </p:nvPicPr>
        <p:blipFill>
          <a:blip r:embed="rId2"/>
          <a:stretch>
            <a:fillRect/>
          </a:stretch>
        </p:blipFill>
        <p:spPr>
          <a:xfrm>
            <a:off x="836386" y="1242785"/>
            <a:ext cx="3806371" cy="4880428"/>
          </a:xfrm>
          <a:prstGeom prst="rect">
            <a:avLst/>
          </a:prstGeom>
        </p:spPr>
      </p:pic>
    </p:spTree>
    <p:extLst>
      <p:ext uri="{BB962C8B-B14F-4D97-AF65-F5344CB8AC3E}">
        <p14:creationId xmlns:p14="http://schemas.microsoft.com/office/powerpoint/2010/main" val="275105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D7445-1C16-F2A0-F695-38FA89EF67FC}"/>
            </a:ext>
          </a:extLst>
        </p:cNvPr>
        <p:cNvGrpSpPr/>
        <p:nvPr/>
      </p:nvGrpSpPr>
      <p:grpSpPr>
        <a:xfrm>
          <a:off x="0" y="0"/>
          <a:ext cx="0" cy="0"/>
          <a:chOff x="0" y="0"/>
          <a:chExt cx="0" cy="0"/>
        </a:xfrm>
      </p:grpSpPr>
      <p:pic>
        <p:nvPicPr>
          <p:cNvPr id="2" name="Picture 1" descr="A screenshot of a cellphone&#10;&#10;AI-generated content may be incorrect.">
            <a:extLst>
              <a:ext uri="{FF2B5EF4-FFF2-40B4-BE49-F238E27FC236}">
                <a16:creationId xmlns:a16="http://schemas.microsoft.com/office/drawing/2014/main" id="{7EA45434-B337-A762-4F94-4A2312D8BE75}"/>
              </a:ext>
            </a:extLst>
          </p:cNvPr>
          <p:cNvPicPr>
            <a:picLocks noChangeAspect="1"/>
          </p:cNvPicPr>
          <p:nvPr/>
        </p:nvPicPr>
        <p:blipFill>
          <a:blip r:embed="rId2"/>
          <a:stretch>
            <a:fillRect/>
          </a:stretch>
        </p:blipFill>
        <p:spPr>
          <a:xfrm>
            <a:off x="2637" y="0"/>
            <a:ext cx="3317735" cy="6858000"/>
          </a:xfrm>
          <a:prstGeom prst="rect">
            <a:avLst/>
          </a:prstGeom>
        </p:spPr>
      </p:pic>
      <p:sp>
        <p:nvSpPr>
          <p:cNvPr id="3" name="TextBox 2">
            <a:extLst>
              <a:ext uri="{FF2B5EF4-FFF2-40B4-BE49-F238E27FC236}">
                <a16:creationId xmlns:a16="http://schemas.microsoft.com/office/drawing/2014/main" id="{71115DE3-CD44-7B18-ACA9-5888A8B5AA79}"/>
              </a:ext>
            </a:extLst>
          </p:cNvPr>
          <p:cNvSpPr txBox="1"/>
          <p:nvPr/>
        </p:nvSpPr>
        <p:spPr>
          <a:xfrm>
            <a:off x="3924586" y="2065421"/>
            <a:ext cx="60960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121212"/>
                </a:solidFill>
                <a:latin typeface="IBM Plex Sans"/>
                <a:ea typeface="GuardianTextEgyptian"/>
                <a:cs typeface="GuardianTextEgyptian"/>
              </a:rPr>
              <a:t>“</a:t>
            </a:r>
            <a:r>
              <a:rPr lang="en-US" b="0" i="0">
                <a:solidFill>
                  <a:srgbClr val="00B0F0"/>
                </a:solidFill>
                <a:latin typeface="IBM Plex Sans"/>
                <a:ea typeface="GuardianTextEgyptian"/>
                <a:cs typeface="GuardianTextEgyptian"/>
              </a:rPr>
              <a:t>You can almost hear the eyes roll when you mention the word AI to a reporter,</a:t>
            </a:r>
            <a:r>
              <a:rPr lang="en-US" b="0" i="0">
                <a:solidFill>
                  <a:srgbClr val="121212"/>
                </a:solidFill>
                <a:latin typeface="IBM Plex Sans"/>
                <a:ea typeface="GuardianTextEgyptian"/>
                <a:cs typeface="GuardianTextEgyptian"/>
              </a:rPr>
              <a:t>” said a publicist in south London who represents a portfolio of tech and design firms. “</a:t>
            </a:r>
            <a:r>
              <a:rPr lang="en-US" b="0" i="0">
                <a:solidFill>
                  <a:srgbClr val="00B0F0"/>
                </a:solidFill>
                <a:latin typeface="IBM Plex Sans"/>
                <a:ea typeface="GuardianTextEgyptian"/>
                <a:cs typeface="GuardianTextEgyptian"/>
              </a:rPr>
              <a:t>I’ve watched a steady stream of companies try to bolt the label AI on to whatever they do, no matter how tenuous the link.</a:t>
            </a:r>
            <a:r>
              <a:rPr lang="en-US" b="0" i="0">
                <a:solidFill>
                  <a:srgbClr val="121212"/>
                </a:solidFill>
                <a:latin typeface="IBM Plex Sans"/>
                <a:ea typeface="GuardianTextEgyptian"/>
                <a:cs typeface="GuardianTextEgyptian"/>
              </a:rPr>
              <a:t>”</a:t>
            </a:r>
          </a:p>
          <a:p>
            <a:pPr algn="ctr"/>
            <a:endParaRPr lang="en-US" b="0" i="0">
              <a:solidFill>
                <a:srgbClr val="121212"/>
              </a:solidFill>
              <a:latin typeface="IBM Plex Sans"/>
              <a:ea typeface="Times"/>
              <a:cs typeface="Times"/>
            </a:endParaRPr>
          </a:p>
          <a:p>
            <a:endParaRPr lang="en-US">
              <a:latin typeface="IBM Plex Sans"/>
            </a:endParaRPr>
          </a:p>
          <a:p>
            <a:pPr algn="ctr"/>
            <a:endParaRPr lang="en-GB">
              <a:latin typeface="IBM Plex Sans"/>
            </a:endParaRPr>
          </a:p>
        </p:txBody>
      </p:sp>
      <p:pic>
        <p:nvPicPr>
          <p:cNvPr id="5" name="Picture 4" descr="A display of shoes on a wall&#10;&#10;AI-generated content may be incorrect.">
            <a:extLst>
              <a:ext uri="{FF2B5EF4-FFF2-40B4-BE49-F238E27FC236}">
                <a16:creationId xmlns:a16="http://schemas.microsoft.com/office/drawing/2014/main" id="{42D1848B-C5D8-D108-AA20-E3DBC0599A6F}"/>
              </a:ext>
            </a:extLst>
          </p:cNvPr>
          <p:cNvPicPr>
            <a:picLocks noChangeAspect="1"/>
          </p:cNvPicPr>
          <p:nvPr/>
        </p:nvPicPr>
        <p:blipFill>
          <a:blip r:embed="rId3"/>
          <a:stretch>
            <a:fillRect/>
          </a:stretch>
        </p:blipFill>
        <p:spPr>
          <a:xfrm rot="540000">
            <a:off x="9285084" y="4269491"/>
            <a:ext cx="3224177" cy="2581634"/>
          </a:xfrm>
          <a:prstGeom prst="rect">
            <a:avLst/>
          </a:prstGeom>
        </p:spPr>
      </p:pic>
      <p:sp>
        <p:nvSpPr>
          <p:cNvPr id="8" name="Title 14">
            <a:extLst>
              <a:ext uri="{FF2B5EF4-FFF2-40B4-BE49-F238E27FC236}">
                <a16:creationId xmlns:a16="http://schemas.microsoft.com/office/drawing/2014/main" id="{D33C094C-B75B-6E12-69F2-D46A92165DE3}"/>
              </a:ext>
            </a:extLst>
          </p:cNvPr>
          <p:cNvSpPr txBox="1">
            <a:spLocks/>
          </p:cNvSpPr>
          <p:nvPr/>
        </p:nvSpPr>
        <p:spPr>
          <a:xfrm>
            <a:off x="3922962" y="4941997"/>
            <a:ext cx="7431882" cy="6158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baseline="0">
                <a:solidFill>
                  <a:srgbClr val="DA281C"/>
                </a:solidFill>
                <a:latin typeface="IBM Plex Sans" panose="020B0503050203000203" pitchFamily="34" charset="0"/>
                <a:ea typeface="+mj-ea"/>
                <a:cs typeface="+mj-cs"/>
              </a:defRPr>
            </a:lvl1pPr>
          </a:lstStyle>
          <a:p>
            <a:r>
              <a:rPr lang="en-GB" b="0">
                <a:latin typeface="IBM Plex Sans"/>
              </a:rPr>
              <a:t>Q1: do you know what is AI?</a:t>
            </a:r>
            <a:endParaRPr lang="en-US" b="0"/>
          </a:p>
        </p:txBody>
      </p:sp>
      <p:sp>
        <p:nvSpPr>
          <p:cNvPr id="4" name="TextBox 3">
            <a:extLst>
              <a:ext uri="{FF2B5EF4-FFF2-40B4-BE49-F238E27FC236}">
                <a16:creationId xmlns:a16="http://schemas.microsoft.com/office/drawing/2014/main" id="{3B49771D-B963-C4C3-7DDD-5804F69CC36C}"/>
              </a:ext>
            </a:extLst>
          </p:cNvPr>
          <p:cNvSpPr txBox="1"/>
          <p:nvPr/>
        </p:nvSpPr>
        <p:spPr>
          <a:xfrm>
            <a:off x="3924586" y="1544052"/>
            <a:ext cx="60960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600">
                <a:solidFill>
                  <a:srgbClr val="DA281C"/>
                </a:solidFill>
                <a:latin typeface="IBM Plex Sans"/>
              </a:rPr>
              <a:t>It's already everywhere</a:t>
            </a:r>
            <a:endParaRPr lang="en-US"/>
          </a:p>
          <a:p>
            <a:pPr algn="ctr"/>
            <a:endParaRPr lang="en-GB"/>
          </a:p>
        </p:txBody>
      </p:sp>
    </p:spTree>
    <p:extLst>
      <p:ext uri="{BB962C8B-B14F-4D97-AF65-F5344CB8AC3E}">
        <p14:creationId xmlns:p14="http://schemas.microsoft.com/office/powerpoint/2010/main" val="4208233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31ADB-5543-EE47-8CF9-A89BC6F0946E}"/>
            </a:ext>
          </a:extLst>
        </p:cNvPr>
        <p:cNvGrpSpPr/>
        <p:nvPr/>
      </p:nvGrpSpPr>
      <p:grpSpPr>
        <a:xfrm>
          <a:off x="0" y="0"/>
          <a:ext cx="0" cy="0"/>
          <a:chOff x="0" y="0"/>
          <a:chExt cx="0" cy="0"/>
        </a:xfrm>
      </p:grpSpPr>
      <p:pic>
        <p:nvPicPr>
          <p:cNvPr id="2" name="Picture 1" descr="A paper with text on it&#10;&#10;AI-generated content may be incorrect.">
            <a:extLst>
              <a:ext uri="{FF2B5EF4-FFF2-40B4-BE49-F238E27FC236}">
                <a16:creationId xmlns:a16="http://schemas.microsoft.com/office/drawing/2014/main" id="{0B4CD0D4-F81A-17B5-6D83-81DBC3BB1C59}"/>
              </a:ext>
            </a:extLst>
          </p:cNvPr>
          <p:cNvPicPr>
            <a:picLocks noChangeAspect="1"/>
          </p:cNvPicPr>
          <p:nvPr/>
        </p:nvPicPr>
        <p:blipFill>
          <a:blip r:embed="rId2"/>
          <a:stretch>
            <a:fillRect/>
          </a:stretch>
        </p:blipFill>
        <p:spPr>
          <a:xfrm>
            <a:off x="6280153" y="1017740"/>
            <a:ext cx="6543220" cy="6858000"/>
          </a:xfrm>
          <a:prstGeom prst="rect">
            <a:avLst/>
          </a:prstGeom>
        </p:spPr>
      </p:pic>
      <p:sp>
        <p:nvSpPr>
          <p:cNvPr id="6" name="Title 14">
            <a:extLst>
              <a:ext uri="{FF2B5EF4-FFF2-40B4-BE49-F238E27FC236}">
                <a16:creationId xmlns:a16="http://schemas.microsoft.com/office/drawing/2014/main" id="{65D26F44-A04F-9A7E-7A27-B6D38233A9DC}"/>
              </a:ext>
            </a:extLst>
          </p:cNvPr>
          <p:cNvSpPr txBox="1">
            <a:spLocks/>
          </p:cNvSpPr>
          <p:nvPr/>
        </p:nvSpPr>
        <p:spPr>
          <a:xfrm>
            <a:off x="256195" y="372406"/>
            <a:ext cx="6028199" cy="49815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800" b="1" kern="1200" baseline="0">
                <a:solidFill>
                  <a:srgbClr val="DA281C"/>
                </a:solidFill>
                <a:latin typeface="IBM Plex Sans" panose="020B0503050203000203" pitchFamily="34" charset="0"/>
                <a:ea typeface="+mj-ea"/>
                <a:cs typeface="+mj-cs"/>
              </a:defRPr>
            </a:lvl1pPr>
          </a:lstStyle>
          <a:p>
            <a:r>
              <a:rPr lang="en-GB" b="0">
                <a:latin typeface="IBM Plex Sans"/>
              </a:rPr>
              <a:t>What is AI?</a:t>
            </a:r>
          </a:p>
          <a:p>
            <a:endParaRPr lang="en-GB" b="0"/>
          </a:p>
          <a:p>
            <a:r>
              <a:rPr lang="en-GB" sz="2000" b="0">
                <a:solidFill>
                  <a:schemeClr val="tx1"/>
                </a:solidFill>
                <a:latin typeface="IBM Plex Sans"/>
              </a:rPr>
              <a:t>The capacity of computers or other machines to exhibit or </a:t>
            </a:r>
            <a:r>
              <a:rPr lang="en-GB" sz="2000" b="0">
                <a:solidFill>
                  <a:srgbClr val="0070C0"/>
                </a:solidFill>
                <a:latin typeface="IBM Plex Sans"/>
              </a:rPr>
              <a:t>simulate intelligent behaviour</a:t>
            </a:r>
            <a:r>
              <a:rPr lang="en-GB" sz="2000" b="0">
                <a:solidFill>
                  <a:schemeClr val="tx1"/>
                </a:solidFill>
                <a:latin typeface="IBM Plex Sans"/>
              </a:rPr>
              <a:t>; the field of study concerned with this.  </a:t>
            </a:r>
            <a:r>
              <a:rPr lang="en-GB" sz="2000" b="0" i="1">
                <a:solidFill>
                  <a:schemeClr val="tx1"/>
                </a:solidFill>
                <a:latin typeface="IBM Plex Sans"/>
              </a:rPr>
              <a:t> </a:t>
            </a:r>
            <a:endParaRPr lang="en-GB" sz="2000">
              <a:solidFill>
                <a:schemeClr val="tx1"/>
              </a:solidFill>
              <a:latin typeface="IBM Plex Sans"/>
            </a:endParaRPr>
          </a:p>
          <a:p>
            <a:pPr algn="r"/>
            <a:r>
              <a:rPr lang="en-GB" sz="2000" b="0" i="1">
                <a:solidFill>
                  <a:schemeClr val="tx1"/>
                </a:solidFill>
                <a:latin typeface="IBM Plex Sans"/>
              </a:rPr>
              <a:t>     Oxford English Dictionary</a:t>
            </a:r>
            <a:r>
              <a:rPr lang="en-GB" sz="2000" b="0">
                <a:solidFill>
                  <a:schemeClr val="tx1"/>
                </a:solidFill>
                <a:latin typeface="IBM Plex Sans"/>
              </a:rPr>
              <a:t> </a:t>
            </a:r>
            <a:endParaRPr lang="en-GB" sz="2000">
              <a:solidFill>
                <a:schemeClr val="tx1"/>
              </a:solidFill>
              <a:latin typeface="IBM Plex Sans"/>
            </a:endParaRPr>
          </a:p>
          <a:p>
            <a:endParaRPr lang="en-GB" sz="2000" b="0">
              <a:solidFill>
                <a:schemeClr val="tx1"/>
              </a:solidFill>
              <a:latin typeface="IBM Plex Sans"/>
            </a:endParaRPr>
          </a:p>
          <a:p>
            <a:endParaRPr lang="en-GB" sz="2000" b="0">
              <a:solidFill>
                <a:schemeClr val="tx1"/>
              </a:solidFill>
              <a:latin typeface="IBM Plex Sans"/>
            </a:endParaRPr>
          </a:p>
          <a:p>
            <a:endParaRPr lang="en-GB" sz="2000" b="0">
              <a:solidFill>
                <a:schemeClr val="tx1"/>
              </a:solidFill>
              <a:latin typeface="IBM Plex Sans"/>
            </a:endParaRPr>
          </a:p>
          <a:p>
            <a:r>
              <a:rPr lang="en-GB" sz="2000" b="0">
                <a:solidFill>
                  <a:schemeClr val="tx1"/>
                </a:solidFill>
                <a:latin typeface="IBM Plex Sans"/>
              </a:rPr>
              <a:t>Artificial intelligence essentially comes in two forms, and it’s very important to distinguish them. The first one is usually called </a:t>
            </a:r>
            <a:r>
              <a:rPr lang="en-GB" sz="2000" b="0">
                <a:solidFill>
                  <a:srgbClr val="00B050"/>
                </a:solidFill>
                <a:latin typeface="IBM Plex Sans"/>
              </a:rPr>
              <a:t>narrow AI</a:t>
            </a:r>
            <a:r>
              <a:rPr lang="en-GB" sz="2000" b="0">
                <a:solidFill>
                  <a:schemeClr val="tx1"/>
                </a:solidFill>
                <a:latin typeface="IBM Plex Sans"/>
              </a:rPr>
              <a:t>, and then there’s </a:t>
            </a:r>
            <a:r>
              <a:rPr lang="en-GB" sz="2000" b="0">
                <a:solidFill>
                  <a:srgbClr val="00B0F0"/>
                </a:solidFill>
                <a:latin typeface="IBM Plex Sans"/>
              </a:rPr>
              <a:t>artificial general Intelligence or AGI</a:t>
            </a:r>
            <a:r>
              <a:rPr lang="en-GB" sz="2000" b="0">
                <a:solidFill>
                  <a:schemeClr val="tx1"/>
                </a:solidFill>
                <a:latin typeface="IBM Plex Sans"/>
              </a:rPr>
              <a:t>. </a:t>
            </a:r>
            <a:r>
              <a:rPr lang="en-GB" sz="2000" b="0">
                <a:solidFill>
                  <a:srgbClr val="00B050"/>
                </a:solidFill>
                <a:latin typeface="IBM Plex Sans"/>
              </a:rPr>
              <a:t>Narrow AI</a:t>
            </a:r>
            <a:r>
              <a:rPr lang="en-GB" sz="2000" b="0">
                <a:solidFill>
                  <a:schemeClr val="tx1"/>
                </a:solidFill>
                <a:latin typeface="IBM Plex Sans"/>
              </a:rPr>
              <a:t> is the stuff with which we’re really familiar. It’s the stuff that’s working today. </a:t>
            </a:r>
            <a:r>
              <a:rPr lang="en-GB" sz="2000" b="0">
                <a:solidFill>
                  <a:srgbClr val="00B0F0"/>
                </a:solidFill>
                <a:latin typeface="IBM Plex Sans"/>
              </a:rPr>
              <a:t>AGI is much more speculative. </a:t>
            </a:r>
            <a:r>
              <a:rPr lang="en-GB" sz="2000" b="0">
                <a:solidFill>
                  <a:schemeClr val="tx1"/>
                </a:solidFill>
                <a:latin typeface="IBM Plex Sans"/>
              </a:rPr>
              <a:t>   </a:t>
            </a:r>
            <a:endParaRPr lang="en-GB" i="1">
              <a:solidFill>
                <a:schemeClr val="tx1"/>
              </a:solidFill>
            </a:endParaRPr>
          </a:p>
          <a:p>
            <a:pPr algn="r"/>
            <a:r>
              <a:rPr lang="en-GB" sz="2000" b="0" i="1">
                <a:solidFill>
                  <a:schemeClr val="tx1"/>
                </a:solidFill>
                <a:latin typeface="IBM Plex Sans"/>
              </a:rPr>
              <a:t>Professor John Lennox</a:t>
            </a:r>
            <a:endParaRPr lang="en-GB" i="1">
              <a:solidFill>
                <a:schemeClr val="tx1"/>
              </a:solidFill>
            </a:endParaRPr>
          </a:p>
          <a:p>
            <a:endParaRPr lang="en-GB" sz="2000" b="0">
              <a:solidFill>
                <a:schemeClr val="tx1"/>
              </a:solidFill>
              <a:latin typeface="IBM Plex Sans"/>
            </a:endParaRPr>
          </a:p>
          <a:p>
            <a:endParaRPr lang="en-GB" sz="2000" b="0">
              <a:solidFill>
                <a:schemeClr val="tx1"/>
              </a:solidFill>
              <a:latin typeface="IBM Plex Sans"/>
            </a:endParaRPr>
          </a:p>
        </p:txBody>
      </p:sp>
    </p:spTree>
    <p:extLst>
      <p:ext uri="{BB962C8B-B14F-4D97-AF65-F5344CB8AC3E}">
        <p14:creationId xmlns:p14="http://schemas.microsoft.com/office/powerpoint/2010/main" val="2758314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11ABC-3447-A13D-1ADF-2FA5813B29C4}"/>
            </a:ext>
          </a:extLst>
        </p:cNvPr>
        <p:cNvGrpSpPr/>
        <p:nvPr/>
      </p:nvGrpSpPr>
      <p:grpSpPr>
        <a:xfrm>
          <a:off x="0" y="0"/>
          <a:ext cx="0" cy="0"/>
          <a:chOff x="0" y="0"/>
          <a:chExt cx="0" cy="0"/>
        </a:xfrm>
      </p:grpSpPr>
      <p:sp>
        <p:nvSpPr>
          <p:cNvPr id="6" name="Title 14">
            <a:extLst>
              <a:ext uri="{FF2B5EF4-FFF2-40B4-BE49-F238E27FC236}">
                <a16:creationId xmlns:a16="http://schemas.microsoft.com/office/drawing/2014/main" id="{7C890252-2A0B-5BD0-64AB-392F3654E997}"/>
              </a:ext>
            </a:extLst>
          </p:cNvPr>
          <p:cNvSpPr txBox="1">
            <a:spLocks/>
          </p:cNvSpPr>
          <p:nvPr/>
        </p:nvSpPr>
        <p:spPr>
          <a:xfrm>
            <a:off x="256195" y="372406"/>
            <a:ext cx="11590799" cy="6333332"/>
          </a:xfrm>
          <a:prstGeom prst="rect">
            <a:avLst/>
          </a:prstGeom>
        </p:spPr>
        <p:txBody>
          <a:bodyPr vert="horz" lIns="91440" tIns="45720" rIns="91440" bIns="45720" rtlCol="0" anchor="t">
            <a:normAutofit fontScale="92500" lnSpcReduction="10000"/>
          </a:bodyPr>
          <a:lstStyle>
            <a:lvl1pPr algn="l" defTabSz="914400" rtl="0" eaLnBrk="1" latinLnBrk="0" hangingPunct="1">
              <a:lnSpc>
                <a:spcPct val="90000"/>
              </a:lnSpc>
              <a:spcBef>
                <a:spcPct val="0"/>
              </a:spcBef>
              <a:buNone/>
              <a:defRPr sz="2800" b="1" kern="1200" baseline="0">
                <a:solidFill>
                  <a:srgbClr val="DA281C"/>
                </a:solidFill>
                <a:latin typeface="IBM Plex Sans" panose="020B0503050203000203" pitchFamily="34" charset="0"/>
                <a:ea typeface="+mj-ea"/>
                <a:cs typeface="+mj-cs"/>
              </a:defRPr>
            </a:lvl1pPr>
          </a:lstStyle>
          <a:p>
            <a:r>
              <a:rPr lang="en-GB" b="0">
                <a:latin typeface="IBM Plex Sans"/>
              </a:rPr>
              <a:t>Ethical AI deployment</a:t>
            </a:r>
          </a:p>
          <a:p>
            <a:endParaRPr lang="en-GB" b="0"/>
          </a:p>
          <a:p>
            <a:r>
              <a:rPr lang="en-GB" sz="2000">
                <a:solidFill>
                  <a:srgbClr val="0070C0"/>
                </a:solidFill>
                <a:latin typeface="IBM Plex Sans"/>
              </a:rPr>
              <a:t>Short</a:t>
            </a:r>
            <a:r>
              <a:rPr lang="en-GB" sz="2000">
                <a:solidFill>
                  <a:schemeClr val="tx1"/>
                </a:solidFill>
                <a:latin typeface="IBM Plex Sans"/>
              </a:rPr>
              <a:t> term is easy to understand:</a:t>
            </a:r>
          </a:p>
          <a:p>
            <a:r>
              <a:rPr lang="en-GB" sz="2000" b="0">
                <a:solidFill>
                  <a:srgbClr val="00B050"/>
                </a:solidFill>
                <a:latin typeface="IBM Plex Sans"/>
              </a:rPr>
              <a:t>Assist</a:t>
            </a:r>
            <a:r>
              <a:rPr lang="en-GB" sz="2000" b="0">
                <a:solidFill>
                  <a:schemeClr val="tx1"/>
                </a:solidFill>
                <a:latin typeface="IBM Plex Sans"/>
              </a:rPr>
              <a:t> - It can help humans to do their jobs better, so why not?</a:t>
            </a:r>
          </a:p>
          <a:p>
            <a:r>
              <a:rPr lang="en-GB" sz="2000" b="0">
                <a:solidFill>
                  <a:srgbClr val="00B050"/>
                </a:solidFill>
                <a:latin typeface="IBM Plex Sans"/>
              </a:rPr>
              <a:t>Advantage</a:t>
            </a:r>
            <a:r>
              <a:rPr lang="en-GB" sz="2000" b="0">
                <a:solidFill>
                  <a:schemeClr val="tx1"/>
                </a:solidFill>
                <a:latin typeface="IBM Plex Sans"/>
              </a:rPr>
              <a:t> - often cheaper and more accurate. </a:t>
            </a:r>
            <a:endParaRPr lang="en-GB">
              <a:solidFill>
                <a:schemeClr val="tx1"/>
              </a:solidFill>
            </a:endParaRPr>
          </a:p>
          <a:p>
            <a:r>
              <a:rPr lang="en-GB" sz="2000" b="0">
                <a:solidFill>
                  <a:srgbClr val="00B050"/>
                </a:solidFill>
                <a:latin typeface="IBM Plex Sans"/>
              </a:rPr>
              <a:t>Accelerate </a:t>
            </a:r>
            <a:r>
              <a:rPr lang="en-GB" sz="2000" b="0">
                <a:solidFill>
                  <a:schemeClr val="tx1"/>
                </a:solidFill>
                <a:latin typeface="IBM Plex Sans"/>
              </a:rPr>
              <a:t>– usually faster, no downtime, parallelisable</a:t>
            </a:r>
          </a:p>
          <a:p>
            <a:endParaRPr lang="en-GB" sz="2000" b="0">
              <a:solidFill>
                <a:schemeClr val="tx1"/>
              </a:solidFill>
              <a:latin typeface="IBM Plex Sans"/>
            </a:endParaRPr>
          </a:p>
          <a:p>
            <a:endParaRPr lang="en-GB" sz="2000" b="0">
              <a:solidFill>
                <a:schemeClr val="tx1"/>
              </a:solidFill>
              <a:latin typeface="IBM Plex Sans"/>
            </a:endParaRPr>
          </a:p>
          <a:p>
            <a:endParaRPr lang="en-GB" sz="2000" b="0">
              <a:solidFill>
                <a:srgbClr val="000000"/>
              </a:solidFill>
              <a:latin typeface="IBM Plex Sans"/>
            </a:endParaRPr>
          </a:p>
          <a:p>
            <a:r>
              <a:rPr lang="en-GB" sz="2000">
                <a:solidFill>
                  <a:srgbClr val="0070C0"/>
                </a:solidFill>
                <a:latin typeface="IBM Plex Sans"/>
              </a:rPr>
              <a:t>Medium </a:t>
            </a:r>
            <a:r>
              <a:rPr lang="en-GB" sz="2000">
                <a:solidFill>
                  <a:schemeClr val="tx1"/>
                </a:solidFill>
                <a:latin typeface="IBM Plex Sans"/>
              </a:rPr>
              <a:t>term is less clear:</a:t>
            </a:r>
          </a:p>
          <a:p>
            <a:r>
              <a:rPr lang="en-GB" sz="2000" b="0">
                <a:solidFill>
                  <a:schemeClr val="tx1"/>
                </a:solidFill>
                <a:latin typeface="IBM Plex Sans"/>
              </a:rPr>
              <a:t>Who benefits? </a:t>
            </a:r>
          </a:p>
          <a:p>
            <a:r>
              <a:rPr lang="en-GB" sz="2000" b="0">
                <a:solidFill>
                  <a:srgbClr val="00B050"/>
                </a:solidFill>
                <a:latin typeface="IBM Plex Sans"/>
              </a:rPr>
              <a:t>Economics </a:t>
            </a:r>
            <a:r>
              <a:rPr lang="en-GB" sz="2000" b="0">
                <a:solidFill>
                  <a:schemeClr val="tx1"/>
                </a:solidFill>
                <a:latin typeface="IBM Plex Sans"/>
              </a:rPr>
              <a:t>- not employees but company bosses/shareholders</a:t>
            </a:r>
            <a:endParaRPr lang="en-GB">
              <a:solidFill>
                <a:schemeClr val="tx1"/>
              </a:solidFill>
            </a:endParaRPr>
          </a:p>
          <a:p>
            <a:r>
              <a:rPr lang="en-GB" sz="2000" b="0">
                <a:solidFill>
                  <a:srgbClr val="00B050"/>
                </a:solidFill>
                <a:latin typeface="IBM Plex Sans"/>
              </a:rPr>
              <a:t>Employment </a:t>
            </a:r>
            <a:r>
              <a:rPr lang="en-GB" sz="2000" b="0">
                <a:solidFill>
                  <a:schemeClr val="tx1"/>
                </a:solidFill>
                <a:latin typeface="IBM Plex Sans"/>
              </a:rPr>
              <a:t>- not those who lose their jobs to AI.</a:t>
            </a:r>
          </a:p>
          <a:p>
            <a:r>
              <a:rPr lang="en-GB" sz="2000" b="0">
                <a:solidFill>
                  <a:srgbClr val="00B050"/>
                </a:solidFill>
                <a:latin typeface="IBM Plex Sans"/>
              </a:rPr>
              <a:t>Energy </a:t>
            </a:r>
            <a:r>
              <a:rPr lang="en-GB" sz="2000" b="0">
                <a:solidFill>
                  <a:schemeClr val="tx1"/>
                </a:solidFill>
                <a:latin typeface="IBM Plex Sans"/>
              </a:rPr>
              <a:t>- not those affected by climate change or pollution.</a:t>
            </a:r>
          </a:p>
          <a:p>
            <a:r>
              <a:rPr lang="en-GB" sz="2000" b="0">
                <a:solidFill>
                  <a:srgbClr val="00B050"/>
                </a:solidFill>
                <a:latin typeface="IBM Plex Sans"/>
              </a:rPr>
              <a:t>Equity</a:t>
            </a:r>
            <a:r>
              <a:rPr lang="en-GB" sz="2000" b="0">
                <a:solidFill>
                  <a:schemeClr val="tx1"/>
                </a:solidFill>
                <a:latin typeface="IBM Plex Sans"/>
              </a:rPr>
              <a:t> - AI doesn't pay taxes like employees do.</a:t>
            </a:r>
            <a:endParaRPr lang="en-GB" sz="2000" b="0">
              <a:solidFill>
                <a:schemeClr val="tx1"/>
              </a:solidFill>
            </a:endParaRPr>
          </a:p>
          <a:p>
            <a:r>
              <a:rPr lang="en-GB" sz="2000" b="0" i="1">
                <a:solidFill>
                  <a:schemeClr val="tx1"/>
                </a:solidFill>
                <a:latin typeface="IBM Plex Sans"/>
              </a:rPr>
              <a:t>Public reaction against AI.</a:t>
            </a:r>
          </a:p>
          <a:p>
            <a:endParaRPr lang="en-GB" sz="2000" b="0">
              <a:solidFill>
                <a:schemeClr val="tx1"/>
              </a:solidFill>
            </a:endParaRPr>
          </a:p>
          <a:p>
            <a:endParaRPr lang="en-GB" sz="2000" b="0">
              <a:solidFill>
                <a:schemeClr val="tx1"/>
              </a:solidFill>
            </a:endParaRPr>
          </a:p>
          <a:p>
            <a:endParaRPr lang="en-GB" sz="2000" b="0">
              <a:solidFill>
                <a:schemeClr val="tx1"/>
              </a:solidFill>
            </a:endParaRPr>
          </a:p>
          <a:p>
            <a:r>
              <a:rPr lang="en-GB" sz="2000">
                <a:solidFill>
                  <a:srgbClr val="0070C0"/>
                </a:solidFill>
                <a:latin typeface="IBM Plex Sans"/>
              </a:rPr>
              <a:t>Long </a:t>
            </a:r>
            <a:r>
              <a:rPr lang="en-GB" sz="2000">
                <a:solidFill>
                  <a:schemeClr val="tx1"/>
                </a:solidFill>
                <a:latin typeface="IBM Plex Sans"/>
              </a:rPr>
              <a:t>term is concerning:</a:t>
            </a:r>
            <a:endParaRPr lang="en-US">
              <a:solidFill>
                <a:schemeClr val="tx1"/>
              </a:solidFill>
            </a:endParaRPr>
          </a:p>
          <a:p>
            <a:r>
              <a:rPr lang="en-GB" sz="2000" b="0">
                <a:solidFill>
                  <a:srgbClr val="00B050"/>
                </a:solidFill>
                <a:latin typeface="IBM Plex Sans"/>
              </a:rPr>
              <a:t>Mind</a:t>
            </a:r>
            <a:r>
              <a:rPr lang="en-GB" sz="2000" b="0">
                <a:solidFill>
                  <a:schemeClr val="tx1"/>
                </a:solidFill>
                <a:latin typeface="IBM Plex Sans"/>
              </a:rPr>
              <a:t> - AI out-thinks humans.</a:t>
            </a:r>
            <a:endParaRPr lang="en-GB" sz="2000" b="0">
              <a:solidFill>
                <a:schemeClr val="tx1"/>
              </a:solidFill>
            </a:endParaRPr>
          </a:p>
          <a:p>
            <a:r>
              <a:rPr lang="en-GB" sz="2000" b="0">
                <a:solidFill>
                  <a:srgbClr val="00B050"/>
                </a:solidFill>
                <a:latin typeface="IBM Plex Sans"/>
              </a:rPr>
              <a:t>Morality</a:t>
            </a:r>
            <a:r>
              <a:rPr lang="en-GB" sz="2000" b="0">
                <a:solidFill>
                  <a:schemeClr val="tx1"/>
                </a:solidFill>
                <a:latin typeface="IBM Plex Sans"/>
              </a:rPr>
              <a:t> - can be programmed, but whose?</a:t>
            </a:r>
            <a:endParaRPr lang="en-GB" sz="2000" b="0">
              <a:solidFill>
                <a:schemeClr val="tx1"/>
              </a:solidFill>
            </a:endParaRPr>
          </a:p>
          <a:p>
            <a:r>
              <a:rPr lang="en-GB" sz="2000" b="0">
                <a:solidFill>
                  <a:srgbClr val="00B050"/>
                </a:solidFill>
                <a:latin typeface="IBM Plex Sans"/>
              </a:rPr>
              <a:t>Manumit</a:t>
            </a:r>
            <a:r>
              <a:rPr lang="en-GB" sz="2000" b="0">
                <a:solidFill>
                  <a:schemeClr val="tx1"/>
                </a:solidFill>
                <a:latin typeface="IBM Plex Sans"/>
              </a:rPr>
              <a:t> - "AI wants to be free" &amp; personhood.</a:t>
            </a:r>
          </a:p>
          <a:p>
            <a:r>
              <a:rPr lang="en-GB" sz="2000" b="0">
                <a:solidFill>
                  <a:schemeClr val="tx1"/>
                </a:solidFill>
                <a:latin typeface="IBM Plex Sans"/>
              </a:rPr>
              <a:t>We are valued for what? physical strength/intellect/decision</a:t>
            </a:r>
            <a:br>
              <a:rPr lang="en-GB" sz="2000" b="0">
                <a:solidFill>
                  <a:schemeClr val="tx1"/>
                </a:solidFill>
                <a:latin typeface="IBM Plex Sans"/>
              </a:rPr>
            </a:br>
            <a:r>
              <a:rPr lang="en-GB" sz="2000" b="0">
                <a:solidFill>
                  <a:schemeClr val="tx1"/>
                </a:solidFill>
                <a:latin typeface="IBM Plex Sans"/>
              </a:rPr>
              <a:t>making skills/economic productivity?​</a:t>
            </a:r>
            <a:endParaRPr lang="en-GB" sz="2000" b="0">
              <a:solidFill>
                <a:schemeClr val="tx1"/>
              </a:solidFill>
            </a:endParaRPr>
          </a:p>
          <a:p>
            <a:endParaRPr lang="en-GB" sz="2000" b="0">
              <a:solidFill>
                <a:schemeClr val="tx1"/>
              </a:solidFill>
            </a:endParaRPr>
          </a:p>
        </p:txBody>
      </p:sp>
      <p:grpSp>
        <p:nvGrpSpPr>
          <p:cNvPr id="5" name="Group 4">
            <a:extLst>
              <a:ext uri="{FF2B5EF4-FFF2-40B4-BE49-F238E27FC236}">
                <a16:creationId xmlns:a16="http://schemas.microsoft.com/office/drawing/2014/main" id="{7112E6F1-A993-6666-DAAE-5F2AB5B66862}"/>
              </a:ext>
            </a:extLst>
          </p:cNvPr>
          <p:cNvGrpSpPr/>
          <p:nvPr/>
        </p:nvGrpSpPr>
        <p:grpSpPr>
          <a:xfrm rot="240000">
            <a:off x="7514033" y="1089421"/>
            <a:ext cx="4450732" cy="6175773"/>
            <a:chOff x="3150393" y="0"/>
            <a:chExt cx="5808044" cy="7348538"/>
          </a:xfrm>
        </p:grpSpPr>
        <p:pic>
          <p:nvPicPr>
            <p:cNvPr id="3" name="Picture 2" descr="A screenshot of a news article&#10;&#10;AI-generated content may be incorrect.">
              <a:extLst>
                <a:ext uri="{FF2B5EF4-FFF2-40B4-BE49-F238E27FC236}">
                  <a16:creationId xmlns:a16="http://schemas.microsoft.com/office/drawing/2014/main" id="{17C53A40-D477-A406-06AA-06B3C2CCF9BD}"/>
                </a:ext>
              </a:extLst>
            </p:cNvPr>
            <p:cNvPicPr>
              <a:picLocks noChangeAspect="1"/>
            </p:cNvPicPr>
            <p:nvPr/>
          </p:nvPicPr>
          <p:blipFill>
            <a:blip r:embed="rId2"/>
            <a:stretch>
              <a:fillRect/>
            </a:stretch>
          </p:blipFill>
          <p:spPr>
            <a:xfrm>
              <a:off x="3233563" y="0"/>
              <a:ext cx="5724874" cy="6858000"/>
            </a:xfrm>
            <a:prstGeom prst="rect">
              <a:avLst/>
            </a:prstGeom>
            <a:ln>
              <a:solidFill>
                <a:schemeClr val="tx1"/>
              </a:solidFill>
            </a:ln>
          </p:spPr>
        </p:pic>
        <p:pic>
          <p:nvPicPr>
            <p:cNvPr id="4" name="Picture 3" descr="A white text on a white background&#10;&#10;AI-generated content may be incorrect.">
              <a:extLst>
                <a:ext uri="{FF2B5EF4-FFF2-40B4-BE49-F238E27FC236}">
                  <a16:creationId xmlns:a16="http://schemas.microsoft.com/office/drawing/2014/main" id="{09620EC8-8407-AF24-D0C0-66A8552B50D1}"/>
                </a:ext>
              </a:extLst>
            </p:cNvPr>
            <p:cNvPicPr>
              <a:picLocks noChangeAspect="1"/>
            </p:cNvPicPr>
            <p:nvPr/>
          </p:nvPicPr>
          <p:blipFill>
            <a:blip r:embed="rId3"/>
            <a:stretch>
              <a:fillRect/>
            </a:stretch>
          </p:blipFill>
          <p:spPr>
            <a:xfrm>
              <a:off x="3150393" y="5111353"/>
              <a:ext cx="5807870" cy="2237185"/>
            </a:xfrm>
            <a:prstGeom prst="rect">
              <a:avLst/>
            </a:prstGeom>
            <a:ln>
              <a:solidFill>
                <a:schemeClr val="tx1"/>
              </a:solidFill>
            </a:ln>
          </p:spPr>
        </p:pic>
      </p:grpSp>
    </p:spTree>
    <p:extLst>
      <p:ext uri="{BB962C8B-B14F-4D97-AF65-F5344CB8AC3E}">
        <p14:creationId xmlns:p14="http://schemas.microsoft.com/office/powerpoint/2010/main" val="1866269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in chairs with a microphone&#10;&#10;AI-generated content may be incorrect.">
            <a:extLst>
              <a:ext uri="{FF2B5EF4-FFF2-40B4-BE49-F238E27FC236}">
                <a16:creationId xmlns:a16="http://schemas.microsoft.com/office/drawing/2014/main" id="{61D8B865-511E-AAB3-1CE3-DBB05DABFED1}"/>
              </a:ext>
            </a:extLst>
          </p:cNvPr>
          <p:cNvPicPr>
            <a:picLocks noChangeAspect="1"/>
          </p:cNvPicPr>
          <p:nvPr/>
        </p:nvPicPr>
        <p:blipFill>
          <a:blip r:embed="rId2"/>
          <a:stretch>
            <a:fillRect/>
          </a:stretch>
        </p:blipFill>
        <p:spPr>
          <a:xfrm rot="720000">
            <a:off x="7572959" y="2454922"/>
            <a:ext cx="4852559" cy="4277033"/>
          </a:xfrm>
          <a:prstGeom prst="rect">
            <a:avLst/>
          </a:prstGeom>
        </p:spPr>
      </p:pic>
      <p:grpSp>
        <p:nvGrpSpPr>
          <p:cNvPr id="7" name="Group 6">
            <a:extLst>
              <a:ext uri="{FF2B5EF4-FFF2-40B4-BE49-F238E27FC236}">
                <a16:creationId xmlns:a16="http://schemas.microsoft.com/office/drawing/2014/main" id="{D8EDD0C4-38D2-4DDF-0957-01DC59FDC16D}"/>
              </a:ext>
            </a:extLst>
          </p:cNvPr>
          <p:cNvGrpSpPr/>
          <p:nvPr/>
        </p:nvGrpSpPr>
        <p:grpSpPr>
          <a:xfrm>
            <a:off x="2854" y="79935"/>
            <a:ext cx="5285309" cy="8005522"/>
            <a:chOff x="2162809" y="2875845"/>
            <a:chExt cx="5285309" cy="8005522"/>
          </a:xfrm>
        </p:grpSpPr>
        <p:pic>
          <p:nvPicPr>
            <p:cNvPr id="4" name="Picture 3" descr="A person standing at a podium&#10;&#10;AI-generated content may be incorrect.">
              <a:extLst>
                <a:ext uri="{FF2B5EF4-FFF2-40B4-BE49-F238E27FC236}">
                  <a16:creationId xmlns:a16="http://schemas.microsoft.com/office/drawing/2014/main" id="{8FBA6D36-F307-61D3-C388-06CEB616D7E9}"/>
                </a:ext>
              </a:extLst>
            </p:cNvPr>
            <p:cNvPicPr>
              <a:picLocks noChangeAspect="1"/>
            </p:cNvPicPr>
            <p:nvPr/>
          </p:nvPicPr>
          <p:blipFill>
            <a:blip r:embed="rId3"/>
            <a:srcRect r="-116" b="82667"/>
            <a:stretch>
              <a:fillRect/>
            </a:stretch>
          </p:blipFill>
          <p:spPr>
            <a:xfrm>
              <a:off x="2165284" y="2875845"/>
              <a:ext cx="5282834" cy="1188725"/>
            </a:xfrm>
            <a:prstGeom prst="rect">
              <a:avLst/>
            </a:prstGeom>
          </p:spPr>
        </p:pic>
        <p:pic>
          <p:nvPicPr>
            <p:cNvPr id="6" name="Picture 5" descr="A person standing at a podium&#10;&#10;AI-generated content may be incorrect.">
              <a:extLst>
                <a:ext uri="{FF2B5EF4-FFF2-40B4-BE49-F238E27FC236}">
                  <a16:creationId xmlns:a16="http://schemas.microsoft.com/office/drawing/2014/main" id="{0061D48B-D2CB-A4AB-AA27-EE41A526BEB1}"/>
                </a:ext>
              </a:extLst>
            </p:cNvPr>
            <p:cNvPicPr>
              <a:picLocks noChangeAspect="1"/>
            </p:cNvPicPr>
            <p:nvPr/>
          </p:nvPicPr>
          <p:blipFill>
            <a:blip r:embed="rId3"/>
            <a:srcRect t="34941" r="115" b="-34941"/>
            <a:stretch>
              <a:fillRect/>
            </a:stretch>
          </p:blipFill>
          <p:spPr>
            <a:xfrm>
              <a:off x="2162809" y="4023360"/>
              <a:ext cx="5270640" cy="6858007"/>
            </a:xfrm>
            <a:prstGeom prst="rect">
              <a:avLst/>
            </a:prstGeom>
          </p:spPr>
        </p:pic>
      </p:grpSp>
      <p:pic>
        <p:nvPicPr>
          <p:cNvPr id="5" name="Picture 4" descr="A person in an orange shirt&#10;&#10;AI-generated content may be incorrect.">
            <a:extLst>
              <a:ext uri="{FF2B5EF4-FFF2-40B4-BE49-F238E27FC236}">
                <a16:creationId xmlns:a16="http://schemas.microsoft.com/office/drawing/2014/main" id="{7A2A7E32-B898-0C54-502B-27A46A35FE7D}"/>
              </a:ext>
            </a:extLst>
          </p:cNvPr>
          <p:cNvPicPr>
            <a:picLocks noChangeAspect="1"/>
          </p:cNvPicPr>
          <p:nvPr/>
        </p:nvPicPr>
        <p:blipFill>
          <a:blip r:embed="rId4"/>
          <a:stretch>
            <a:fillRect/>
          </a:stretch>
        </p:blipFill>
        <p:spPr>
          <a:xfrm rot="360000">
            <a:off x="4939954" y="1237532"/>
            <a:ext cx="3137114" cy="5397023"/>
          </a:xfrm>
          <a:prstGeom prst="rect">
            <a:avLst/>
          </a:prstGeom>
        </p:spPr>
      </p:pic>
      <p:sp>
        <p:nvSpPr>
          <p:cNvPr id="8" name="TextBox 7">
            <a:extLst>
              <a:ext uri="{FF2B5EF4-FFF2-40B4-BE49-F238E27FC236}">
                <a16:creationId xmlns:a16="http://schemas.microsoft.com/office/drawing/2014/main" id="{8777FBF9-9FEF-3942-2B75-ED784C130839}"/>
              </a:ext>
            </a:extLst>
          </p:cNvPr>
          <p:cNvSpPr txBox="1"/>
          <p:nvPr/>
        </p:nvSpPr>
        <p:spPr>
          <a:xfrm>
            <a:off x="5649113" y="312248"/>
            <a:ext cx="609600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600">
                <a:solidFill>
                  <a:srgbClr val="DA281C"/>
                </a:solidFill>
                <a:latin typeface="IBM Plex Sans"/>
              </a:rPr>
              <a:t>Leadership matters</a:t>
            </a:r>
            <a:endParaRPr lang="en-US"/>
          </a:p>
          <a:p>
            <a:pPr algn="ctr"/>
            <a:endParaRPr lang="en-GB"/>
          </a:p>
        </p:txBody>
      </p:sp>
    </p:spTree>
    <p:extLst>
      <p:ext uri="{BB962C8B-B14F-4D97-AF65-F5344CB8AC3E}">
        <p14:creationId xmlns:p14="http://schemas.microsoft.com/office/powerpoint/2010/main" val="2439898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976376"/>
      </p:ext>
    </p:extLst>
  </p:cSld>
  <p:clrMapOvr>
    <a:masterClrMapping/>
  </p:clrMapOvr>
</p:sld>
</file>

<file path=ppt/theme/theme1.xml><?xml version="1.0" encoding="utf-8"?>
<a:theme xmlns:a="http://schemas.openxmlformats.org/drawingml/2006/main" name="SIT Powerpoint 2026 Design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T PPT V1" id="{D3EC8E0C-A808-40D5-9E27-2E72B308779D}" vid="{BC4A01C5-FBA8-4067-826B-B45081EA9F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F1AA382B617B41B6D079F6E6C697C9" ma:contentTypeVersion="19" ma:contentTypeDescription="Create a new document." ma:contentTypeScope="" ma:versionID="5f286675c5313f2429f8694173ca8572">
  <xsd:schema xmlns:xsd="http://www.w3.org/2001/XMLSchema" xmlns:xs="http://www.w3.org/2001/XMLSchema" xmlns:p="http://schemas.microsoft.com/office/2006/metadata/properties" xmlns:ns2="0cedbd00-3f2f-4375-87e3-1959d02bd124" xmlns:ns3="f3a3a796-c958-4844-91fb-5d8351522e3b" xmlns:ns4="4b2ee772-610b-4608-83fe-2d971c0d96a3" targetNamespace="http://schemas.microsoft.com/office/2006/metadata/properties" ma:root="true" ma:fieldsID="09c51f64a5527410632a53a3931fdd67" ns2:_="" ns3:_="" ns4:_="">
    <xsd:import namespace="0cedbd00-3f2f-4375-87e3-1959d02bd124"/>
    <xsd:import namespace="f3a3a796-c958-4844-91fb-5d8351522e3b"/>
    <xsd:import namespace="4b2ee772-610b-4608-83fe-2d971c0d96a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edbd00-3f2f-4375-87e3-1959d02bd1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ef6a61a-9304-4b10-b55f-16bd2b58ad6c"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a3a796-c958-4844-91fb-5d8351522e3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2ee772-610b-4608-83fe-2d971c0d96a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c53531e-4a8a-4d76-b6a5-7e3c5dde3e8d}" ma:internalName="TaxCatchAll" ma:showField="CatchAllData" ma:web="4b2ee772-610b-4608-83fe-2d971c0d96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b2ee772-610b-4608-83fe-2d971c0d96a3" xsi:nil="true"/>
    <lcf76f155ced4ddcb4097134ff3c332f xmlns="0cedbd00-3f2f-4375-87e3-1959d02bd1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B7E9A80-5F85-4853-9DE9-12678072B3F6}">
  <ds:schemaRefs>
    <ds:schemaRef ds:uri="0cedbd00-3f2f-4375-87e3-1959d02bd124"/>
    <ds:schemaRef ds:uri="4b2ee772-610b-4608-83fe-2d971c0d96a3"/>
    <ds:schemaRef ds:uri="f3a3a796-c958-4844-91fb-5d8351522e3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130EC3-92AE-448B-B9EC-0AAB490BF217}">
  <ds:schemaRefs>
    <ds:schemaRef ds:uri="http://schemas.microsoft.com/sharepoint/v3/contenttype/forms"/>
  </ds:schemaRefs>
</ds:datastoreItem>
</file>

<file path=customXml/itemProps3.xml><?xml version="1.0" encoding="utf-8"?>
<ds:datastoreItem xmlns:ds="http://schemas.openxmlformats.org/officeDocument/2006/customXml" ds:itemID="{E1A9D1F9-C382-45D3-ACFB-CFBDE0F96FBC}">
  <ds:schemaRefs>
    <ds:schemaRef ds:uri="0cedbd00-3f2f-4375-87e3-1959d02bd124"/>
    <ds:schemaRef ds:uri="4b2ee772-610b-4608-83fe-2d971c0d96a3"/>
    <ds:schemaRef ds:uri="8c98cc85-fac6-4ac9-adf1-a4aaaf115317"/>
    <ds:schemaRef ds:uri="f3a3a796-c958-4844-91fb-5d8351522e3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SIT PPT V1 - TEMPLATE</Template>
  <Application>Microsoft Office PowerPoint</Application>
  <PresentationFormat>Widescreen</PresentationFormat>
  <Slides>18</Slides>
  <Notes>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SIT Powerpoint 2026 Design Theme</vt:lpstr>
      <vt:lpstr>PowerPoint Presentation</vt:lpstr>
      <vt:lpstr>PowerPoint Presentation</vt:lpstr>
      <vt:lpstr>PowerPoint Presentation</vt:lpstr>
      <vt:lpstr>AI expert 1: Donny Soh</vt:lpstr>
      <vt:lpstr>Did the work equivalent of 700 agents.</vt:lpstr>
      <vt:lpstr>Hiring some of them back.</vt:lpstr>
      <vt:lpstr>Admissions from the CEO.</vt:lpstr>
      <vt:lpstr>Klarna automated a quadrant when it should have split a task.</vt:lpstr>
      <vt:lpstr>Keeping humans in is how trust is kept.</vt:lpstr>
      <vt:lpstr>Where the cost lands decides whose job it is.</vt:lpstr>
      <vt:lpstr>What the corporate world is doing.</vt:lpstr>
      <vt:lpstr>The 6% reorganise the work.</vt:lpstr>
      <vt:lpstr>AI expert 2: Ian McLoughlin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J2P</dc:creator>
  <cp:revision>3</cp:revision>
  <dcterms:created xsi:type="dcterms:W3CDTF">2026-03-17T11:06:33Z</dcterms:created>
  <dcterms:modified xsi:type="dcterms:W3CDTF">2026-06-23T06:10:38Z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0x010100BAF1AA382B617B41B6D079F6E6C697C9</vt:lpwstr>
  </property>
  <property fmtid="{D5CDD505-2E9C-101B-9397-08002B2CF9AE}" pid="3" name="MediaServiceImageTags">
    <vt:lpwstr/>
  </property>
  <property fmtid="{D5CDD505-2E9C-101B-9397-08002B2CF9AE}" pid="4" name="MSIP_Label_3ef8e180-8f22-4ead-b44a-2d560df875da_Enabled">
    <vt:lpwstr>true</vt:lpwstr>
  </property>
  <property fmtid="{D5CDD505-2E9C-101B-9397-08002B2CF9AE}" pid="5" name="MSIP_Label_3ef8e180-8f22-4ead-b44a-2d560df875da_SetDate">
    <vt:lpwstr>2026-06-17T07:17:57Z</vt:lpwstr>
  </property>
  <property fmtid="{D5CDD505-2E9C-101B-9397-08002B2CF9AE}" pid="6" name="MSIP_Label_3ef8e180-8f22-4ead-b44a-2d560df875da_Method">
    <vt:lpwstr>Privileged</vt:lpwstr>
  </property>
  <property fmtid="{D5CDD505-2E9C-101B-9397-08002B2CF9AE}" pid="7" name="MSIP_Label_3ef8e180-8f22-4ead-b44a-2d560df875da_Name">
    <vt:lpwstr>Public</vt:lpwstr>
  </property>
  <property fmtid="{D5CDD505-2E9C-101B-9397-08002B2CF9AE}" pid="8" name="MSIP_Label_3ef8e180-8f22-4ead-b44a-2d560df875da_SiteId">
    <vt:lpwstr>64991f7f-44d6-4d8c-9cd4-7862e8cb94c6</vt:lpwstr>
  </property>
  <property fmtid="{D5CDD505-2E9C-101B-9397-08002B2CF9AE}" pid="9" name="MSIP_Label_3ef8e180-8f22-4ead-b44a-2d560df875da_ActionId">
    <vt:lpwstr>0c5a2337-8f96-448b-9eef-57799273d4ab</vt:lpwstr>
  </property>
  <property fmtid="{D5CDD505-2E9C-101B-9397-08002B2CF9AE}" pid="10" name="MSIP_Label_3ef8e180-8f22-4ead-b44a-2d560df875da_ContentBits">
    <vt:lpwstr>0</vt:lpwstr>
  </property>
  <property fmtid="{D5CDD505-2E9C-101B-9397-08002B2CF9AE}" pid="11" name="MSIP_Label_3ef8e180-8f22-4ead-b44a-2d560df875da_Tag">
    <vt:lpwstr>10, 0, 1, 1</vt:lpwstr>
  </property>
</Properties>
</file>