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90" r:id="rId5"/>
    <p:sldId id="291" r:id="rId6"/>
    <p:sldId id="292" r:id="rId7"/>
    <p:sldId id="314" r:id="rId8"/>
    <p:sldId id="315" r:id="rId9"/>
    <p:sldId id="316" r:id="rId10"/>
    <p:sldId id="317" r:id="rId11"/>
    <p:sldId id="318" r:id="rId12"/>
    <p:sldId id="309" r:id="rId13"/>
    <p:sldId id="319" r:id="rId14"/>
    <p:sldId id="320" r:id="rId15"/>
  </p:sldIdLst>
  <p:sldSz cx="9144000" cy="5143500" type="screen16x9"/>
  <p:notesSz cx="6858000" cy="9144000"/>
  <p:embeddedFontLst>
    <p:embeddedFont>
      <p:font typeface="Fira Sans Extra Condensed" panose="020F0502020204030204" pitchFamily="34" charset="0"/>
      <p:regular r:id="rId17"/>
      <p:bold r:id="rId18"/>
      <p:italic r:id="rId19"/>
      <p:boldItalic r:id="rId20"/>
    </p:embeddedFont>
    <p:embeddedFont>
      <p:font typeface="Fira Sans Extra Condensed ExtraBold" panose="020B0803050000020004" pitchFamily="34" charset="0"/>
      <p:bold r:id="rId21"/>
      <p:italic r:id="rId22"/>
      <p:boldItalic r:id="rId23"/>
    </p:embeddedFont>
    <p:embeddedFont>
      <p:font typeface="Fira Sans Extra Condensed Medium" panose="020B0503050000020004" pitchFamily="34" charset="0"/>
      <p:regular r:id="rId24"/>
      <p:bold r:id="rId25"/>
      <p:italic r:id="rId26"/>
      <p:boldItalic r:id="rId27"/>
    </p:embeddedFont>
    <p:embeddedFont>
      <p:font typeface="Fira Sans Extra Condensed SemiBold" panose="020B0503050000020004" pitchFamily="34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6f205c48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6f205c48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24297ca04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24297ca04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18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924297ca04_0_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924297ca04_0_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924297ca04_0_1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924297ca04_0_1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6f205c48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6f205c48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75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6f205c48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6f205c48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28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6f205c48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6f205c48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08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924297ca04_0_1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924297ca04_0_1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156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24297ca04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24297ca04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24297ca04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24297ca04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91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EBE981A-12EC-49E4-96F9-27C5E492715C}"/>
              </a:ext>
            </a:extLst>
          </p:cNvPr>
          <p:cNvSpPr/>
          <p:nvPr userDrawn="1"/>
        </p:nvSpPr>
        <p:spPr>
          <a:xfrm>
            <a:off x="2807899" y="0"/>
            <a:ext cx="6336102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51DC9-0F2B-4D5D-968D-DBB2B459608B}"/>
              </a:ext>
            </a:extLst>
          </p:cNvPr>
          <p:cNvSpPr/>
          <p:nvPr userDrawn="1"/>
        </p:nvSpPr>
        <p:spPr>
          <a:xfrm>
            <a:off x="1222794" y="627572"/>
            <a:ext cx="4347713" cy="3888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0E636D-9A90-4023-9EA4-D9042A7E930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981450"/>
            <a:ext cx="5188789" cy="318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3504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8262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ExtraBold"/>
              <a:buNone/>
              <a:defRPr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Medium"/>
              <a:buNone/>
              <a:def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20BC65-77C1-491C-9000-9A183953534B}"/>
              </a:ext>
            </a:extLst>
          </p:cNvPr>
          <p:cNvSpPr/>
          <p:nvPr/>
        </p:nvSpPr>
        <p:spPr>
          <a:xfrm rot="2716736">
            <a:off x="-2542962" y="2488192"/>
            <a:ext cx="6327860" cy="29864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7" name="Google Shape;57;p15"/>
          <p:cNvSpPr txBox="1"/>
          <p:nvPr/>
        </p:nvSpPr>
        <p:spPr>
          <a:xfrm>
            <a:off x="4367170" y="277011"/>
            <a:ext cx="4424405" cy="24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Confronting </a:t>
            </a:r>
            <a:r>
              <a:rPr lang="en-US" sz="3200" b="1" dirty="0"/>
              <a:t>Mental Health</a:t>
            </a:r>
            <a:r>
              <a:rPr lang="en-US" sz="3200" dirty="0"/>
              <a:t> Challenges for Rare Disease Patients and Families</a:t>
            </a:r>
            <a:endParaRPr sz="12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59" name="Google Shape;59;p15"/>
          <p:cNvGrpSpPr/>
          <p:nvPr/>
        </p:nvGrpSpPr>
        <p:grpSpPr>
          <a:xfrm>
            <a:off x="287177" y="398105"/>
            <a:ext cx="3589848" cy="3081167"/>
            <a:chOff x="272699" y="603900"/>
            <a:chExt cx="4809643" cy="4128117"/>
          </a:xfrm>
        </p:grpSpPr>
        <p:sp>
          <p:nvSpPr>
            <p:cNvPr id="60" name="Google Shape;60;p15"/>
            <p:cNvSpPr/>
            <p:nvPr/>
          </p:nvSpPr>
          <p:spPr>
            <a:xfrm>
              <a:off x="4750042" y="2029297"/>
              <a:ext cx="46315" cy="90268"/>
            </a:xfrm>
            <a:custGeom>
              <a:avLst/>
              <a:gdLst/>
              <a:ahLst/>
              <a:cxnLst/>
              <a:rect l="l" t="t" r="r" b="b"/>
              <a:pathLst>
                <a:path w="549" h="1070" extrusionOk="0">
                  <a:moveTo>
                    <a:pt x="271" y="0"/>
                  </a:moveTo>
                  <a:cubicBezTo>
                    <a:pt x="192" y="161"/>
                    <a:pt x="113" y="358"/>
                    <a:pt x="52" y="530"/>
                  </a:cubicBezTo>
                  <a:cubicBezTo>
                    <a:pt x="1" y="686"/>
                    <a:pt x="1" y="877"/>
                    <a:pt x="118" y="995"/>
                  </a:cubicBezTo>
                  <a:cubicBezTo>
                    <a:pt x="161" y="1039"/>
                    <a:pt x="220" y="1069"/>
                    <a:pt x="281" y="1069"/>
                  </a:cubicBezTo>
                  <a:cubicBezTo>
                    <a:pt x="283" y="1069"/>
                    <a:pt x="284" y="1069"/>
                    <a:pt x="286" y="1069"/>
                  </a:cubicBezTo>
                  <a:cubicBezTo>
                    <a:pt x="414" y="1066"/>
                    <a:pt x="502" y="933"/>
                    <a:pt x="520" y="807"/>
                  </a:cubicBezTo>
                  <a:cubicBezTo>
                    <a:pt x="549" y="613"/>
                    <a:pt x="468" y="423"/>
                    <a:pt x="387" y="244"/>
                  </a:cubicBezTo>
                  <a:cubicBezTo>
                    <a:pt x="352" y="163"/>
                    <a:pt x="320" y="71"/>
                    <a:pt x="271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4374118" y="2030309"/>
              <a:ext cx="46399" cy="90268"/>
            </a:xfrm>
            <a:custGeom>
              <a:avLst/>
              <a:gdLst/>
              <a:ahLst/>
              <a:cxnLst/>
              <a:rect l="l" t="t" r="r" b="b"/>
              <a:pathLst>
                <a:path w="550" h="1070" extrusionOk="0">
                  <a:moveTo>
                    <a:pt x="272" y="1"/>
                  </a:moveTo>
                  <a:cubicBezTo>
                    <a:pt x="192" y="161"/>
                    <a:pt x="114" y="358"/>
                    <a:pt x="52" y="530"/>
                  </a:cubicBezTo>
                  <a:cubicBezTo>
                    <a:pt x="1" y="686"/>
                    <a:pt x="3" y="877"/>
                    <a:pt x="118" y="995"/>
                  </a:cubicBezTo>
                  <a:cubicBezTo>
                    <a:pt x="161" y="1039"/>
                    <a:pt x="220" y="1069"/>
                    <a:pt x="281" y="1069"/>
                  </a:cubicBezTo>
                  <a:cubicBezTo>
                    <a:pt x="283" y="1069"/>
                    <a:pt x="285" y="1069"/>
                    <a:pt x="286" y="1069"/>
                  </a:cubicBezTo>
                  <a:cubicBezTo>
                    <a:pt x="414" y="1066"/>
                    <a:pt x="502" y="933"/>
                    <a:pt x="520" y="807"/>
                  </a:cubicBezTo>
                  <a:cubicBezTo>
                    <a:pt x="549" y="614"/>
                    <a:pt x="468" y="422"/>
                    <a:pt x="389" y="244"/>
                  </a:cubicBezTo>
                  <a:cubicBezTo>
                    <a:pt x="353" y="163"/>
                    <a:pt x="321" y="71"/>
                    <a:pt x="272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561658" y="2029297"/>
              <a:ext cx="46315" cy="90268"/>
            </a:xfrm>
            <a:custGeom>
              <a:avLst/>
              <a:gdLst/>
              <a:ahLst/>
              <a:cxnLst/>
              <a:rect l="l" t="t" r="r" b="b"/>
              <a:pathLst>
                <a:path w="549" h="1070" extrusionOk="0">
                  <a:moveTo>
                    <a:pt x="272" y="0"/>
                  </a:moveTo>
                  <a:cubicBezTo>
                    <a:pt x="192" y="161"/>
                    <a:pt x="113" y="358"/>
                    <a:pt x="52" y="530"/>
                  </a:cubicBezTo>
                  <a:cubicBezTo>
                    <a:pt x="1" y="686"/>
                    <a:pt x="2" y="877"/>
                    <a:pt x="117" y="995"/>
                  </a:cubicBezTo>
                  <a:cubicBezTo>
                    <a:pt x="160" y="1039"/>
                    <a:pt x="219" y="1069"/>
                    <a:pt x="281" y="1069"/>
                  </a:cubicBezTo>
                  <a:cubicBezTo>
                    <a:pt x="283" y="1069"/>
                    <a:pt x="285" y="1069"/>
                    <a:pt x="286" y="1069"/>
                  </a:cubicBezTo>
                  <a:cubicBezTo>
                    <a:pt x="413" y="1066"/>
                    <a:pt x="501" y="933"/>
                    <a:pt x="520" y="807"/>
                  </a:cubicBezTo>
                  <a:cubicBezTo>
                    <a:pt x="548" y="613"/>
                    <a:pt x="467" y="423"/>
                    <a:pt x="388" y="244"/>
                  </a:cubicBezTo>
                  <a:cubicBezTo>
                    <a:pt x="352" y="163"/>
                    <a:pt x="321" y="71"/>
                    <a:pt x="272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4664075" y="2172967"/>
              <a:ext cx="46315" cy="90184"/>
            </a:xfrm>
            <a:custGeom>
              <a:avLst/>
              <a:gdLst/>
              <a:ahLst/>
              <a:cxnLst/>
              <a:rect l="l" t="t" r="r" b="b"/>
              <a:pathLst>
                <a:path w="549" h="1069" extrusionOk="0">
                  <a:moveTo>
                    <a:pt x="271" y="0"/>
                  </a:moveTo>
                  <a:cubicBezTo>
                    <a:pt x="192" y="161"/>
                    <a:pt x="113" y="357"/>
                    <a:pt x="52" y="529"/>
                  </a:cubicBezTo>
                  <a:cubicBezTo>
                    <a:pt x="1" y="686"/>
                    <a:pt x="1" y="877"/>
                    <a:pt x="117" y="995"/>
                  </a:cubicBezTo>
                  <a:cubicBezTo>
                    <a:pt x="160" y="1039"/>
                    <a:pt x="219" y="1069"/>
                    <a:pt x="281" y="1069"/>
                  </a:cubicBezTo>
                  <a:cubicBezTo>
                    <a:pt x="283" y="1069"/>
                    <a:pt x="284" y="1069"/>
                    <a:pt x="286" y="1069"/>
                  </a:cubicBezTo>
                  <a:cubicBezTo>
                    <a:pt x="414" y="1065"/>
                    <a:pt x="502" y="933"/>
                    <a:pt x="520" y="807"/>
                  </a:cubicBezTo>
                  <a:cubicBezTo>
                    <a:pt x="548" y="613"/>
                    <a:pt x="467" y="423"/>
                    <a:pt x="387" y="244"/>
                  </a:cubicBezTo>
                  <a:cubicBezTo>
                    <a:pt x="352" y="163"/>
                    <a:pt x="320" y="71"/>
                    <a:pt x="271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380361" y="2321361"/>
              <a:ext cx="46315" cy="90268"/>
            </a:xfrm>
            <a:custGeom>
              <a:avLst/>
              <a:gdLst/>
              <a:ahLst/>
              <a:cxnLst/>
              <a:rect l="l" t="t" r="r" b="b"/>
              <a:pathLst>
                <a:path w="549" h="1070" extrusionOk="0">
                  <a:moveTo>
                    <a:pt x="271" y="0"/>
                  </a:moveTo>
                  <a:cubicBezTo>
                    <a:pt x="191" y="160"/>
                    <a:pt x="113" y="357"/>
                    <a:pt x="52" y="530"/>
                  </a:cubicBezTo>
                  <a:cubicBezTo>
                    <a:pt x="0" y="686"/>
                    <a:pt x="2" y="877"/>
                    <a:pt x="117" y="994"/>
                  </a:cubicBezTo>
                  <a:cubicBezTo>
                    <a:pt x="161" y="1038"/>
                    <a:pt x="220" y="1069"/>
                    <a:pt x="281" y="1069"/>
                  </a:cubicBezTo>
                  <a:cubicBezTo>
                    <a:pt x="282" y="1069"/>
                    <a:pt x="284" y="1069"/>
                    <a:pt x="286" y="1069"/>
                  </a:cubicBezTo>
                  <a:cubicBezTo>
                    <a:pt x="413" y="1065"/>
                    <a:pt x="501" y="933"/>
                    <a:pt x="520" y="807"/>
                  </a:cubicBezTo>
                  <a:cubicBezTo>
                    <a:pt x="549" y="613"/>
                    <a:pt x="467" y="422"/>
                    <a:pt x="387" y="243"/>
                  </a:cubicBezTo>
                  <a:cubicBezTo>
                    <a:pt x="351" y="163"/>
                    <a:pt x="320" y="71"/>
                    <a:pt x="271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4276594" y="2169339"/>
              <a:ext cx="46315" cy="90268"/>
            </a:xfrm>
            <a:custGeom>
              <a:avLst/>
              <a:gdLst/>
              <a:ahLst/>
              <a:cxnLst/>
              <a:rect l="l" t="t" r="r" b="b"/>
              <a:pathLst>
                <a:path w="549" h="1070" extrusionOk="0">
                  <a:moveTo>
                    <a:pt x="272" y="0"/>
                  </a:moveTo>
                  <a:cubicBezTo>
                    <a:pt x="192" y="161"/>
                    <a:pt x="113" y="357"/>
                    <a:pt x="52" y="529"/>
                  </a:cubicBezTo>
                  <a:cubicBezTo>
                    <a:pt x="1" y="686"/>
                    <a:pt x="2" y="877"/>
                    <a:pt x="117" y="995"/>
                  </a:cubicBezTo>
                  <a:cubicBezTo>
                    <a:pt x="160" y="1038"/>
                    <a:pt x="219" y="1069"/>
                    <a:pt x="281" y="1069"/>
                  </a:cubicBezTo>
                  <a:cubicBezTo>
                    <a:pt x="283" y="1069"/>
                    <a:pt x="285" y="1069"/>
                    <a:pt x="286" y="1069"/>
                  </a:cubicBezTo>
                  <a:cubicBezTo>
                    <a:pt x="413" y="1066"/>
                    <a:pt x="501" y="933"/>
                    <a:pt x="520" y="807"/>
                  </a:cubicBezTo>
                  <a:cubicBezTo>
                    <a:pt x="548" y="613"/>
                    <a:pt x="467" y="422"/>
                    <a:pt x="388" y="244"/>
                  </a:cubicBezTo>
                  <a:cubicBezTo>
                    <a:pt x="352" y="163"/>
                    <a:pt x="320" y="71"/>
                    <a:pt x="272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4473751" y="2173051"/>
              <a:ext cx="46231" cy="90268"/>
            </a:xfrm>
            <a:custGeom>
              <a:avLst/>
              <a:gdLst/>
              <a:ahLst/>
              <a:cxnLst/>
              <a:rect l="l" t="t" r="r" b="b"/>
              <a:pathLst>
                <a:path w="548" h="1070" extrusionOk="0">
                  <a:moveTo>
                    <a:pt x="271" y="1"/>
                  </a:moveTo>
                  <a:cubicBezTo>
                    <a:pt x="192" y="162"/>
                    <a:pt x="113" y="358"/>
                    <a:pt x="52" y="530"/>
                  </a:cubicBezTo>
                  <a:cubicBezTo>
                    <a:pt x="0" y="686"/>
                    <a:pt x="1" y="877"/>
                    <a:pt x="117" y="995"/>
                  </a:cubicBezTo>
                  <a:cubicBezTo>
                    <a:pt x="160" y="1039"/>
                    <a:pt x="219" y="1070"/>
                    <a:pt x="281" y="1070"/>
                  </a:cubicBezTo>
                  <a:cubicBezTo>
                    <a:pt x="283" y="1070"/>
                    <a:pt x="284" y="1070"/>
                    <a:pt x="286" y="1070"/>
                  </a:cubicBezTo>
                  <a:cubicBezTo>
                    <a:pt x="413" y="1066"/>
                    <a:pt x="502" y="933"/>
                    <a:pt x="520" y="808"/>
                  </a:cubicBezTo>
                  <a:cubicBezTo>
                    <a:pt x="548" y="614"/>
                    <a:pt x="467" y="423"/>
                    <a:pt x="387" y="244"/>
                  </a:cubicBezTo>
                  <a:cubicBezTo>
                    <a:pt x="351" y="163"/>
                    <a:pt x="320" y="72"/>
                    <a:pt x="271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4581230" y="2317227"/>
              <a:ext cx="46231" cy="90184"/>
            </a:xfrm>
            <a:custGeom>
              <a:avLst/>
              <a:gdLst/>
              <a:ahLst/>
              <a:cxnLst/>
              <a:rect l="l" t="t" r="r" b="b"/>
              <a:pathLst>
                <a:path w="548" h="1069" extrusionOk="0">
                  <a:moveTo>
                    <a:pt x="271" y="1"/>
                  </a:moveTo>
                  <a:cubicBezTo>
                    <a:pt x="192" y="160"/>
                    <a:pt x="113" y="357"/>
                    <a:pt x="52" y="529"/>
                  </a:cubicBezTo>
                  <a:cubicBezTo>
                    <a:pt x="0" y="685"/>
                    <a:pt x="1" y="876"/>
                    <a:pt x="116" y="994"/>
                  </a:cubicBezTo>
                  <a:cubicBezTo>
                    <a:pt x="159" y="1038"/>
                    <a:pt x="217" y="1069"/>
                    <a:pt x="278" y="1069"/>
                  </a:cubicBezTo>
                  <a:cubicBezTo>
                    <a:pt x="281" y="1069"/>
                    <a:pt x="283" y="1069"/>
                    <a:pt x="286" y="1068"/>
                  </a:cubicBezTo>
                  <a:cubicBezTo>
                    <a:pt x="413" y="1065"/>
                    <a:pt x="501" y="933"/>
                    <a:pt x="520" y="807"/>
                  </a:cubicBezTo>
                  <a:cubicBezTo>
                    <a:pt x="548" y="614"/>
                    <a:pt x="467" y="422"/>
                    <a:pt x="387" y="243"/>
                  </a:cubicBezTo>
                  <a:cubicBezTo>
                    <a:pt x="351" y="163"/>
                    <a:pt x="320" y="70"/>
                    <a:pt x="271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4485309" y="2462247"/>
              <a:ext cx="46315" cy="90268"/>
            </a:xfrm>
            <a:custGeom>
              <a:avLst/>
              <a:gdLst/>
              <a:ahLst/>
              <a:cxnLst/>
              <a:rect l="l" t="t" r="r" b="b"/>
              <a:pathLst>
                <a:path w="549" h="1070" extrusionOk="0">
                  <a:moveTo>
                    <a:pt x="271" y="1"/>
                  </a:moveTo>
                  <a:cubicBezTo>
                    <a:pt x="192" y="161"/>
                    <a:pt x="113" y="357"/>
                    <a:pt x="52" y="529"/>
                  </a:cubicBezTo>
                  <a:cubicBezTo>
                    <a:pt x="0" y="686"/>
                    <a:pt x="1" y="877"/>
                    <a:pt x="117" y="994"/>
                  </a:cubicBezTo>
                  <a:cubicBezTo>
                    <a:pt x="161" y="1039"/>
                    <a:pt x="220" y="1070"/>
                    <a:pt x="281" y="1070"/>
                  </a:cubicBezTo>
                  <a:cubicBezTo>
                    <a:pt x="283" y="1070"/>
                    <a:pt x="284" y="1070"/>
                    <a:pt x="286" y="1069"/>
                  </a:cubicBezTo>
                  <a:cubicBezTo>
                    <a:pt x="413" y="1065"/>
                    <a:pt x="502" y="933"/>
                    <a:pt x="520" y="808"/>
                  </a:cubicBezTo>
                  <a:cubicBezTo>
                    <a:pt x="549" y="614"/>
                    <a:pt x="468" y="422"/>
                    <a:pt x="387" y="244"/>
                  </a:cubicBezTo>
                  <a:cubicBezTo>
                    <a:pt x="351" y="163"/>
                    <a:pt x="320" y="71"/>
                    <a:pt x="271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4192989" y="2029297"/>
              <a:ext cx="46315" cy="90268"/>
            </a:xfrm>
            <a:custGeom>
              <a:avLst/>
              <a:gdLst/>
              <a:ahLst/>
              <a:cxnLst/>
              <a:rect l="l" t="t" r="r" b="b"/>
              <a:pathLst>
                <a:path w="549" h="1070" extrusionOk="0">
                  <a:moveTo>
                    <a:pt x="272" y="0"/>
                  </a:moveTo>
                  <a:cubicBezTo>
                    <a:pt x="192" y="161"/>
                    <a:pt x="113" y="358"/>
                    <a:pt x="52" y="530"/>
                  </a:cubicBezTo>
                  <a:cubicBezTo>
                    <a:pt x="0" y="686"/>
                    <a:pt x="2" y="877"/>
                    <a:pt x="117" y="995"/>
                  </a:cubicBezTo>
                  <a:cubicBezTo>
                    <a:pt x="160" y="1039"/>
                    <a:pt x="219" y="1069"/>
                    <a:pt x="281" y="1069"/>
                  </a:cubicBezTo>
                  <a:cubicBezTo>
                    <a:pt x="283" y="1069"/>
                    <a:pt x="285" y="1069"/>
                    <a:pt x="286" y="1069"/>
                  </a:cubicBezTo>
                  <a:cubicBezTo>
                    <a:pt x="413" y="1066"/>
                    <a:pt x="501" y="933"/>
                    <a:pt x="520" y="807"/>
                  </a:cubicBezTo>
                  <a:cubicBezTo>
                    <a:pt x="548" y="613"/>
                    <a:pt x="467" y="423"/>
                    <a:pt x="388" y="244"/>
                  </a:cubicBezTo>
                  <a:cubicBezTo>
                    <a:pt x="352" y="163"/>
                    <a:pt x="320" y="71"/>
                    <a:pt x="272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685419" y="2446471"/>
              <a:ext cx="46315" cy="90184"/>
            </a:xfrm>
            <a:custGeom>
              <a:avLst/>
              <a:gdLst/>
              <a:ahLst/>
              <a:cxnLst/>
              <a:rect l="l" t="t" r="r" b="b"/>
              <a:pathLst>
                <a:path w="549" h="1069" extrusionOk="0">
                  <a:moveTo>
                    <a:pt x="271" y="0"/>
                  </a:moveTo>
                  <a:cubicBezTo>
                    <a:pt x="192" y="160"/>
                    <a:pt x="113" y="356"/>
                    <a:pt x="52" y="528"/>
                  </a:cubicBezTo>
                  <a:cubicBezTo>
                    <a:pt x="1" y="685"/>
                    <a:pt x="2" y="877"/>
                    <a:pt x="117" y="994"/>
                  </a:cubicBezTo>
                  <a:cubicBezTo>
                    <a:pt x="160" y="1038"/>
                    <a:pt x="219" y="1069"/>
                    <a:pt x="281" y="1069"/>
                  </a:cubicBezTo>
                  <a:cubicBezTo>
                    <a:pt x="283" y="1069"/>
                    <a:pt x="285" y="1069"/>
                    <a:pt x="286" y="1069"/>
                  </a:cubicBezTo>
                  <a:cubicBezTo>
                    <a:pt x="413" y="1064"/>
                    <a:pt x="502" y="933"/>
                    <a:pt x="520" y="807"/>
                  </a:cubicBezTo>
                  <a:cubicBezTo>
                    <a:pt x="548" y="613"/>
                    <a:pt x="467" y="422"/>
                    <a:pt x="388" y="243"/>
                  </a:cubicBezTo>
                  <a:cubicBezTo>
                    <a:pt x="352" y="162"/>
                    <a:pt x="320" y="70"/>
                    <a:pt x="271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4275750" y="2446471"/>
              <a:ext cx="46315" cy="90184"/>
            </a:xfrm>
            <a:custGeom>
              <a:avLst/>
              <a:gdLst/>
              <a:ahLst/>
              <a:cxnLst/>
              <a:rect l="l" t="t" r="r" b="b"/>
              <a:pathLst>
                <a:path w="549" h="1069" extrusionOk="0">
                  <a:moveTo>
                    <a:pt x="271" y="0"/>
                  </a:moveTo>
                  <a:cubicBezTo>
                    <a:pt x="192" y="160"/>
                    <a:pt x="113" y="356"/>
                    <a:pt x="52" y="528"/>
                  </a:cubicBezTo>
                  <a:cubicBezTo>
                    <a:pt x="0" y="685"/>
                    <a:pt x="1" y="877"/>
                    <a:pt x="117" y="994"/>
                  </a:cubicBezTo>
                  <a:cubicBezTo>
                    <a:pt x="160" y="1038"/>
                    <a:pt x="220" y="1069"/>
                    <a:pt x="281" y="1069"/>
                  </a:cubicBezTo>
                  <a:cubicBezTo>
                    <a:pt x="283" y="1069"/>
                    <a:pt x="284" y="1069"/>
                    <a:pt x="286" y="1069"/>
                  </a:cubicBezTo>
                  <a:cubicBezTo>
                    <a:pt x="413" y="1064"/>
                    <a:pt x="502" y="933"/>
                    <a:pt x="520" y="807"/>
                  </a:cubicBezTo>
                  <a:cubicBezTo>
                    <a:pt x="549" y="613"/>
                    <a:pt x="467" y="422"/>
                    <a:pt x="387" y="243"/>
                  </a:cubicBezTo>
                  <a:cubicBezTo>
                    <a:pt x="351" y="162"/>
                    <a:pt x="320" y="70"/>
                    <a:pt x="271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3878819" y="1491145"/>
              <a:ext cx="1140075" cy="490146"/>
            </a:xfrm>
            <a:custGeom>
              <a:avLst/>
              <a:gdLst/>
              <a:ahLst/>
              <a:cxnLst/>
              <a:rect l="l" t="t" r="r" b="b"/>
              <a:pathLst>
                <a:path w="13514" h="5810" extrusionOk="0">
                  <a:moveTo>
                    <a:pt x="6194" y="0"/>
                  </a:moveTo>
                  <a:cubicBezTo>
                    <a:pt x="5925" y="0"/>
                    <a:pt x="5661" y="33"/>
                    <a:pt x="5415" y="98"/>
                  </a:cubicBezTo>
                  <a:cubicBezTo>
                    <a:pt x="4349" y="380"/>
                    <a:pt x="3543" y="1372"/>
                    <a:pt x="3480" y="2491"/>
                  </a:cubicBezTo>
                  <a:cubicBezTo>
                    <a:pt x="3173" y="2318"/>
                    <a:pt x="2809" y="2234"/>
                    <a:pt x="2433" y="2234"/>
                  </a:cubicBezTo>
                  <a:cubicBezTo>
                    <a:pt x="1788" y="2234"/>
                    <a:pt x="1112" y="2482"/>
                    <a:pt x="649" y="2954"/>
                  </a:cubicBezTo>
                  <a:cubicBezTo>
                    <a:pt x="197" y="3413"/>
                    <a:pt x="0" y="4198"/>
                    <a:pt x="37" y="4860"/>
                  </a:cubicBezTo>
                  <a:cubicBezTo>
                    <a:pt x="66" y="5396"/>
                    <a:pt x="522" y="5809"/>
                    <a:pt x="1060" y="5809"/>
                  </a:cubicBezTo>
                  <a:lnTo>
                    <a:pt x="12275" y="5809"/>
                  </a:lnTo>
                  <a:cubicBezTo>
                    <a:pt x="12999" y="5809"/>
                    <a:pt x="13514" y="5072"/>
                    <a:pt x="13229" y="4406"/>
                  </a:cubicBezTo>
                  <a:cubicBezTo>
                    <a:pt x="13227" y="4402"/>
                    <a:pt x="13225" y="4397"/>
                    <a:pt x="13224" y="4393"/>
                  </a:cubicBezTo>
                  <a:cubicBezTo>
                    <a:pt x="13042" y="3980"/>
                    <a:pt x="12615" y="3674"/>
                    <a:pt x="12169" y="3674"/>
                  </a:cubicBezTo>
                  <a:cubicBezTo>
                    <a:pt x="12136" y="3674"/>
                    <a:pt x="12103" y="3675"/>
                    <a:pt x="12069" y="3679"/>
                  </a:cubicBezTo>
                  <a:cubicBezTo>
                    <a:pt x="12140" y="2748"/>
                    <a:pt x="11868" y="1916"/>
                    <a:pt x="11203" y="1388"/>
                  </a:cubicBezTo>
                  <a:cubicBezTo>
                    <a:pt x="10816" y="1079"/>
                    <a:pt x="10290" y="949"/>
                    <a:pt x="9764" y="949"/>
                  </a:cubicBezTo>
                  <a:cubicBezTo>
                    <a:pt x="9340" y="949"/>
                    <a:pt x="8917" y="1033"/>
                    <a:pt x="8566" y="1178"/>
                  </a:cubicBezTo>
                  <a:cubicBezTo>
                    <a:pt x="8053" y="372"/>
                    <a:pt x="7094" y="0"/>
                    <a:pt x="6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1352974" y="603900"/>
              <a:ext cx="775966" cy="333569"/>
            </a:xfrm>
            <a:custGeom>
              <a:avLst/>
              <a:gdLst/>
              <a:ahLst/>
              <a:cxnLst/>
              <a:rect l="l" t="t" r="r" b="b"/>
              <a:pathLst>
                <a:path w="9198" h="3954" extrusionOk="0">
                  <a:moveTo>
                    <a:pt x="4217" y="0"/>
                  </a:moveTo>
                  <a:cubicBezTo>
                    <a:pt x="4034" y="0"/>
                    <a:pt x="3854" y="23"/>
                    <a:pt x="3687" y="67"/>
                  </a:cubicBezTo>
                  <a:cubicBezTo>
                    <a:pt x="2961" y="258"/>
                    <a:pt x="2412" y="934"/>
                    <a:pt x="2369" y="1694"/>
                  </a:cubicBezTo>
                  <a:cubicBezTo>
                    <a:pt x="2161" y="1577"/>
                    <a:pt x="1913" y="1520"/>
                    <a:pt x="1658" y="1520"/>
                  </a:cubicBezTo>
                  <a:cubicBezTo>
                    <a:pt x="1218" y="1520"/>
                    <a:pt x="757" y="1689"/>
                    <a:pt x="442" y="2010"/>
                  </a:cubicBezTo>
                  <a:cubicBezTo>
                    <a:pt x="135" y="2323"/>
                    <a:pt x="0" y="2856"/>
                    <a:pt x="26" y="3307"/>
                  </a:cubicBezTo>
                  <a:cubicBezTo>
                    <a:pt x="46" y="3672"/>
                    <a:pt x="357" y="3954"/>
                    <a:pt x="722" y="3954"/>
                  </a:cubicBezTo>
                  <a:lnTo>
                    <a:pt x="8355" y="3954"/>
                  </a:lnTo>
                  <a:cubicBezTo>
                    <a:pt x="8848" y="3954"/>
                    <a:pt x="9198" y="3452"/>
                    <a:pt x="9004" y="2999"/>
                  </a:cubicBezTo>
                  <a:cubicBezTo>
                    <a:pt x="9003" y="2995"/>
                    <a:pt x="9002" y="2993"/>
                    <a:pt x="9001" y="2989"/>
                  </a:cubicBezTo>
                  <a:cubicBezTo>
                    <a:pt x="8877" y="2708"/>
                    <a:pt x="8586" y="2500"/>
                    <a:pt x="8281" y="2500"/>
                  </a:cubicBezTo>
                  <a:cubicBezTo>
                    <a:pt x="8259" y="2500"/>
                    <a:pt x="8237" y="2501"/>
                    <a:pt x="8215" y="2503"/>
                  </a:cubicBezTo>
                  <a:cubicBezTo>
                    <a:pt x="8264" y="1870"/>
                    <a:pt x="8078" y="1304"/>
                    <a:pt x="7625" y="944"/>
                  </a:cubicBezTo>
                  <a:cubicBezTo>
                    <a:pt x="7362" y="734"/>
                    <a:pt x="7004" y="645"/>
                    <a:pt x="6646" y="645"/>
                  </a:cubicBezTo>
                  <a:cubicBezTo>
                    <a:pt x="6358" y="645"/>
                    <a:pt x="6070" y="703"/>
                    <a:pt x="5831" y="802"/>
                  </a:cubicBezTo>
                  <a:cubicBezTo>
                    <a:pt x="5482" y="253"/>
                    <a:pt x="4829" y="0"/>
                    <a:pt x="4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72699" y="1029089"/>
              <a:ext cx="4708946" cy="3372307"/>
            </a:xfrm>
            <a:custGeom>
              <a:avLst/>
              <a:gdLst/>
              <a:ahLst/>
              <a:cxnLst/>
              <a:rect l="l" t="t" r="r" b="b"/>
              <a:pathLst>
                <a:path w="55818" h="39974" extrusionOk="0">
                  <a:moveTo>
                    <a:pt x="29007" y="1"/>
                  </a:moveTo>
                  <a:cubicBezTo>
                    <a:pt x="27019" y="1"/>
                    <a:pt x="24959" y="1124"/>
                    <a:pt x="23805" y="2733"/>
                  </a:cubicBezTo>
                  <a:cubicBezTo>
                    <a:pt x="22730" y="1558"/>
                    <a:pt x="21133" y="917"/>
                    <a:pt x="19545" y="917"/>
                  </a:cubicBezTo>
                  <a:cubicBezTo>
                    <a:pt x="18756" y="917"/>
                    <a:pt x="17970" y="1076"/>
                    <a:pt x="17251" y="1405"/>
                  </a:cubicBezTo>
                  <a:cubicBezTo>
                    <a:pt x="15084" y="2398"/>
                    <a:pt x="13638" y="4929"/>
                    <a:pt x="13920" y="7296"/>
                  </a:cubicBezTo>
                  <a:cubicBezTo>
                    <a:pt x="13480" y="7175"/>
                    <a:pt x="13026" y="7116"/>
                    <a:pt x="12571" y="7116"/>
                  </a:cubicBezTo>
                  <a:cubicBezTo>
                    <a:pt x="11284" y="7116"/>
                    <a:pt x="9994" y="7587"/>
                    <a:pt x="9037" y="8450"/>
                  </a:cubicBezTo>
                  <a:cubicBezTo>
                    <a:pt x="7741" y="9618"/>
                    <a:pt x="7096" y="11467"/>
                    <a:pt x="7385" y="13187"/>
                  </a:cubicBezTo>
                  <a:cubicBezTo>
                    <a:pt x="5832" y="13626"/>
                    <a:pt x="4459" y="14907"/>
                    <a:pt x="3961" y="16443"/>
                  </a:cubicBezTo>
                  <a:cubicBezTo>
                    <a:pt x="3461" y="17978"/>
                    <a:pt x="3777" y="19753"/>
                    <a:pt x="4775" y="21023"/>
                  </a:cubicBezTo>
                  <a:cubicBezTo>
                    <a:pt x="4279" y="21243"/>
                    <a:pt x="3728" y="21499"/>
                    <a:pt x="3321" y="21858"/>
                  </a:cubicBezTo>
                  <a:cubicBezTo>
                    <a:pt x="2744" y="22368"/>
                    <a:pt x="2407" y="23114"/>
                    <a:pt x="2292" y="23875"/>
                  </a:cubicBezTo>
                  <a:cubicBezTo>
                    <a:pt x="2176" y="24637"/>
                    <a:pt x="2268" y="25417"/>
                    <a:pt x="2442" y="26168"/>
                  </a:cubicBezTo>
                  <a:cubicBezTo>
                    <a:pt x="978" y="27336"/>
                    <a:pt x="1" y="29239"/>
                    <a:pt x="376" y="31075"/>
                  </a:cubicBezTo>
                  <a:cubicBezTo>
                    <a:pt x="739" y="32854"/>
                    <a:pt x="2389" y="34348"/>
                    <a:pt x="4193" y="34348"/>
                  </a:cubicBezTo>
                  <a:cubicBezTo>
                    <a:pt x="4250" y="34348"/>
                    <a:pt x="4308" y="34346"/>
                    <a:pt x="4366" y="34343"/>
                  </a:cubicBezTo>
                  <a:lnTo>
                    <a:pt x="4366" y="34343"/>
                  </a:lnTo>
                  <a:cubicBezTo>
                    <a:pt x="4216" y="35093"/>
                    <a:pt x="4175" y="35894"/>
                    <a:pt x="4422" y="36617"/>
                  </a:cubicBezTo>
                  <a:cubicBezTo>
                    <a:pt x="4637" y="37247"/>
                    <a:pt x="5128" y="37762"/>
                    <a:pt x="5710" y="38086"/>
                  </a:cubicBezTo>
                  <a:cubicBezTo>
                    <a:pt x="6293" y="38411"/>
                    <a:pt x="6961" y="38557"/>
                    <a:pt x="7626" y="38596"/>
                  </a:cubicBezTo>
                  <a:cubicBezTo>
                    <a:pt x="7726" y="38602"/>
                    <a:pt x="7827" y="38606"/>
                    <a:pt x="7929" y="38606"/>
                  </a:cubicBezTo>
                  <a:cubicBezTo>
                    <a:pt x="8707" y="38606"/>
                    <a:pt x="9510" y="38417"/>
                    <a:pt x="10036" y="37857"/>
                  </a:cubicBezTo>
                  <a:cubicBezTo>
                    <a:pt x="10541" y="38798"/>
                    <a:pt x="11794" y="39465"/>
                    <a:pt x="12837" y="39701"/>
                  </a:cubicBezTo>
                  <a:cubicBezTo>
                    <a:pt x="13612" y="39876"/>
                    <a:pt x="14394" y="39974"/>
                    <a:pt x="15172" y="39974"/>
                  </a:cubicBezTo>
                  <a:cubicBezTo>
                    <a:pt x="16077" y="39974"/>
                    <a:pt x="16977" y="39842"/>
                    <a:pt x="17853" y="39550"/>
                  </a:cubicBezTo>
                  <a:cubicBezTo>
                    <a:pt x="19484" y="39007"/>
                    <a:pt x="20942" y="37692"/>
                    <a:pt x="21574" y="36093"/>
                  </a:cubicBezTo>
                  <a:cubicBezTo>
                    <a:pt x="22208" y="36592"/>
                    <a:pt x="22893" y="36919"/>
                    <a:pt x="23692" y="37025"/>
                  </a:cubicBezTo>
                  <a:cubicBezTo>
                    <a:pt x="23938" y="37057"/>
                    <a:pt x="24188" y="37076"/>
                    <a:pt x="24437" y="37076"/>
                  </a:cubicBezTo>
                  <a:cubicBezTo>
                    <a:pt x="24853" y="37076"/>
                    <a:pt x="25267" y="37023"/>
                    <a:pt x="25661" y="36888"/>
                  </a:cubicBezTo>
                  <a:cubicBezTo>
                    <a:pt x="26464" y="36615"/>
                    <a:pt x="27143" y="35997"/>
                    <a:pt x="27492" y="35223"/>
                  </a:cubicBezTo>
                  <a:cubicBezTo>
                    <a:pt x="27862" y="35819"/>
                    <a:pt x="28514" y="36290"/>
                    <a:pt x="29171" y="36537"/>
                  </a:cubicBezTo>
                  <a:cubicBezTo>
                    <a:pt x="29701" y="36736"/>
                    <a:pt x="30268" y="36855"/>
                    <a:pt x="30833" y="36855"/>
                  </a:cubicBezTo>
                  <a:cubicBezTo>
                    <a:pt x="31118" y="36855"/>
                    <a:pt x="31402" y="36824"/>
                    <a:pt x="31681" y="36758"/>
                  </a:cubicBezTo>
                  <a:cubicBezTo>
                    <a:pt x="32510" y="36562"/>
                    <a:pt x="33277" y="36026"/>
                    <a:pt x="33646" y="35257"/>
                  </a:cubicBezTo>
                  <a:cubicBezTo>
                    <a:pt x="33945" y="35869"/>
                    <a:pt x="34438" y="36344"/>
                    <a:pt x="34966" y="36774"/>
                  </a:cubicBezTo>
                  <a:cubicBezTo>
                    <a:pt x="36221" y="37797"/>
                    <a:pt x="37917" y="38106"/>
                    <a:pt x="39535" y="38128"/>
                  </a:cubicBezTo>
                  <a:cubicBezTo>
                    <a:pt x="39600" y="38129"/>
                    <a:pt x="39665" y="38130"/>
                    <a:pt x="39730" y="38130"/>
                  </a:cubicBezTo>
                  <a:cubicBezTo>
                    <a:pt x="40708" y="38130"/>
                    <a:pt x="41694" y="38027"/>
                    <a:pt x="42613" y="37698"/>
                  </a:cubicBezTo>
                  <a:cubicBezTo>
                    <a:pt x="43594" y="37347"/>
                    <a:pt x="44499" y="36719"/>
                    <a:pt x="45047" y="35833"/>
                  </a:cubicBezTo>
                  <a:cubicBezTo>
                    <a:pt x="45502" y="36748"/>
                    <a:pt x="46649" y="37184"/>
                    <a:pt x="47668" y="37238"/>
                  </a:cubicBezTo>
                  <a:cubicBezTo>
                    <a:pt x="47740" y="37242"/>
                    <a:pt x="47813" y="37244"/>
                    <a:pt x="47885" y="37244"/>
                  </a:cubicBezTo>
                  <a:cubicBezTo>
                    <a:pt x="48832" y="37244"/>
                    <a:pt x="49776" y="36913"/>
                    <a:pt x="50522" y="36328"/>
                  </a:cubicBezTo>
                  <a:cubicBezTo>
                    <a:pt x="50935" y="36004"/>
                    <a:pt x="51291" y="35602"/>
                    <a:pt x="51530" y="35134"/>
                  </a:cubicBezTo>
                  <a:cubicBezTo>
                    <a:pt x="51783" y="34637"/>
                    <a:pt x="51898" y="34070"/>
                    <a:pt x="51859" y="33512"/>
                  </a:cubicBezTo>
                  <a:lnTo>
                    <a:pt x="51859" y="33512"/>
                  </a:lnTo>
                  <a:cubicBezTo>
                    <a:pt x="52016" y="33537"/>
                    <a:pt x="52174" y="33549"/>
                    <a:pt x="52332" y="33549"/>
                  </a:cubicBezTo>
                  <a:cubicBezTo>
                    <a:pt x="53283" y="33549"/>
                    <a:pt x="54209" y="33106"/>
                    <a:pt x="54828" y="32365"/>
                  </a:cubicBezTo>
                  <a:cubicBezTo>
                    <a:pt x="55548" y="31502"/>
                    <a:pt x="55818" y="30301"/>
                    <a:pt x="55612" y="29197"/>
                  </a:cubicBezTo>
                  <a:cubicBezTo>
                    <a:pt x="55406" y="28092"/>
                    <a:pt x="54634" y="26956"/>
                    <a:pt x="53665" y="26378"/>
                  </a:cubicBezTo>
                  <a:cubicBezTo>
                    <a:pt x="54532" y="25616"/>
                    <a:pt x="54885" y="24049"/>
                    <a:pt x="54588" y="22935"/>
                  </a:cubicBezTo>
                  <a:cubicBezTo>
                    <a:pt x="54291" y="21820"/>
                    <a:pt x="53483" y="20958"/>
                    <a:pt x="52531" y="20410"/>
                  </a:cubicBezTo>
                  <a:cubicBezTo>
                    <a:pt x="53602" y="19414"/>
                    <a:pt x="53795" y="17747"/>
                    <a:pt x="53427" y="16333"/>
                  </a:cubicBezTo>
                  <a:cubicBezTo>
                    <a:pt x="53191" y="15427"/>
                    <a:pt x="52738" y="14553"/>
                    <a:pt x="52015" y="13956"/>
                  </a:cubicBezTo>
                  <a:cubicBezTo>
                    <a:pt x="51437" y="13479"/>
                    <a:pt x="50579" y="13055"/>
                    <a:pt x="49803" y="13055"/>
                  </a:cubicBezTo>
                  <a:cubicBezTo>
                    <a:pt x="49611" y="13055"/>
                    <a:pt x="49423" y="13081"/>
                    <a:pt x="49246" y="13139"/>
                  </a:cubicBezTo>
                  <a:cubicBezTo>
                    <a:pt x="49627" y="11477"/>
                    <a:pt x="49109" y="9636"/>
                    <a:pt x="47915" y="8417"/>
                  </a:cubicBezTo>
                  <a:cubicBezTo>
                    <a:pt x="46970" y="7452"/>
                    <a:pt x="45464" y="6941"/>
                    <a:pt x="44049" y="6941"/>
                  </a:cubicBezTo>
                  <a:cubicBezTo>
                    <a:pt x="43677" y="6941"/>
                    <a:pt x="43310" y="6976"/>
                    <a:pt x="42963" y="7048"/>
                  </a:cubicBezTo>
                  <a:cubicBezTo>
                    <a:pt x="43089" y="5055"/>
                    <a:pt x="41872" y="3044"/>
                    <a:pt x="40047" y="2232"/>
                  </a:cubicBezTo>
                  <a:cubicBezTo>
                    <a:pt x="39488" y="1983"/>
                    <a:pt x="38878" y="1867"/>
                    <a:pt x="38261" y="1867"/>
                  </a:cubicBezTo>
                  <a:cubicBezTo>
                    <a:pt x="36864" y="1867"/>
                    <a:pt x="35430" y="2461"/>
                    <a:pt x="34461" y="3451"/>
                  </a:cubicBezTo>
                  <a:cubicBezTo>
                    <a:pt x="33527" y="1546"/>
                    <a:pt x="31548" y="195"/>
                    <a:pt x="29434" y="19"/>
                  </a:cubicBezTo>
                  <a:cubicBezTo>
                    <a:pt x="29293" y="7"/>
                    <a:pt x="29150" y="1"/>
                    <a:pt x="2900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981522" y="1846060"/>
              <a:ext cx="3007101" cy="2885957"/>
            </a:xfrm>
            <a:custGeom>
              <a:avLst/>
              <a:gdLst/>
              <a:ahLst/>
              <a:cxnLst/>
              <a:rect l="l" t="t" r="r" b="b"/>
              <a:pathLst>
                <a:path w="35645" h="34209" extrusionOk="0">
                  <a:moveTo>
                    <a:pt x="20904" y="0"/>
                  </a:moveTo>
                  <a:cubicBezTo>
                    <a:pt x="20118" y="0"/>
                    <a:pt x="19335" y="71"/>
                    <a:pt x="18564" y="233"/>
                  </a:cubicBezTo>
                  <a:cubicBezTo>
                    <a:pt x="16390" y="692"/>
                    <a:pt x="14318" y="1955"/>
                    <a:pt x="13274" y="3892"/>
                  </a:cubicBezTo>
                  <a:cubicBezTo>
                    <a:pt x="13212" y="3732"/>
                    <a:pt x="13151" y="3572"/>
                    <a:pt x="13089" y="3411"/>
                  </a:cubicBezTo>
                  <a:cubicBezTo>
                    <a:pt x="12900" y="3611"/>
                    <a:pt x="12909" y="3916"/>
                    <a:pt x="12876" y="4188"/>
                  </a:cubicBezTo>
                  <a:cubicBezTo>
                    <a:pt x="12813" y="4698"/>
                    <a:pt x="12546" y="5182"/>
                    <a:pt x="12147" y="5514"/>
                  </a:cubicBezTo>
                  <a:cubicBezTo>
                    <a:pt x="12282" y="5471"/>
                    <a:pt x="12416" y="5428"/>
                    <a:pt x="12551" y="5385"/>
                  </a:cubicBezTo>
                  <a:lnTo>
                    <a:pt x="12551" y="5385"/>
                  </a:lnTo>
                  <a:cubicBezTo>
                    <a:pt x="12232" y="6376"/>
                    <a:pt x="12100" y="7892"/>
                    <a:pt x="12244" y="8923"/>
                  </a:cubicBezTo>
                  <a:cubicBezTo>
                    <a:pt x="12575" y="11282"/>
                    <a:pt x="14702" y="13211"/>
                    <a:pt x="15063" y="15566"/>
                  </a:cubicBezTo>
                  <a:cubicBezTo>
                    <a:pt x="15247" y="16757"/>
                    <a:pt x="14859" y="18463"/>
                    <a:pt x="14252" y="19509"/>
                  </a:cubicBezTo>
                  <a:cubicBezTo>
                    <a:pt x="13753" y="20370"/>
                    <a:pt x="13058" y="21124"/>
                    <a:pt x="12129" y="21663"/>
                  </a:cubicBezTo>
                  <a:cubicBezTo>
                    <a:pt x="10993" y="22319"/>
                    <a:pt x="10152" y="22920"/>
                    <a:pt x="9191" y="23455"/>
                  </a:cubicBezTo>
                  <a:cubicBezTo>
                    <a:pt x="8203" y="24004"/>
                    <a:pt x="7735" y="24143"/>
                    <a:pt x="6883" y="24535"/>
                  </a:cubicBezTo>
                  <a:cubicBezTo>
                    <a:pt x="6149" y="24872"/>
                    <a:pt x="5359" y="25077"/>
                    <a:pt x="4619" y="25401"/>
                  </a:cubicBezTo>
                  <a:cubicBezTo>
                    <a:pt x="1851" y="26611"/>
                    <a:pt x="0" y="29611"/>
                    <a:pt x="181" y="32592"/>
                  </a:cubicBezTo>
                  <a:cubicBezTo>
                    <a:pt x="2384" y="33666"/>
                    <a:pt x="4995" y="34209"/>
                    <a:pt x="7596" y="34209"/>
                  </a:cubicBezTo>
                  <a:cubicBezTo>
                    <a:pt x="9893" y="34209"/>
                    <a:pt x="12181" y="33785"/>
                    <a:pt x="14171" y="32930"/>
                  </a:cubicBezTo>
                  <a:cubicBezTo>
                    <a:pt x="15944" y="32169"/>
                    <a:pt x="17618" y="31077"/>
                    <a:pt x="19533" y="30815"/>
                  </a:cubicBezTo>
                  <a:cubicBezTo>
                    <a:pt x="19866" y="30769"/>
                    <a:pt x="20201" y="30750"/>
                    <a:pt x="20537" y="30750"/>
                  </a:cubicBezTo>
                  <a:cubicBezTo>
                    <a:pt x="21408" y="30750"/>
                    <a:pt x="22283" y="30881"/>
                    <a:pt x="23145" y="31026"/>
                  </a:cubicBezTo>
                  <a:cubicBezTo>
                    <a:pt x="26036" y="31512"/>
                    <a:pt x="28987" y="32152"/>
                    <a:pt x="31891" y="32152"/>
                  </a:cubicBezTo>
                  <a:cubicBezTo>
                    <a:pt x="33154" y="32152"/>
                    <a:pt x="34408" y="32031"/>
                    <a:pt x="35644" y="31724"/>
                  </a:cubicBezTo>
                  <a:cubicBezTo>
                    <a:pt x="35446" y="30466"/>
                    <a:pt x="34919" y="29046"/>
                    <a:pt x="34013" y="28140"/>
                  </a:cubicBezTo>
                  <a:cubicBezTo>
                    <a:pt x="32748" y="26874"/>
                    <a:pt x="30899" y="26420"/>
                    <a:pt x="29209" y="25804"/>
                  </a:cubicBezTo>
                  <a:cubicBezTo>
                    <a:pt x="27611" y="25221"/>
                    <a:pt x="26084" y="24450"/>
                    <a:pt x="24671" y="23511"/>
                  </a:cubicBezTo>
                  <a:cubicBezTo>
                    <a:pt x="23953" y="23034"/>
                    <a:pt x="23038" y="22396"/>
                    <a:pt x="23330" y="21593"/>
                  </a:cubicBezTo>
                  <a:cubicBezTo>
                    <a:pt x="23585" y="20894"/>
                    <a:pt x="23840" y="20197"/>
                    <a:pt x="24094" y="19498"/>
                  </a:cubicBezTo>
                  <a:cubicBezTo>
                    <a:pt x="24124" y="19418"/>
                    <a:pt x="24201" y="19279"/>
                    <a:pt x="24286" y="19264"/>
                  </a:cubicBezTo>
                  <a:cubicBezTo>
                    <a:pt x="25235" y="19482"/>
                    <a:pt x="26208" y="19607"/>
                    <a:pt x="27184" y="19634"/>
                  </a:cubicBezTo>
                  <a:cubicBezTo>
                    <a:pt x="27245" y="19636"/>
                    <a:pt x="27307" y="19637"/>
                    <a:pt x="27368" y="19637"/>
                  </a:cubicBezTo>
                  <a:cubicBezTo>
                    <a:pt x="27566" y="19637"/>
                    <a:pt x="27765" y="19624"/>
                    <a:pt x="27954" y="19568"/>
                  </a:cubicBezTo>
                  <a:cubicBezTo>
                    <a:pt x="28658" y="19363"/>
                    <a:pt x="29087" y="18662"/>
                    <a:pt x="28890" y="17965"/>
                  </a:cubicBezTo>
                  <a:cubicBezTo>
                    <a:pt x="28797" y="17637"/>
                    <a:pt x="28588" y="17297"/>
                    <a:pt x="28716" y="16980"/>
                  </a:cubicBezTo>
                  <a:cubicBezTo>
                    <a:pt x="28778" y="16824"/>
                    <a:pt x="28912" y="16709"/>
                    <a:pt x="29014" y="16574"/>
                  </a:cubicBezTo>
                  <a:cubicBezTo>
                    <a:pt x="29114" y="16438"/>
                    <a:pt x="29180" y="16248"/>
                    <a:pt x="29090" y="16106"/>
                  </a:cubicBezTo>
                  <a:cubicBezTo>
                    <a:pt x="29039" y="16026"/>
                    <a:pt x="28945" y="15974"/>
                    <a:pt x="28910" y="15887"/>
                  </a:cubicBezTo>
                  <a:cubicBezTo>
                    <a:pt x="28826" y="15673"/>
                    <a:pt x="29124" y="15512"/>
                    <a:pt x="29210" y="15299"/>
                  </a:cubicBezTo>
                  <a:cubicBezTo>
                    <a:pt x="29358" y="14929"/>
                    <a:pt x="28834" y="14472"/>
                    <a:pt x="28933" y="14086"/>
                  </a:cubicBezTo>
                  <a:cubicBezTo>
                    <a:pt x="29373" y="14072"/>
                    <a:pt x="29808" y="13922"/>
                    <a:pt x="30163" y="13666"/>
                  </a:cubicBezTo>
                  <a:cubicBezTo>
                    <a:pt x="30247" y="13604"/>
                    <a:pt x="30332" y="13531"/>
                    <a:pt x="30359" y="13431"/>
                  </a:cubicBezTo>
                  <a:cubicBezTo>
                    <a:pt x="30397" y="13292"/>
                    <a:pt x="30314" y="13151"/>
                    <a:pt x="30235" y="13030"/>
                  </a:cubicBezTo>
                  <a:cubicBezTo>
                    <a:pt x="29757" y="12301"/>
                    <a:pt x="29278" y="11571"/>
                    <a:pt x="28800" y="10842"/>
                  </a:cubicBezTo>
                  <a:cubicBezTo>
                    <a:pt x="28668" y="10640"/>
                    <a:pt x="28533" y="10434"/>
                    <a:pt x="28464" y="10204"/>
                  </a:cubicBezTo>
                  <a:cubicBezTo>
                    <a:pt x="28394" y="9974"/>
                    <a:pt x="28396" y="9711"/>
                    <a:pt x="28525" y="9508"/>
                  </a:cubicBezTo>
                  <a:cubicBezTo>
                    <a:pt x="28599" y="9392"/>
                    <a:pt x="28710" y="9301"/>
                    <a:pt x="28764" y="9176"/>
                  </a:cubicBezTo>
                  <a:cubicBezTo>
                    <a:pt x="28828" y="9027"/>
                    <a:pt x="28802" y="8858"/>
                    <a:pt x="28776" y="8699"/>
                  </a:cubicBezTo>
                  <a:cubicBezTo>
                    <a:pt x="28576" y="7502"/>
                    <a:pt x="28375" y="6305"/>
                    <a:pt x="28175" y="5109"/>
                  </a:cubicBezTo>
                  <a:cubicBezTo>
                    <a:pt x="28810" y="4903"/>
                    <a:pt x="29199" y="4082"/>
                    <a:pt x="29215" y="3423"/>
                  </a:cubicBezTo>
                  <a:cubicBezTo>
                    <a:pt x="29232" y="2764"/>
                    <a:pt x="28933" y="2131"/>
                    <a:pt x="28542" y="1596"/>
                  </a:cubicBezTo>
                  <a:cubicBezTo>
                    <a:pt x="28151" y="1061"/>
                    <a:pt x="27665" y="600"/>
                    <a:pt x="27238" y="94"/>
                  </a:cubicBezTo>
                  <a:cubicBezTo>
                    <a:pt x="27127" y="468"/>
                    <a:pt x="26727" y="700"/>
                    <a:pt x="26334" y="744"/>
                  </a:cubicBezTo>
                  <a:cubicBezTo>
                    <a:pt x="26271" y="751"/>
                    <a:pt x="26208" y="754"/>
                    <a:pt x="26146" y="754"/>
                  </a:cubicBezTo>
                  <a:cubicBezTo>
                    <a:pt x="25816" y="754"/>
                    <a:pt x="25488" y="667"/>
                    <a:pt x="25167" y="585"/>
                  </a:cubicBezTo>
                  <a:cubicBezTo>
                    <a:pt x="23775" y="236"/>
                    <a:pt x="22335" y="0"/>
                    <a:pt x="209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29223" y="2601446"/>
              <a:ext cx="621499" cy="65465"/>
            </a:xfrm>
            <a:custGeom>
              <a:avLst/>
              <a:gdLst/>
              <a:ahLst/>
              <a:cxnLst/>
              <a:rect l="l" t="t" r="r" b="b"/>
              <a:pathLst>
                <a:path w="7367" h="776" fill="none" extrusionOk="0">
                  <a:moveTo>
                    <a:pt x="1" y="0"/>
                  </a:moveTo>
                  <a:cubicBezTo>
                    <a:pt x="737" y="0"/>
                    <a:pt x="737" y="775"/>
                    <a:pt x="1473" y="775"/>
                  </a:cubicBezTo>
                  <a:cubicBezTo>
                    <a:pt x="2210" y="775"/>
                    <a:pt x="2210" y="0"/>
                    <a:pt x="2946" y="0"/>
                  </a:cubicBezTo>
                  <a:cubicBezTo>
                    <a:pt x="3683" y="0"/>
                    <a:pt x="3683" y="775"/>
                    <a:pt x="4420" y="775"/>
                  </a:cubicBezTo>
                  <a:cubicBezTo>
                    <a:pt x="5156" y="775"/>
                    <a:pt x="5156" y="0"/>
                    <a:pt x="5893" y="0"/>
                  </a:cubicBezTo>
                  <a:cubicBezTo>
                    <a:pt x="6629" y="0"/>
                    <a:pt x="6629" y="775"/>
                    <a:pt x="7366" y="775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969036" y="4066494"/>
              <a:ext cx="621583" cy="65634"/>
            </a:xfrm>
            <a:custGeom>
              <a:avLst/>
              <a:gdLst/>
              <a:ahLst/>
              <a:cxnLst/>
              <a:rect l="l" t="t" r="r" b="b"/>
              <a:pathLst>
                <a:path w="7368" h="778" fill="none" extrusionOk="0">
                  <a:moveTo>
                    <a:pt x="1" y="1"/>
                  </a:moveTo>
                  <a:cubicBezTo>
                    <a:pt x="738" y="1"/>
                    <a:pt x="738" y="777"/>
                    <a:pt x="1474" y="777"/>
                  </a:cubicBezTo>
                  <a:cubicBezTo>
                    <a:pt x="2211" y="777"/>
                    <a:pt x="2211" y="1"/>
                    <a:pt x="2947" y="1"/>
                  </a:cubicBezTo>
                  <a:cubicBezTo>
                    <a:pt x="3684" y="1"/>
                    <a:pt x="3684" y="777"/>
                    <a:pt x="4420" y="777"/>
                  </a:cubicBezTo>
                  <a:cubicBezTo>
                    <a:pt x="5156" y="777"/>
                    <a:pt x="5156" y="1"/>
                    <a:pt x="5893" y="1"/>
                  </a:cubicBezTo>
                  <a:cubicBezTo>
                    <a:pt x="6630" y="1"/>
                    <a:pt x="6630" y="777"/>
                    <a:pt x="7367" y="777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4460844" y="3546733"/>
              <a:ext cx="621499" cy="65634"/>
            </a:xfrm>
            <a:custGeom>
              <a:avLst/>
              <a:gdLst/>
              <a:ahLst/>
              <a:cxnLst/>
              <a:rect l="l" t="t" r="r" b="b"/>
              <a:pathLst>
                <a:path w="7367" h="778" fill="none" extrusionOk="0">
                  <a:moveTo>
                    <a:pt x="1" y="1"/>
                  </a:moveTo>
                  <a:cubicBezTo>
                    <a:pt x="737" y="1"/>
                    <a:pt x="737" y="777"/>
                    <a:pt x="1473" y="777"/>
                  </a:cubicBezTo>
                  <a:cubicBezTo>
                    <a:pt x="2210" y="777"/>
                    <a:pt x="2210" y="1"/>
                    <a:pt x="2946" y="1"/>
                  </a:cubicBezTo>
                  <a:cubicBezTo>
                    <a:pt x="3683" y="1"/>
                    <a:pt x="3683" y="777"/>
                    <a:pt x="4420" y="777"/>
                  </a:cubicBezTo>
                  <a:cubicBezTo>
                    <a:pt x="5156" y="777"/>
                    <a:pt x="5156" y="1"/>
                    <a:pt x="5893" y="1"/>
                  </a:cubicBezTo>
                  <a:cubicBezTo>
                    <a:pt x="6629" y="1"/>
                    <a:pt x="6629" y="777"/>
                    <a:pt x="7366" y="777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715745" y="762333"/>
              <a:ext cx="621414" cy="65550"/>
            </a:xfrm>
            <a:custGeom>
              <a:avLst/>
              <a:gdLst/>
              <a:ahLst/>
              <a:cxnLst/>
              <a:rect l="l" t="t" r="r" b="b"/>
              <a:pathLst>
                <a:path w="7366" h="777" fill="none" extrusionOk="0">
                  <a:moveTo>
                    <a:pt x="0" y="1"/>
                  </a:moveTo>
                  <a:cubicBezTo>
                    <a:pt x="736" y="1"/>
                    <a:pt x="736" y="777"/>
                    <a:pt x="1472" y="777"/>
                  </a:cubicBezTo>
                  <a:cubicBezTo>
                    <a:pt x="2209" y="777"/>
                    <a:pt x="2209" y="1"/>
                    <a:pt x="2945" y="1"/>
                  </a:cubicBezTo>
                  <a:cubicBezTo>
                    <a:pt x="3682" y="1"/>
                    <a:pt x="3682" y="777"/>
                    <a:pt x="4419" y="777"/>
                  </a:cubicBezTo>
                  <a:cubicBezTo>
                    <a:pt x="5156" y="777"/>
                    <a:pt x="5156" y="1"/>
                    <a:pt x="5892" y="1"/>
                  </a:cubicBezTo>
                  <a:cubicBezTo>
                    <a:pt x="6629" y="1"/>
                    <a:pt x="6629" y="777"/>
                    <a:pt x="7366" y="777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3756492" y="2334437"/>
              <a:ext cx="684096" cy="595937"/>
            </a:xfrm>
            <a:custGeom>
              <a:avLst/>
              <a:gdLst/>
              <a:ahLst/>
              <a:cxnLst/>
              <a:rect l="l" t="t" r="r" b="b"/>
              <a:pathLst>
                <a:path w="8109" h="7064" extrusionOk="0">
                  <a:moveTo>
                    <a:pt x="2279" y="1"/>
                  </a:moveTo>
                  <a:cubicBezTo>
                    <a:pt x="1230" y="1"/>
                    <a:pt x="381" y="818"/>
                    <a:pt x="381" y="1825"/>
                  </a:cubicBezTo>
                  <a:cubicBezTo>
                    <a:pt x="381" y="1825"/>
                    <a:pt x="1" y="4345"/>
                    <a:pt x="4176" y="7064"/>
                  </a:cubicBezTo>
                  <a:cubicBezTo>
                    <a:pt x="8109" y="4503"/>
                    <a:pt x="8000" y="2165"/>
                    <a:pt x="7974" y="1855"/>
                  </a:cubicBezTo>
                  <a:cubicBezTo>
                    <a:pt x="7974" y="1845"/>
                    <a:pt x="7976" y="1835"/>
                    <a:pt x="7976" y="1825"/>
                  </a:cubicBezTo>
                  <a:cubicBezTo>
                    <a:pt x="7976" y="818"/>
                    <a:pt x="7125" y="1"/>
                    <a:pt x="6077" y="1"/>
                  </a:cubicBezTo>
                  <a:cubicBezTo>
                    <a:pt x="5028" y="1"/>
                    <a:pt x="4178" y="818"/>
                    <a:pt x="4178" y="1825"/>
                  </a:cubicBezTo>
                  <a:cubicBezTo>
                    <a:pt x="4178" y="818"/>
                    <a:pt x="3328" y="1"/>
                    <a:pt x="2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973560" y="2516999"/>
              <a:ext cx="264730" cy="264730"/>
            </a:xfrm>
            <a:custGeom>
              <a:avLst/>
              <a:gdLst/>
              <a:ahLst/>
              <a:cxnLst/>
              <a:rect l="l" t="t" r="r" b="b"/>
              <a:pathLst>
                <a:path w="3138" h="3138" extrusionOk="0">
                  <a:moveTo>
                    <a:pt x="1149" y="1"/>
                  </a:moveTo>
                  <a:lnTo>
                    <a:pt x="1149" y="1149"/>
                  </a:lnTo>
                  <a:lnTo>
                    <a:pt x="1" y="1149"/>
                  </a:lnTo>
                  <a:lnTo>
                    <a:pt x="1" y="1989"/>
                  </a:lnTo>
                  <a:lnTo>
                    <a:pt x="1149" y="1989"/>
                  </a:lnTo>
                  <a:lnTo>
                    <a:pt x="1149" y="3138"/>
                  </a:lnTo>
                  <a:lnTo>
                    <a:pt x="1989" y="3138"/>
                  </a:lnTo>
                  <a:lnTo>
                    <a:pt x="1989" y="1989"/>
                  </a:lnTo>
                  <a:lnTo>
                    <a:pt x="3138" y="1989"/>
                  </a:lnTo>
                  <a:lnTo>
                    <a:pt x="3138" y="1149"/>
                  </a:lnTo>
                  <a:lnTo>
                    <a:pt x="1989" y="1149"/>
                  </a:lnTo>
                  <a:lnTo>
                    <a:pt x="19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648669" y="1738413"/>
              <a:ext cx="55004" cy="107309"/>
            </a:xfrm>
            <a:custGeom>
              <a:avLst/>
              <a:gdLst/>
              <a:ahLst/>
              <a:cxnLst/>
              <a:rect l="l" t="t" r="r" b="b"/>
              <a:pathLst>
                <a:path w="652" h="1272" extrusionOk="0">
                  <a:moveTo>
                    <a:pt x="321" y="0"/>
                  </a:moveTo>
                  <a:cubicBezTo>
                    <a:pt x="227" y="191"/>
                    <a:pt x="134" y="425"/>
                    <a:pt x="61" y="629"/>
                  </a:cubicBezTo>
                  <a:cubicBezTo>
                    <a:pt x="0" y="816"/>
                    <a:pt x="1" y="1043"/>
                    <a:pt x="138" y="1183"/>
                  </a:cubicBezTo>
                  <a:cubicBezTo>
                    <a:pt x="190" y="1235"/>
                    <a:pt x="261" y="1272"/>
                    <a:pt x="335" y="1272"/>
                  </a:cubicBezTo>
                  <a:cubicBezTo>
                    <a:pt x="336" y="1272"/>
                    <a:pt x="338" y="1272"/>
                    <a:pt x="340" y="1272"/>
                  </a:cubicBezTo>
                  <a:cubicBezTo>
                    <a:pt x="491" y="1267"/>
                    <a:pt x="596" y="1109"/>
                    <a:pt x="617" y="960"/>
                  </a:cubicBezTo>
                  <a:cubicBezTo>
                    <a:pt x="652" y="730"/>
                    <a:pt x="555" y="503"/>
                    <a:pt x="460" y="289"/>
                  </a:cubicBezTo>
                  <a:cubicBezTo>
                    <a:pt x="418" y="194"/>
                    <a:pt x="380" y="84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201711" y="1739678"/>
              <a:ext cx="55004" cy="107225"/>
            </a:xfrm>
            <a:custGeom>
              <a:avLst/>
              <a:gdLst/>
              <a:ahLst/>
              <a:cxnLst/>
              <a:rect l="l" t="t" r="r" b="b"/>
              <a:pathLst>
                <a:path w="652" h="1271" extrusionOk="0">
                  <a:moveTo>
                    <a:pt x="321" y="0"/>
                  </a:moveTo>
                  <a:cubicBezTo>
                    <a:pt x="227" y="191"/>
                    <a:pt x="134" y="424"/>
                    <a:pt x="61" y="629"/>
                  </a:cubicBezTo>
                  <a:cubicBezTo>
                    <a:pt x="0" y="815"/>
                    <a:pt x="1" y="1042"/>
                    <a:pt x="138" y="1182"/>
                  </a:cubicBezTo>
                  <a:cubicBezTo>
                    <a:pt x="189" y="1234"/>
                    <a:pt x="259" y="1271"/>
                    <a:pt x="331" y="1271"/>
                  </a:cubicBezTo>
                  <a:cubicBezTo>
                    <a:pt x="334" y="1271"/>
                    <a:pt x="336" y="1271"/>
                    <a:pt x="339" y="1271"/>
                  </a:cubicBezTo>
                  <a:cubicBezTo>
                    <a:pt x="491" y="1266"/>
                    <a:pt x="595" y="1109"/>
                    <a:pt x="617" y="959"/>
                  </a:cubicBezTo>
                  <a:cubicBezTo>
                    <a:pt x="651" y="729"/>
                    <a:pt x="554" y="501"/>
                    <a:pt x="460" y="289"/>
                  </a:cubicBezTo>
                  <a:cubicBezTo>
                    <a:pt x="417" y="193"/>
                    <a:pt x="380" y="84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424599" y="1738413"/>
              <a:ext cx="55089" cy="107309"/>
            </a:xfrm>
            <a:custGeom>
              <a:avLst/>
              <a:gdLst/>
              <a:ahLst/>
              <a:cxnLst/>
              <a:rect l="l" t="t" r="r" b="b"/>
              <a:pathLst>
                <a:path w="653" h="1272" extrusionOk="0">
                  <a:moveTo>
                    <a:pt x="322" y="0"/>
                  </a:moveTo>
                  <a:cubicBezTo>
                    <a:pt x="228" y="191"/>
                    <a:pt x="134" y="425"/>
                    <a:pt x="62" y="629"/>
                  </a:cubicBezTo>
                  <a:cubicBezTo>
                    <a:pt x="0" y="816"/>
                    <a:pt x="2" y="1043"/>
                    <a:pt x="139" y="1183"/>
                  </a:cubicBezTo>
                  <a:cubicBezTo>
                    <a:pt x="191" y="1236"/>
                    <a:pt x="261" y="1272"/>
                    <a:pt x="335" y="1272"/>
                  </a:cubicBezTo>
                  <a:cubicBezTo>
                    <a:pt x="336" y="1272"/>
                    <a:pt x="338" y="1272"/>
                    <a:pt x="340" y="1272"/>
                  </a:cubicBezTo>
                  <a:cubicBezTo>
                    <a:pt x="491" y="1267"/>
                    <a:pt x="596" y="1109"/>
                    <a:pt x="618" y="960"/>
                  </a:cubicBezTo>
                  <a:cubicBezTo>
                    <a:pt x="652" y="730"/>
                    <a:pt x="555" y="503"/>
                    <a:pt x="460" y="289"/>
                  </a:cubicBezTo>
                  <a:cubicBezTo>
                    <a:pt x="418" y="194"/>
                    <a:pt x="381" y="84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1546336" y="1909248"/>
              <a:ext cx="55089" cy="107225"/>
            </a:xfrm>
            <a:custGeom>
              <a:avLst/>
              <a:gdLst/>
              <a:ahLst/>
              <a:cxnLst/>
              <a:rect l="l" t="t" r="r" b="b"/>
              <a:pathLst>
                <a:path w="653" h="1271" extrusionOk="0">
                  <a:moveTo>
                    <a:pt x="323" y="0"/>
                  </a:moveTo>
                  <a:cubicBezTo>
                    <a:pt x="228" y="191"/>
                    <a:pt x="135" y="425"/>
                    <a:pt x="62" y="629"/>
                  </a:cubicBezTo>
                  <a:cubicBezTo>
                    <a:pt x="0" y="815"/>
                    <a:pt x="2" y="1043"/>
                    <a:pt x="139" y="1182"/>
                  </a:cubicBezTo>
                  <a:cubicBezTo>
                    <a:pt x="191" y="1234"/>
                    <a:pt x="260" y="1271"/>
                    <a:pt x="333" y="1271"/>
                  </a:cubicBezTo>
                  <a:cubicBezTo>
                    <a:pt x="335" y="1271"/>
                    <a:pt x="338" y="1271"/>
                    <a:pt x="340" y="1271"/>
                  </a:cubicBezTo>
                  <a:cubicBezTo>
                    <a:pt x="492" y="1266"/>
                    <a:pt x="597" y="1109"/>
                    <a:pt x="619" y="960"/>
                  </a:cubicBezTo>
                  <a:cubicBezTo>
                    <a:pt x="653" y="729"/>
                    <a:pt x="556" y="502"/>
                    <a:pt x="461" y="289"/>
                  </a:cubicBezTo>
                  <a:cubicBezTo>
                    <a:pt x="419" y="193"/>
                    <a:pt x="381" y="84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208966" y="2085735"/>
              <a:ext cx="55089" cy="107225"/>
            </a:xfrm>
            <a:custGeom>
              <a:avLst/>
              <a:gdLst/>
              <a:ahLst/>
              <a:cxnLst/>
              <a:rect l="l" t="t" r="r" b="b"/>
              <a:pathLst>
                <a:path w="653" h="1271" extrusionOk="0">
                  <a:moveTo>
                    <a:pt x="323" y="0"/>
                  </a:moveTo>
                  <a:cubicBezTo>
                    <a:pt x="228" y="191"/>
                    <a:pt x="134" y="424"/>
                    <a:pt x="62" y="629"/>
                  </a:cubicBezTo>
                  <a:cubicBezTo>
                    <a:pt x="0" y="815"/>
                    <a:pt x="2" y="1042"/>
                    <a:pt x="139" y="1182"/>
                  </a:cubicBezTo>
                  <a:cubicBezTo>
                    <a:pt x="191" y="1234"/>
                    <a:pt x="260" y="1271"/>
                    <a:pt x="333" y="1271"/>
                  </a:cubicBezTo>
                  <a:cubicBezTo>
                    <a:pt x="335" y="1271"/>
                    <a:pt x="338" y="1271"/>
                    <a:pt x="340" y="1271"/>
                  </a:cubicBezTo>
                  <a:cubicBezTo>
                    <a:pt x="491" y="1266"/>
                    <a:pt x="597" y="1109"/>
                    <a:pt x="619" y="959"/>
                  </a:cubicBezTo>
                  <a:cubicBezTo>
                    <a:pt x="653" y="729"/>
                    <a:pt x="556" y="501"/>
                    <a:pt x="461" y="289"/>
                  </a:cubicBezTo>
                  <a:cubicBezTo>
                    <a:pt x="419" y="193"/>
                    <a:pt x="381" y="84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085542" y="1904946"/>
              <a:ext cx="55089" cy="107309"/>
            </a:xfrm>
            <a:custGeom>
              <a:avLst/>
              <a:gdLst/>
              <a:ahLst/>
              <a:cxnLst/>
              <a:rect l="l" t="t" r="r" b="b"/>
              <a:pathLst>
                <a:path w="653" h="1272" extrusionOk="0">
                  <a:moveTo>
                    <a:pt x="323" y="1"/>
                  </a:moveTo>
                  <a:cubicBezTo>
                    <a:pt x="229" y="191"/>
                    <a:pt x="135" y="424"/>
                    <a:pt x="62" y="629"/>
                  </a:cubicBezTo>
                  <a:cubicBezTo>
                    <a:pt x="1" y="815"/>
                    <a:pt x="3" y="1042"/>
                    <a:pt x="140" y="1182"/>
                  </a:cubicBezTo>
                  <a:cubicBezTo>
                    <a:pt x="190" y="1234"/>
                    <a:pt x="261" y="1271"/>
                    <a:pt x="333" y="1271"/>
                  </a:cubicBezTo>
                  <a:cubicBezTo>
                    <a:pt x="336" y="1271"/>
                    <a:pt x="338" y="1271"/>
                    <a:pt x="341" y="1271"/>
                  </a:cubicBezTo>
                  <a:cubicBezTo>
                    <a:pt x="492" y="1267"/>
                    <a:pt x="596" y="1110"/>
                    <a:pt x="619" y="959"/>
                  </a:cubicBezTo>
                  <a:cubicBezTo>
                    <a:pt x="652" y="730"/>
                    <a:pt x="555" y="502"/>
                    <a:pt x="461" y="290"/>
                  </a:cubicBezTo>
                  <a:cubicBezTo>
                    <a:pt x="418" y="194"/>
                    <a:pt x="381" y="84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320073" y="1909417"/>
              <a:ext cx="55004" cy="107309"/>
            </a:xfrm>
            <a:custGeom>
              <a:avLst/>
              <a:gdLst/>
              <a:ahLst/>
              <a:cxnLst/>
              <a:rect l="l" t="t" r="r" b="b"/>
              <a:pathLst>
                <a:path w="652" h="1272" extrusionOk="0">
                  <a:moveTo>
                    <a:pt x="322" y="0"/>
                  </a:moveTo>
                  <a:cubicBezTo>
                    <a:pt x="227" y="190"/>
                    <a:pt x="134" y="424"/>
                    <a:pt x="61" y="630"/>
                  </a:cubicBezTo>
                  <a:cubicBezTo>
                    <a:pt x="0" y="816"/>
                    <a:pt x="1" y="1043"/>
                    <a:pt x="138" y="1182"/>
                  </a:cubicBezTo>
                  <a:cubicBezTo>
                    <a:pt x="190" y="1235"/>
                    <a:pt x="261" y="1271"/>
                    <a:pt x="335" y="1271"/>
                  </a:cubicBezTo>
                  <a:cubicBezTo>
                    <a:pt x="336" y="1271"/>
                    <a:pt x="338" y="1271"/>
                    <a:pt x="340" y="1271"/>
                  </a:cubicBezTo>
                  <a:cubicBezTo>
                    <a:pt x="491" y="1266"/>
                    <a:pt x="596" y="1109"/>
                    <a:pt x="617" y="960"/>
                  </a:cubicBezTo>
                  <a:cubicBezTo>
                    <a:pt x="651" y="729"/>
                    <a:pt x="555" y="502"/>
                    <a:pt x="460" y="289"/>
                  </a:cubicBezTo>
                  <a:cubicBezTo>
                    <a:pt x="417" y="194"/>
                    <a:pt x="380" y="84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447883" y="2080758"/>
              <a:ext cx="55004" cy="107309"/>
            </a:xfrm>
            <a:custGeom>
              <a:avLst/>
              <a:gdLst/>
              <a:ahLst/>
              <a:cxnLst/>
              <a:rect l="l" t="t" r="r" b="b"/>
              <a:pathLst>
                <a:path w="652" h="1272" extrusionOk="0">
                  <a:moveTo>
                    <a:pt x="321" y="1"/>
                  </a:moveTo>
                  <a:cubicBezTo>
                    <a:pt x="227" y="191"/>
                    <a:pt x="134" y="424"/>
                    <a:pt x="61" y="629"/>
                  </a:cubicBezTo>
                  <a:cubicBezTo>
                    <a:pt x="0" y="815"/>
                    <a:pt x="1" y="1042"/>
                    <a:pt x="138" y="1182"/>
                  </a:cubicBezTo>
                  <a:cubicBezTo>
                    <a:pt x="189" y="1235"/>
                    <a:pt x="259" y="1271"/>
                    <a:pt x="332" y="1271"/>
                  </a:cubicBezTo>
                  <a:cubicBezTo>
                    <a:pt x="335" y="1271"/>
                    <a:pt x="337" y="1271"/>
                    <a:pt x="340" y="1271"/>
                  </a:cubicBezTo>
                  <a:cubicBezTo>
                    <a:pt x="491" y="1267"/>
                    <a:pt x="595" y="1110"/>
                    <a:pt x="617" y="960"/>
                  </a:cubicBezTo>
                  <a:cubicBezTo>
                    <a:pt x="651" y="730"/>
                    <a:pt x="554" y="502"/>
                    <a:pt x="460" y="290"/>
                  </a:cubicBezTo>
                  <a:cubicBezTo>
                    <a:pt x="417" y="194"/>
                    <a:pt x="380" y="85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333824" y="2253196"/>
              <a:ext cx="55004" cy="107393"/>
            </a:xfrm>
            <a:custGeom>
              <a:avLst/>
              <a:gdLst/>
              <a:ahLst/>
              <a:cxnLst/>
              <a:rect l="l" t="t" r="r" b="b"/>
              <a:pathLst>
                <a:path w="652" h="1273" extrusionOk="0">
                  <a:moveTo>
                    <a:pt x="323" y="1"/>
                  </a:moveTo>
                  <a:cubicBezTo>
                    <a:pt x="227" y="192"/>
                    <a:pt x="134" y="425"/>
                    <a:pt x="62" y="630"/>
                  </a:cubicBezTo>
                  <a:cubicBezTo>
                    <a:pt x="0" y="816"/>
                    <a:pt x="1" y="1043"/>
                    <a:pt x="139" y="1183"/>
                  </a:cubicBezTo>
                  <a:cubicBezTo>
                    <a:pt x="190" y="1236"/>
                    <a:pt x="262" y="1272"/>
                    <a:pt x="335" y="1272"/>
                  </a:cubicBezTo>
                  <a:cubicBezTo>
                    <a:pt x="337" y="1272"/>
                    <a:pt x="338" y="1272"/>
                    <a:pt x="340" y="1272"/>
                  </a:cubicBezTo>
                  <a:cubicBezTo>
                    <a:pt x="491" y="1267"/>
                    <a:pt x="596" y="1111"/>
                    <a:pt x="618" y="960"/>
                  </a:cubicBezTo>
                  <a:cubicBezTo>
                    <a:pt x="652" y="730"/>
                    <a:pt x="555" y="503"/>
                    <a:pt x="461" y="290"/>
                  </a:cubicBezTo>
                  <a:cubicBezTo>
                    <a:pt x="418" y="195"/>
                    <a:pt x="380" y="85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986162" y="1738413"/>
              <a:ext cx="55089" cy="107309"/>
            </a:xfrm>
            <a:custGeom>
              <a:avLst/>
              <a:gdLst/>
              <a:ahLst/>
              <a:cxnLst/>
              <a:rect l="l" t="t" r="r" b="b"/>
              <a:pathLst>
                <a:path w="653" h="1272" extrusionOk="0">
                  <a:moveTo>
                    <a:pt x="322" y="0"/>
                  </a:moveTo>
                  <a:cubicBezTo>
                    <a:pt x="228" y="191"/>
                    <a:pt x="134" y="425"/>
                    <a:pt x="62" y="629"/>
                  </a:cubicBezTo>
                  <a:cubicBezTo>
                    <a:pt x="0" y="816"/>
                    <a:pt x="2" y="1043"/>
                    <a:pt x="139" y="1183"/>
                  </a:cubicBezTo>
                  <a:cubicBezTo>
                    <a:pt x="191" y="1235"/>
                    <a:pt x="262" y="1272"/>
                    <a:pt x="335" y="1272"/>
                  </a:cubicBezTo>
                  <a:cubicBezTo>
                    <a:pt x="337" y="1272"/>
                    <a:pt x="338" y="1272"/>
                    <a:pt x="340" y="1272"/>
                  </a:cubicBezTo>
                  <a:cubicBezTo>
                    <a:pt x="491" y="1267"/>
                    <a:pt x="597" y="1109"/>
                    <a:pt x="618" y="960"/>
                  </a:cubicBezTo>
                  <a:cubicBezTo>
                    <a:pt x="652" y="730"/>
                    <a:pt x="556" y="503"/>
                    <a:pt x="460" y="289"/>
                  </a:cubicBezTo>
                  <a:cubicBezTo>
                    <a:pt x="418" y="194"/>
                    <a:pt x="381" y="84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571729" y="2234467"/>
              <a:ext cx="55004" cy="107225"/>
            </a:xfrm>
            <a:custGeom>
              <a:avLst/>
              <a:gdLst/>
              <a:ahLst/>
              <a:cxnLst/>
              <a:rect l="l" t="t" r="r" b="b"/>
              <a:pathLst>
                <a:path w="652" h="1271" extrusionOk="0">
                  <a:moveTo>
                    <a:pt x="323" y="0"/>
                  </a:moveTo>
                  <a:cubicBezTo>
                    <a:pt x="229" y="191"/>
                    <a:pt x="134" y="424"/>
                    <a:pt x="63" y="629"/>
                  </a:cubicBezTo>
                  <a:cubicBezTo>
                    <a:pt x="1" y="815"/>
                    <a:pt x="2" y="1042"/>
                    <a:pt x="139" y="1182"/>
                  </a:cubicBezTo>
                  <a:cubicBezTo>
                    <a:pt x="190" y="1234"/>
                    <a:pt x="260" y="1271"/>
                    <a:pt x="333" y="1271"/>
                  </a:cubicBezTo>
                  <a:cubicBezTo>
                    <a:pt x="335" y="1271"/>
                    <a:pt x="338" y="1271"/>
                    <a:pt x="340" y="1271"/>
                  </a:cubicBezTo>
                  <a:cubicBezTo>
                    <a:pt x="491" y="1266"/>
                    <a:pt x="597" y="1109"/>
                    <a:pt x="619" y="959"/>
                  </a:cubicBezTo>
                  <a:cubicBezTo>
                    <a:pt x="652" y="729"/>
                    <a:pt x="556" y="501"/>
                    <a:pt x="461" y="289"/>
                  </a:cubicBezTo>
                  <a:cubicBezTo>
                    <a:pt x="419" y="193"/>
                    <a:pt x="381" y="84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084530" y="2234467"/>
              <a:ext cx="55089" cy="107225"/>
            </a:xfrm>
            <a:custGeom>
              <a:avLst/>
              <a:gdLst/>
              <a:ahLst/>
              <a:cxnLst/>
              <a:rect l="l" t="t" r="r" b="b"/>
              <a:pathLst>
                <a:path w="653" h="1271" extrusionOk="0">
                  <a:moveTo>
                    <a:pt x="323" y="0"/>
                  </a:moveTo>
                  <a:cubicBezTo>
                    <a:pt x="229" y="191"/>
                    <a:pt x="134" y="424"/>
                    <a:pt x="63" y="629"/>
                  </a:cubicBezTo>
                  <a:cubicBezTo>
                    <a:pt x="1" y="815"/>
                    <a:pt x="2" y="1042"/>
                    <a:pt x="140" y="1182"/>
                  </a:cubicBezTo>
                  <a:cubicBezTo>
                    <a:pt x="191" y="1234"/>
                    <a:pt x="261" y="1271"/>
                    <a:pt x="333" y="1271"/>
                  </a:cubicBezTo>
                  <a:cubicBezTo>
                    <a:pt x="335" y="1271"/>
                    <a:pt x="338" y="1271"/>
                    <a:pt x="340" y="1271"/>
                  </a:cubicBezTo>
                  <a:cubicBezTo>
                    <a:pt x="491" y="1266"/>
                    <a:pt x="597" y="1109"/>
                    <a:pt x="619" y="959"/>
                  </a:cubicBezTo>
                  <a:cubicBezTo>
                    <a:pt x="653" y="729"/>
                    <a:pt x="556" y="501"/>
                    <a:pt x="461" y="289"/>
                  </a:cubicBezTo>
                  <a:cubicBezTo>
                    <a:pt x="419" y="193"/>
                    <a:pt x="381" y="84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92914" y="1098436"/>
              <a:ext cx="1355790" cy="582861"/>
            </a:xfrm>
            <a:custGeom>
              <a:avLst/>
              <a:gdLst/>
              <a:ahLst/>
              <a:cxnLst/>
              <a:rect l="l" t="t" r="r" b="b"/>
              <a:pathLst>
                <a:path w="16071" h="6909" extrusionOk="0">
                  <a:moveTo>
                    <a:pt x="7366" y="0"/>
                  </a:moveTo>
                  <a:cubicBezTo>
                    <a:pt x="7046" y="0"/>
                    <a:pt x="6732" y="40"/>
                    <a:pt x="6441" y="117"/>
                  </a:cubicBezTo>
                  <a:cubicBezTo>
                    <a:pt x="5173" y="452"/>
                    <a:pt x="4214" y="1632"/>
                    <a:pt x="4139" y="2961"/>
                  </a:cubicBezTo>
                  <a:cubicBezTo>
                    <a:pt x="3774" y="2756"/>
                    <a:pt x="3341" y="2656"/>
                    <a:pt x="2895" y="2656"/>
                  </a:cubicBezTo>
                  <a:cubicBezTo>
                    <a:pt x="2126" y="2656"/>
                    <a:pt x="1322" y="2952"/>
                    <a:pt x="771" y="3513"/>
                  </a:cubicBezTo>
                  <a:cubicBezTo>
                    <a:pt x="235" y="4060"/>
                    <a:pt x="0" y="4992"/>
                    <a:pt x="44" y="5779"/>
                  </a:cubicBezTo>
                  <a:cubicBezTo>
                    <a:pt x="79" y="6417"/>
                    <a:pt x="622" y="6909"/>
                    <a:pt x="1260" y="6909"/>
                  </a:cubicBezTo>
                  <a:lnTo>
                    <a:pt x="14598" y="6909"/>
                  </a:lnTo>
                  <a:cubicBezTo>
                    <a:pt x="15459" y="6909"/>
                    <a:pt x="16070" y="6031"/>
                    <a:pt x="15732" y="5239"/>
                  </a:cubicBezTo>
                  <a:cubicBezTo>
                    <a:pt x="15730" y="5234"/>
                    <a:pt x="15728" y="5229"/>
                    <a:pt x="15725" y="5224"/>
                  </a:cubicBezTo>
                  <a:cubicBezTo>
                    <a:pt x="15510" y="4732"/>
                    <a:pt x="15002" y="4368"/>
                    <a:pt x="14470" y="4368"/>
                  </a:cubicBezTo>
                  <a:cubicBezTo>
                    <a:pt x="14431" y="4368"/>
                    <a:pt x="14392" y="4370"/>
                    <a:pt x="14353" y="4374"/>
                  </a:cubicBezTo>
                  <a:cubicBezTo>
                    <a:pt x="14438" y="3268"/>
                    <a:pt x="14113" y="2279"/>
                    <a:pt x="13323" y="1650"/>
                  </a:cubicBezTo>
                  <a:cubicBezTo>
                    <a:pt x="12862" y="1283"/>
                    <a:pt x="12236" y="1128"/>
                    <a:pt x="11611" y="1128"/>
                  </a:cubicBezTo>
                  <a:cubicBezTo>
                    <a:pt x="11107" y="1128"/>
                    <a:pt x="10604" y="1229"/>
                    <a:pt x="10188" y="1401"/>
                  </a:cubicBezTo>
                  <a:cubicBezTo>
                    <a:pt x="9576" y="442"/>
                    <a:pt x="8436" y="0"/>
                    <a:pt x="7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307502" y="3029420"/>
              <a:ext cx="555527" cy="563288"/>
            </a:xfrm>
            <a:custGeom>
              <a:avLst/>
              <a:gdLst/>
              <a:ahLst/>
              <a:cxnLst/>
              <a:rect l="l" t="t" r="r" b="b"/>
              <a:pathLst>
                <a:path w="6585" h="6677" extrusionOk="0">
                  <a:moveTo>
                    <a:pt x="3293" y="1644"/>
                  </a:moveTo>
                  <a:cubicBezTo>
                    <a:pt x="4215" y="1644"/>
                    <a:pt x="4964" y="2403"/>
                    <a:pt x="4964" y="3338"/>
                  </a:cubicBezTo>
                  <a:cubicBezTo>
                    <a:pt x="4964" y="4273"/>
                    <a:pt x="4215" y="5032"/>
                    <a:pt x="3293" y="5032"/>
                  </a:cubicBezTo>
                  <a:cubicBezTo>
                    <a:pt x="2370" y="5032"/>
                    <a:pt x="1622" y="4273"/>
                    <a:pt x="1622" y="3338"/>
                  </a:cubicBezTo>
                  <a:cubicBezTo>
                    <a:pt x="1622" y="2403"/>
                    <a:pt x="2370" y="1644"/>
                    <a:pt x="3293" y="1644"/>
                  </a:cubicBezTo>
                  <a:close/>
                  <a:moveTo>
                    <a:pt x="3043" y="1"/>
                  </a:moveTo>
                  <a:lnTo>
                    <a:pt x="2896" y="268"/>
                  </a:lnTo>
                  <a:cubicBezTo>
                    <a:pt x="2620" y="304"/>
                    <a:pt x="2356" y="377"/>
                    <a:pt x="2108" y="483"/>
                  </a:cubicBezTo>
                  <a:lnTo>
                    <a:pt x="1869" y="318"/>
                  </a:lnTo>
                  <a:lnTo>
                    <a:pt x="1430" y="575"/>
                  </a:lnTo>
                  <a:lnTo>
                    <a:pt x="1434" y="880"/>
                  </a:lnTo>
                  <a:cubicBezTo>
                    <a:pt x="1219" y="1049"/>
                    <a:pt x="1025" y="1246"/>
                    <a:pt x="860" y="1466"/>
                  </a:cubicBezTo>
                  <a:lnTo>
                    <a:pt x="571" y="1444"/>
                  </a:lnTo>
                  <a:lnTo>
                    <a:pt x="318" y="1890"/>
                  </a:lnTo>
                  <a:lnTo>
                    <a:pt x="471" y="2151"/>
                  </a:lnTo>
                  <a:cubicBezTo>
                    <a:pt x="368" y="2402"/>
                    <a:pt x="298" y="2670"/>
                    <a:pt x="263" y="2950"/>
                  </a:cubicBezTo>
                  <a:lnTo>
                    <a:pt x="1" y="3078"/>
                  </a:lnTo>
                  <a:lnTo>
                    <a:pt x="2" y="3592"/>
                  </a:lnTo>
                  <a:lnTo>
                    <a:pt x="264" y="3741"/>
                  </a:lnTo>
                  <a:cubicBezTo>
                    <a:pt x="300" y="4021"/>
                    <a:pt x="373" y="4289"/>
                    <a:pt x="477" y="4539"/>
                  </a:cubicBezTo>
                  <a:lnTo>
                    <a:pt x="313" y="4781"/>
                  </a:lnTo>
                  <a:lnTo>
                    <a:pt x="568" y="5227"/>
                  </a:lnTo>
                  <a:lnTo>
                    <a:pt x="869" y="5222"/>
                  </a:lnTo>
                  <a:cubicBezTo>
                    <a:pt x="1035" y="5441"/>
                    <a:pt x="1229" y="5638"/>
                    <a:pt x="1447" y="5806"/>
                  </a:cubicBezTo>
                  <a:lnTo>
                    <a:pt x="1425" y="6098"/>
                  </a:lnTo>
                  <a:lnTo>
                    <a:pt x="1865" y="6355"/>
                  </a:lnTo>
                  <a:lnTo>
                    <a:pt x="2122" y="6199"/>
                  </a:lnTo>
                  <a:cubicBezTo>
                    <a:pt x="2370" y="6304"/>
                    <a:pt x="2634" y="6376"/>
                    <a:pt x="2910" y="6411"/>
                  </a:cubicBezTo>
                  <a:lnTo>
                    <a:pt x="3036" y="6676"/>
                  </a:lnTo>
                  <a:lnTo>
                    <a:pt x="3544" y="6675"/>
                  </a:lnTo>
                  <a:lnTo>
                    <a:pt x="3691" y="6409"/>
                  </a:lnTo>
                  <a:cubicBezTo>
                    <a:pt x="3966" y="6372"/>
                    <a:pt x="4230" y="6300"/>
                    <a:pt x="4478" y="6193"/>
                  </a:cubicBezTo>
                  <a:lnTo>
                    <a:pt x="4716" y="6359"/>
                  </a:lnTo>
                  <a:lnTo>
                    <a:pt x="5156" y="6101"/>
                  </a:lnTo>
                  <a:lnTo>
                    <a:pt x="5151" y="5796"/>
                  </a:lnTo>
                  <a:cubicBezTo>
                    <a:pt x="5368" y="5627"/>
                    <a:pt x="5561" y="5431"/>
                    <a:pt x="5726" y="5210"/>
                  </a:cubicBezTo>
                  <a:lnTo>
                    <a:pt x="6016" y="5233"/>
                  </a:lnTo>
                  <a:lnTo>
                    <a:pt x="6269" y="4787"/>
                  </a:lnTo>
                  <a:lnTo>
                    <a:pt x="6115" y="4526"/>
                  </a:lnTo>
                  <a:cubicBezTo>
                    <a:pt x="6218" y="4274"/>
                    <a:pt x="6289" y="4006"/>
                    <a:pt x="6323" y="3727"/>
                  </a:cubicBezTo>
                  <a:lnTo>
                    <a:pt x="6585" y="3599"/>
                  </a:lnTo>
                  <a:lnTo>
                    <a:pt x="6584" y="3084"/>
                  </a:lnTo>
                  <a:lnTo>
                    <a:pt x="6321" y="2936"/>
                  </a:lnTo>
                  <a:cubicBezTo>
                    <a:pt x="6286" y="2656"/>
                    <a:pt x="6214" y="2388"/>
                    <a:pt x="6109" y="2137"/>
                  </a:cubicBezTo>
                  <a:lnTo>
                    <a:pt x="6272" y="1895"/>
                  </a:lnTo>
                  <a:lnTo>
                    <a:pt x="6018" y="1449"/>
                  </a:lnTo>
                  <a:lnTo>
                    <a:pt x="5717" y="1454"/>
                  </a:lnTo>
                  <a:cubicBezTo>
                    <a:pt x="5551" y="1235"/>
                    <a:pt x="5356" y="1038"/>
                    <a:pt x="5140" y="871"/>
                  </a:cubicBezTo>
                  <a:lnTo>
                    <a:pt x="5162" y="578"/>
                  </a:lnTo>
                  <a:lnTo>
                    <a:pt x="4722" y="321"/>
                  </a:lnTo>
                  <a:lnTo>
                    <a:pt x="4464" y="477"/>
                  </a:lnTo>
                  <a:cubicBezTo>
                    <a:pt x="4216" y="373"/>
                    <a:pt x="3952" y="301"/>
                    <a:pt x="3676" y="266"/>
                  </a:cubicBezTo>
                  <a:lnTo>
                    <a:pt x="35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745687" y="2599168"/>
              <a:ext cx="429658" cy="435564"/>
            </a:xfrm>
            <a:custGeom>
              <a:avLst/>
              <a:gdLst/>
              <a:ahLst/>
              <a:cxnLst/>
              <a:rect l="l" t="t" r="r" b="b"/>
              <a:pathLst>
                <a:path w="5093" h="5163" extrusionOk="0">
                  <a:moveTo>
                    <a:pt x="2546" y="1271"/>
                  </a:moveTo>
                  <a:cubicBezTo>
                    <a:pt x="3259" y="1271"/>
                    <a:pt x="3838" y="1858"/>
                    <a:pt x="3838" y="2581"/>
                  </a:cubicBezTo>
                  <a:cubicBezTo>
                    <a:pt x="3838" y="3305"/>
                    <a:pt x="3259" y="3891"/>
                    <a:pt x="2546" y="3891"/>
                  </a:cubicBezTo>
                  <a:cubicBezTo>
                    <a:pt x="1833" y="3891"/>
                    <a:pt x="1254" y="3305"/>
                    <a:pt x="1254" y="2581"/>
                  </a:cubicBezTo>
                  <a:cubicBezTo>
                    <a:pt x="1254" y="1858"/>
                    <a:pt x="1833" y="1271"/>
                    <a:pt x="2546" y="1271"/>
                  </a:cubicBezTo>
                  <a:close/>
                  <a:moveTo>
                    <a:pt x="2744" y="0"/>
                  </a:moveTo>
                  <a:lnTo>
                    <a:pt x="2352" y="1"/>
                  </a:lnTo>
                  <a:lnTo>
                    <a:pt x="2239" y="207"/>
                  </a:lnTo>
                  <a:cubicBezTo>
                    <a:pt x="2026" y="235"/>
                    <a:pt x="1821" y="291"/>
                    <a:pt x="1629" y="373"/>
                  </a:cubicBezTo>
                  <a:lnTo>
                    <a:pt x="1445" y="245"/>
                  </a:lnTo>
                  <a:lnTo>
                    <a:pt x="1105" y="444"/>
                  </a:lnTo>
                  <a:lnTo>
                    <a:pt x="1109" y="680"/>
                  </a:lnTo>
                  <a:cubicBezTo>
                    <a:pt x="941" y="810"/>
                    <a:pt x="792" y="963"/>
                    <a:pt x="665" y="1133"/>
                  </a:cubicBezTo>
                  <a:lnTo>
                    <a:pt x="440" y="1116"/>
                  </a:lnTo>
                  <a:lnTo>
                    <a:pt x="245" y="1461"/>
                  </a:lnTo>
                  <a:lnTo>
                    <a:pt x="363" y="1663"/>
                  </a:lnTo>
                  <a:cubicBezTo>
                    <a:pt x="284" y="1857"/>
                    <a:pt x="229" y="2065"/>
                    <a:pt x="203" y="2282"/>
                  </a:cubicBezTo>
                  <a:lnTo>
                    <a:pt x="0" y="2379"/>
                  </a:lnTo>
                  <a:lnTo>
                    <a:pt x="1" y="2778"/>
                  </a:lnTo>
                  <a:lnTo>
                    <a:pt x="204" y="2893"/>
                  </a:lnTo>
                  <a:cubicBezTo>
                    <a:pt x="231" y="3109"/>
                    <a:pt x="287" y="3316"/>
                    <a:pt x="368" y="3510"/>
                  </a:cubicBezTo>
                  <a:lnTo>
                    <a:pt x="242" y="3698"/>
                  </a:lnTo>
                  <a:lnTo>
                    <a:pt x="438" y="4042"/>
                  </a:lnTo>
                  <a:lnTo>
                    <a:pt x="672" y="4038"/>
                  </a:lnTo>
                  <a:cubicBezTo>
                    <a:pt x="800" y="4208"/>
                    <a:pt x="950" y="4360"/>
                    <a:pt x="1118" y="4489"/>
                  </a:cubicBezTo>
                  <a:lnTo>
                    <a:pt x="1101" y="4716"/>
                  </a:lnTo>
                  <a:lnTo>
                    <a:pt x="1442" y="4914"/>
                  </a:lnTo>
                  <a:lnTo>
                    <a:pt x="1640" y="4794"/>
                  </a:lnTo>
                  <a:cubicBezTo>
                    <a:pt x="1832" y="4875"/>
                    <a:pt x="2037" y="4930"/>
                    <a:pt x="2250" y="4957"/>
                  </a:cubicBezTo>
                  <a:lnTo>
                    <a:pt x="2347" y="5162"/>
                  </a:lnTo>
                  <a:lnTo>
                    <a:pt x="2740" y="5162"/>
                  </a:lnTo>
                  <a:lnTo>
                    <a:pt x="2853" y="4956"/>
                  </a:lnTo>
                  <a:cubicBezTo>
                    <a:pt x="3067" y="4928"/>
                    <a:pt x="3271" y="4871"/>
                    <a:pt x="3462" y="4789"/>
                  </a:cubicBezTo>
                  <a:lnTo>
                    <a:pt x="3647" y="4918"/>
                  </a:lnTo>
                  <a:lnTo>
                    <a:pt x="3987" y="4718"/>
                  </a:lnTo>
                  <a:lnTo>
                    <a:pt x="3983" y="4482"/>
                  </a:lnTo>
                  <a:cubicBezTo>
                    <a:pt x="4151" y="4352"/>
                    <a:pt x="4300" y="4200"/>
                    <a:pt x="4428" y="4029"/>
                  </a:cubicBezTo>
                  <a:lnTo>
                    <a:pt x="4651" y="4046"/>
                  </a:lnTo>
                  <a:lnTo>
                    <a:pt x="4848" y="3701"/>
                  </a:lnTo>
                  <a:lnTo>
                    <a:pt x="4729" y="3500"/>
                  </a:lnTo>
                  <a:cubicBezTo>
                    <a:pt x="4808" y="3305"/>
                    <a:pt x="4863" y="3098"/>
                    <a:pt x="4890" y="2881"/>
                  </a:cubicBezTo>
                  <a:lnTo>
                    <a:pt x="5092" y="2783"/>
                  </a:lnTo>
                  <a:lnTo>
                    <a:pt x="5091" y="2385"/>
                  </a:lnTo>
                  <a:lnTo>
                    <a:pt x="4888" y="2269"/>
                  </a:lnTo>
                  <a:cubicBezTo>
                    <a:pt x="4861" y="2054"/>
                    <a:pt x="4805" y="1846"/>
                    <a:pt x="4725" y="1652"/>
                  </a:cubicBezTo>
                  <a:lnTo>
                    <a:pt x="4850" y="1465"/>
                  </a:lnTo>
                  <a:lnTo>
                    <a:pt x="4654" y="1120"/>
                  </a:lnTo>
                  <a:lnTo>
                    <a:pt x="4421" y="1124"/>
                  </a:lnTo>
                  <a:cubicBezTo>
                    <a:pt x="4292" y="954"/>
                    <a:pt x="4142" y="802"/>
                    <a:pt x="3975" y="673"/>
                  </a:cubicBezTo>
                  <a:lnTo>
                    <a:pt x="3991" y="446"/>
                  </a:lnTo>
                  <a:lnTo>
                    <a:pt x="3651" y="248"/>
                  </a:lnTo>
                  <a:lnTo>
                    <a:pt x="3452" y="369"/>
                  </a:lnTo>
                  <a:cubicBezTo>
                    <a:pt x="3260" y="287"/>
                    <a:pt x="3055" y="232"/>
                    <a:pt x="2842" y="205"/>
                  </a:cubicBezTo>
                  <a:lnTo>
                    <a:pt x="27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2585695" y="1517466"/>
              <a:ext cx="475720" cy="570544"/>
            </a:xfrm>
            <a:custGeom>
              <a:avLst/>
              <a:gdLst/>
              <a:ahLst/>
              <a:cxnLst/>
              <a:rect l="l" t="t" r="r" b="b"/>
              <a:pathLst>
                <a:path w="5639" h="6763" fill="none" extrusionOk="0">
                  <a:moveTo>
                    <a:pt x="0" y="5417"/>
                  </a:moveTo>
                  <a:cubicBezTo>
                    <a:pt x="1124" y="6663"/>
                    <a:pt x="3046" y="6762"/>
                    <a:pt x="4292" y="5639"/>
                  </a:cubicBezTo>
                  <a:cubicBezTo>
                    <a:pt x="5539" y="4515"/>
                    <a:pt x="5638" y="2593"/>
                    <a:pt x="4514" y="1347"/>
                  </a:cubicBezTo>
                  <a:cubicBezTo>
                    <a:pt x="3391" y="100"/>
                    <a:pt x="1469" y="1"/>
                    <a:pt x="222" y="1125"/>
                  </a:cubicBez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583501" y="1969399"/>
              <a:ext cx="65128" cy="67996"/>
            </a:xfrm>
            <a:custGeom>
              <a:avLst/>
              <a:gdLst/>
              <a:ahLst/>
              <a:cxnLst/>
              <a:rect l="l" t="t" r="r" b="b"/>
              <a:pathLst>
                <a:path w="772" h="806" fill="none" extrusionOk="0">
                  <a:moveTo>
                    <a:pt x="105" y="806"/>
                  </a:moveTo>
                  <a:cubicBezTo>
                    <a:pt x="67" y="593"/>
                    <a:pt x="20" y="278"/>
                    <a:pt x="0" y="63"/>
                  </a:cubicBezTo>
                  <a:cubicBezTo>
                    <a:pt x="211" y="35"/>
                    <a:pt x="559" y="1"/>
                    <a:pt x="772" y="6"/>
                  </a:cubicBezTo>
                </a:path>
              </a:pathLst>
            </a:custGeom>
            <a:noFill/>
            <a:ln w="5150" cap="rnd" cmpd="sng">
              <a:solidFill>
                <a:srgbClr val="7E6C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3219096" y="3816695"/>
              <a:ext cx="364699" cy="463403"/>
            </a:xfrm>
            <a:custGeom>
              <a:avLst/>
              <a:gdLst/>
              <a:ahLst/>
              <a:cxnLst/>
              <a:rect l="l" t="t" r="r" b="b"/>
              <a:pathLst>
                <a:path w="4323" h="5493" extrusionOk="0">
                  <a:moveTo>
                    <a:pt x="1319" y="1"/>
                  </a:moveTo>
                  <a:lnTo>
                    <a:pt x="0" y="2523"/>
                  </a:lnTo>
                  <a:lnTo>
                    <a:pt x="2328" y="2523"/>
                  </a:lnTo>
                  <a:lnTo>
                    <a:pt x="1417" y="5492"/>
                  </a:lnTo>
                  <a:lnTo>
                    <a:pt x="4322" y="1762"/>
                  </a:lnTo>
                  <a:lnTo>
                    <a:pt x="2540" y="176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3788972" y="3149637"/>
              <a:ext cx="369255" cy="369255"/>
            </a:xfrm>
            <a:custGeom>
              <a:avLst/>
              <a:gdLst/>
              <a:ahLst/>
              <a:cxnLst/>
              <a:rect l="l" t="t" r="r" b="b"/>
              <a:pathLst>
                <a:path w="4377" h="4377" extrusionOk="0">
                  <a:moveTo>
                    <a:pt x="2799" y="1"/>
                  </a:moveTo>
                  <a:cubicBezTo>
                    <a:pt x="2565" y="1"/>
                    <a:pt x="2375" y="190"/>
                    <a:pt x="2375" y="425"/>
                  </a:cubicBezTo>
                  <a:cubicBezTo>
                    <a:pt x="2375" y="522"/>
                    <a:pt x="2409" y="611"/>
                    <a:pt x="2464" y="683"/>
                  </a:cubicBezTo>
                  <a:cubicBezTo>
                    <a:pt x="2488" y="724"/>
                    <a:pt x="2602" y="935"/>
                    <a:pt x="2459" y="1091"/>
                  </a:cubicBezTo>
                  <a:lnTo>
                    <a:pt x="1090" y="1091"/>
                  </a:lnTo>
                  <a:lnTo>
                    <a:pt x="1090" y="2391"/>
                  </a:lnTo>
                  <a:cubicBezTo>
                    <a:pt x="1033" y="2444"/>
                    <a:pt x="968" y="2461"/>
                    <a:pt x="906" y="2461"/>
                  </a:cubicBezTo>
                  <a:cubicBezTo>
                    <a:pt x="783" y="2461"/>
                    <a:pt x="674" y="2391"/>
                    <a:pt x="674" y="2391"/>
                  </a:cubicBezTo>
                  <a:cubicBezTo>
                    <a:pt x="604" y="2340"/>
                    <a:pt x="519" y="2309"/>
                    <a:pt x="425" y="2309"/>
                  </a:cubicBezTo>
                  <a:cubicBezTo>
                    <a:pt x="191" y="2309"/>
                    <a:pt x="1" y="2499"/>
                    <a:pt x="1" y="2733"/>
                  </a:cubicBezTo>
                  <a:cubicBezTo>
                    <a:pt x="1" y="2968"/>
                    <a:pt x="191" y="3157"/>
                    <a:pt x="425" y="3157"/>
                  </a:cubicBezTo>
                  <a:cubicBezTo>
                    <a:pt x="523" y="3157"/>
                    <a:pt x="611" y="3123"/>
                    <a:pt x="683" y="3068"/>
                  </a:cubicBezTo>
                  <a:cubicBezTo>
                    <a:pt x="708" y="3053"/>
                    <a:pt x="801" y="3002"/>
                    <a:pt x="905" y="3002"/>
                  </a:cubicBezTo>
                  <a:cubicBezTo>
                    <a:pt x="967" y="3002"/>
                    <a:pt x="1033" y="3020"/>
                    <a:pt x="1090" y="3073"/>
                  </a:cubicBezTo>
                  <a:lnTo>
                    <a:pt x="1090" y="4376"/>
                  </a:lnTo>
                  <a:lnTo>
                    <a:pt x="2393" y="4376"/>
                  </a:lnTo>
                  <a:cubicBezTo>
                    <a:pt x="2536" y="4222"/>
                    <a:pt x="2423" y="4009"/>
                    <a:pt x="2398" y="3968"/>
                  </a:cubicBezTo>
                  <a:cubicBezTo>
                    <a:pt x="2343" y="3897"/>
                    <a:pt x="2309" y="3809"/>
                    <a:pt x="2309" y="3711"/>
                  </a:cubicBezTo>
                  <a:cubicBezTo>
                    <a:pt x="2309" y="3477"/>
                    <a:pt x="2499" y="3286"/>
                    <a:pt x="2734" y="3286"/>
                  </a:cubicBezTo>
                  <a:cubicBezTo>
                    <a:pt x="2968" y="3286"/>
                    <a:pt x="3158" y="3477"/>
                    <a:pt x="3158" y="3711"/>
                  </a:cubicBezTo>
                  <a:cubicBezTo>
                    <a:pt x="3158" y="3804"/>
                    <a:pt x="3127" y="3890"/>
                    <a:pt x="3076" y="3960"/>
                  </a:cubicBezTo>
                  <a:cubicBezTo>
                    <a:pt x="3076" y="3960"/>
                    <a:pt x="2917" y="4204"/>
                    <a:pt x="3076" y="4376"/>
                  </a:cubicBezTo>
                  <a:lnTo>
                    <a:pt x="4376" y="4376"/>
                  </a:lnTo>
                  <a:lnTo>
                    <a:pt x="4376" y="3073"/>
                  </a:lnTo>
                  <a:cubicBezTo>
                    <a:pt x="4319" y="3020"/>
                    <a:pt x="4253" y="3002"/>
                    <a:pt x="4192" y="3002"/>
                  </a:cubicBezTo>
                  <a:cubicBezTo>
                    <a:pt x="4088" y="3002"/>
                    <a:pt x="3995" y="3053"/>
                    <a:pt x="3969" y="3068"/>
                  </a:cubicBezTo>
                  <a:cubicBezTo>
                    <a:pt x="3898" y="3123"/>
                    <a:pt x="3809" y="3157"/>
                    <a:pt x="3712" y="3157"/>
                  </a:cubicBezTo>
                  <a:cubicBezTo>
                    <a:pt x="3477" y="3157"/>
                    <a:pt x="3287" y="2968"/>
                    <a:pt x="3287" y="2733"/>
                  </a:cubicBezTo>
                  <a:cubicBezTo>
                    <a:pt x="3287" y="2499"/>
                    <a:pt x="3477" y="2309"/>
                    <a:pt x="3712" y="2309"/>
                  </a:cubicBezTo>
                  <a:cubicBezTo>
                    <a:pt x="3804" y="2309"/>
                    <a:pt x="3890" y="2340"/>
                    <a:pt x="3960" y="2391"/>
                  </a:cubicBezTo>
                  <a:cubicBezTo>
                    <a:pt x="3960" y="2391"/>
                    <a:pt x="4069" y="2461"/>
                    <a:pt x="4192" y="2461"/>
                  </a:cubicBezTo>
                  <a:cubicBezTo>
                    <a:pt x="4253" y="2461"/>
                    <a:pt x="4319" y="2444"/>
                    <a:pt x="4376" y="2391"/>
                  </a:cubicBezTo>
                  <a:lnTo>
                    <a:pt x="4376" y="1091"/>
                  </a:lnTo>
                  <a:lnTo>
                    <a:pt x="3142" y="1091"/>
                  </a:lnTo>
                  <a:cubicBezTo>
                    <a:pt x="2983" y="919"/>
                    <a:pt x="3142" y="674"/>
                    <a:pt x="3142" y="674"/>
                  </a:cubicBezTo>
                  <a:lnTo>
                    <a:pt x="3141" y="674"/>
                  </a:lnTo>
                  <a:cubicBezTo>
                    <a:pt x="3193" y="604"/>
                    <a:pt x="3224" y="519"/>
                    <a:pt x="3224" y="425"/>
                  </a:cubicBezTo>
                  <a:cubicBezTo>
                    <a:pt x="3224" y="190"/>
                    <a:pt x="3034" y="1"/>
                    <a:pt x="2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867216" y="832945"/>
              <a:ext cx="277300" cy="369255"/>
            </a:xfrm>
            <a:custGeom>
              <a:avLst/>
              <a:gdLst/>
              <a:ahLst/>
              <a:cxnLst/>
              <a:rect l="l" t="t" r="r" b="b"/>
              <a:pathLst>
                <a:path w="3287" h="4377" extrusionOk="0">
                  <a:moveTo>
                    <a:pt x="1709" y="1"/>
                  </a:moveTo>
                  <a:cubicBezTo>
                    <a:pt x="1475" y="1"/>
                    <a:pt x="1285" y="190"/>
                    <a:pt x="1285" y="425"/>
                  </a:cubicBezTo>
                  <a:cubicBezTo>
                    <a:pt x="1285" y="522"/>
                    <a:pt x="1319" y="611"/>
                    <a:pt x="1374" y="683"/>
                  </a:cubicBezTo>
                  <a:cubicBezTo>
                    <a:pt x="1398" y="724"/>
                    <a:pt x="1513" y="935"/>
                    <a:pt x="1369" y="1091"/>
                  </a:cubicBezTo>
                  <a:lnTo>
                    <a:pt x="0" y="1091"/>
                  </a:lnTo>
                  <a:lnTo>
                    <a:pt x="0" y="2393"/>
                  </a:lnTo>
                  <a:cubicBezTo>
                    <a:pt x="58" y="2446"/>
                    <a:pt x="123" y="2464"/>
                    <a:pt x="185" y="2464"/>
                  </a:cubicBezTo>
                  <a:cubicBezTo>
                    <a:pt x="289" y="2464"/>
                    <a:pt x="382" y="2413"/>
                    <a:pt x="408" y="2399"/>
                  </a:cubicBezTo>
                  <a:cubicBezTo>
                    <a:pt x="480" y="2344"/>
                    <a:pt x="568" y="2309"/>
                    <a:pt x="666" y="2309"/>
                  </a:cubicBezTo>
                  <a:cubicBezTo>
                    <a:pt x="900" y="2309"/>
                    <a:pt x="1090" y="2499"/>
                    <a:pt x="1090" y="2734"/>
                  </a:cubicBezTo>
                  <a:cubicBezTo>
                    <a:pt x="1090" y="2968"/>
                    <a:pt x="900" y="3158"/>
                    <a:pt x="666" y="3158"/>
                  </a:cubicBezTo>
                  <a:cubicBezTo>
                    <a:pt x="572" y="3158"/>
                    <a:pt x="487" y="3127"/>
                    <a:pt x="417" y="3076"/>
                  </a:cubicBezTo>
                  <a:cubicBezTo>
                    <a:pt x="417" y="3076"/>
                    <a:pt x="308" y="3005"/>
                    <a:pt x="185" y="3005"/>
                  </a:cubicBezTo>
                  <a:cubicBezTo>
                    <a:pt x="123" y="3005"/>
                    <a:pt x="58" y="3023"/>
                    <a:pt x="0" y="3076"/>
                  </a:cubicBezTo>
                  <a:lnTo>
                    <a:pt x="0" y="4376"/>
                  </a:lnTo>
                  <a:lnTo>
                    <a:pt x="1303" y="4376"/>
                  </a:lnTo>
                  <a:cubicBezTo>
                    <a:pt x="1446" y="4222"/>
                    <a:pt x="1333" y="4009"/>
                    <a:pt x="1308" y="3968"/>
                  </a:cubicBezTo>
                  <a:cubicBezTo>
                    <a:pt x="1253" y="3897"/>
                    <a:pt x="1219" y="3809"/>
                    <a:pt x="1219" y="3711"/>
                  </a:cubicBezTo>
                  <a:cubicBezTo>
                    <a:pt x="1219" y="3477"/>
                    <a:pt x="1409" y="3286"/>
                    <a:pt x="1644" y="3286"/>
                  </a:cubicBezTo>
                  <a:cubicBezTo>
                    <a:pt x="1878" y="3286"/>
                    <a:pt x="2068" y="3477"/>
                    <a:pt x="2068" y="3711"/>
                  </a:cubicBezTo>
                  <a:cubicBezTo>
                    <a:pt x="2068" y="3804"/>
                    <a:pt x="2037" y="3890"/>
                    <a:pt x="1986" y="3961"/>
                  </a:cubicBezTo>
                  <a:cubicBezTo>
                    <a:pt x="1986" y="3961"/>
                    <a:pt x="1827" y="4204"/>
                    <a:pt x="1986" y="4376"/>
                  </a:cubicBezTo>
                  <a:lnTo>
                    <a:pt x="3287" y="4376"/>
                  </a:lnTo>
                  <a:lnTo>
                    <a:pt x="3287" y="3073"/>
                  </a:lnTo>
                  <a:cubicBezTo>
                    <a:pt x="3229" y="3020"/>
                    <a:pt x="3164" y="3003"/>
                    <a:pt x="3102" y="3003"/>
                  </a:cubicBezTo>
                  <a:cubicBezTo>
                    <a:pt x="2998" y="3003"/>
                    <a:pt x="2905" y="3053"/>
                    <a:pt x="2879" y="3068"/>
                  </a:cubicBezTo>
                  <a:cubicBezTo>
                    <a:pt x="2808" y="3123"/>
                    <a:pt x="2718" y="3158"/>
                    <a:pt x="2622" y="3158"/>
                  </a:cubicBezTo>
                  <a:cubicBezTo>
                    <a:pt x="2387" y="3158"/>
                    <a:pt x="2197" y="2968"/>
                    <a:pt x="2197" y="2734"/>
                  </a:cubicBezTo>
                  <a:cubicBezTo>
                    <a:pt x="2197" y="2499"/>
                    <a:pt x="2387" y="2309"/>
                    <a:pt x="2622" y="2309"/>
                  </a:cubicBezTo>
                  <a:cubicBezTo>
                    <a:pt x="2715" y="2309"/>
                    <a:pt x="2801" y="2340"/>
                    <a:pt x="2870" y="2392"/>
                  </a:cubicBezTo>
                  <a:lnTo>
                    <a:pt x="2870" y="2391"/>
                  </a:lnTo>
                  <a:cubicBezTo>
                    <a:pt x="2870" y="2391"/>
                    <a:pt x="2979" y="2461"/>
                    <a:pt x="3102" y="2461"/>
                  </a:cubicBezTo>
                  <a:cubicBezTo>
                    <a:pt x="3164" y="2461"/>
                    <a:pt x="3230" y="2444"/>
                    <a:pt x="3287" y="2391"/>
                  </a:cubicBezTo>
                  <a:lnTo>
                    <a:pt x="3287" y="1091"/>
                  </a:lnTo>
                  <a:lnTo>
                    <a:pt x="2052" y="1091"/>
                  </a:lnTo>
                  <a:cubicBezTo>
                    <a:pt x="1892" y="919"/>
                    <a:pt x="2052" y="674"/>
                    <a:pt x="2052" y="674"/>
                  </a:cubicBezTo>
                  <a:lnTo>
                    <a:pt x="2051" y="674"/>
                  </a:lnTo>
                  <a:cubicBezTo>
                    <a:pt x="2103" y="604"/>
                    <a:pt x="2133" y="519"/>
                    <a:pt x="2133" y="425"/>
                  </a:cubicBezTo>
                  <a:cubicBezTo>
                    <a:pt x="2133" y="190"/>
                    <a:pt x="1944" y="1"/>
                    <a:pt x="17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574773" y="1202793"/>
              <a:ext cx="366133" cy="366049"/>
            </a:xfrm>
            <a:custGeom>
              <a:avLst/>
              <a:gdLst/>
              <a:ahLst/>
              <a:cxnLst/>
              <a:rect l="l" t="t" r="r" b="b"/>
              <a:pathLst>
                <a:path w="4340" h="4339" extrusionOk="0">
                  <a:moveTo>
                    <a:pt x="1589" y="0"/>
                  </a:moveTo>
                  <a:lnTo>
                    <a:pt x="1589" y="1588"/>
                  </a:lnTo>
                  <a:lnTo>
                    <a:pt x="1" y="1588"/>
                  </a:lnTo>
                  <a:lnTo>
                    <a:pt x="1" y="2750"/>
                  </a:lnTo>
                  <a:lnTo>
                    <a:pt x="1589" y="2750"/>
                  </a:lnTo>
                  <a:lnTo>
                    <a:pt x="1589" y="4339"/>
                  </a:lnTo>
                  <a:lnTo>
                    <a:pt x="2751" y="4339"/>
                  </a:lnTo>
                  <a:lnTo>
                    <a:pt x="2751" y="2750"/>
                  </a:lnTo>
                  <a:lnTo>
                    <a:pt x="4339" y="2750"/>
                  </a:lnTo>
                  <a:lnTo>
                    <a:pt x="4339" y="1588"/>
                  </a:lnTo>
                  <a:lnTo>
                    <a:pt x="2751" y="1588"/>
                  </a:lnTo>
                  <a:lnTo>
                    <a:pt x="2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95157" y="1029764"/>
              <a:ext cx="208291" cy="208375"/>
            </a:xfrm>
            <a:custGeom>
              <a:avLst/>
              <a:gdLst/>
              <a:ahLst/>
              <a:cxnLst/>
              <a:rect l="l" t="t" r="r" b="b"/>
              <a:pathLst>
                <a:path w="2469" h="2470" extrusionOk="0">
                  <a:moveTo>
                    <a:pt x="904" y="1"/>
                  </a:moveTo>
                  <a:lnTo>
                    <a:pt x="904" y="905"/>
                  </a:lnTo>
                  <a:lnTo>
                    <a:pt x="1" y="905"/>
                  </a:lnTo>
                  <a:lnTo>
                    <a:pt x="1" y="1566"/>
                  </a:lnTo>
                  <a:lnTo>
                    <a:pt x="904" y="1566"/>
                  </a:lnTo>
                  <a:lnTo>
                    <a:pt x="904" y="2469"/>
                  </a:lnTo>
                  <a:lnTo>
                    <a:pt x="1565" y="2469"/>
                  </a:lnTo>
                  <a:lnTo>
                    <a:pt x="1565" y="1566"/>
                  </a:lnTo>
                  <a:lnTo>
                    <a:pt x="2468" y="1566"/>
                  </a:lnTo>
                  <a:lnTo>
                    <a:pt x="2468" y="905"/>
                  </a:lnTo>
                  <a:lnTo>
                    <a:pt x="1565" y="905"/>
                  </a:lnTo>
                  <a:lnTo>
                    <a:pt x="1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049571" y="1824885"/>
              <a:ext cx="99379" cy="99379"/>
            </a:xfrm>
            <a:custGeom>
              <a:avLst/>
              <a:gdLst/>
              <a:ahLst/>
              <a:cxnLst/>
              <a:rect l="l" t="t" r="r" b="b"/>
              <a:pathLst>
                <a:path w="1178" h="1178" fill="none" extrusionOk="0">
                  <a:moveTo>
                    <a:pt x="1178" y="589"/>
                  </a:moveTo>
                  <a:cubicBezTo>
                    <a:pt x="1178" y="264"/>
                    <a:pt x="914" y="1"/>
                    <a:pt x="589" y="1"/>
                  </a:cubicBezTo>
                  <a:cubicBezTo>
                    <a:pt x="265" y="1"/>
                    <a:pt x="1" y="264"/>
                    <a:pt x="1" y="589"/>
                  </a:cubicBezTo>
                  <a:cubicBezTo>
                    <a:pt x="1" y="914"/>
                    <a:pt x="265" y="1178"/>
                    <a:pt x="589" y="1178"/>
                  </a:cubicBezTo>
                  <a:cubicBezTo>
                    <a:pt x="914" y="1178"/>
                    <a:pt x="1178" y="914"/>
                    <a:pt x="1178" y="58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016870" y="3258634"/>
              <a:ext cx="99379" cy="99379"/>
            </a:xfrm>
            <a:custGeom>
              <a:avLst/>
              <a:gdLst/>
              <a:ahLst/>
              <a:cxnLst/>
              <a:rect l="l" t="t" r="r" b="b"/>
              <a:pathLst>
                <a:path w="1178" h="1178" fill="none" extrusionOk="0">
                  <a:moveTo>
                    <a:pt x="1177" y="589"/>
                  </a:moveTo>
                  <a:cubicBezTo>
                    <a:pt x="1177" y="264"/>
                    <a:pt x="914" y="0"/>
                    <a:pt x="589" y="0"/>
                  </a:cubicBezTo>
                  <a:cubicBezTo>
                    <a:pt x="264" y="0"/>
                    <a:pt x="0" y="264"/>
                    <a:pt x="0" y="589"/>
                  </a:cubicBezTo>
                  <a:cubicBezTo>
                    <a:pt x="0" y="914"/>
                    <a:pt x="264" y="1177"/>
                    <a:pt x="589" y="1177"/>
                  </a:cubicBezTo>
                  <a:cubicBezTo>
                    <a:pt x="914" y="1177"/>
                    <a:pt x="1177" y="914"/>
                    <a:pt x="1177" y="58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829038" y="1258894"/>
              <a:ext cx="99379" cy="99379"/>
            </a:xfrm>
            <a:custGeom>
              <a:avLst/>
              <a:gdLst/>
              <a:ahLst/>
              <a:cxnLst/>
              <a:rect l="l" t="t" r="r" b="b"/>
              <a:pathLst>
                <a:path w="1178" h="1178" fill="none" extrusionOk="0">
                  <a:moveTo>
                    <a:pt x="1177" y="589"/>
                  </a:moveTo>
                  <a:cubicBezTo>
                    <a:pt x="1177" y="264"/>
                    <a:pt x="914" y="0"/>
                    <a:pt x="589" y="0"/>
                  </a:cubicBezTo>
                  <a:cubicBezTo>
                    <a:pt x="264" y="0"/>
                    <a:pt x="0" y="264"/>
                    <a:pt x="0" y="589"/>
                  </a:cubicBezTo>
                  <a:cubicBezTo>
                    <a:pt x="0" y="914"/>
                    <a:pt x="264" y="1177"/>
                    <a:pt x="589" y="1177"/>
                  </a:cubicBezTo>
                  <a:cubicBezTo>
                    <a:pt x="914" y="1177"/>
                    <a:pt x="1177" y="914"/>
                    <a:pt x="1177" y="58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93621" y="3710482"/>
              <a:ext cx="99295" cy="99295"/>
            </a:xfrm>
            <a:custGeom>
              <a:avLst/>
              <a:gdLst/>
              <a:ahLst/>
              <a:cxnLst/>
              <a:rect l="l" t="t" r="r" b="b"/>
              <a:pathLst>
                <a:path w="1177" h="1177" fill="none" extrusionOk="0">
                  <a:moveTo>
                    <a:pt x="1177" y="588"/>
                  </a:moveTo>
                  <a:cubicBezTo>
                    <a:pt x="1177" y="263"/>
                    <a:pt x="914" y="0"/>
                    <a:pt x="589" y="0"/>
                  </a:cubicBezTo>
                  <a:cubicBezTo>
                    <a:pt x="264" y="0"/>
                    <a:pt x="1" y="263"/>
                    <a:pt x="1" y="588"/>
                  </a:cubicBezTo>
                  <a:cubicBezTo>
                    <a:pt x="1" y="913"/>
                    <a:pt x="264" y="1176"/>
                    <a:pt x="589" y="1176"/>
                  </a:cubicBezTo>
                  <a:cubicBezTo>
                    <a:pt x="914" y="1176"/>
                    <a:pt x="1177" y="913"/>
                    <a:pt x="1177" y="58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1246001" y="4366488"/>
              <a:ext cx="99295" cy="99379"/>
            </a:xfrm>
            <a:custGeom>
              <a:avLst/>
              <a:gdLst/>
              <a:ahLst/>
              <a:cxnLst/>
              <a:rect l="l" t="t" r="r" b="b"/>
              <a:pathLst>
                <a:path w="1177" h="1178" fill="none" extrusionOk="0">
                  <a:moveTo>
                    <a:pt x="1177" y="589"/>
                  </a:moveTo>
                  <a:cubicBezTo>
                    <a:pt x="1177" y="264"/>
                    <a:pt x="914" y="0"/>
                    <a:pt x="589" y="0"/>
                  </a:cubicBezTo>
                  <a:cubicBezTo>
                    <a:pt x="263" y="0"/>
                    <a:pt x="1" y="264"/>
                    <a:pt x="1" y="589"/>
                  </a:cubicBezTo>
                  <a:cubicBezTo>
                    <a:pt x="1" y="914"/>
                    <a:pt x="263" y="1177"/>
                    <a:pt x="589" y="1177"/>
                  </a:cubicBezTo>
                  <a:cubicBezTo>
                    <a:pt x="914" y="1177"/>
                    <a:pt x="1177" y="914"/>
                    <a:pt x="1177" y="58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4216274" y="4289380"/>
              <a:ext cx="43868" cy="43615"/>
            </a:xfrm>
            <a:custGeom>
              <a:avLst/>
              <a:gdLst/>
              <a:ahLst/>
              <a:cxnLst/>
              <a:rect l="l" t="t" r="r" b="b"/>
              <a:pathLst>
                <a:path w="520" h="517" extrusionOk="0">
                  <a:moveTo>
                    <a:pt x="260" y="0"/>
                  </a:moveTo>
                  <a:cubicBezTo>
                    <a:pt x="195" y="0"/>
                    <a:pt x="125" y="29"/>
                    <a:pt x="79" y="75"/>
                  </a:cubicBezTo>
                  <a:cubicBezTo>
                    <a:pt x="53" y="99"/>
                    <a:pt x="35" y="127"/>
                    <a:pt x="24" y="158"/>
                  </a:cubicBezTo>
                  <a:cubicBezTo>
                    <a:pt x="9" y="190"/>
                    <a:pt x="1" y="223"/>
                    <a:pt x="3" y="258"/>
                  </a:cubicBezTo>
                  <a:cubicBezTo>
                    <a:pt x="5" y="325"/>
                    <a:pt x="28" y="394"/>
                    <a:pt x="79" y="440"/>
                  </a:cubicBezTo>
                  <a:cubicBezTo>
                    <a:pt x="128" y="486"/>
                    <a:pt x="190" y="516"/>
                    <a:pt x="260" y="516"/>
                  </a:cubicBezTo>
                  <a:cubicBezTo>
                    <a:pt x="326" y="516"/>
                    <a:pt x="396" y="487"/>
                    <a:pt x="443" y="440"/>
                  </a:cubicBezTo>
                  <a:cubicBezTo>
                    <a:pt x="468" y="417"/>
                    <a:pt x="486" y="389"/>
                    <a:pt x="496" y="357"/>
                  </a:cubicBezTo>
                  <a:cubicBezTo>
                    <a:pt x="512" y="327"/>
                    <a:pt x="519" y="293"/>
                    <a:pt x="519" y="258"/>
                  </a:cubicBezTo>
                  <a:cubicBezTo>
                    <a:pt x="515" y="191"/>
                    <a:pt x="493" y="122"/>
                    <a:pt x="443" y="75"/>
                  </a:cubicBezTo>
                  <a:cubicBezTo>
                    <a:pt x="393" y="29"/>
                    <a:pt x="330" y="0"/>
                    <a:pt x="260" y="0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76126" y="1968893"/>
              <a:ext cx="43784" cy="43615"/>
            </a:xfrm>
            <a:custGeom>
              <a:avLst/>
              <a:gdLst/>
              <a:ahLst/>
              <a:cxnLst/>
              <a:rect l="l" t="t" r="r" b="b"/>
              <a:pathLst>
                <a:path w="519" h="517" extrusionOk="0">
                  <a:moveTo>
                    <a:pt x="260" y="1"/>
                  </a:moveTo>
                  <a:cubicBezTo>
                    <a:pt x="194" y="1"/>
                    <a:pt x="124" y="29"/>
                    <a:pt x="77" y="76"/>
                  </a:cubicBezTo>
                  <a:cubicBezTo>
                    <a:pt x="53" y="100"/>
                    <a:pt x="34" y="127"/>
                    <a:pt x="24" y="159"/>
                  </a:cubicBezTo>
                  <a:cubicBezTo>
                    <a:pt x="8" y="190"/>
                    <a:pt x="0" y="223"/>
                    <a:pt x="2" y="259"/>
                  </a:cubicBezTo>
                  <a:cubicBezTo>
                    <a:pt x="5" y="325"/>
                    <a:pt x="26" y="394"/>
                    <a:pt x="77" y="441"/>
                  </a:cubicBezTo>
                  <a:cubicBezTo>
                    <a:pt x="128" y="488"/>
                    <a:pt x="190" y="517"/>
                    <a:pt x="260" y="517"/>
                  </a:cubicBezTo>
                  <a:cubicBezTo>
                    <a:pt x="326" y="517"/>
                    <a:pt x="396" y="488"/>
                    <a:pt x="442" y="441"/>
                  </a:cubicBezTo>
                  <a:cubicBezTo>
                    <a:pt x="467" y="418"/>
                    <a:pt x="485" y="390"/>
                    <a:pt x="495" y="358"/>
                  </a:cubicBezTo>
                  <a:cubicBezTo>
                    <a:pt x="512" y="327"/>
                    <a:pt x="519" y="294"/>
                    <a:pt x="518" y="259"/>
                  </a:cubicBezTo>
                  <a:cubicBezTo>
                    <a:pt x="514" y="192"/>
                    <a:pt x="493" y="123"/>
                    <a:pt x="442" y="76"/>
                  </a:cubicBezTo>
                  <a:cubicBezTo>
                    <a:pt x="391" y="30"/>
                    <a:pt x="329" y="1"/>
                    <a:pt x="260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575227" y="2041782"/>
              <a:ext cx="29443" cy="29105"/>
            </a:xfrm>
            <a:custGeom>
              <a:avLst/>
              <a:gdLst/>
              <a:ahLst/>
              <a:cxnLst/>
              <a:rect l="l" t="t" r="r" b="b"/>
              <a:pathLst>
                <a:path w="349" h="345" extrusionOk="0">
                  <a:moveTo>
                    <a:pt x="175" y="1"/>
                  </a:moveTo>
                  <a:cubicBezTo>
                    <a:pt x="130" y="1"/>
                    <a:pt x="84" y="20"/>
                    <a:pt x="52" y="51"/>
                  </a:cubicBezTo>
                  <a:cubicBezTo>
                    <a:pt x="23" y="80"/>
                    <a:pt x="0" y="129"/>
                    <a:pt x="3" y="173"/>
                  </a:cubicBezTo>
                  <a:cubicBezTo>
                    <a:pt x="6" y="265"/>
                    <a:pt x="78" y="345"/>
                    <a:pt x="175" y="345"/>
                  </a:cubicBezTo>
                  <a:cubicBezTo>
                    <a:pt x="218" y="345"/>
                    <a:pt x="265" y="326"/>
                    <a:pt x="296" y="294"/>
                  </a:cubicBezTo>
                  <a:cubicBezTo>
                    <a:pt x="326" y="265"/>
                    <a:pt x="348" y="216"/>
                    <a:pt x="347" y="173"/>
                  </a:cubicBezTo>
                  <a:cubicBezTo>
                    <a:pt x="342" y="79"/>
                    <a:pt x="271" y="1"/>
                    <a:pt x="175" y="1"/>
                  </a:cubicBezTo>
                  <a:close/>
                </a:path>
              </a:pathLst>
            </a:custGeom>
            <a:solidFill>
              <a:srgbClr val="4F9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603035" y="1049505"/>
              <a:ext cx="29358" cy="29105"/>
            </a:xfrm>
            <a:custGeom>
              <a:avLst/>
              <a:gdLst/>
              <a:ahLst/>
              <a:cxnLst/>
              <a:rect l="l" t="t" r="r" b="b"/>
              <a:pathLst>
                <a:path w="348" h="345" extrusionOk="0">
                  <a:moveTo>
                    <a:pt x="174" y="0"/>
                  </a:moveTo>
                  <a:cubicBezTo>
                    <a:pt x="129" y="0"/>
                    <a:pt x="83" y="19"/>
                    <a:pt x="53" y="51"/>
                  </a:cubicBezTo>
                  <a:cubicBezTo>
                    <a:pt x="22" y="80"/>
                    <a:pt x="0" y="129"/>
                    <a:pt x="2" y="172"/>
                  </a:cubicBezTo>
                  <a:cubicBezTo>
                    <a:pt x="6" y="265"/>
                    <a:pt x="78" y="344"/>
                    <a:pt x="174" y="344"/>
                  </a:cubicBezTo>
                  <a:cubicBezTo>
                    <a:pt x="218" y="344"/>
                    <a:pt x="264" y="325"/>
                    <a:pt x="295" y="293"/>
                  </a:cubicBezTo>
                  <a:cubicBezTo>
                    <a:pt x="325" y="264"/>
                    <a:pt x="348" y="215"/>
                    <a:pt x="346" y="172"/>
                  </a:cubicBezTo>
                  <a:cubicBezTo>
                    <a:pt x="342" y="79"/>
                    <a:pt x="270" y="0"/>
                    <a:pt x="174" y="0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553637" y="874199"/>
              <a:ext cx="43869" cy="43615"/>
            </a:xfrm>
            <a:custGeom>
              <a:avLst/>
              <a:gdLst/>
              <a:ahLst/>
              <a:cxnLst/>
              <a:rect l="l" t="t" r="r" b="b"/>
              <a:pathLst>
                <a:path w="520" h="517" extrusionOk="0">
                  <a:moveTo>
                    <a:pt x="260" y="1"/>
                  </a:moveTo>
                  <a:cubicBezTo>
                    <a:pt x="193" y="1"/>
                    <a:pt x="124" y="30"/>
                    <a:pt x="77" y="77"/>
                  </a:cubicBezTo>
                  <a:cubicBezTo>
                    <a:pt x="52" y="100"/>
                    <a:pt x="35" y="127"/>
                    <a:pt x="24" y="160"/>
                  </a:cubicBezTo>
                  <a:cubicBezTo>
                    <a:pt x="8" y="190"/>
                    <a:pt x="0" y="223"/>
                    <a:pt x="2" y="259"/>
                  </a:cubicBezTo>
                  <a:cubicBezTo>
                    <a:pt x="5" y="326"/>
                    <a:pt x="27" y="395"/>
                    <a:pt x="77" y="442"/>
                  </a:cubicBezTo>
                  <a:cubicBezTo>
                    <a:pt x="128" y="488"/>
                    <a:pt x="190" y="517"/>
                    <a:pt x="260" y="517"/>
                  </a:cubicBezTo>
                  <a:cubicBezTo>
                    <a:pt x="326" y="517"/>
                    <a:pt x="395" y="488"/>
                    <a:pt x="442" y="442"/>
                  </a:cubicBezTo>
                  <a:cubicBezTo>
                    <a:pt x="468" y="418"/>
                    <a:pt x="485" y="390"/>
                    <a:pt x="496" y="358"/>
                  </a:cubicBezTo>
                  <a:cubicBezTo>
                    <a:pt x="512" y="327"/>
                    <a:pt x="519" y="294"/>
                    <a:pt x="518" y="259"/>
                  </a:cubicBezTo>
                  <a:cubicBezTo>
                    <a:pt x="515" y="192"/>
                    <a:pt x="493" y="123"/>
                    <a:pt x="442" y="77"/>
                  </a:cubicBezTo>
                  <a:cubicBezTo>
                    <a:pt x="392" y="31"/>
                    <a:pt x="330" y="1"/>
                    <a:pt x="260" y="1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662212" y="780556"/>
              <a:ext cx="29443" cy="29105"/>
            </a:xfrm>
            <a:custGeom>
              <a:avLst/>
              <a:gdLst/>
              <a:ahLst/>
              <a:cxnLst/>
              <a:rect l="l" t="t" r="r" b="b"/>
              <a:pathLst>
                <a:path w="349" h="345" extrusionOk="0">
                  <a:moveTo>
                    <a:pt x="175" y="0"/>
                  </a:moveTo>
                  <a:cubicBezTo>
                    <a:pt x="131" y="0"/>
                    <a:pt x="84" y="19"/>
                    <a:pt x="53" y="51"/>
                  </a:cubicBezTo>
                  <a:cubicBezTo>
                    <a:pt x="23" y="81"/>
                    <a:pt x="0" y="129"/>
                    <a:pt x="3" y="172"/>
                  </a:cubicBezTo>
                  <a:cubicBezTo>
                    <a:pt x="7" y="266"/>
                    <a:pt x="78" y="344"/>
                    <a:pt x="175" y="344"/>
                  </a:cubicBezTo>
                  <a:cubicBezTo>
                    <a:pt x="219" y="344"/>
                    <a:pt x="265" y="325"/>
                    <a:pt x="296" y="294"/>
                  </a:cubicBezTo>
                  <a:cubicBezTo>
                    <a:pt x="326" y="264"/>
                    <a:pt x="349" y="215"/>
                    <a:pt x="346" y="172"/>
                  </a:cubicBezTo>
                  <a:cubicBezTo>
                    <a:pt x="343" y="80"/>
                    <a:pt x="271" y="0"/>
                    <a:pt x="175" y="0"/>
                  </a:cubicBezTo>
                  <a:close/>
                </a:path>
              </a:pathLst>
            </a:custGeom>
            <a:solidFill>
              <a:srgbClr val="A7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4360535" y="4354677"/>
              <a:ext cx="29358" cy="29105"/>
            </a:xfrm>
            <a:custGeom>
              <a:avLst/>
              <a:gdLst/>
              <a:ahLst/>
              <a:cxnLst/>
              <a:rect l="l" t="t" r="r" b="b"/>
              <a:pathLst>
                <a:path w="348" h="345" extrusionOk="0">
                  <a:moveTo>
                    <a:pt x="174" y="1"/>
                  </a:moveTo>
                  <a:cubicBezTo>
                    <a:pt x="131" y="1"/>
                    <a:pt x="83" y="20"/>
                    <a:pt x="53" y="50"/>
                  </a:cubicBezTo>
                  <a:cubicBezTo>
                    <a:pt x="23" y="80"/>
                    <a:pt x="0" y="129"/>
                    <a:pt x="2" y="173"/>
                  </a:cubicBezTo>
                  <a:cubicBezTo>
                    <a:pt x="7" y="265"/>
                    <a:pt x="78" y="345"/>
                    <a:pt x="174" y="345"/>
                  </a:cubicBezTo>
                  <a:cubicBezTo>
                    <a:pt x="219" y="345"/>
                    <a:pt x="265" y="325"/>
                    <a:pt x="296" y="294"/>
                  </a:cubicBezTo>
                  <a:cubicBezTo>
                    <a:pt x="325" y="264"/>
                    <a:pt x="348" y="215"/>
                    <a:pt x="346" y="173"/>
                  </a:cubicBezTo>
                  <a:cubicBezTo>
                    <a:pt x="342" y="79"/>
                    <a:pt x="270" y="1"/>
                    <a:pt x="174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4845963" y="3957328"/>
              <a:ext cx="29443" cy="29105"/>
            </a:xfrm>
            <a:custGeom>
              <a:avLst/>
              <a:gdLst/>
              <a:ahLst/>
              <a:cxnLst/>
              <a:rect l="l" t="t" r="r" b="b"/>
              <a:pathLst>
                <a:path w="349" h="345" extrusionOk="0">
                  <a:moveTo>
                    <a:pt x="174" y="1"/>
                  </a:moveTo>
                  <a:cubicBezTo>
                    <a:pt x="130" y="1"/>
                    <a:pt x="84" y="20"/>
                    <a:pt x="53" y="51"/>
                  </a:cubicBezTo>
                  <a:cubicBezTo>
                    <a:pt x="23" y="81"/>
                    <a:pt x="0" y="130"/>
                    <a:pt x="2" y="173"/>
                  </a:cubicBezTo>
                  <a:cubicBezTo>
                    <a:pt x="6" y="266"/>
                    <a:pt x="78" y="345"/>
                    <a:pt x="174" y="345"/>
                  </a:cubicBezTo>
                  <a:cubicBezTo>
                    <a:pt x="219" y="345"/>
                    <a:pt x="265" y="326"/>
                    <a:pt x="296" y="295"/>
                  </a:cubicBezTo>
                  <a:cubicBezTo>
                    <a:pt x="326" y="265"/>
                    <a:pt x="349" y="216"/>
                    <a:pt x="346" y="173"/>
                  </a:cubicBezTo>
                  <a:cubicBezTo>
                    <a:pt x="343" y="80"/>
                    <a:pt x="271" y="1"/>
                    <a:pt x="174" y="1"/>
                  </a:cubicBezTo>
                  <a:close/>
                </a:path>
              </a:pathLst>
            </a:custGeom>
            <a:solidFill>
              <a:srgbClr val="4F9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326101" y="3006810"/>
              <a:ext cx="29443" cy="29105"/>
            </a:xfrm>
            <a:custGeom>
              <a:avLst/>
              <a:gdLst/>
              <a:ahLst/>
              <a:cxnLst/>
              <a:rect l="l" t="t" r="r" b="b"/>
              <a:pathLst>
                <a:path w="349" h="345" extrusionOk="0">
                  <a:moveTo>
                    <a:pt x="175" y="1"/>
                  </a:moveTo>
                  <a:cubicBezTo>
                    <a:pt x="131" y="1"/>
                    <a:pt x="85" y="20"/>
                    <a:pt x="53" y="52"/>
                  </a:cubicBezTo>
                  <a:cubicBezTo>
                    <a:pt x="24" y="81"/>
                    <a:pt x="1" y="130"/>
                    <a:pt x="3" y="173"/>
                  </a:cubicBezTo>
                  <a:cubicBezTo>
                    <a:pt x="7" y="266"/>
                    <a:pt x="79" y="345"/>
                    <a:pt x="175" y="345"/>
                  </a:cubicBezTo>
                  <a:cubicBezTo>
                    <a:pt x="219" y="345"/>
                    <a:pt x="266" y="326"/>
                    <a:pt x="297" y="295"/>
                  </a:cubicBezTo>
                  <a:cubicBezTo>
                    <a:pt x="327" y="265"/>
                    <a:pt x="348" y="216"/>
                    <a:pt x="347" y="173"/>
                  </a:cubicBezTo>
                  <a:cubicBezTo>
                    <a:pt x="342" y="80"/>
                    <a:pt x="272" y="1"/>
                    <a:pt x="175" y="1"/>
                  </a:cubicBezTo>
                  <a:close/>
                </a:path>
              </a:pathLst>
            </a:custGeom>
            <a:solidFill>
              <a:srgbClr val="70C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3761470" y="3807837"/>
              <a:ext cx="29443" cy="29105"/>
            </a:xfrm>
            <a:custGeom>
              <a:avLst/>
              <a:gdLst/>
              <a:ahLst/>
              <a:cxnLst/>
              <a:rect l="l" t="t" r="r" b="b"/>
              <a:pathLst>
                <a:path w="349" h="345" extrusionOk="0">
                  <a:moveTo>
                    <a:pt x="175" y="0"/>
                  </a:moveTo>
                  <a:cubicBezTo>
                    <a:pt x="130" y="0"/>
                    <a:pt x="84" y="20"/>
                    <a:pt x="53" y="51"/>
                  </a:cubicBezTo>
                  <a:cubicBezTo>
                    <a:pt x="23" y="81"/>
                    <a:pt x="0" y="130"/>
                    <a:pt x="3" y="172"/>
                  </a:cubicBezTo>
                  <a:cubicBezTo>
                    <a:pt x="6" y="266"/>
                    <a:pt x="78" y="344"/>
                    <a:pt x="175" y="344"/>
                  </a:cubicBezTo>
                  <a:cubicBezTo>
                    <a:pt x="219" y="344"/>
                    <a:pt x="265" y="325"/>
                    <a:pt x="296" y="295"/>
                  </a:cubicBezTo>
                  <a:cubicBezTo>
                    <a:pt x="326" y="264"/>
                    <a:pt x="349" y="215"/>
                    <a:pt x="347" y="172"/>
                  </a:cubicBezTo>
                  <a:cubicBezTo>
                    <a:pt x="342" y="80"/>
                    <a:pt x="271" y="0"/>
                    <a:pt x="175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396759" y="3760593"/>
              <a:ext cx="29443" cy="29105"/>
            </a:xfrm>
            <a:custGeom>
              <a:avLst/>
              <a:gdLst/>
              <a:ahLst/>
              <a:cxnLst/>
              <a:rect l="l" t="t" r="r" b="b"/>
              <a:pathLst>
                <a:path w="349" h="345" extrusionOk="0">
                  <a:moveTo>
                    <a:pt x="175" y="1"/>
                  </a:moveTo>
                  <a:cubicBezTo>
                    <a:pt x="131" y="1"/>
                    <a:pt x="84" y="20"/>
                    <a:pt x="53" y="50"/>
                  </a:cubicBezTo>
                  <a:cubicBezTo>
                    <a:pt x="24" y="80"/>
                    <a:pt x="1" y="130"/>
                    <a:pt x="3" y="173"/>
                  </a:cubicBezTo>
                  <a:cubicBezTo>
                    <a:pt x="7" y="265"/>
                    <a:pt x="79" y="345"/>
                    <a:pt x="175" y="345"/>
                  </a:cubicBezTo>
                  <a:cubicBezTo>
                    <a:pt x="219" y="345"/>
                    <a:pt x="265" y="325"/>
                    <a:pt x="296" y="294"/>
                  </a:cubicBezTo>
                  <a:cubicBezTo>
                    <a:pt x="326" y="264"/>
                    <a:pt x="348" y="215"/>
                    <a:pt x="347" y="173"/>
                  </a:cubicBezTo>
                  <a:cubicBezTo>
                    <a:pt x="342" y="79"/>
                    <a:pt x="271" y="1"/>
                    <a:pt x="175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284134" y="3836942"/>
              <a:ext cx="43784" cy="43615"/>
            </a:xfrm>
            <a:custGeom>
              <a:avLst/>
              <a:gdLst/>
              <a:ahLst/>
              <a:cxnLst/>
              <a:rect l="l" t="t" r="r" b="b"/>
              <a:pathLst>
                <a:path w="519" h="517" extrusionOk="0">
                  <a:moveTo>
                    <a:pt x="259" y="0"/>
                  </a:moveTo>
                  <a:cubicBezTo>
                    <a:pt x="193" y="0"/>
                    <a:pt x="124" y="29"/>
                    <a:pt x="77" y="75"/>
                  </a:cubicBezTo>
                  <a:cubicBezTo>
                    <a:pt x="52" y="99"/>
                    <a:pt x="34" y="127"/>
                    <a:pt x="24" y="158"/>
                  </a:cubicBezTo>
                  <a:cubicBezTo>
                    <a:pt x="7" y="190"/>
                    <a:pt x="0" y="223"/>
                    <a:pt x="1" y="258"/>
                  </a:cubicBezTo>
                  <a:cubicBezTo>
                    <a:pt x="4" y="325"/>
                    <a:pt x="26" y="394"/>
                    <a:pt x="77" y="440"/>
                  </a:cubicBezTo>
                  <a:cubicBezTo>
                    <a:pt x="128" y="487"/>
                    <a:pt x="190" y="516"/>
                    <a:pt x="259" y="516"/>
                  </a:cubicBezTo>
                  <a:cubicBezTo>
                    <a:pt x="326" y="516"/>
                    <a:pt x="395" y="487"/>
                    <a:pt x="442" y="440"/>
                  </a:cubicBezTo>
                  <a:cubicBezTo>
                    <a:pt x="467" y="417"/>
                    <a:pt x="485" y="390"/>
                    <a:pt x="495" y="357"/>
                  </a:cubicBezTo>
                  <a:cubicBezTo>
                    <a:pt x="511" y="327"/>
                    <a:pt x="519" y="294"/>
                    <a:pt x="517" y="258"/>
                  </a:cubicBezTo>
                  <a:cubicBezTo>
                    <a:pt x="514" y="191"/>
                    <a:pt x="492" y="122"/>
                    <a:pt x="442" y="75"/>
                  </a:cubicBezTo>
                  <a:cubicBezTo>
                    <a:pt x="391" y="29"/>
                    <a:pt x="329" y="0"/>
                    <a:pt x="259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825157" y="2430189"/>
              <a:ext cx="29443" cy="29105"/>
            </a:xfrm>
            <a:custGeom>
              <a:avLst/>
              <a:gdLst/>
              <a:ahLst/>
              <a:cxnLst/>
              <a:rect l="l" t="t" r="r" b="b"/>
              <a:pathLst>
                <a:path w="349" h="345" extrusionOk="0">
                  <a:moveTo>
                    <a:pt x="174" y="1"/>
                  </a:moveTo>
                  <a:cubicBezTo>
                    <a:pt x="130" y="1"/>
                    <a:pt x="84" y="20"/>
                    <a:pt x="53" y="52"/>
                  </a:cubicBezTo>
                  <a:cubicBezTo>
                    <a:pt x="23" y="81"/>
                    <a:pt x="0" y="130"/>
                    <a:pt x="2" y="173"/>
                  </a:cubicBezTo>
                  <a:cubicBezTo>
                    <a:pt x="6" y="266"/>
                    <a:pt x="78" y="345"/>
                    <a:pt x="174" y="345"/>
                  </a:cubicBezTo>
                  <a:cubicBezTo>
                    <a:pt x="218" y="345"/>
                    <a:pt x="265" y="326"/>
                    <a:pt x="296" y="294"/>
                  </a:cubicBezTo>
                  <a:cubicBezTo>
                    <a:pt x="326" y="265"/>
                    <a:pt x="349" y="216"/>
                    <a:pt x="346" y="173"/>
                  </a:cubicBezTo>
                  <a:cubicBezTo>
                    <a:pt x="342" y="80"/>
                    <a:pt x="271" y="1"/>
                    <a:pt x="174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235171" y="2114925"/>
              <a:ext cx="29358" cy="29105"/>
            </a:xfrm>
            <a:custGeom>
              <a:avLst/>
              <a:gdLst/>
              <a:ahLst/>
              <a:cxnLst/>
              <a:rect l="l" t="t" r="r" b="b"/>
              <a:pathLst>
                <a:path w="348" h="345" extrusionOk="0">
                  <a:moveTo>
                    <a:pt x="174" y="1"/>
                  </a:moveTo>
                  <a:cubicBezTo>
                    <a:pt x="130" y="1"/>
                    <a:pt x="84" y="20"/>
                    <a:pt x="53" y="51"/>
                  </a:cubicBezTo>
                  <a:cubicBezTo>
                    <a:pt x="23" y="81"/>
                    <a:pt x="0" y="130"/>
                    <a:pt x="2" y="173"/>
                  </a:cubicBezTo>
                  <a:cubicBezTo>
                    <a:pt x="6" y="265"/>
                    <a:pt x="78" y="345"/>
                    <a:pt x="174" y="345"/>
                  </a:cubicBezTo>
                  <a:cubicBezTo>
                    <a:pt x="219" y="345"/>
                    <a:pt x="265" y="326"/>
                    <a:pt x="295" y="294"/>
                  </a:cubicBezTo>
                  <a:cubicBezTo>
                    <a:pt x="326" y="265"/>
                    <a:pt x="348" y="216"/>
                    <a:pt x="346" y="173"/>
                  </a:cubicBezTo>
                  <a:cubicBezTo>
                    <a:pt x="342" y="80"/>
                    <a:pt x="271" y="1"/>
                    <a:pt x="174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618603" y="2520880"/>
              <a:ext cx="43868" cy="43531"/>
            </a:xfrm>
            <a:custGeom>
              <a:avLst/>
              <a:gdLst/>
              <a:ahLst/>
              <a:cxnLst/>
              <a:rect l="l" t="t" r="r" b="b"/>
              <a:pathLst>
                <a:path w="520" h="516" extrusionOk="0">
                  <a:moveTo>
                    <a:pt x="260" y="1"/>
                  </a:moveTo>
                  <a:cubicBezTo>
                    <a:pt x="194" y="1"/>
                    <a:pt x="124" y="29"/>
                    <a:pt x="78" y="76"/>
                  </a:cubicBezTo>
                  <a:cubicBezTo>
                    <a:pt x="52" y="99"/>
                    <a:pt x="35" y="127"/>
                    <a:pt x="24" y="159"/>
                  </a:cubicBezTo>
                  <a:cubicBezTo>
                    <a:pt x="8" y="189"/>
                    <a:pt x="1" y="223"/>
                    <a:pt x="2" y="258"/>
                  </a:cubicBezTo>
                  <a:cubicBezTo>
                    <a:pt x="5" y="325"/>
                    <a:pt x="27" y="395"/>
                    <a:pt x="78" y="441"/>
                  </a:cubicBezTo>
                  <a:cubicBezTo>
                    <a:pt x="128" y="487"/>
                    <a:pt x="190" y="516"/>
                    <a:pt x="260" y="516"/>
                  </a:cubicBezTo>
                  <a:cubicBezTo>
                    <a:pt x="326" y="516"/>
                    <a:pt x="396" y="487"/>
                    <a:pt x="443" y="441"/>
                  </a:cubicBezTo>
                  <a:cubicBezTo>
                    <a:pt x="467" y="417"/>
                    <a:pt x="485" y="389"/>
                    <a:pt x="496" y="358"/>
                  </a:cubicBezTo>
                  <a:cubicBezTo>
                    <a:pt x="512" y="327"/>
                    <a:pt x="520" y="294"/>
                    <a:pt x="518" y="258"/>
                  </a:cubicBezTo>
                  <a:cubicBezTo>
                    <a:pt x="515" y="192"/>
                    <a:pt x="493" y="122"/>
                    <a:pt x="443" y="76"/>
                  </a:cubicBezTo>
                  <a:cubicBezTo>
                    <a:pt x="392" y="30"/>
                    <a:pt x="330" y="1"/>
                    <a:pt x="260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4417987" y="3931428"/>
              <a:ext cx="58379" cy="58126"/>
            </a:xfrm>
            <a:custGeom>
              <a:avLst/>
              <a:gdLst/>
              <a:ahLst/>
              <a:cxnLst/>
              <a:rect l="l" t="t" r="r" b="b"/>
              <a:pathLst>
                <a:path w="692" h="689" extrusionOk="0">
                  <a:moveTo>
                    <a:pt x="335" y="0"/>
                  </a:moveTo>
                  <a:cubicBezTo>
                    <a:pt x="292" y="0"/>
                    <a:pt x="251" y="10"/>
                    <a:pt x="213" y="30"/>
                  </a:cubicBezTo>
                  <a:cubicBezTo>
                    <a:pt x="171" y="43"/>
                    <a:pt x="134" y="68"/>
                    <a:pt x="103" y="101"/>
                  </a:cubicBezTo>
                  <a:cubicBezTo>
                    <a:pt x="69" y="132"/>
                    <a:pt x="45" y="169"/>
                    <a:pt x="32" y="212"/>
                  </a:cubicBezTo>
                  <a:cubicBezTo>
                    <a:pt x="10" y="253"/>
                    <a:pt x="0" y="296"/>
                    <a:pt x="2" y="344"/>
                  </a:cubicBezTo>
                  <a:cubicBezTo>
                    <a:pt x="6" y="374"/>
                    <a:pt x="10" y="405"/>
                    <a:pt x="14" y="435"/>
                  </a:cubicBezTo>
                  <a:cubicBezTo>
                    <a:pt x="30" y="494"/>
                    <a:pt x="60" y="544"/>
                    <a:pt x="103" y="587"/>
                  </a:cubicBezTo>
                  <a:cubicBezTo>
                    <a:pt x="170" y="649"/>
                    <a:pt x="253" y="689"/>
                    <a:pt x="346" y="689"/>
                  </a:cubicBezTo>
                  <a:cubicBezTo>
                    <a:pt x="350" y="689"/>
                    <a:pt x="353" y="689"/>
                    <a:pt x="356" y="689"/>
                  </a:cubicBezTo>
                  <a:cubicBezTo>
                    <a:pt x="400" y="689"/>
                    <a:pt x="440" y="678"/>
                    <a:pt x="478" y="659"/>
                  </a:cubicBezTo>
                  <a:cubicBezTo>
                    <a:pt x="521" y="645"/>
                    <a:pt x="558" y="621"/>
                    <a:pt x="589" y="587"/>
                  </a:cubicBezTo>
                  <a:cubicBezTo>
                    <a:pt x="622" y="556"/>
                    <a:pt x="647" y="519"/>
                    <a:pt x="661" y="476"/>
                  </a:cubicBezTo>
                  <a:cubicBezTo>
                    <a:pt x="681" y="435"/>
                    <a:pt x="691" y="392"/>
                    <a:pt x="689" y="344"/>
                  </a:cubicBezTo>
                  <a:cubicBezTo>
                    <a:pt x="686" y="314"/>
                    <a:pt x="681" y="283"/>
                    <a:pt x="677" y="253"/>
                  </a:cubicBezTo>
                  <a:cubicBezTo>
                    <a:pt x="661" y="194"/>
                    <a:pt x="632" y="144"/>
                    <a:pt x="589" y="101"/>
                  </a:cubicBezTo>
                  <a:cubicBezTo>
                    <a:pt x="522" y="39"/>
                    <a:pt x="439" y="0"/>
                    <a:pt x="346" y="0"/>
                  </a:cubicBezTo>
                  <a:cubicBezTo>
                    <a:pt x="343" y="0"/>
                    <a:pt x="339" y="0"/>
                    <a:pt x="335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487327" y="1202624"/>
              <a:ext cx="58463" cy="58126"/>
            </a:xfrm>
            <a:custGeom>
              <a:avLst/>
              <a:gdLst/>
              <a:ahLst/>
              <a:cxnLst/>
              <a:rect l="l" t="t" r="r" b="b"/>
              <a:pathLst>
                <a:path w="693" h="689" extrusionOk="0">
                  <a:moveTo>
                    <a:pt x="336" y="0"/>
                  </a:moveTo>
                  <a:cubicBezTo>
                    <a:pt x="293" y="0"/>
                    <a:pt x="252" y="10"/>
                    <a:pt x="215" y="30"/>
                  </a:cubicBezTo>
                  <a:cubicBezTo>
                    <a:pt x="172" y="44"/>
                    <a:pt x="135" y="68"/>
                    <a:pt x="104" y="101"/>
                  </a:cubicBezTo>
                  <a:cubicBezTo>
                    <a:pt x="70" y="132"/>
                    <a:pt x="46" y="169"/>
                    <a:pt x="32" y="212"/>
                  </a:cubicBezTo>
                  <a:cubicBezTo>
                    <a:pt x="11" y="253"/>
                    <a:pt x="1" y="296"/>
                    <a:pt x="2" y="344"/>
                  </a:cubicBezTo>
                  <a:cubicBezTo>
                    <a:pt x="7" y="375"/>
                    <a:pt x="11" y="405"/>
                    <a:pt x="15" y="435"/>
                  </a:cubicBezTo>
                  <a:cubicBezTo>
                    <a:pt x="31" y="494"/>
                    <a:pt x="61" y="544"/>
                    <a:pt x="104" y="587"/>
                  </a:cubicBezTo>
                  <a:cubicBezTo>
                    <a:pt x="171" y="649"/>
                    <a:pt x="254" y="688"/>
                    <a:pt x="346" y="688"/>
                  </a:cubicBezTo>
                  <a:cubicBezTo>
                    <a:pt x="350" y="688"/>
                    <a:pt x="353" y="688"/>
                    <a:pt x="357" y="688"/>
                  </a:cubicBezTo>
                  <a:cubicBezTo>
                    <a:pt x="401" y="688"/>
                    <a:pt x="441" y="678"/>
                    <a:pt x="479" y="659"/>
                  </a:cubicBezTo>
                  <a:cubicBezTo>
                    <a:pt x="522" y="645"/>
                    <a:pt x="559" y="621"/>
                    <a:pt x="590" y="587"/>
                  </a:cubicBezTo>
                  <a:cubicBezTo>
                    <a:pt x="623" y="556"/>
                    <a:pt x="648" y="519"/>
                    <a:pt x="661" y="476"/>
                  </a:cubicBezTo>
                  <a:cubicBezTo>
                    <a:pt x="683" y="435"/>
                    <a:pt x="692" y="391"/>
                    <a:pt x="690" y="344"/>
                  </a:cubicBezTo>
                  <a:lnTo>
                    <a:pt x="678" y="253"/>
                  </a:lnTo>
                  <a:cubicBezTo>
                    <a:pt x="662" y="194"/>
                    <a:pt x="633" y="143"/>
                    <a:pt x="590" y="101"/>
                  </a:cubicBezTo>
                  <a:cubicBezTo>
                    <a:pt x="523" y="39"/>
                    <a:pt x="440" y="0"/>
                    <a:pt x="346" y="0"/>
                  </a:cubicBezTo>
                  <a:cubicBezTo>
                    <a:pt x="343" y="0"/>
                    <a:pt x="339" y="0"/>
                    <a:pt x="336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862ADB93-855B-4F8B-AF54-5B1331166B3F}"/>
              </a:ext>
            </a:extLst>
          </p:cNvPr>
          <p:cNvSpPr txBox="1"/>
          <p:nvPr/>
        </p:nvSpPr>
        <p:spPr>
          <a:xfrm>
            <a:off x="4192777" y="2454643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/>
              <a:t>A Caregiver’s Perspective from Kenya</a:t>
            </a:r>
          </a:p>
          <a:p>
            <a:pPr marL="457200" lvl="1" indent="0">
              <a:buNone/>
            </a:pPr>
            <a:r>
              <a:rPr lang="en-US" sz="1400" dirty="0"/>
              <a:t>Presenter: Philip LANGAT</a:t>
            </a:r>
          </a:p>
          <a:p>
            <a:pPr marL="457200" lvl="1" indent="0">
              <a:buNone/>
            </a:pPr>
            <a:r>
              <a:rPr lang="en-US" sz="1400" dirty="0"/>
              <a:t>MNDAK Founder</a:t>
            </a:r>
          </a:p>
          <a:p>
            <a:pPr marL="457200" lvl="1" indent="0">
              <a:buNone/>
            </a:pPr>
            <a:r>
              <a:rPr lang="en-US" sz="1400" i="1" dirty="0"/>
              <a:t>email: phillangatk@yahoo.com</a:t>
            </a:r>
          </a:p>
          <a:p>
            <a:pPr marL="457200" lvl="1" indent="0">
              <a:buNone/>
            </a:pPr>
            <a:r>
              <a:rPr lang="en-US" sz="1400" b="1" dirty="0"/>
              <a:t>LinkedIn: </a:t>
            </a:r>
            <a:r>
              <a:rPr lang="en-US" sz="1400" dirty="0"/>
              <a:t>philip-langat-2a418321a</a:t>
            </a:r>
          </a:p>
          <a:p>
            <a:pPr marL="457200" lvl="1" indent="0">
              <a:buNone/>
            </a:pPr>
            <a:r>
              <a:rPr lang="en-US" sz="1400" dirty="0"/>
              <a:t>Twitter: @PhilipLANG75975</a:t>
            </a:r>
          </a:p>
          <a:p>
            <a:pPr marL="457200" lvl="1" indent="0">
              <a:buNone/>
            </a:pPr>
            <a:r>
              <a:rPr lang="en-US" sz="1400" b="1" dirty="0"/>
              <a:t>Presenting Virtually at:</a:t>
            </a:r>
            <a:br>
              <a:rPr lang="en-US" sz="1400" dirty="0"/>
            </a:br>
            <a:r>
              <a:rPr lang="en-US" sz="1400" b="1" dirty="0"/>
              <a:t>The National Press Foundation – Rare Disease Reporting Fellowship</a:t>
            </a:r>
            <a:br>
              <a:rPr lang="en-US" sz="1400" dirty="0"/>
            </a:br>
            <a:r>
              <a:rPr lang="en-US" sz="1400" b="1" dirty="0"/>
              <a:t>November 17–21, 2025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Cultural &amp; Social Misconceptions</a:t>
            </a:r>
            <a:endParaRPr sz="3200" dirty="0">
              <a:solidFill>
                <a:srgbClr val="000000"/>
              </a:solidFill>
            </a:endParaRPr>
          </a:p>
        </p:txBody>
      </p:sp>
      <p:grpSp>
        <p:nvGrpSpPr>
          <p:cNvPr id="191" name="Google Shape;191;p16"/>
          <p:cNvGrpSpPr/>
          <p:nvPr/>
        </p:nvGrpSpPr>
        <p:grpSpPr>
          <a:xfrm>
            <a:off x="5643743" y="1505896"/>
            <a:ext cx="2926130" cy="2804635"/>
            <a:chOff x="3244014" y="1495246"/>
            <a:chExt cx="2590871" cy="2483296"/>
          </a:xfrm>
        </p:grpSpPr>
        <p:sp>
          <p:nvSpPr>
            <p:cNvPr id="192" name="Google Shape;192;p16"/>
            <p:cNvSpPr/>
            <p:nvPr/>
          </p:nvSpPr>
          <p:spPr>
            <a:xfrm>
              <a:off x="3391546" y="1617490"/>
              <a:ext cx="2361053" cy="2361053"/>
            </a:xfrm>
            <a:custGeom>
              <a:avLst/>
              <a:gdLst/>
              <a:ahLst/>
              <a:cxnLst/>
              <a:rect l="l" t="t" r="r" b="b"/>
              <a:pathLst>
                <a:path w="30475" h="30475" extrusionOk="0">
                  <a:moveTo>
                    <a:pt x="30474" y="15238"/>
                  </a:moveTo>
                  <a:cubicBezTo>
                    <a:pt x="30474" y="23653"/>
                    <a:pt x="23652" y="30475"/>
                    <a:pt x="15237" y="30475"/>
                  </a:cubicBezTo>
                  <a:cubicBezTo>
                    <a:pt x="6822" y="30475"/>
                    <a:pt x="0" y="23653"/>
                    <a:pt x="0" y="15238"/>
                  </a:cubicBezTo>
                  <a:cubicBezTo>
                    <a:pt x="0" y="6822"/>
                    <a:pt x="6822" y="1"/>
                    <a:pt x="15237" y="1"/>
                  </a:cubicBezTo>
                  <a:cubicBezTo>
                    <a:pt x="23652" y="1"/>
                    <a:pt x="30474" y="6822"/>
                    <a:pt x="30474" y="15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16"/>
            <p:cNvGrpSpPr/>
            <p:nvPr/>
          </p:nvGrpSpPr>
          <p:grpSpPr>
            <a:xfrm>
              <a:off x="3244014" y="1495246"/>
              <a:ext cx="2590871" cy="1635832"/>
              <a:chOff x="4622450" y="1783825"/>
              <a:chExt cx="926900" cy="585250"/>
            </a:xfrm>
          </p:grpSpPr>
          <p:sp>
            <p:nvSpPr>
              <p:cNvPr id="194" name="Google Shape;194;p16"/>
              <p:cNvSpPr/>
              <p:nvPr/>
            </p:nvSpPr>
            <p:spPr>
              <a:xfrm>
                <a:off x="4816275" y="1955475"/>
                <a:ext cx="59875" cy="14987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5995" extrusionOk="0">
                    <a:moveTo>
                      <a:pt x="2395" y="5995"/>
                    </a:moveTo>
                    <a:cubicBezTo>
                      <a:pt x="2395" y="5995"/>
                      <a:pt x="2295" y="1389"/>
                      <a:pt x="1096" y="655"/>
                    </a:cubicBezTo>
                    <a:cubicBezTo>
                      <a:pt x="27" y="1"/>
                      <a:pt x="1" y="2093"/>
                      <a:pt x="2395" y="5995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4880200" y="1977700"/>
                <a:ext cx="599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6375" extrusionOk="0">
                    <a:moveTo>
                      <a:pt x="1414" y="6375"/>
                    </a:moveTo>
                    <a:cubicBezTo>
                      <a:pt x="1414" y="6375"/>
                      <a:pt x="2399" y="1879"/>
                      <a:pt x="1404" y="886"/>
                    </a:cubicBezTo>
                    <a:cubicBezTo>
                      <a:pt x="518" y="1"/>
                      <a:pt x="0" y="2026"/>
                      <a:pt x="1414" y="6375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4934825" y="2058525"/>
                <a:ext cx="556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834" extrusionOk="0">
                    <a:moveTo>
                      <a:pt x="524" y="5833"/>
                    </a:moveTo>
                    <a:cubicBezTo>
                      <a:pt x="524" y="5833"/>
                      <a:pt x="2224" y="1988"/>
                      <a:pt x="1489" y="937"/>
                    </a:cubicBezTo>
                    <a:cubicBezTo>
                      <a:pt x="834" y="0"/>
                      <a:pt x="1" y="1720"/>
                      <a:pt x="524" y="5833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974775" y="2145425"/>
                <a:ext cx="55300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479" extrusionOk="0">
                    <a:moveTo>
                      <a:pt x="1" y="4478"/>
                    </a:moveTo>
                    <a:cubicBezTo>
                      <a:pt x="1" y="4478"/>
                      <a:pt x="2211" y="1713"/>
                      <a:pt x="1626" y="808"/>
                    </a:cubicBezTo>
                    <a:cubicBezTo>
                      <a:pt x="1106" y="0"/>
                      <a:pt x="45" y="1229"/>
                      <a:pt x="1" y="4478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852350" y="2187525"/>
                <a:ext cx="11442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2191" extrusionOk="0">
                    <a:moveTo>
                      <a:pt x="4576" y="1977"/>
                    </a:moveTo>
                    <a:cubicBezTo>
                      <a:pt x="4576" y="1977"/>
                      <a:pt x="1614" y="0"/>
                      <a:pt x="761" y="653"/>
                    </a:cubicBezTo>
                    <a:cubicBezTo>
                      <a:pt x="0" y="1234"/>
                      <a:pt x="1322" y="2190"/>
                      <a:pt x="4576" y="1977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823200" y="2134675"/>
                <a:ext cx="1154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2206" extrusionOk="0">
                    <a:moveTo>
                      <a:pt x="4615" y="1776"/>
                    </a:moveTo>
                    <a:cubicBezTo>
                      <a:pt x="4615" y="1776"/>
                      <a:pt x="1528" y="0"/>
                      <a:pt x="720" y="708"/>
                    </a:cubicBezTo>
                    <a:cubicBezTo>
                      <a:pt x="1" y="1339"/>
                      <a:pt x="1384" y="2205"/>
                      <a:pt x="4615" y="177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4751850" y="2074575"/>
                <a:ext cx="142450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2215" extrusionOk="0">
                    <a:moveTo>
                      <a:pt x="5697" y="1706"/>
                    </a:moveTo>
                    <a:cubicBezTo>
                      <a:pt x="5697" y="1706"/>
                      <a:pt x="1924" y="1"/>
                      <a:pt x="907" y="730"/>
                    </a:cubicBezTo>
                    <a:cubicBezTo>
                      <a:pt x="0" y="1379"/>
                      <a:pt x="1689" y="2214"/>
                      <a:pt x="5697" y="170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786250" y="2033500"/>
                <a:ext cx="200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11129" extrusionOk="0">
                    <a:moveTo>
                      <a:pt x="8002" y="11129"/>
                    </a:moveTo>
                    <a:cubicBezTo>
                      <a:pt x="8002" y="11129"/>
                      <a:pt x="7737" y="4038"/>
                      <a:pt x="0" y="0"/>
                    </a:cubicBezTo>
                    <a:cubicBezTo>
                      <a:pt x="0" y="0"/>
                      <a:pt x="6520" y="3689"/>
                      <a:pt x="8002" y="11129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715125" y="1973100"/>
                <a:ext cx="145350" cy="11315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4526" extrusionOk="0">
                    <a:moveTo>
                      <a:pt x="5814" y="4526"/>
                    </a:moveTo>
                    <a:cubicBezTo>
                      <a:pt x="5814" y="4526"/>
                      <a:pt x="2624" y="0"/>
                      <a:pt x="1183" y="591"/>
                    </a:cubicBezTo>
                    <a:cubicBezTo>
                      <a:pt x="1" y="1076"/>
                      <a:pt x="893" y="2482"/>
                      <a:pt x="5814" y="452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4760800" y="2012800"/>
                <a:ext cx="10897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3261" extrusionOk="0">
                    <a:moveTo>
                      <a:pt x="4358" y="3261"/>
                    </a:moveTo>
                    <a:cubicBezTo>
                      <a:pt x="4358" y="3261"/>
                      <a:pt x="2442" y="1141"/>
                      <a:pt x="0" y="1"/>
                    </a:cubicBezTo>
                    <a:cubicBezTo>
                      <a:pt x="0" y="1"/>
                      <a:pt x="3242" y="2623"/>
                      <a:pt x="4358" y="32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4844150" y="1997375"/>
                <a:ext cx="24300" cy="995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980" extrusionOk="0">
                    <a:moveTo>
                      <a:pt x="972" y="3979"/>
                    </a:moveTo>
                    <a:cubicBezTo>
                      <a:pt x="972" y="3979"/>
                      <a:pt x="961" y="1773"/>
                      <a:pt x="1" y="0"/>
                    </a:cubicBezTo>
                    <a:cubicBezTo>
                      <a:pt x="1" y="0"/>
                      <a:pt x="604" y="3091"/>
                      <a:pt x="972" y="397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4910100" y="2031575"/>
                <a:ext cx="154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509" extrusionOk="0">
                    <a:moveTo>
                      <a:pt x="186" y="4509"/>
                    </a:moveTo>
                    <a:cubicBezTo>
                      <a:pt x="186" y="4509"/>
                      <a:pt x="616" y="2149"/>
                      <a:pt x="21" y="1"/>
                    </a:cubicBezTo>
                    <a:cubicBezTo>
                      <a:pt x="21" y="1"/>
                      <a:pt x="1" y="3463"/>
                      <a:pt x="186" y="450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4948375" y="2096125"/>
                <a:ext cx="1537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145" extrusionOk="0">
                    <a:moveTo>
                      <a:pt x="0" y="4144"/>
                    </a:moveTo>
                    <a:cubicBezTo>
                      <a:pt x="0" y="4144"/>
                      <a:pt x="615" y="2086"/>
                      <a:pt x="581" y="0"/>
                    </a:cubicBezTo>
                    <a:cubicBezTo>
                      <a:pt x="581" y="0"/>
                      <a:pt x="46" y="3152"/>
                      <a:pt x="0" y="414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4974225" y="2171900"/>
                <a:ext cx="2797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465" extrusionOk="0">
                    <a:moveTo>
                      <a:pt x="1" y="3465"/>
                    </a:moveTo>
                    <a:cubicBezTo>
                      <a:pt x="1" y="3465"/>
                      <a:pt x="878" y="1794"/>
                      <a:pt x="1118" y="0"/>
                    </a:cubicBezTo>
                    <a:cubicBezTo>
                      <a:pt x="1118" y="0"/>
                      <a:pt x="176" y="2620"/>
                      <a:pt x="1" y="346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4878800" y="2214125"/>
                <a:ext cx="88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04" extrusionOk="0">
                    <a:moveTo>
                      <a:pt x="3549" y="903"/>
                    </a:moveTo>
                    <a:cubicBezTo>
                      <a:pt x="3549" y="903"/>
                      <a:pt x="1658" y="752"/>
                      <a:pt x="0" y="1"/>
                    </a:cubicBezTo>
                    <a:cubicBezTo>
                      <a:pt x="0" y="1"/>
                      <a:pt x="2735" y="602"/>
                      <a:pt x="3549" y="90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4855300" y="2160300"/>
                <a:ext cx="8530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675" extrusionOk="0">
                    <a:moveTo>
                      <a:pt x="3411" y="675"/>
                    </a:moveTo>
                    <a:cubicBezTo>
                      <a:pt x="3411" y="675"/>
                      <a:pt x="1602" y="643"/>
                      <a:pt x="0" y="0"/>
                    </a:cubicBezTo>
                    <a:cubicBezTo>
                      <a:pt x="0" y="0"/>
                      <a:pt x="2626" y="427"/>
                      <a:pt x="3411" y="67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4793225" y="2101175"/>
                <a:ext cx="971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34" extrusionOk="0">
                    <a:moveTo>
                      <a:pt x="3885" y="527"/>
                    </a:moveTo>
                    <a:cubicBezTo>
                      <a:pt x="3885" y="527"/>
                      <a:pt x="1840" y="633"/>
                      <a:pt x="1" y="0"/>
                    </a:cubicBezTo>
                    <a:cubicBezTo>
                      <a:pt x="1" y="0"/>
                      <a:pt x="2988" y="295"/>
                      <a:pt x="3885" y="527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4831025" y="2051475"/>
                <a:ext cx="805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55" extrusionOk="0">
                    <a:moveTo>
                      <a:pt x="112" y="528"/>
                    </a:moveTo>
                    <a:cubicBezTo>
                      <a:pt x="112" y="528"/>
                      <a:pt x="321" y="554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4868675" y="2108675"/>
                <a:ext cx="1070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53" extrusionOk="0">
                    <a:moveTo>
                      <a:pt x="265" y="253"/>
                    </a:moveTo>
                    <a:cubicBezTo>
                      <a:pt x="265" y="253"/>
                      <a:pt x="427" y="221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4918350" y="2169300"/>
                <a:ext cx="9400" cy="5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30" extrusionOk="0">
                    <a:moveTo>
                      <a:pt x="231" y="230"/>
                    </a:moveTo>
                    <a:cubicBezTo>
                      <a:pt x="231" y="230"/>
                      <a:pt x="376" y="20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4948275" y="2228500"/>
                <a:ext cx="8900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38" extrusionOk="0">
                    <a:moveTo>
                      <a:pt x="213" y="238"/>
                    </a:moveTo>
                    <a:cubicBezTo>
                      <a:pt x="213" y="238"/>
                      <a:pt x="356" y="22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4863675" y="2060500"/>
                <a:ext cx="52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63" extrusionOk="0">
                    <a:moveTo>
                      <a:pt x="0" y="321"/>
                    </a:moveTo>
                    <a:cubicBezTo>
                      <a:pt x="0" y="321"/>
                      <a:pt x="125" y="462"/>
                      <a:pt x="21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4914350" y="2097650"/>
                <a:ext cx="677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436" extrusionOk="0">
                    <a:moveTo>
                      <a:pt x="1" y="272"/>
                    </a:moveTo>
                    <a:cubicBezTo>
                      <a:pt x="1" y="272"/>
                      <a:pt x="95" y="435"/>
                      <a:pt x="27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4951900" y="2169625"/>
                <a:ext cx="76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349" extrusionOk="0">
                    <a:moveTo>
                      <a:pt x="1" y="178"/>
                    </a:moveTo>
                    <a:cubicBezTo>
                      <a:pt x="1" y="178"/>
                      <a:pt x="57" y="349"/>
                      <a:pt x="30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4981775" y="2232475"/>
                <a:ext cx="69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49" extrusionOk="0">
                    <a:moveTo>
                      <a:pt x="1" y="100"/>
                    </a:moveTo>
                    <a:cubicBezTo>
                      <a:pt x="1" y="100"/>
                      <a:pt x="21" y="249"/>
                      <a:pt x="27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4819350" y="2036775"/>
                <a:ext cx="10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828" extrusionOk="0">
                    <a:moveTo>
                      <a:pt x="168" y="817"/>
                    </a:moveTo>
                    <a:cubicBezTo>
                      <a:pt x="168" y="817"/>
                      <a:pt x="434" y="82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4855075" y="2103500"/>
                <a:ext cx="150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93" extrusionOk="0">
                    <a:moveTo>
                      <a:pt x="403" y="393"/>
                    </a:moveTo>
                    <a:cubicBezTo>
                      <a:pt x="403" y="393"/>
                      <a:pt x="602" y="340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6"/>
              <p:cNvSpPr/>
              <p:nvPr/>
            </p:nvSpPr>
            <p:spPr>
              <a:xfrm>
                <a:off x="4906325" y="2164325"/>
                <a:ext cx="1327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57" extrusionOk="0">
                    <a:moveTo>
                      <a:pt x="353" y="356"/>
                    </a:moveTo>
                    <a:cubicBezTo>
                      <a:pt x="353" y="356"/>
                      <a:pt x="530" y="31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4936850" y="2222950"/>
                <a:ext cx="125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69" extrusionOk="0">
                    <a:moveTo>
                      <a:pt x="323" y="369"/>
                    </a:moveTo>
                    <a:cubicBezTo>
                      <a:pt x="323" y="369"/>
                      <a:pt x="500" y="340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4860875" y="2046350"/>
                <a:ext cx="82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660" extrusionOk="0">
                    <a:moveTo>
                      <a:pt x="1" y="491"/>
                    </a:moveTo>
                    <a:cubicBezTo>
                      <a:pt x="1" y="491"/>
                      <a:pt x="172" y="660"/>
                      <a:pt x="33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4913625" y="2083825"/>
                <a:ext cx="105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15" extrusionOk="0">
                    <a:moveTo>
                      <a:pt x="0" y="415"/>
                    </a:moveTo>
                    <a:cubicBezTo>
                      <a:pt x="0" y="415"/>
                      <a:pt x="134" y="615"/>
                      <a:pt x="42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4953100" y="2157875"/>
                <a:ext cx="1182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84" extrusionOk="0">
                    <a:moveTo>
                      <a:pt x="1" y="269"/>
                    </a:moveTo>
                    <a:cubicBezTo>
                      <a:pt x="1" y="269"/>
                      <a:pt x="89" y="483"/>
                      <a:pt x="47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6"/>
              <p:cNvSpPr/>
              <p:nvPr/>
            </p:nvSpPr>
            <p:spPr>
              <a:xfrm>
                <a:off x="4984200" y="2223725"/>
                <a:ext cx="106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7" extrusionOk="0">
                    <a:moveTo>
                      <a:pt x="1" y="149"/>
                    </a:moveTo>
                    <a:cubicBezTo>
                      <a:pt x="1" y="149"/>
                      <a:pt x="40" y="337"/>
                      <a:pt x="427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6"/>
              <p:cNvSpPr/>
              <p:nvPr/>
            </p:nvSpPr>
            <p:spPr>
              <a:xfrm>
                <a:off x="4806225" y="2025100"/>
                <a:ext cx="120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013" extrusionOk="0">
                    <a:moveTo>
                      <a:pt x="169" y="996"/>
                    </a:moveTo>
                    <a:cubicBezTo>
                      <a:pt x="169" y="996"/>
                      <a:pt x="480" y="1012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4841375" y="2100200"/>
                <a:ext cx="175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87" extrusionOk="0">
                    <a:moveTo>
                      <a:pt x="467" y="486"/>
                    </a:moveTo>
                    <a:cubicBezTo>
                      <a:pt x="467" y="486"/>
                      <a:pt x="702" y="428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4894200" y="2160975"/>
                <a:ext cx="154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42" extrusionOk="0">
                    <a:moveTo>
                      <a:pt x="408" y="441"/>
                    </a:moveTo>
                    <a:cubicBezTo>
                      <a:pt x="408" y="441"/>
                      <a:pt x="617" y="398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6"/>
              <p:cNvSpPr/>
              <p:nvPr/>
            </p:nvSpPr>
            <p:spPr>
              <a:xfrm>
                <a:off x="4925225" y="2219000"/>
                <a:ext cx="1447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54" extrusionOk="0">
                    <a:moveTo>
                      <a:pt x="372" y="453"/>
                    </a:moveTo>
                    <a:cubicBezTo>
                      <a:pt x="372" y="453"/>
                      <a:pt x="579" y="423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4856100" y="2032700"/>
                <a:ext cx="106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78" extrusionOk="0">
                    <a:moveTo>
                      <a:pt x="0" y="577"/>
                    </a:moveTo>
                    <a:cubicBezTo>
                      <a:pt x="0" y="577"/>
                      <a:pt x="198" y="777"/>
                      <a:pt x="42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4911225" y="2070000"/>
                <a:ext cx="133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15" extrusionOk="0">
                    <a:moveTo>
                      <a:pt x="1" y="480"/>
                    </a:moveTo>
                    <a:cubicBezTo>
                      <a:pt x="1" y="480"/>
                      <a:pt x="155" y="715"/>
                      <a:pt x="53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4953150" y="2145425"/>
                <a:ext cx="147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53" extrusionOk="0">
                    <a:moveTo>
                      <a:pt x="0" y="300"/>
                    </a:moveTo>
                    <a:cubicBezTo>
                      <a:pt x="0" y="300"/>
                      <a:pt x="100" y="553"/>
                      <a:pt x="58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6"/>
              <p:cNvSpPr/>
              <p:nvPr/>
            </p:nvSpPr>
            <p:spPr>
              <a:xfrm>
                <a:off x="4986050" y="2214050"/>
                <a:ext cx="131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7" extrusionOk="0">
                    <a:moveTo>
                      <a:pt x="0" y="156"/>
                    </a:moveTo>
                    <a:cubicBezTo>
                      <a:pt x="0" y="156"/>
                      <a:pt x="43" y="376"/>
                      <a:pt x="526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6"/>
              <p:cNvSpPr/>
              <p:nvPr/>
            </p:nvSpPr>
            <p:spPr>
              <a:xfrm>
                <a:off x="4788250" y="2007525"/>
                <a:ext cx="152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55" extrusionOk="0">
                    <a:moveTo>
                      <a:pt x="192" y="1087"/>
                    </a:moveTo>
                    <a:cubicBezTo>
                      <a:pt x="192" y="1087"/>
                      <a:pt x="608" y="145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6"/>
              <p:cNvSpPr/>
              <p:nvPr/>
            </p:nvSpPr>
            <p:spPr>
              <a:xfrm>
                <a:off x="4822150" y="2094875"/>
                <a:ext cx="236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632" extrusionOk="0">
                    <a:moveTo>
                      <a:pt x="514" y="529"/>
                    </a:moveTo>
                    <a:cubicBezTo>
                      <a:pt x="514" y="529"/>
                      <a:pt x="946" y="631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6"/>
              <p:cNvSpPr/>
              <p:nvPr/>
            </p:nvSpPr>
            <p:spPr>
              <a:xfrm>
                <a:off x="4877175" y="2155700"/>
                <a:ext cx="208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84" extrusionOk="0">
                    <a:moveTo>
                      <a:pt x="450" y="480"/>
                    </a:moveTo>
                    <a:cubicBezTo>
                      <a:pt x="450" y="480"/>
                      <a:pt x="833" y="58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6"/>
              <p:cNvSpPr/>
              <p:nvPr/>
            </p:nvSpPr>
            <p:spPr>
              <a:xfrm>
                <a:off x="4908900" y="2212850"/>
                <a:ext cx="194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19" extrusionOk="0">
                    <a:moveTo>
                      <a:pt x="411" y="494"/>
                    </a:moveTo>
                    <a:cubicBezTo>
                      <a:pt x="411" y="494"/>
                      <a:pt x="778" y="618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6"/>
              <p:cNvSpPr/>
              <p:nvPr/>
            </p:nvSpPr>
            <p:spPr>
              <a:xfrm>
                <a:off x="4852800" y="2013275"/>
                <a:ext cx="1147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1066" extrusionOk="0">
                    <a:moveTo>
                      <a:pt x="1" y="634"/>
                    </a:moveTo>
                    <a:cubicBezTo>
                      <a:pt x="1" y="634"/>
                      <a:pt x="78" y="1065"/>
                      <a:pt x="45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6"/>
              <p:cNvSpPr/>
              <p:nvPr/>
            </p:nvSpPr>
            <p:spPr>
              <a:xfrm>
                <a:off x="4911375" y="2050500"/>
                <a:ext cx="146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967" extrusionOk="0">
                    <a:moveTo>
                      <a:pt x="11" y="529"/>
                    </a:moveTo>
                    <a:cubicBezTo>
                      <a:pt x="11" y="529"/>
                      <a:pt x="0" y="966"/>
                      <a:pt x="587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6"/>
              <p:cNvSpPr/>
              <p:nvPr/>
            </p:nvSpPr>
            <p:spPr>
              <a:xfrm>
                <a:off x="4954650" y="2128175"/>
                <a:ext cx="182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7" extrusionOk="0">
                    <a:moveTo>
                      <a:pt x="92" y="333"/>
                    </a:moveTo>
                    <a:cubicBezTo>
                      <a:pt x="92" y="333"/>
                      <a:pt x="1" y="727"/>
                      <a:pt x="73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6"/>
              <p:cNvSpPr/>
              <p:nvPr/>
            </p:nvSpPr>
            <p:spPr>
              <a:xfrm>
                <a:off x="4988300" y="2200700"/>
                <a:ext cx="176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484" extrusionOk="0">
                    <a:moveTo>
                      <a:pt x="135" y="176"/>
                    </a:moveTo>
                    <a:cubicBezTo>
                      <a:pt x="135" y="176"/>
                      <a:pt x="0" y="483"/>
                      <a:pt x="70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6"/>
              <p:cNvSpPr/>
              <p:nvPr/>
            </p:nvSpPr>
            <p:spPr>
              <a:xfrm>
                <a:off x="4764250" y="1995175"/>
                <a:ext cx="273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598" extrusionOk="0">
                    <a:moveTo>
                      <a:pt x="512" y="1170"/>
                    </a:moveTo>
                    <a:cubicBezTo>
                      <a:pt x="512" y="1170"/>
                      <a:pt x="1093" y="159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6"/>
              <p:cNvSpPr/>
              <p:nvPr/>
            </p:nvSpPr>
            <p:spPr>
              <a:xfrm>
                <a:off x="4800250" y="2093600"/>
                <a:ext cx="338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1" extrusionOk="0">
                    <a:moveTo>
                      <a:pt x="780" y="503"/>
                    </a:moveTo>
                    <a:cubicBezTo>
                      <a:pt x="780" y="503"/>
                      <a:pt x="1353" y="601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6"/>
              <p:cNvSpPr/>
              <p:nvPr/>
            </p:nvSpPr>
            <p:spPr>
              <a:xfrm>
                <a:off x="4857725" y="2153850"/>
                <a:ext cx="298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572" extrusionOk="0">
                    <a:moveTo>
                      <a:pt x="685" y="467"/>
                    </a:moveTo>
                    <a:cubicBezTo>
                      <a:pt x="685" y="467"/>
                      <a:pt x="1194" y="572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6"/>
              <p:cNvSpPr/>
              <p:nvPr/>
            </p:nvSpPr>
            <p:spPr>
              <a:xfrm>
                <a:off x="4890050" y="2209950"/>
                <a:ext cx="282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27" extrusionOk="0">
                    <a:moveTo>
                      <a:pt x="641" y="495"/>
                    </a:moveTo>
                    <a:cubicBezTo>
                      <a:pt x="641" y="495"/>
                      <a:pt x="1130" y="626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6"/>
              <p:cNvSpPr/>
              <p:nvPr/>
            </p:nvSpPr>
            <p:spPr>
              <a:xfrm>
                <a:off x="4847700" y="1992600"/>
                <a:ext cx="72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433" extrusionOk="0">
                    <a:moveTo>
                      <a:pt x="0" y="872"/>
                    </a:moveTo>
                    <a:cubicBezTo>
                      <a:pt x="0" y="872"/>
                      <a:pt x="156" y="1432"/>
                      <a:pt x="29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6"/>
              <p:cNvSpPr/>
              <p:nvPr/>
            </p:nvSpPr>
            <p:spPr>
              <a:xfrm>
                <a:off x="4909600" y="2028400"/>
                <a:ext cx="1155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375" extrusionOk="0">
                    <a:moveTo>
                      <a:pt x="0" y="796"/>
                    </a:moveTo>
                    <a:cubicBezTo>
                      <a:pt x="0" y="796"/>
                      <a:pt x="40" y="1374"/>
                      <a:pt x="46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6"/>
              <p:cNvSpPr/>
              <p:nvPr/>
            </p:nvSpPr>
            <p:spPr>
              <a:xfrm>
                <a:off x="4956125" y="2106925"/>
                <a:ext cx="163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38" extrusionOk="0">
                    <a:moveTo>
                      <a:pt x="72" y="603"/>
                    </a:moveTo>
                    <a:cubicBezTo>
                      <a:pt x="72" y="603"/>
                      <a:pt x="1" y="1137"/>
                      <a:pt x="65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4991175" y="2183300"/>
                <a:ext cx="176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832" extrusionOk="0">
                    <a:moveTo>
                      <a:pt x="141" y="406"/>
                    </a:moveTo>
                    <a:cubicBezTo>
                      <a:pt x="141" y="406"/>
                      <a:pt x="0" y="831"/>
                      <a:pt x="70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4744300" y="2016400"/>
                <a:ext cx="4252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413" extrusionOk="0">
                    <a:moveTo>
                      <a:pt x="1072" y="75"/>
                    </a:moveTo>
                    <a:cubicBezTo>
                      <a:pt x="1072" y="75"/>
                      <a:pt x="1700" y="41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6"/>
              <p:cNvSpPr/>
              <p:nvPr/>
            </p:nvSpPr>
            <p:spPr>
              <a:xfrm>
                <a:off x="4792900" y="2104225"/>
                <a:ext cx="348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94" extrusionOk="0">
                    <a:moveTo>
                      <a:pt x="814" y="0"/>
                    </a:moveTo>
                    <a:cubicBezTo>
                      <a:pt x="814" y="0"/>
                      <a:pt x="1392" y="41"/>
                      <a:pt x="1" y="19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6"/>
              <p:cNvSpPr/>
              <p:nvPr/>
            </p:nvSpPr>
            <p:spPr>
              <a:xfrm>
                <a:off x="4850975" y="2163600"/>
                <a:ext cx="310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44" extrusionOk="0">
                    <a:moveTo>
                      <a:pt x="727" y="0"/>
                    </a:moveTo>
                    <a:cubicBezTo>
                      <a:pt x="727" y="0"/>
                      <a:pt x="1239" y="55"/>
                      <a:pt x="0" y="14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6"/>
              <p:cNvSpPr/>
              <p:nvPr/>
            </p:nvSpPr>
            <p:spPr>
              <a:xfrm>
                <a:off x="4882650" y="2220100"/>
                <a:ext cx="303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9" extrusionOk="0">
                    <a:moveTo>
                      <a:pt x="718" y="1"/>
                    </a:moveTo>
                    <a:cubicBezTo>
                      <a:pt x="718" y="1"/>
                      <a:pt x="1215" y="84"/>
                      <a:pt x="0" y="9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6"/>
              <p:cNvSpPr/>
              <p:nvPr/>
            </p:nvSpPr>
            <p:spPr>
              <a:xfrm>
                <a:off x="4830300" y="1990375"/>
                <a:ext cx="226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246" extrusionOk="0">
                    <a:moveTo>
                      <a:pt x="672" y="698"/>
                    </a:moveTo>
                    <a:cubicBezTo>
                      <a:pt x="672" y="698"/>
                      <a:pt x="906" y="1245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4897375" y="2021300"/>
                <a:ext cx="15950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400" extrusionOk="0">
                    <a:moveTo>
                      <a:pt x="519" y="816"/>
                    </a:moveTo>
                    <a:cubicBezTo>
                      <a:pt x="519" y="816"/>
                      <a:pt x="638" y="1399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6"/>
              <p:cNvSpPr/>
              <p:nvPr/>
            </p:nvSpPr>
            <p:spPr>
              <a:xfrm>
                <a:off x="4951500" y="2094475"/>
                <a:ext cx="8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429" extrusionOk="0">
                    <a:moveTo>
                      <a:pt x="334" y="871"/>
                    </a:moveTo>
                    <a:cubicBezTo>
                      <a:pt x="334" y="871"/>
                      <a:pt x="336" y="1429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4993675" y="2170025"/>
                <a:ext cx="34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16" extrusionOk="0">
                    <a:moveTo>
                      <a:pt x="138" y="760"/>
                    </a:moveTo>
                    <a:cubicBezTo>
                      <a:pt x="138" y="760"/>
                      <a:pt x="55" y="1215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4763150" y="2030150"/>
                <a:ext cx="293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69" extrusionOk="0">
                    <a:moveTo>
                      <a:pt x="1095" y="1"/>
                    </a:moveTo>
                    <a:cubicBezTo>
                      <a:pt x="1095" y="1"/>
                      <a:pt x="1174" y="269"/>
                      <a:pt x="1" y="16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>
                <a:off x="4812875" y="2106250"/>
                <a:ext cx="225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3" extrusionOk="0">
                    <a:moveTo>
                      <a:pt x="750" y="1"/>
                    </a:moveTo>
                    <a:cubicBezTo>
                      <a:pt x="750" y="1"/>
                      <a:pt x="900" y="125"/>
                      <a:pt x="1" y="32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6"/>
              <p:cNvSpPr/>
              <p:nvPr/>
            </p:nvSpPr>
            <p:spPr>
              <a:xfrm>
                <a:off x="4868650" y="2165975"/>
                <a:ext cx="200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9" extrusionOk="0">
                    <a:moveTo>
                      <a:pt x="672" y="0"/>
                    </a:moveTo>
                    <a:cubicBezTo>
                      <a:pt x="672" y="0"/>
                      <a:pt x="803" y="114"/>
                      <a:pt x="0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6"/>
              <p:cNvSpPr/>
              <p:nvPr/>
            </p:nvSpPr>
            <p:spPr>
              <a:xfrm>
                <a:off x="4899600" y="2223350"/>
                <a:ext cx="19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5" extrusionOk="0">
                    <a:moveTo>
                      <a:pt x="671" y="1"/>
                    </a:moveTo>
                    <a:cubicBezTo>
                      <a:pt x="671" y="1"/>
                      <a:pt x="792" y="119"/>
                      <a:pt x="1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4833225" y="2010450"/>
                <a:ext cx="203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6" extrusionOk="0">
                    <a:moveTo>
                      <a:pt x="813" y="599"/>
                    </a:moveTo>
                    <a:cubicBezTo>
                      <a:pt x="813" y="599"/>
                      <a:pt x="722" y="776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6"/>
              <p:cNvSpPr/>
              <p:nvPr/>
            </p:nvSpPr>
            <p:spPr>
              <a:xfrm>
                <a:off x="4896225" y="2041525"/>
                <a:ext cx="169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903" extrusionOk="0">
                    <a:moveTo>
                      <a:pt x="676" y="750"/>
                    </a:moveTo>
                    <a:cubicBezTo>
                      <a:pt x="676" y="750"/>
                      <a:pt x="550" y="90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6"/>
              <p:cNvSpPr/>
              <p:nvPr/>
            </p:nvSpPr>
            <p:spPr>
              <a:xfrm>
                <a:off x="4946650" y="2112525"/>
                <a:ext cx="12350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957" extrusionOk="0">
                    <a:moveTo>
                      <a:pt x="493" y="849"/>
                    </a:moveTo>
                    <a:cubicBezTo>
                      <a:pt x="493" y="849"/>
                      <a:pt x="347" y="956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6"/>
              <p:cNvSpPr/>
              <p:nvPr/>
            </p:nvSpPr>
            <p:spPr>
              <a:xfrm>
                <a:off x="4986925" y="2184000"/>
                <a:ext cx="6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833" extrusionOk="0">
                    <a:moveTo>
                      <a:pt x="272" y="767"/>
                    </a:moveTo>
                    <a:cubicBezTo>
                      <a:pt x="272" y="767"/>
                      <a:pt x="137" y="833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4778450" y="2042125"/>
                <a:ext cx="293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69" extrusionOk="0">
                    <a:moveTo>
                      <a:pt x="1096" y="0"/>
                    </a:moveTo>
                    <a:cubicBezTo>
                      <a:pt x="1096" y="0"/>
                      <a:pt x="1174" y="268"/>
                      <a:pt x="1" y="1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4828225" y="2109225"/>
                <a:ext cx="225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2" extrusionOk="0">
                    <a:moveTo>
                      <a:pt x="750" y="0"/>
                    </a:moveTo>
                    <a:cubicBezTo>
                      <a:pt x="750" y="0"/>
                      <a:pt x="900" y="123"/>
                      <a:pt x="0" y="32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4882250" y="2169050"/>
                <a:ext cx="200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9" extrusionOk="0">
                    <a:moveTo>
                      <a:pt x="672" y="1"/>
                    </a:moveTo>
                    <a:cubicBezTo>
                      <a:pt x="672" y="1"/>
                      <a:pt x="803" y="114"/>
                      <a:pt x="0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6"/>
              <p:cNvSpPr/>
              <p:nvPr/>
            </p:nvSpPr>
            <p:spPr>
              <a:xfrm>
                <a:off x="4912700" y="2227150"/>
                <a:ext cx="19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4" extrusionOk="0">
                    <a:moveTo>
                      <a:pt x="670" y="1"/>
                    </a:moveTo>
                    <a:cubicBezTo>
                      <a:pt x="670" y="1"/>
                      <a:pt x="792" y="119"/>
                      <a:pt x="0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6"/>
              <p:cNvSpPr/>
              <p:nvPr/>
            </p:nvSpPr>
            <p:spPr>
              <a:xfrm>
                <a:off x="4836925" y="2025575"/>
                <a:ext cx="203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5" extrusionOk="0">
                    <a:moveTo>
                      <a:pt x="814" y="599"/>
                    </a:moveTo>
                    <a:cubicBezTo>
                      <a:pt x="814" y="599"/>
                      <a:pt x="722" y="775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6"/>
              <p:cNvSpPr/>
              <p:nvPr/>
            </p:nvSpPr>
            <p:spPr>
              <a:xfrm>
                <a:off x="4896800" y="2057050"/>
                <a:ext cx="169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904" extrusionOk="0">
                    <a:moveTo>
                      <a:pt x="677" y="750"/>
                    </a:moveTo>
                    <a:cubicBezTo>
                      <a:pt x="677" y="750"/>
                      <a:pt x="551" y="903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>
                <a:off x="4944300" y="2126725"/>
                <a:ext cx="1237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957" extrusionOk="0">
                    <a:moveTo>
                      <a:pt x="494" y="849"/>
                    </a:moveTo>
                    <a:cubicBezTo>
                      <a:pt x="494" y="849"/>
                      <a:pt x="347" y="957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>
                <a:off x="4982825" y="2195250"/>
                <a:ext cx="6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832" extrusionOk="0">
                    <a:moveTo>
                      <a:pt x="273" y="766"/>
                    </a:moveTo>
                    <a:cubicBezTo>
                      <a:pt x="273" y="766"/>
                      <a:pt x="137" y="832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4801550" y="2056450"/>
                <a:ext cx="2482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8" extrusionOk="0">
                    <a:moveTo>
                      <a:pt x="902" y="0"/>
                    </a:moveTo>
                    <a:cubicBezTo>
                      <a:pt x="902" y="0"/>
                      <a:pt x="992" y="278"/>
                      <a:pt x="0" y="6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6"/>
              <p:cNvSpPr/>
              <p:nvPr/>
            </p:nvSpPr>
            <p:spPr>
              <a:xfrm>
                <a:off x="4849275" y="2112775"/>
                <a:ext cx="200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29" extrusionOk="0">
                    <a:moveTo>
                      <a:pt x="641" y="1"/>
                    </a:moveTo>
                    <a:cubicBezTo>
                      <a:pt x="641" y="1"/>
                      <a:pt x="802" y="126"/>
                      <a:pt x="0" y="22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>
                <a:off x="4900950" y="2172775"/>
                <a:ext cx="179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80" extrusionOk="0">
                    <a:moveTo>
                      <a:pt x="573" y="1"/>
                    </a:moveTo>
                    <a:cubicBezTo>
                      <a:pt x="573" y="1"/>
                      <a:pt x="716" y="116"/>
                      <a:pt x="1" y="18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>
                <a:off x="4930825" y="2231725"/>
                <a:ext cx="175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43" extrusionOk="0">
                    <a:moveTo>
                      <a:pt x="571" y="0"/>
                    </a:moveTo>
                    <a:cubicBezTo>
                      <a:pt x="571" y="0"/>
                      <a:pt x="703" y="121"/>
                      <a:pt x="1" y="14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6"/>
              <p:cNvSpPr/>
              <p:nvPr/>
            </p:nvSpPr>
            <p:spPr>
              <a:xfrm>
                <a:off x="4845850" y="2045450"/>
                <a:ext cx="158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14" extrusionOk="0">
                    <a:moveTo>
                      <a:pt x="633" y="527"/>
                    </a:moveTo>
                    <a:cubicBezTo>
                      <a:pt x="633" y="527"/>
                      <a:pt x="543" y="71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4901525" y="2078300"/>
                <a:ext cx="12875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807" extrusionOk="0">
                    <a:moveTo>
                      <a:pt x="515" y="642"/>
                    </a:moveTo>
                    <a:cubicBezTo>
                      <a:pt x="515" y="642"/>
                      <a:pt x="389" y="80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6"/>
              <p:cNvSpPr/>
              <p:nvPr/>
            </p:nvSpPr>
            <p:spPr>
              <a:xfrm>
                <a:off x="4944775" y="2147125"/>
                <a:ext cx="9050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30" extrusionOk="0">
                    <a:moveTo>
                      <a:pt x="362" y="712"/>
                    </a:moveTo>
                    <a:cubicBezTo>
                      <a:pt x="362" y="712"/>
                      <a:pt x="213" y="830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6"/>
              <p:cNvSpPr/>
              <p:nvPr/>
            </p:nvSpPr>
            <p:spPr>
              <a:xfrm>
                <a:off x="4980075" y="2211975"/>
                <a:ext cx="46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708" extrusionOk="0">
                    <a:moveTo>
                      <a:pt x="187" y="634"/>
                    </a:moveTo>
                    <a:cubicBezTo>
                      <a:pt x="187" y="634"/>
                      <a:pt x="48" y="70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6"/>
              <p:cNvSpPr/>
              <p:nvPr/>
            </p:nvSpPr>
            <p:spPr>
              <a:xfrm>
                <a:off x="4822875" y="2067825"/>
                <a:ext cx="197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223" extrusionOk="0">
                    <a:moveTo>
                      <a:pt x="717" y="0"/>
                    </a:moveTo>
                    <a:cubicBezTo>
                      <a:pt x="717" y="0"/>
                      <a:pt x="790" y="223"/>
                      <a:pt x="0" y="4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6"/>
              <p:cNvSpPr/>
              <p:nvPr/>
            </p:nvSpPr>
            <p:spPr>
              <a:xfrm>
                <a:off x="4868725" y="2115125"/>
                <a:ext cx="160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1" extrusionOk="0">
                    <a:moveTo>
                      <a:pt x="511" y="0"/>
                    </a:moveTo>
                    <a:cubicBezTo>
                      <a:pt x="511" y="0"/>
                      <a:pt x="641" y="101"/>
                      <a:pt x="0" y="18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>
                <a:off x="4918225" y="2175350"/>
                <a:ext cx="1430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43" extrusionOk="0">
                    <a:moveTo>
                      <a:pt x="457" y="1"/>
                    </a:moveTo>
                    <a:cubicBezTo>
                      <a:pt x="457" y="1"/>
                      <a:pt x="571" y="93"/>
                      <a:pt x="0" y="14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6"/>
              <p:cNvSpPr/>
              <p:nvPr/>
            </p:nvSpPr>
            <p:spPr>
              <a:xfrm>
                <a:off x="4947600" y="2235050"/>
                <a:ext cx="140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13" extrusionOk="0">
                    <a:moveTo>
                      <a:pt x="455" y="1"/>
                    </a:moveTo>
                    <a:cubicBezTo>
                      <a:pt x="455" y="1"/>
                      <a:pt x="560" y="98"/>
                      <a:pt x="1" y="11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6"/>
              <p:cNvSpPr/>
              <p:nvPr/>
            </p:nvSpPr>
            <p:spPr>
              <a:xfrm>
                <a:off x="4854075" y="2063825"/>
                <a:ext cx="1255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70" extrusionOk="0">
                    <a:moveTo>
                      <a:pt x="501" y="419"/>
                    </a:moveTo>
                    <a:cubicBezTo>
                      <a:pt x="501" y="419"/>
                      <a:pt x="430" y="570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6"/>
              <p:cNvSpPr/>
              <p:nvPr/>
            </p:nvSpPr>
            <p:spPr>
              <a:xfrm>
                <a:off x="4905875" y="2097925"/>
                <a:ext cx="10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44" extrusionOk="0">
                    <a:moveTo>
                      <a:pt x="408" y="511"/>
                    </a:moveTo>
                    <a:cubicBezTo>
                      <a:pt x="408" y="511"/>
                      <a:pt x="307" y="64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6"/>
              <p:cNvSpPr/>
              <p:nvPr/>
            </p:nvSpPr>
            <p:spPr>
              <a:xfrm>
                <a:off x="4945200" y="2166025"/>
                <a:ext cx="71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661" extrusionOk="0">
                    <a:moveTo>
                      <a:pt x="286" y="565"/>
                    </a:moveTo>
                    <a:cubicBezTo>
                      <a:pt x="286" y="565"/>
                      <a:pt x="166" y="660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4977550" y="2227425"/>
                <a:ext cx="367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64" extrusionOk="0">
                    <a:moveTo>
                      <a:pt x="146" y="504"/>
                    </a:moveTo>
                    <a:cubicBezTo>
                      <a:pt x="146" y="504"/>
                      <a:pt x="35" y="564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6"/>
              <p:cNvSpPr/>
              <p:nvPr/>
            </p:nvSpPr>
            <p:spPr>
              <a:xfrm>
                <a:off x="4739625" y="1995725"/>
                <a:ext cx="55825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61" extrusionOk="0">
                    <a:moveTo>
                      <a:pt x="1307" y="1043"/>
                    </a:moveTo>
                    <a:cubicBezTo>
                      <a:pt x="1307" y="1043"/>
                      <a:pt x="2233" y="1461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4782350" y="2099225"/>
                <a:ext cx="536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83" extrusionOk="0">
                    <a:moveTo>
                      <a:pt x="1319" y="264"/>
                    </a:moveTo>
                    <a:cubicBezTo>
                      <a:pt x="1319" y="264"/>
                      <a:pt x="2144" y="282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6"/>
              <p:cNvSpPr/>
              <p:nvPr/>
            </p:nvSpPr>
            <p:spPr>
              <a:xfrm>
                <a:off x="4841875" y="2157775"/>
                <a:ext cx="475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8" extrusionOk="0">
                    <a:moveTo>
                      <a:pt x="1164" y="292"/>
                    </a:moveTo>
                    <a:cubicBezTo>
                      <a:pt x="1164" y="292"/>
                      <a:pt x="1902" y="31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6"/>
              <p:cNvSpPr/>
              <p:nvPr/>
            </p:nvSpPr>
            <p:spPr>
              <a:xfrm>
                <a:off x="4873600" y="2212775"/>
                <a:ext cx="459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9" extrusionOk="0">
                    <a:moveTo>
                      <a:pt x="1148" y="356"/>
                    </a:moveTo>
                    <a:cubicBezTo>
                      <a:pt x="1148" y="356"/>
                      <a:pt x="1838" y="419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38700" y="1976900"/>
                <a:ext cx="173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2070" extrusionOk="0">
                    <a:moveTo>
                      <a:pt x="291" y="1333"/>
                    </a:moveTo>
                    <a:cubicBezTo>
                      <a:pt x="291" y="1333"/>
                      <a:pt x="695" y="2070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908350" y="2009800"/>
                <a:ext cx="66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165" extrusionOk="0">
                    <a:moveTo>
                      <a:pt x="16" y="1362"/>
                    </a:moveTo>
                    <a:cubicBezTo>
                      <a:pt x="16" y="1362"/>
                      <a:pt x="264" y="2165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957950" y="2086825"/>
                <a:ext cx="5975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28" extrusionOk="0">
                    <a:moveTo>
                      <a:pt x="0" y="1239"/>
                    </a:moveTo>
                    <a:cubicBezTo>
                      <a:pt x="0" y="1239"/>
                      <a:pt x="82" y="2027"/>
                      <a:pt x="239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993975" y="2165675"/>
                <a:ext cx="11025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629" extrusionOk="0">
                    <a:moveTo>
                      <a:pt x="55" y="974"/>
                    </a:moveTo>
                    <a:cubicBezTo>
                      <a:pt x="55" y="974"/>
                      <a:pt x="1" y="1629"/>
                      <a:pt x="44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5284750" y="1957750"/>
                <a:ext cx="59875" cy="14987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5995" extrusionOk="0">
                    <a:moveTo>
                      <a:pt x="0" y="5995"/>
                    </a:moveTo>
                    <a:cubicBezTo>
                      <a:pt x="0" y="5995"/>
                      <a:pt x="100" y="1389"/>
                      <a:pt x="1299" y="655"/>
                    </a:cubicBezTo>
                    <a:cubicBezTo>
                      <a:pt x="2368" y="1"/>
                      <a:pt x="2394" y="2093"/>
                      <a:pt x="0" y="5995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5220725" y="1979975"/>
                <a:ext cx="599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6375" extrusionOk="0">
                    <a:moveTo>
                      <a:pt x="986" y="6374"/>
                    </a:moveTo>
                    <a:cubicBezTo>
                      <a:pt x="986" y="6374"/>
                      <a:pt x="0" y="1879"/>
                      <a:pt x="995" y="886"/>
                    </a:cubicBezTo>
                    <a:cubicBezTo>
                      <a:pt x="1882" y="1"/>
                      <a:pt x="2399" y="2026"/>
                      <a:pt x="986" y="6374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5170475" y="2060775"/>
                <a:ext cx="55600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835" extrusionOk="0">
                    <a:moveTo>
                      <a:pt x="1700" y="5834"/>
                    </a:moveTo>
                    <a:cubicBezTo>
                      <a:pt x="1700" y="5834"/>
                      <a:pt x="0" y="1989"/>
                      <a:pt x="735" y="938"/>
                    </a:cubicBezTo>
                    <a:cubicBezTo>
                      <a:pt x="1391" y="1"/>
                      <a:pt x="2223" y="1721"/>
                      <a:pt x="1700" y="5834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5130850" y="2147675"/>
                <a:ext cx="55300" cy="11200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480" extrusionOk="0">
                    <a:moveTo>
                      <a:pt x="2211" y="4479"/>
                    </a:moveTo>
                    <a:cubicBezTo>
                      <a:pt x="2211" y="4479"/>
                      <a:pt x="0" y="1713"/>
                      <a:pt x="585" y="808"/>
                    </a:cubicBezTo>
                    <a:cubicBezTo>
                      <a:pt x="1106" y="1"/>
                      <a:pt x="2167" y="1229"/>
                      <a:pt x="2211" y="4479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5194125" y="2189800"/>
                <a:ext cx="11445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2190" extrusionOk="0">
                    <a:moveTo>
                      <a:pt x="1" y="1977"/>
                    </a:moveTo>
                    <a:cubicBezTo>
                      <a:pt x="1" y="1977"/>
                      <a:pt x="2963" y="0"/>
                      <a:pt x="3816" y="652"/>
                    </a:cubicBezTo>
                    <a:cubicBezTo>
                      <a:pt x="4578" y="1234"/>
                      <a:pt x="3255" y="2190"/>
                      <a:pt x="1" y="1977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5222325" y="2136950"/>
                <a:ext cx="115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2205" extrusionOk="0">
                    <a:moveTo>
                      <a:pt x="1" y="1776"/>
                    </a:moveTo>
                    <a:cubicBezTo>
                      <a:pt x="1" y="1776"/>
                      <a:pt x="3087" y="0"/>
                      <a:pt x="3895" y="707"/>
                    </a:cubicBezTo>
                    <a:cubicBezTo>
                      <a:pt x="4615" y="1339"/>
                      <a:pt x="3231" y="2205"/>
                      <a:pt x="1" y="177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5266600" y="2076850"/>
                <a:ext cx="142450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2214" extrusionOk="0">
                    <a:moveTo>
                      <a:pt x="1" y="1706"/>
                    </a:moveTo>
                    <a:cubicBezTo>
                      <a:pt x="1" y="1706"/>
                      <a:pt x="3774" y="0"/>
                      <a:pt x="4791" y="730"/>
                    </a:cubicBezTo>
                    <a:cubicBezTo>
                      <a:pt x="5698" y="1379"/>
                      <a:pt x="4009" y="2214"/>
                      <a:pt x="1" y="170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5174600" y="2035775"/>
                <a:ext cx="200075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8003" h="11129" extrusionOk="0">
                    <a:moveTo>
                      <a:pt x="0" y="11128"/>
                    </a:moveTo>
                    <a:cubicBezTo>
                      <a:pt x="0" y="11128"/>
                      <a:pt x="265" y="4038"/>
                      <a:pt x="8003" y="0"/>
                    </a:cubicBezTo>
                    <a:cubicBezTo>
                      <a:pt x="8003" y="0"/>
                      <a:pt x="1482" y="3689"/>
                      <a:pt x="0" y="11128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300425" y="1975375"/>
                <a:ext cx="145350" cy="11315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4526" extrusionOk="0">
                    <a:moveTo>
                      <a:pt x="1" y="4526"/>
                    </a:moveTo>
                    <a:cubicBezTo>
                      <a:pt x="1" y="4526"/>
                      <a:pt x="3191" y="0"/>
                      <a:pt x="4631" y="591"/>
                    </a:cubicBezTo>
                    <a:cubicBezTo>
                      <a:pt x="5813" y="1076"/>
                      <a:pt x="4922" y="2482"/>
                      <a:pt x="1" y="452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291125" y="2015075"/>
                <a:ext cx="109000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261" extrusionOk="0">
                    <a:moveTo>
                      <a:pt x="1" y="3261"/>
                    </a:moveTo>
                    <a:cubicBezTo>
                      <a:pt x="1" y="3261"/>
                      <a:pt x="1917" y="1141"/>
                      <a:pt x="4360" y="1"/>
                    </a:cubicBezTo>
                    <a:cubicBezTo>
                      <a:pt x="4360" y="1"/>
                      <a:pt x="1117" y="2623"/>
                      <a:pt x="1" y="32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292450" y="1999650"/>
                <a:ext cx="24300" cy="995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980" extrusionOk="0">
                    <a:moveTo>
                      <a:pt x="0" y="3979"/>
                    </a:moveTo>
                    <a:cubicBezTo>
                      <a:pt x="0" y="3979"/>
                      <a:pt x="11" y="1773"/>
                      <a:pt x="971" y="0"/>
                    </a:cubicBezTo>
                    <a:cubicBezTo>
                      <a:pt x="971" y="0"/>
                      <a:pt x="368" y="3091"/>
                      <a:pt x="0" y="397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5235375" y="2033850"/>
                <a:ext cx="154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509" extrusionOk="0">
                    <a:moveTo>
                      <a:pt x="431" y="4508"/>
                    </a:moveTo>
                    <a:cubicBezTo>
                      <a:pt x="431" y="4508"/>
                      <a:pt x="1" y="2148"/>
                      <a:pt x="596" y="0"/>
                    </a:cubicBezTo>
                    <a:cubicBezTo>
                      <a:pt x="596" y="0"/>
                      <a:pt x="616" y="3462"/>
                      <a:pt x="431" y="450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5197175" y="2098375"/>
                <a:ext cx="15375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146" extrusionOk="0">
                    <a:moveTo>
                      <a:pt x="615" y="4145"/>
                    </a:moveTo>
                    <a:cubicBezTo>
                      <a:pt x="615" y="4145"/>
                      <a:pt x="0" y="2087"/>
                      <a:pt x="33" y="0"/>
                    </a:cubicBezTo>
                    <a:cubicBezTo>
                      <a:pt x="33" y="0"/>
                      <a:pt x="568" y="3152"/>
                      <a:pt x="615" y="414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5158700" y="2174150"/>
                <a:ext cx="2800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466" extrusionOk="0">
                    <a:moveTo>
                      <a:pt x="1119" y="3466"/>
                    </a:moveTo>
                    <a:cubicBezTo>
                      <a:pt x="1119" y="3466"/>
                      <a:pt x="241" y="1795"/>
                      <a:pt x="1" y="1"/>
                    </a:cubicBezTo>
                    <a:cubicBezTo>
                      <a:pt x="1" y="1"/>
                      <a:pt x="943" y="2620"/>
                      <a:pt x="1119" y="3466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5193375" y="2216400"/>
                <a:ext cx="88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04" extrusionOk="0">
                    <a:moveTo>
                      <a:pt x="0" y="903"/>
                    </a:moveTo>
                    <a:cubicBezTo>
                      <a:pt x="0" y="903"/>
                      <a:pt x="1891" y="752"/>
                      <a:pt x="3549" y="0"/>
                    </a:cubicBezTo>
                    <a:cubicBezTo>
                      <a:pt x="3549" y="0"/>
                      <a:pt x="814" y="602"/>
                      <a:pt x="0" y="90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20300" y="2162575"/>
                <a:ext cx="8532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675" extrusionOk="0">
                    <a:moveTo>
                      <a:pt x="1" y="674"/>
                    </a:moveTo>
                    <a:cubicBezTo>
                      <a:pt x="1" y="674"/>
                      <a:pt x="1810" y="643"/>
                      <a:pt x="3413" y="0"/>
                    </a:cubicBezTo>
                    <a:cubicBezTo>
                      <a:pt x="3413" y="0"/>
                      <a:pt x="786" y="426"/>
                      <a:pt x="1" y="67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70525" y="2103425"/>
                <a:ext cx="971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34" extrusionOk="0">
                    <a:moveTo>
                      <a:pt x="1" y="527"/>
                    </a:moveTo>
                    <a:cubicBezTo>
                      <a:pt x="1" y="527"/>
                      <a:pt x="2046" y="634"/>
                      <a:pt x="3885" y="1"/>
                    </a:cubicBezTo>
                    <a:cubicBezTo>
                      <a:pt x="3885" y="1"/>
                      <a:pt x="898" y="296"/>
                      <a:pt x="1" y="527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321825" y="2053750"/>
                <a:ext cx="80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55" extrusionOk="0">
                    <a:moveTo>
                      <a:pt x="210" y="528"/>
                    </a:moveTo>
                    <a:cubicBezTo>
                      <a:pt x="210" y="528"/>
                      <a:pt x="1" y="554"/>
                      <a:pt x="32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5281550" y="2110950"/>
                <a:ext cx="106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53" extrusionOk="0">
                    <a:moveTo>
                      <a:pt x="163" y="253"/>
                    </a:moveTo>
                    <a:cubicBezTo>
                      <a:pt x="163" y="253"/>
                      <a:pt x="1" y="221"/>
                      <a:pt x="42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233125" y="2171575"/>
                <a:ext cx="9450" cy="57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30" extrusionOk="0">
                    <a:moveTo>
                      <a:pt x="146" y="230"/>
                    </a:moveTo>
                    <a:cubicBezTo>
                      <a:pt x="146" y="230"/>
                      <a:pt x="1" y="207"/>
                      <a:pt x="37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5203725" y="2230750"/>
                <a:ext cx="8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39" extrusionOk="0">
                    <a:moveTo>
                      <a:pt x="143" y="238"/>
                    </a:moveTo>
                    <a:cubicBezTo>
                      <a:pt x="143" y="238"/>
                      <a:pt x="1" y="224"/>
                      <a:pt x="35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291975" y="2062775"/>
                <a:ext cx="52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63" extrusionOk="0">
                    <a:moveTo>
                      <a:pt x="210" y="321"/>
                    </a:moveTo>
                    <a:cubicBezTo>
                      <a:pt x="210" y="321"/>
                      <a:pt x="85" y="462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5239775" y="2099925"/>
                <a:ext cx="677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436" extrusionOk="0">
                    <a:moveTo>
                      <a:pt x="270" y="272"/>
                    </a:moveTo>
                    <a:cubicBezTo>
                      <a:pt x="270" y="272"/>
                      <a:pt x="177" y="435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5201425" y="2171900"/>
                <a:ext cx="757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349" extrusionOk="0">
                    <a:moveTo>
                      <a:pt x="302" y="177"/>
                    </a:moveTo>
                    <a:cubicBezTo>
                      <a:pt x="302" y="177"/>
                      <a:pt x="246" y="348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6"/>
              <p:cNvSpPr/>
              <p:nvPr/>
            </p:nvSpPr>
            <p:spPr>
              <a:xfrm>
                <a:off x="5172225" y="2234750"/>
                <a:ext cx="69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49" extrusionOk="0">
                    <a:moveTo>
                      <a:pt x="276" y="100"/>
                    </a:moveTo>
                    <a:cubicBezTo>
                      <a:pt x="276" y="100"/>
                      <a:pt x="255" y="249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5330700" y="2039050"/>
                <a:ext cx="10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828" extrusionOk="0">
                    <a:moveTo>
                      <a:pt x="266" y="817"/>
                    </a:moveTo>
                    <a:cubicBezTo>
                      <a:pt x="266" y="817"/>
                      <a:pt x="0" y="827"/>
                      <a:pt x="43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5290775" y="2105775"/>
                <a:ext cx="150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93" extrusionOk="0">
                    <a:moveTo>
                      <a:pt x="199" y="392"/>
                    </a:moveTo>
                    <a:cubicBezTo>
                      <a:pt x="199" y="392"/>
                      <a:pt x="0" y="340"/>
                      <a:pt x="60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5241300" y="2166575"/>
                <a:ext cx="133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58" extrusionOk="0">
                    <a:moveTo>
                      <a:pt x="179" y="357"/>
                    </a:moveTo>
                    <a:cubicBezTo>
                      <a:pt x="179" y="357"/>
                      <a:pt x="1" y="318"/>
                      <a:pt x="53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5211575" y="2225225"/>
                <a:ext cx="124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69" extrusionOk="0">
                    <a:moveTo>
                      <a:pt x="176" y="369"/>
                    </a:moveTo>
                    <a:cubicBezTo>
                      <a:pt x="176" y="369"/>
                      <a:pt x="0" y="340"/>
                      <a:pt x="499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5291800" y="2048625"/>
                <a:ext cx="82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660" extrusionOk="0">
                    <a:moveTo>
                      <a:pt x="328" y="490"/>
                    </a:moveTo>
                    <a:cubicBezTo>
                      <a:pt x="328" y="490"/>
                      <a:pt x="157" y="660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5236725" y="2086100"/>
                <a:ext cx="105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15" extrusionOk="0">
                    <a:moveTo>
                      <a:pt x="422" y="415"/>
                    </a:moveTo>
                    <a:cubicBezTo>
                      <a:pt x="422" y="415"/>
                      <a:pt x="288" y="615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5195975" y="2160150"/>
                <a:ext cx="1182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84" extrusionOk="0">
                    <a:moveTo>
                      <a:pt x="472" y="268"/>
                    </a:moveTo>
                    <a:cubicBezTo>
                      <a:pt x="472" y="268"/>
                      <a:pt x="384" y="483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166025" y="2226000"/>
                <a:ext cx="106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7" extrusionOk="0">
                    <a:moveTo>
                      <a:pt x="426" y="149"/>
                    </a:moveTo>
                    <a:cubicBezTo>
                      <a:pt x="426" y="149"/>
                      <a:pt x="387" y="337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6"/>
              <p:cNvSpPr/>
              <p:nvPr/>
            </p:nvSpPr>
            <p:spPr>
              <a:xfrm>
                <a:off x="5342675" y="2027375"/>
                <a:ext cx="120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013" extrusionOk="0">
                    <a:moveTo>
                      <a:pt x="311" y="995"/>
                    </a:moveTo>
                    <a:cubicBezTo>
                      <a:pt x="311" y="995"/>
                      <a:pt x="0" y="1012"/>
                      <a:pt x="48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6"/>
              <p:cNvSpPr/>
              <p:nvPr/>
            </p:nvSpPr>
            <p:spPr>
              <a:xfrm>
                <a:off x="5301950" y="2102475"/>
                <a:ext cx="1757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486" extrusionOk="0">
                    <a:moveTo>
                      <a:pt x="236" y="486"/>
                    </a:moveTo>
                    <a:cubicBezTo>
                      <a:pt x="236" y="486"/>
                      <a:pt x="1" y="428"/>
                      <a:pt x="70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6"/>
              <p:cNvSpPr/>
              <p:nvPr/>
            </p:nvSpPr>
            <p:spPr>
              <a:xfrm>
                <a:off x="5251250" y="2163250"/>
                <a:ext cx="154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42" extrusionOk="0">
                    <a:moveTo>
                      <a:pt x="210" y="441"/>
                    </a:moveTo>
                    <a:cubicBezTo>
                      <a:pt x="210" y="441"/>
                      <a:pt x="1" y="398"/>
                      <a:pt x="61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6"/>
              <p:cNvSpPr/>
              <p:nvPr/>
            </p:nvSpPr>
            <p:spPr>
              <a:xfrm>
                <a:off x="5221200" y="2221275"/>
                <a:ext cx="1450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454" extrusionOk="0">
                    <a:moveTo>
                      <a:pt x="207" y="453"/>
                    </a:moveTo>
                    <a:cubicBezTo>
                      <a:pt x="207" y="453"/>
                      <a:pt x="0" y="423"/>
                      <a:pt x="579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6"/>
              <p:cNvSpPr/>
              <p:nvPr/>
            </p:nvSpPr>
            <p:spPr>
              <a:xfrm>
                <a:off x="5294200" y="2034950"/>
                <a:ext cx="106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779" extrusionOk="0">
                    <a:moveTo>
                      <a:pt x="424" y="578"/>
                    </a:moveTo>
                    <a:cubicBezTo>
                      <a:pt x="424" y="578"/>
                      <a:pt x="227" y="778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6"/>
              <p:cNvSpPr/>
              <p:nvPr/>
            </p:nvSpPr>
            <p:spPr>
              <a:xfrm>
                <a:off x="5236325" y="2072275"/>
                <a:ext cx="133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15" extrusionOk="0">
                    <a:moveTo>
                      <a:pt x="533" y="479"/>
                    </a:moveTo>
                    <a:cubicBezTo>
                      <a:pt x="533" y="479"/>
                      <a:pt x="380" y="714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6"/>
              <p:cNvSpPr/>
              <p:nvPr/>
            </p:nvSpPr>
            <p:spPr>
              <a:xfrm>
                <a:off x="5193050" y="2147700"/>
                <a:ext cx="147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53" extrusionOk="0">
                    <a:moveTo>
                      <a:pt x="588" y="300"/>
                    </a:moveTo>
                    <a:cubicBezTo>
                      <a:pt x="588" y="300"/>
                      <a:pt x="488" y="553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6"/>
              <p:cNvSpPr/>
              <p:nvPr/>
            </p:nvSpPr>
            <p:spPr>
              <a:xfrm>
                <a:off x="5161725" y="2216300"/>
                <a:ext cx="1312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8" extrusionOk="0">
                    <a:moveTo>
                      <a:pt x="525" y="157"/>
                    </a:moveTo>
                    <a:cubicBezTo>
                      <a:pt x="525" y="157"/>
                      <a:pt x="482" y="377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6"/>
              <p:cNvSpPr/>
              <p:nvPr/>
            </p:nvSpPr>
            <p:spPr>
              <a:xfrm>
                <a:off x="5357450" y="2009800"/>
                <a:ext cx="152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454" extrusionOk="0">
                    <a:moveTo>
                      <a:pt x="416" y="1086"/>
                    </a:moveTo>
                    <a:cubicBezTo>
                      <a:pt x="416" y="1086"/>
                      <a:pt x="0" y="1454"/>
                      <a:pt x="60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6"/>
              <p:cNvSpPr/>
              <p:nvPr/>
            </p:nvSpPr>
            <p:spPr>
              <a:xfrm>
                <a:off x="5315075" y="2097150"/>
                <a:ext cx="237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631" extrusionOk="0">
                    <a:moveTo>
                      <a:pt x="433" y="528"/>
                    </a:moveTo>
                    <a:cubicBezTo>
                      <a:pt x="433" y="528"/>
                      <a:pt x="1" y="631"/>
                      <a:pt x="94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6"/>
              <p:cNvSpPr/>
              <p:nvPr/>
            </p:nvSpPr>
            <p:spPr>
              <a:xfrm>
                <a:off x="5262900" y="2157975"/>
                <a:ext cx="208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84" extrusionOk="0">
                    <a:moveTo>
                      <a:pt x="383" y="479"/>
                    </a:moveTo>
                    <a:cubicBezTo>
                      <a:pt x="383" y="479"/>
                      <a:pt x="1" y="583"/>
                      <a:pt x="83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6"/>
              <p:cNvSpPr/>
              <p:nvPr/>
            </p:nvSpPr>
            <p:spPr>
              <a:xfrm>
                <a:off x="5232525" y="2215125"/>
                <a:ext cx="194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19" extrusionOk="0">
                    <a:moveTo>
                      <a:pt x="368" y="494"/>
                    </a:moveTo>
                    <a:cubicBezTo>
                      <a:pt x="368" y="494"/>
                      <a:pt x="1" y="618"/>
                      <a:pt x="779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6"/>
              <p:cNvSpPr/>
              <p:nvPr/>
            </p:nvSpPr>
            <p:spPr>
              <a:xfrm>
                <a:off x="5296625" y="2015525"/>
                <a:ext cx="115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067" extrusionOk="0">
                    <a:moveTo>
                      <a:pt x="459" y="635"/>
                    </a:moveTo>
                    <a:cubicBezTo>
                      <a:pt x="459" y="635"/>
                      <a:pt x="381" y="1066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6"/>
              <p:cNvSpPr/>
              <p:nvPr/>
            </p:nvSpPr>
            <p:spPr>
              <a:xfrm>
                <a:off x="5234850" y="2052750"/>
                <a:ext cx="146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968" extrusionOk="0">
                    <a:moveTo>
                      <a:pt x="576" y="530"/>
                    </a:moveTo>
                    <a:cubicBezTo>
                      <a:pt x="576" y="530"/>
                      <a:pt x="587" y="967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6"/>
              <p:cNvSpPr/>
              <p:nvPr/>
            </p:nvSpPr>
            <p:spPr>
              <a:xfrm>
                <a:off x="5188000" y="2130450"/>
                <a:ext cx="182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7" extrusionOk="0">
                    <a:moveTo>
                      <a:pt x="639" y="333"/>
                    </a:moveTo>
                    <a:cubicBezTo>
                      <a:pt x="639" y="333"/>
                      <a:pt x="729" y="726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6"/>
              <p:cNvSpPr/>
              <p:nvPr/>
            </p:nvSpPr>
            <p:spPr>
              <a:xfrm>
                <a:off x="5154950" y="2202975"/>
                <a:ext cx="176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84" extrusionOk="0">
                    <a:moveTo>
                      <a:pt x="571" y="176"/>
                    </a:moveTo>
                    <a:cubicBezTo>
                      <a:pt x="571" y="176"/>
                      <a:pt x="707" y="483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6"/>
              <p:cNvSpPr/>
              <p:nvPr/>
            </p:nvSpPr>
            <p:spPr>
              <a:xfrm>
                <a:off x="5369350" y="1997425"/>
                <a:ext cx="27300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598" extrusionOk="0">
                    <a:moveTo>
                      <a:pt x="580" y="1171"/>
                    </a:moveTo>
                    <a:cubicBezTo>
                      <a:pt x="580" y="1171"/>
                      <a:pt x="0" y="1598"/>
                      <a:pt x="1092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6"/>
              <p:cNvSpPr/>
              <p:nvPr/>
            </p:nvSpPr>
            <p:spPr>
              <a:xfrm>
                <a:off x="5326850" y="2095850"/>
                <a:ext cx="3380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2" extrusionOk="0">
                    <a:moveTo>
                      <a:pt x="573" y="504"/>
                    </a:moveTo>
                    <a:cubicBezTo>
                      <a:pt x="573" y="504"/>
                      <a:pt x="0" y="602"/>
                      <a:pt x="135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6"/>
              <p:cNvSpPr/>
              <p:nvPr/>
            </p:nvSpPr>
            <p:spPr>
              <a:xfrm>
                <a:off x="5273325" y="2156125"/>
                <a:ext cx="298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571" extrusionOk="0">
                    <a:moveTo>
                      <a:pt x="509" y="467"/>
                    </a:moveTo>
                    <a:cubicBezTo>
                      <a:pt x="509" y="467"/>
                      <a:pt x="0" y="571"/>
                      <a:pt x="119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6"/>
              <p:cNvSpPr/>
              <p:nvPr/>
            </p:nvSpPr>
            <p:spPr>
              <a:xfrm>
                <a:off x="5242600" y="2212225"/>
                <a:ext cx="2827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626" extrusionOk="0">
                    <a:moveTo>
                      <a:pt x="489" y="495"/>
                    </a:moveTo>
                    <a:cubicBezTo>
                      <a:pt x="489" y="495"/>
                      <a:pt x="0" y="626"/>
                      <a:pt x="113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6"/>
              <p:cNvSpPr/>
              <p:nvPr/>
            </p:nvSpPr>
            <p:spPr>
              <a:xfrm>
                <a:off x="5305925" y="1994850"/>
                <a:ext cx="72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433" extrusionOk="0">
                    <a:moveTo>
                      <a:pt x="291" y="872"/>
                    </a:moveTo>
                    <a:cubicBezTo>
                      <a:pt x="291" y="872"/>
                      <a:pt x="136" y="143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6"/>
              <p:cNvSpPr/>
              <p:nvPr/>
            </p:nvSpPr>
            <p:spPr>
              <a:xfrm>
                <a:off x="5239750" y="2030675"/>
                <a:ext cx="1155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375" extrusionOk="0">
                    <a:moveTo>
                      <a:pt x="462" y="795"/>
                    </a:moveTo>
                    <a:cubicBezTo>
                      <a:pt x="462" y="795"/>
                      <a:pt x="423" y="1374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6"/>
              <p:cNvSpPr/>
              <p:nvPr/>
            </p:nvSpPr>
            <p:spPr>
              <a:xfrm>
                <a:off x="5188475" y="2109200"/>
                <a:ext cx="163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38" extrusionOk="0">
                    <a:moveTo>
                      <a:pt x="580" y="603"/>
                    </a:moveTo>
                    <a:cubicBezTo>
                      <a:pt x="580" y="603"/>
                      <a:pt x="652" y="113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6"/>
              <p:cNvSpPr/>
              <p:nvPr/>
            </p:nvSpPr>
            <p:spPr>
              <a:xfrm>
                <a:off x="5152075" y="2185575"/>
                <a:ext cx="17650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831" extrusionOk="0">
                    <a:moveTo>
                      <a:pt x="566" y="406"/>
                    </a:moveTo>
                    <a:cubicBezTo>
                      <a:pt x="566" y="406"/>
                      <a:pt x="706" y="831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>
                <a:off x="5374075" y="2018675"/>
                <a:ext cx="425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13" extrusionOk="0">
                    <a:moveTo>
                      <a:pt x="629" y="75"/>
                    </a:moveTo>
                    <a:cubicBezTo>
                      <a:pt x="629" y="75"/>
                      <a:pt x="1" y="413"/>
                      <a:pt x="170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6"/>
              <p:cNvSpPr/>
              <p:nvPr/>
            </p:nvSpPr>
            <p:spPr>
              <a:xfrm>
                <a:off x="5333225" y="2106500"/>
                <a:ext cx="348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94" extrusionOk="0">
                    <a:moveTo>
                      <a:pt x="577" y="0"/>
                    </a:moveTo>
                    <a:cubicBezTo>
                      <a:pt x="577" y="0"/>
                      <a:pt x="0" y="41"/>
                      <a:pt x="1391" y="19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6"/>
              <p:cNvSpPr/>
              <p:nvPr/>
            </p:nvSpPr>
            <p:spPr>
              <a:xfrm>
                <a:off x="5278925" y="2165875"/>
                <a:ext cx="310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44" extrusionOk="0">
                    <a:moveTo>
                      <a:pt x="514" y="0"/>
                    </a:moveTo>
                    <a:cubicBezTo>
                      <a:pt x="514" y="0"/>
                      <a:pt x="1" y="55"/>
                      <a:pt x="1240" y="14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6"/>
              <p:cNvSpPr/>
              <p:nvPr/>
            </p:nvSpPr>
            <p:spPr>
              <a:xfrm>
                <a:off x="5247875" y="2222375"/>
                <a:ext cx="303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9" extrusionOk="0">
                    <a:moveTo>
                      <a:pt x="498" y="1"/>
                    </a:moveTo>
                    <a:cubicBezTo>
                      <a:pt x="498" y="1"/>
                      <a:pt x="0" y="84"/>
                      <a:pt x="1215" y="9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6"/>
              <p:cNvSpPr/>
              <p:nvPr/>
            </p:nvSpPr>
            <p:spPr>
              <a:xfrm>
                <a:off x="5307950" y="1992650"/>
                <a:ext cx="226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246" extrusionOk="0">
                    <a:moveTo>
                      <a:pt x="234" y="698"/>
                    </a:moveTo>
                    <a:cubicBezTo>
                      <a:pt x="234" y="698"/>
                      <a:pt x="0" y="1245"/>
                      <a:pt x="90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6"/>
              <p:cNvSpPr/>
              <p:nvPr/>
            </p:nvSpPr>
            <p:spPr>
              <a:xfrm>
                <a:off x="5247575" y="2023575"/>
                <a:ext cx="159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399" extrusionOk="0">
                    <a:moveTo>
                      <a:pt x="120" y="816"/>
                    </a:moveTo>
                    <a:cubicBezTo>
                      <a:pt x="120" y="816"/>
                      <a:pt x="0" y="1399"/>
                      <a:pt x="63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6"/>
              <p:cNvSpPr/>
              <p:nvPr/>
            </p:nvSpPr>
            <p:spPr>
              <a:xfrm>
                <a:off x="5200975" y="2096750"/>
                <a:ext cx="8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429" extrusionOk="0">
                    <a:moveTo>
                      <a:pt x="4" y="870"/>
                    </a:moveTo>
                    <a:cubicBezTo>
                      <a:pt x="4" y="870"/>
                      <a:pt x="1" y="1428"/>
                      <a:pt x="33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6"/>
              <p:cNvSpPr/>
              <p:nvPr/>
            </p:nvSpPr>
            <p:spPr>
              <a:xfrm>
                <a:off x="5163775" y="2172300"/>
                <a:ext cx="34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216" extrusionOk="0">
                    <a:moveTo>
                      <a:pt x="0" y="759"/>
                    </a:moveTo>
                    <a:cubicBezTo>
                      <a:pt x="0" y="759"/>
                      <a:pt x="83" y="1215"/>
                      <a:pt x="13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6"/>
              <p:cNvSpPr/>
              <p:nvPr/>
            </p:nvSpPr>
            <p:spPr>
              <a:xfrm>
                <a:off x="5368375" y="2032425"/>
                <a:ext cx="294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269" extrusionOk="0">
                    <a:moveTo>
                      <a:pt x="79" y="1"/>
                    </a:moveTo>
                    <a:cubicBezTo>
                      <a:pt x="79" y="1"/>
                      <a:pt x="1" y="269"/>
                      <a:pt x="1175" y="16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6"/>
              <p:cNvSpPr/>
              <p:nvPr/>
            </p:nvSpPr>
            <p:spPr>
              <a:xfrm>
                <a:off x="5325525" y="2108525"/>
                <a:ext cx="225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322" extrusionOk="0">
                    <a:moveTo>
                      <a:pt x="150" y="0"/>
                    </a:moveTo>
                    <a:cubicBezTo>
                      <a:pt x="150" y="0"/>
                      <a:pt x="0" y="124"/>
                      <a:pt x="900" y="32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6"/>
              <p:cNvSpPr/>
              <p:nvPr/>
            </p:nvSpPr>
            <p:spPr>
              <a:xfrm>
                <a:off x="5272175" y="2168250"/>
                <a:ext cx="2007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8" extrusionOk="0">
                    <a:moveTo>
                      <a:pt x="132" y="0"/>
                    </a:moveTo>
                    <a:cubicBezTo>
                      <a:pt x="132" y="0"/>
                      <a:pt x="0" y="114"/>
                      <a:pt x="803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6"/>
              <p:cNvSpPr/>
              <p:nvPr/>
            </p:nvSpPr>
            <p:spPr>
              <a:xfrm>
                <a:off x="5241475" y="2225625"/>
                <a:ext cx="19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4" extrusionOk="0">
                    <a:moveTo>
                      <a:pt x="123" y="1"/>
                    </a:moveTo>
                    <a:cubicBezTo>
                      <a:pt x="123" y="1"/>
                      <a:pt x="1" y="119"/>
                      <a:pt x="792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6"/>
              <p:cNvSpPr/>
              <p:nvPr/>
            </p:nvSpPr>
            <p:spPr>
              <a:xfrm>
                <a:off x="5307325" y="2012725"/>
                <a:ext cx="203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6" extrusionOk="0">
                    <a:moveTo>
                      <a:pt x="1" y="599"/>
                    </a:moveTo>
                    <a:cubicBezTo>
                      <a:pt x="1" y="599"/>
                      <a:pt x="93" y="776"/>
                      <a:pt x="81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6"/>
              <p:cNvSpPr/>
              <p:nvPr/>
            </p:nvSpPr>
            <p:spPr>
              <a:xfrm>
                <a:off x="5247750" y="2043800"/>
                <a:ext cx="1695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903" extrusionOk="0">
                    <a:moveTo>
                      <a:pt x="1" y="750"/>
                    </a:moveTo>
                    <a:cubicBezTo>
                      <a:pt x="1" y="750"/>
                      <a:pt x="127" y="903"/>
                      <a:pt x="67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6"/>
              <p:cNvSpPr/>
              <p:nvPr/>
            </p:nvSpPr>
            <p:spPr>
              <a:xfrm>
                <a:off x="5201900" y="2114775"/>
                <a:ext cx="1235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958" extrusionOk="0">
                    <a:moveTo>
                      <a:pt x="1" y="850"/>
                    </a:moveTo>
                    <a:cubicBezTo>
                      <a:pt x="1" y="850"/>
                      <a:pt x="147" y="957"/>
                      <a:pt x="494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6"/>
              <p:cNvSpPr/>
              <p:nvPr/>
            </p:nvSpPr>
            <p:spPr>
              <a:xfrm>
                <a:off x="5167150" y="2186275"/>
                <a:ext cx="6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833" extrusionOk="0">
                    <a:moveTo>
                      <a:pt x="1" y="767"/>
                    </a:moveTo>
                    <a:cubicBezTo>
                      <a:pt x="1" y="767"/>
                      <a:pt x="136" y="833"/>
                      <a:pt x="27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6"/>
              <p:cNvSpPr/>
              <p:nvPr/>
            </p:nvSpPr>
            <p:spPr>
              <a:xfrm>
                <a:off x="5353075" y="2044400"/>
                <a:ext cx="294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269" extrusionOk="0">
                    <a:moveTo>
                      <a:pt x="79" y="0"/>
                    </a:moveTo>
                    <a:cubicBezTo>
                      <a:pt x="79" y="0"/>
                      <a:pt x="1" y="268"/>
                      <a:pt x="1175" y="1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6"/>
              <p:cNvSpPr/>
              <p:nvPr/>
            </p:nvSpPr>
            <p:spPr>
              <a:xfrm>
                <a:off x="5310200" y="2111500"/>
                <a:ext cx="225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2" extrusionOk="0">
                    <a:moveTo>
                      <a:pt x="149" y="0"/>
                    </a:moveTo>
                    <a:cubicBezTo>
                      <a:pt x="149" y="0"/>
                      <a:pt x="0" y="123"/>
                      <a:pt x="899" y="32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6"/>
              <p:cNvSpPr/>
              <p:nvPr/>
            </p:nvSpPr>
            <p:spPr>
              <a:xfrm>
                <a:off x="5258575" y="2171325"/>
                <a:ext cx="2007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8" extrusionOk="0">
                    <a:moveTo>
                      <a:pt x="132" y="0"/>
                    </a:moveTo>
                    <a:cubicBezTo>
                      <a:pt x="132" y="0"/>
                      <a:pt x="0" y="114"/>
                      <a:pt x="803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6"/>
              <p:cNvSpPr/>
              <p:nvPr/>
            </p:nvSpPr>
            <p:spPr>
              <a:xfrm>
                <a:off x="5228400" y="2229425"/>
                <a:ext cx="19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4" extrusionOk="0">
                    <a:moveTo>
                      <a:pt x="122" y="1"/>
                    </a:moveTo>
                    <a:cubicBezTo>
                      <a:pt x="122" y="1"/>
                      <a:pt x="1" y="119"/>
                      <a:pt x="792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6"/>
              <p:cNvSpPr/>
              <p:nvPr/>
            </p:nvSpPr>
            <p:spPr>
              <a:xfrm>
                <a:off x="5303625" y="2027850"/>
                <a:ext cx="203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5" extrusionOk="0">
                    <a:moveTo>
                      <a:pt x="0" y="599"/>
                    </a:moveTo>
                    <a:cubicBezTo>
                      <a:pt x="0" y="599"/>
                      <a:pt x="93" y="775"/>
                      <a:pt x="81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6"/>
              <p:cNvSpPr/>
              <p:nvPr/>
            </p:nvSpPr>
            <p:spPr>
              <a:xfrm>
                <a:off x="5247175" y="2059325"/>
                <a:ext cx="1695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904" extrusionOk="0">
                    <a:moveTo>
                      <a:pt x="0" y="750"/>
                    </a:moveTo>
                    <a:cubicBezTo>
                      <a:pt x="0" y="750"/>
                      <a:pt x="126" y="903"/>
                      <a:pt x="67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6"/>
              <p:cNvSpPr/>
              <p:nvPr/>
            </p:nvSpPr>
            <p:spPr>
              <a:xfrm>
                <a:off x="5204250" y="2129000"/>
                <a:ext cx="12350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957" extrusionOk="0">
                    <a:moveTo>
                      <a:pt x="1" y="849"/>
                    </a:moveTo>
                    <a:cubicBezTo>
                      <a:pt x="1" y="849"/>
                      <a:pt x="147" y="956"/>
                      <a:pt x="49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6"/>
              <p:cNvSpPr/>
              <p:nvPr/>
            </p:nvSpPr>
            <p:spPr>
              <a:xfrm>
                <a:off x="5171225" y="2197525"/>
                <a:ext cx="6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832" extrusionOk="0">
                    <a:moveTo>
                      <a:pt x="1" y="766"/>
                    </a:moveTo>
                    <a:cubicBezTo>
                      <a:pt x="1" y="766"/>
                      <a:pt x="137" y="831"/>
                      <a:pt x="27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6"/>
              <p:cNvSpPr/>
              <p:nvPr/>
            </p:nvSpPr>
            <p:spPr>
              <a:xfrm>
                <a:off x="5334525" y="2058700"/>
                <a:ext cx="24850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79" extrusionOk="0">
                    <a:moveTo>
                      <a:pt x="91" y="1"/>
                    </a:moveTo>
                    <a:cubicBezTo>
                      <a:pt x="91" y="1"/>
                      <a:pt x="1" y="279"/>
                      <a:pt x="993" y="6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6"/>
              <p:cNvSpPr/>
              <p:nvPr/>
            </p:nvSpPr>
            <p:spPr>
              <a:xfrm>
                <a:off x="5291550" y="2115050"/>
                <a:ext cx="200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29" extrusionOk="0">
                    <a:moveTo>
                      <a:pt x="162" y="0"/>
                    </a:moveTo>
                    <a:cubicBezTo>
                      <a:pt x="162" y="0"/>
                      <a:pt x="0" y="126"/>
                      <a:pt x="803" y="22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6"/>
              <p:cNvSpPr/>
              <p:nvPr/>
            </p:nvSpPr>
            <p:spPr>
              <a:xfrm>
                <a:off x="5242075" y="2175050"/>
                <a:ext cx="178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80" extrusionOk="0">
                    <a:moveTo>
                      <a:pt x="142" y="1"/>
                    </a:moveTo>
                    <a:cubicBezTo>
                      <a:pt x="142" y="1"/>
                      <a:pt x="0" y="116"/>
                      <a:pt x="714" y="18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6"/>
              <p:cNvSpPr/>
              <p:nvPr/>
            </p:nvSpPr>
            <p:spPr>
              <a:xfrm>
                <a:off x="5212500" y="2234000"/>
                <a:ext cx="1755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43" extrusionOk="0">
                    <a:moveTo>
                      <a:pt x="132" y="0"/>
                    </a:moveTo>
                    <a:cubicBezTo>
                      <a:pt x="132" y="0"/>
                      <a:pt x="1" y="121"/>
                      <a:pt x="702" y="14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6"/>
              <p:cNvSpPr/>
              <p:nvPr/>
            </p:nvSpPr>
            <p:spPr>
              <a:xfrm>
                <a:off x="5299225" y="2047725"/>
                <a:ext cx="15825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714" extrusionOk="0">
                    <a:moveTo>
                      <a:pt x="1" y="526"/>
                    </a:moveTo>
                    <a:cubicBezTo>
                      <a:pt x="1" y="526"/>
                      <a:pt x="90" y="713"/>
                      <a:pt x="63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6"/>
              <p:cNvSpPr/>
              <p:nvPr/>
            </p:nvSpPr>
            <p:spPr>
              <a:xfrm>
                <a:off x="5246500" y="2080550"/>
                <a:ext cx="1287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808" extrusionOk="0">
                    <a:moveTo>
                      <a:pt x="0" y="643"/>
                    </a:moveTo>
                    <a:cubicBezTo>
                      <a:pt x="0" y="643"/>
                      <a:pt x="126" y="808"/>
                      <a:pt x="51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6"/>
              <p:cNvSpPr/>
              <p:nvPr/>
            </p:nvSpPr>
            <p:spPr>
              <a:xfrm>
                <a:off x="5207075" y="2149400"/>
                <a:ext cx="9050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30" extrusionOk="0">
                    <a:moveTo>
                      <a:pt x="0" y="712"/>
                    </a:moveTo>
                    <a:cubicBezTo>
                      <a:pt x="0" y="712"/>
                      <a:pt x="149" y="829"/>
                      <a:pt x="36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6"/>
              <p:cNvSpPr/>
              <p:nvPr/>
            </p:nvSpPr>
            <p:spPr>
              <a:xfrm>
                <a:off x="5176150" y="2214225"/>
                <a:ext cx="4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709" extrusionOk="0">
                    <a:moveTo>
                      <a:pt x="0" y="635"/>
                    </a:moveTo>
                    <a:cubicBezTo>
                      <a:pt x="0" y="635"/>
                      <a:pt x="139" y="708"/>
                      <a:pt x="18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6"/>
              <p:cNvSpPr/>
              <p:nvPr/>
            </p:nvSpPr>
            <p:spPr>
              <a:xfrm>
                <a:off x="5318275" y="2070075"/>
                <a:ext cx="1977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24" extrusionOk="0">
                    <a:moveTo>
                      <a:pt x="73" y="1"/>
                    </a:moveTo>
                    <a:cubicBezTo>
                      <a:pt x="73" y="1"/>
                      <a:pt x="0" y="223"/>
                      <a:pt x="790" y="4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6"/>
              <p:cNvSpPr/>
              <p:nvPr/>
            </p:nvSpPr>
            <p:spPr>
              <a:xfrm>
                <a:off x="5276150" y="2117375"/>
                <a:ext cx="16025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2" extrusionOk="0">
                    <a:moveTo>
                      <a:pt x="130" y="1"/>
                    </a:moveTo>
                    <a:cubicBezTo>
                      <a:pt x="130" y="1"/>
                      <a:pt x="1" y="102"/>
                      <a:pt x="641" y="18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6"/>
              <p:cNvSpPr/>
              <p:nvPr/>
            </p:nvSpPr>
            <p:spPr>
              <a:xfrm>
                <a:off x="5228400" y="2177625"/>
                <a:ext cx="142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3" extrusionOk="0">
                    <a:moveTo>
                      <a:pt x="114" y="1"/>
                    </a:moveTo>
                    <a:cubicBezTo>
                      <a:pt x="114" y="1"/>
                      <a:pt x="1" y="93"/>
                      <a:pt x="571" y="14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6"/>
              <p:cNvSpPr/>
              <p:nvPr/>
            </p:nvSpPr>
            <p:spPr>
              <a:xfrm>
                <a:off x="5199275" y="2237325"/>
                <a:ext cx="140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13" extrusionOk="0">
                    <a:moveTo>
                      <a:pt x="107" y="1"/>
                    </a:moveTo>
                    <a:cubicBezTo>
                      <a:pt x="107" y="1"/>
                      <a:pt x="1" y="98"/>
                      <a:pt x="560" y="11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6"/>
              <p:cNvSpPr/>
              <p:nvPr/>
            </p:nvSpPr>
            <p:spPr>
              <a:xfrm>
                <a:off x="5294275" y="2066100"/>
                <a:ext cx="1255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70" extrusionOk="0">
                    <a:moveTo>
                      <a:pt x="1" y="419"/>
                    </a:moveTo>
                    <a:cubicBezTo>
                      <a:pt x="1" y="419"/>
                      <a:pt x="72" y="569"/>
                      <a:pt x="502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6"/>
              <p:cNvSpPr/>
              <p:nvPr/>
            </p:nvSpPr>
            <p:spPr>
              <a:xfrm>
                <a:off x="5244825" y="2100175"/>
                <a:ext cx="101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45" extrusionOk="0">
                    <a:moveTo>
                      <a:pt x="0" y="512"/>
                    </a:moveTo>
                    <a:cubicBezTo>
                      <a:pt x="0" y="512"/>
                      <a:pt x="101" y="644"/>
                      <a:pt x="407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6"/>
              <p:cNvSpPr/>
              <p:nvPr/>
            </p:nvSpPr>
            <p:spPr>
              <a:xfrm>
                <a:off x="5208550" y="2168300"/>
                <a:ext cx="71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61" extrusionOk="0">
                    <a:moveTo>
                      <a:pt x="1" y="565"/>
                    </a:moveTo>
                    <a:cubicBezTo>
                      <a:pt x="1" y="565"/>
                      <a:pt x="120" y="660"/>
                      <a:pt x="286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6"/>
              <p:cNvSpPr/>
              <p:nvPr/>
            </p:nvSpPr>
            <p:spPr>
              <a:xfrm>
                <a:off x="5179675" y="2229700"/>
                <a:ext cx="37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64" extrusionOk="0">
                    <a:moveTo>
                      <a:pt x="1" y="504"/>
                    </a:moveTo>
                    <a:cubicBezTo>
                      <a:pt x="1" y="504"/>
                      <a:pt x="112" y="563"/>
                      <a:pt x="14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6"/>
              <p:cNvSpPr/>
              <p:nvPr/>
            </p:nvSpPr>
            <p:spPr>
              <a:xfrm>
                <a:off x="5365450" y="1998000"/>
                <a:ext cx="55825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61" extrusionOk="0">
                    <a:moveTo>
                      <a:pt x="926" y="1043"/>
                    </a:moveTo>
                    <a:cubicBezTo>
                      <a:pt x="926" y="1043"/>
                      <a:pt x="0" y="1461"/>
                      <a:pt x="223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6"/>
              <p:cNvSpPr/>
              <p:nvPr/>
            </p:nvSpPr>
            <p:spPr>
              <a:xfrm>
                <a:off x="5324950" y="2101500"/>
                <a:ext cx="536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83" extrusionOk="0">
                    <a:moveTo>
                      <a:pt x="825" y="264"/>
                    </a:moveTo>
                    <a:cubicBezTo>
                      <a:pt x="825" y="264"/>
                      <a:pt x="0" y="282"/>
                      <a:pt x="214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6"/>
              <p:cNvSpPr/>
              <p:nvPr/>
            </p:nvSpPr>
            <p:spPr>
              <a:xfrm>
                <a:off x="5271475" y="2160050"/>
                <a:ext cx="475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7" extrusionOk="0">
                    <a:moveTo>
                      <a:pt x="738" y="292"/>
                    </a:moveTo>
                    <a:cubicBezTo>
                      <a:pt x="738" y="292"/>
                      <a:pt x="0" y="317"/>
                      <a:pt x="1902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6"/>
              <p:cNvSpPr/>
              <p:nvPr/>
            </p:nvSpPr>
            <p:spPr>
              <a:xfrm>
                <a:off x="5241375" y="2215050"/>
                <a:ext cx="459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419" extrusionOk="0">
                    <a:moveTo>
                      <a:pt x="689" y="356"/>
                    </a:moveTo>
                    <a:cubicBezTo>
                      <a:pt x="689" y="356"/>
                      <a:pt x="0" y="419"/>
                      <a:pt x="1836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6"/>
              <p:cNvSpPr/>
              <p:nvPr/>
            </p:nvSpPr>
            <p:spPr>
              <a:xfrm>
                <a:off x="5304825" y="1979175"/>
                <a:ext cx="173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2070" extrusionOk="0">
                    <a:moveTo>
                      <a:pt x="404" y="1333"/>
                    </a:moveTo>
                    <a:cubicBezTo>
                      <a:pt x="404" y="1333"/>
                      <a:pt x="0" y="2070"/>
                      <a:pt x="69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6"/>
              <p:cNvSpPr/>
              <p:nvPr/>
            </p:nvSpPr>
            <p:spPr>
              <a:xfrm>
                <a:off x="5245950" y="2012075"/>
                <a:ext cx="66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165" extrusionOk="0">
                    <a:moveTo>
                      <a:pt x="248" y="1362"/>
                    </a:moveTo>
                    <a:cubicBezTo>
                      <a:pt x="248" y="1362"/>
                      <a:pt x="1" y="2165"/>
                      <a:pt x="26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6"/>
              <p:cNvSpPr/>
              <p:nvPr/>
            </p:nvSpPr>
            <p:spPr>
              <a:xfrm>
                <a:off x="5196975" y="2089100"/>
                <a:ext cx="597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27" extrusionOk="0">
                    <a:moveTo>
                      <a:pt x="239" y="1238"/>
                    </a:moveTo>
                    <a:cubicBezTo>
                      <a:pt x="239" y="1238"/>
                      <a:pt x="157" y="202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6"/>
              <p:cNvSpPr/>
              <p:nvPr/>
            </p:nvSpPr>
            <p:spPr>
              <a:xfrm>
                <a:off x="5155925" y="2167950"/>
                <a:ext cx="110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629" extrusionOk="0">
                    <a:moveTo>
                      <a:pt x="385" y="974"/>
                    </a:moveTo>
                    <a:cubicBezTo>
                      <a:pt x="385" y="974"/>
                      <a:pt x="439" y="1628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6"/>
              <p:cNvSpPr/>
              <p:nvPr/>
            </p:nvSpPr>
            <p:spPr>
              <a:xfrm>
                <a:off x="5090675" y="1802125"/>
                <a:ext cx="182925" cy="234200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9368" extrusionOk="0">
                    <a:moveTo>
                      <a:pt x="187" y="9363"/>
                    </a:moveTo>
                    <a:cubicBezTo>
                      <a:pt x="732" y="9288"/>
                      <a:pt x="1270" y="9206"/>
                      <a:pt x="1808" y="9100"/>
                    </a:cubicBezTo>
                    <a:lnTo>
                      <a:pt x="1860" y="9076"/>
                    </a:lnTo>
                    <a:lnTo>
                      <a:pt x="1841" y="9014"/>
                    </a:lnTo>
                    <a:cubicBezTo>
                      <a:pt x="1361" y="9085"/>
                      <a:pt x="876" y="9116"/>
                      <a:pt x="408" y="9232"/>
                    </a:cubicBezTo>
                    <a:lnTo>
                      <a:pt x="129" y="9351"/>
                    </a:lnTo>
                    <a:cubicBezTo>
                      <a:pt x="129" y="9351"/>
                      <a:pt x="154" y="9367"/>
                      <a:pt x="187" y="9363"/>
                    </a:cubicBezTo>
                    <a:close/>
                    <a:moveTo>
                      <a:pt x="413" y="9168"/>
                    </a:moveTo>
                    <a:cubicBezTo>
                      <a:pt x="413" y="9168"/>
                      <a:pt x="973" y="8971"/>
                      <a:pt x="1239" y="8897"/>
                    </a:cubicBezTo>
                    <a:cubicBezTo>
                      <a:pt x="1649" y="8784"/>
                      <a:pt x="1393" y="8776"/>
                      <a:pt x="1393" y="8776"/>
                    </a:cubicBezTo>
                    <a:cubicBezTo>
                      <a:pt x="961" y="8848"/>
                      <a:pt x="1069" y="8826"/>
                      <a:pt x="740" y="8965"/>
                    </a:cubicBezTo>
                    <a:cubicBezTo>
                      <a:pt x="550" y="9044"/>
                      <a:pt x="413" y="9168"/>
                      <a:pt x="413" y="9168"/>
                    </a:cubicBezTo>
                    <a:close/>
                    <a:moveTo>
                      <a:pt x="95" y="7828"/>
                    </a:moveTo>
                    <a:cubicBezTo>
                      <a:pt x="95" y="7828"/>
                      <a:pt x="162" y="7417"/>
                      <a:pt x="175" y="7098"/>
                    </a:cubicBezTo>
                    <a:lnTo>
                      <a:pt x="122" y="7092"/>
                    </a:lnTo>
                    <a:cubicBezTo>
                      <a:pt x="110" y="7328"/>
                      <a:pt x="100" y="7565"/>
                      <a:pt x="56" y="7797"/>
                    </a:cubicBezTo>
                    <a:cubicBezTo>
                      <a:pt x="56" y="7797"/>
                      <a:pt x="42" y="7817"/>
                      <a:pt x="95" y="7828"/>
                    </a:cubicBezTo>
                    <a:close/>
                    <a:moveTo>
                      <a:pt x="489" y="6586"/>
                    </a:moveTo>
                    <a:cubicBezTo>
                      <a:pt x="446" y="7063"/>
                      <a:pt x="362" y="7458"/>
                      <a:pt x="165" y="7857"/>
                    </a:cubicBezTo>
                    <a:cubicBezTo>
                      <a:pt x="1" y="8190"/>
                      <a:pt x="114" y="8086"/>
                      <a:pt x="114" y="8086"/>
                    </a:cubicBezTo>
                    <a:cubicBezTo>
                      <a:pt x="262" y="7987"/>
                      <a:pt x="171" y="8112"/>
                      <a:pt x="302" y="7840"/>
                    </a:cubicBezTo>
                    <a:cubicBezTo>
                      <a:pt x="451" y="7529"/>
                      <a:pt x="531" y="7185"/>
                      <a:pt x="543" y="6839"/>
                    </a:cubicBezTo>
                    <a:cubicBezTo>
                      <a:pt x="548" y="6684"/>
                      <a:pt x="495" y="6507"/>
                      <a:pt x="489" y="6586"/>
                    </a:cubicBezTo>
                    <a:close/>
                    <a:moveTo>
                      <a:pt x="3446" y="7432"/>
                    </a:moveTo>
                    <a:cubicBezTo>
                      <a:pt x="3788" y="7479"/>
                      <a:pt x="3547" y="7445"/>
                      <a:pt x="3720" y="7472"/>
                    </a:cubicBezTo>
                    <a:cubicBezTo>
                      <a:pt x="3968" y="7514"/>
                      <a:pt x="4215" y="7575"/>
                      <a:pt x="4452" y="7645"/>
                    </a:cubicBezTo>
                    <a:cubicBezTo>
                      <a:pt x="4452" y="7645"/>
                      <a:pt x="4732" y="7622"/>
                      <a:pt x="4179" y="7463"/>
                    </a:cubicBezTo>
                    <a:cubicBezTo>
                      <a:pt x="3950" y="7397"/>
                      <a:pt x="3607" y="7367"/>
                      <a:pt x="3607" y="7367"/>
                    </a:cubicBezTo>
                    <a:cubicBezTo>
                      <a:pt x="3510" y="7367"/>
                      <a:pt x="3382" y="7399"/>
                      <a:pt x="3382" y="7399"/>
                    </a:cubicBezTo>
                    <a:cubicBezTo>
                      <a:pt x="3382" y="7399"/>
                      <a:pt x="3404" y="7427"/>
                      <a:pt x="3446" y="7432"/>
                    </a:cubicBezTo>
                    <a:close/>
                    <a:moveTo>
                      <a:pt x="3714" y="7281"/>
                    </a:moveTo>
                    <a:cubicBezTo>
                      <a:pt x="4085" y="7260"/>
                      <a:pt x="4457" y="7231"/>
                      <a:pt x="4827" y="7260"/>
                    </a:cubicBezTo>
                    <a:cubicBezTo>
                      <a:pt x="4856" y="7263"/>
                      <a:pt x="4955" y="7249"/>
                      <a:pt x="4835" y="7198"/>
                    </a:cubicBezTo>
                    <a:cubicBezTo>
                      <a:pt x="4591" y="7159"/>
                      <a:pt x="4233" y="7170"/>
                      <a:pt x="4233" y="7170"/>
                    </a:cubicBezTo>
                    <a:cubicBezTo>
                      <a:pt x="3911" y="7200"/>
                      <a:pt x="3470" y="7296"/>
                      <a:pt x="3714" y="7281"/>
                    </a:cubicBezTo>
                    <a:close/>
                    <a:moveTo>
                      <a:pt x="3249" y="5556"/>
                    </a:moveTo>
                    <a:cubicBezTo>
                      <a:pt x="3479" y="5325"/>
                      <a:pt x="3679" y="5073"/>
                      <a:pt x="3858" y="4791"/>
                    </a:cubicBezTo>
                    <a:lnTo>
                      <a:pt x="3798" y="4749"/>
                    </a:lnTo>
                    <a:cubicBezTo>
                      <a:pt x="3608" y="5013"/>
                      <a:pt x="3421" y="5277"/>
                      <a:pt x="3208" y="5517"/>
                    </a:cubicBezTo>
                    <a:cubicBezTo>
                      <a:pt x="3208" y="5517"/>
                      <a:pt x="3169" y="5559"/>
                      <a:pt x="3249" y="5556"/>
                    </a:cubicBezTo>
                    <a:close/>
                    <a:moveTo>
                      <a:pt x="2572" y="6268"/>
                    </a:moveTo>
                    <a:cubicBezTo>
                      <a:pt x="2674" y="6211"/>
                      <a:pt x="2760" y="6161"/>
                      <a:pt x="2770" y="6155"/>
                    </a:cubicBezTo>
                    <a:cubicBezTo>
                      <a:pt x="3478" y="5676"/>
                      <a:pt x="4044" y="5017"/>
                      <a:pt x="4477" y="4274"/>
                    </a:cubicBezTo>
                    <a:lnTo>
                      <a:pt x="4457" y="4247"/>
                    </a:lnTo>
                    <a:cubicBezTo>
                      <a:pt x="3991" y="4953"/>
                      <a:pt x="3417" y="5591"/>
                      <a:pt x="2734" y="6103"/>
                    </a:cubicBezTo>
                    <a:cubicBezTo>
                      <a:pt x="2649" y="6175"/>
                      <a:pt x="2510" y="6261"/>
                      <a:pt x="2572" y="6268"/>
                    </a:cubicBezTo>
                    <a:close/>
                    <a:moveTo>
                      <a:pt x="2175" y="3934"/>
                    </a:moveTo>
                    <a:cubicBezTo>
                      <a:pt x="2175" y="3934"/>
                      <a:pt x="2077" y="3451"/>
                      <a:pt x="1897" y="3081"/>
                    </a:cubicBezTo>
                    <a:lnTo>
                      <a:pt x="1851" y="3064"/>
                    </a:lnTo>
                    <a:cubicBezTo>
                      <a:pt x="1851" y="3064"/>
                      <a:pt x="2055" y="3599"/>
                      <a:pt x="2117" y="3914"/>
                    </a:cubicBezTo>
                    <a:cubicBezTo>
                      <a:pt x="2117" y="3914"/>
                      <a:pt x="2145" y="3974"/>
                      <a:pt x="2175" y="3934"/>
                    </a:cubicBezTo>
                    <a:close/>
                    <a:moveTo>
                      <a:pt x="2320" y="4739"/>
                    </a:moveTo>
                    <a:cubicBezTo>
                      <a:pt x="2320" y="4739"/>
                      <a:pt x="2523" y="4097"/>
                      <a:pt x="2527" y="3810"/>
                    </a:cubicBezTo>
                    <a:cubicBezTo>
                      <a:pt x="2530" y="3606"/>
                      <a:pt x="2516" y="3403"/>
                      <a:pt x="2484" y="3203"/>
                    </a:cubicBezTo>
                    <a:cubicBezTo>
                      <a:pt x="2414" y="2762"/>
                      <a:pt x="2261" y="2338"/>
                      <a:pt x="1976" y="1975"/>
                    </a:cubicBezTo>
                    <a:cubicBezTo>
                      <a:pt x="1976" y="1975"/>
                      <a:pt x="1856" y="1862"/>
                      <a:pt x="1980" y="2100"/>
                    </a:cubicBezTo>
                    <a:cubicBezTo>
                      <a:pt x="2377" y="2881"/>
                      <a:pt x="2477" y="3816"/>
                      <a:pt x="2274" y="4680"/>
                    </a:cubicBezTo>
                    <a:cubicBezTo>
                      <a:pt x="2274" y="4680"/>
                      <a:pt x="2277" y="4726"/>
                      <a:pt x="2320" y="4739"/>
                    </a:cubicBezTo>
                    <a:close/>
                    <a:moveTo>
                      <a:pt x="4591" y="5630"/>
                    </a:moveTo>
                    <a:cubicBezTo>
                      <a:pt x="5366" y="4933"/>
                      <a:pt x="6317" y="4468"/>
                      <a:pt x="7317" y="4217"/>
                    </a:cubicBezTo>
                    <a:lnTo>
                      <a:pt x="7308" y="4173"/>
                    </a:lnTo>
                    <a:cubicBezTo>
                      <a:pt x="6275" y="4327"/>
                      <a:pt x="5267" y="4814"/>
                      <a:pt x="4539" y="5576"/>
                    </a:cubicBezTo>
                    <a:cubicBezTo>
                      <a:pt x="4539" y="5576"/>
                      <a:pt x="4471" y="5545"/>
                      <a:pt x="4572" y="5647"/>
                    </a:cubicBezTo>
                    <a:cubicBezTo>
                      <a:pt x="4579" y="5642"/>
                      <a:pt x="4585" y="5635"/>
                      <a:pt x="4591" y="5630"/>
                    </a:cubicBezTo>
                    <a:close/>
                    <a:moveTo>
                      <a:pt x="5670" y="4596"/>
                    </a:moveTo>
                    <a:cubicBezTo>
                      <a:pt x="5697" y="4578"/>
                      <a:pt x="5724" y="4560"/>
                      <a:pt x="5751" y="4542"/>
                    </a:cubicBezTo>
                    <a:cubicBezTo>
                      <a:pt x="6159" y="4284"/>
                      <a:pt x="6605" y="4083"/>
                      <a:pt x="7014" y="3822"/>
                    </a:cubicBezTo>
                    <a:cubicBezTo>
                      <a:pt x="7014" y="3822"/>
                      <a:pt x="7025" y="3805"/>
                      <a:pt x="6980" y="3761"/>
                    </a:cubicBezTo>
                    <a:cubicBezTo>
                      <a:pt x="6525" y="3997"/>
                      <a:pt x="6058" y="4212"/>
                      <a:pt x="5642" y="4512"/>
                    </a:cubicBezTo>
                    <a:cubicBezTo>
                      <a:pt x="5642" y="4512"/>
                      <a:pt x="5549" y="4575"/>
                      <a:pt x="5670" y="4596"/>
                    </a:cubicBezTo>
                    <a:close/>
                    <a:moveTo>
                      <a:pt x="3689" y="1804"/>
                    </a:moveTo>
                    <a:cubicBezTo>
                      <a:pt x="3797" y="1622"/>
                      <a:pt x="3747" y="1550"/>
                      <a:pt x="3750" y="1433"/>
                    </a:cubicBezTo>
                    <a:cubicBezTo>
                      <a:pt x="3763" y="946"/>
                      <a:pt x="3687" y="1179"/>
                      <a:pt x="3687" y="1179"/>
                    </a:cubicBezTo>
                    <a:cubicBezTo>
                      <a:pt x="3693" y="1478"/>
                      <a:pt x="3615" y="1851"/>
                      <a:pt x="3689" y="1804"/>
                    </a:cubicBezTo>
                    <a:close/>
                    <a:moveTo>
                      <a:pt x="3615" y="2651"/>
                    </a:moveTo>
                    <a:cubicBezTo>
                      <a:pt x="3615" y="2651"/>
                      <a:pt x="3916" y="2168"/>
                      <a:pt x="4002" y="1691"/>
                    </a:cubicBezTo>
                    <a:cubicBezTo>
                      <a:pt x="4085" y="1230"/>
                      <a:pt x="4071" y="756"/>
                      <a:pt x="4004" y="309"/>
                    </a:cubicBezTo>
                    <a:cubicBezTo>
                      <a:pt x="4004" y="309"/>
                      <a:pt x="3998" y="0"/>
                      <a:pt x="3979" y="764"/>
                    </a:cubicBezTo>
                    <a:cubicBezTo>
                      <a:pt x="3964" y="1376"/>
                      <a:pt x="3877" y="1991"/>
                      <a:pt x="3596" y="2553"/>
                    </a:cubicBezTo>
                    <a:cubicBezTo>
                      <a:pt x="3596" y="2553"/>
                      <a:pt x="3563" y="2665"/>
                      <a:pt x="3615" y="2651"/>
                    </a:cubicBezTo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6"/>
              <p:cNvSpPr/>
              <p:nvPr/>
            </p:nvSpPr>
            <p:spPr>
              <a:xfrm>
                <a:off x="5247425" y="2108450"/>
                <a:ext cx="3019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10026" extrusionOk="0">
                    <a:moveTo>
                      <a:pt x="0" y="8425"/>
                    </a:moveTo>
                    <a:cubicBezTo>
                      <a:pt x="1361" y="7975"/>
                      <a:pt x="1545" y="6509"/>
                      <a:pt x="1315" y="5096"/>
                    </a:cubicBezTo>
                    <a:cubicBezTo>
                      <a:pt x="1235" y="4606"/>
                      <a:pt x="1070" y="3341"/>
                      <a:pt x="1772" y="3329"/>
                    </a:cubicBezTo>
                    <a:cubicBezTo>
                      <a:pt x="2048" y="3325"/>
                      <a:pt x="2177" y="3928"/>
                      <a:pt x="2197" y="4089"/>
                    </a:cubicBezTo>
                    <a:cubicBezTo>
                      <a:pt x="2283" y="4777"/>
                      <a:pt x="2027" y="5305"/>
                      <a:pt x="2002" y="5954"/>
                    </a:cubicBezTo>
                    <a:cubicBezTo>
                      <a:pt x="1993" y="6189"/>
                      <a:pt x="1963" y="6629"/>
                      <a:pt x="2335" y="6510"/>
                    </a:cubicBezTo>
                    <a:cubicBezTo>
                      <a:pt x="2729" y="6384"/>
                      <a:pt x="2833" y="5893"/>
                      <a:pt x="2927" y="5522"/>
                    </a:cubicBezTo>
                    <a:cubicBezTo>
                      <a:pt x="3157" y="4608"/>
                      <a:pt x="2998" y="3600"/>
                      <a:pt x="3387" y="2747"/>
                    </a:cubicBezTo>
                    <a:cubicBezTo>
                      <a:pt x="3519" y="2457"/>
                      <a:pt x="3673" y="2125"/>
                      <a:pt x="3933" y="1941"/>
                    </a:cubicBezTo>
                    <a:cubicBezTo>
                      <a:pt x="3977" y="1910"/>
                      <a:pt x="4174" y="1776"/>
                      <a:pt x="4244" y="1834"/>
                    </a:cubicBezTo>
                    <a:cubicBezTo>
                      <a:pt x="4490" y="2038"/>
                      <a:pt x="4494" y="2508"/>
                      <a:pt x="4484" y="2745"/>
                    </a:cubicBezTo>
                    <a:cubicBezTo>
                      <a:pt x="4449" y="3507"/>
                      <a:pt x="4106" y="4161"/>
                      <a:pt x="3796" y="4790"/>
                    </a:cubicBezTo>
                    <a:cubicBezTo>
                      <a:pt x="3721" y="4942"/>
                      <a:pt x="3244" y="5604"/>
                      <a:pt x="3654" y="5634"/>
                    </a:cubicBezTo>
                    <a:cubicBezTo>
                      <a:pt x="4243" y="5678"/>
                      <a:pt x="4617" y="5185"/>
                      <a:pt x="4864" y="4753"/>
                    </a:cubicBezTo>
                    <a:cubicBezTo>
                      <a:pt x="5434" y="3758"/>
                      <a:pt x="5548" y="2453"/>
                      <a:pt x="5996" y="1372"/>
                    </a:cubicBezTo>
                    <a:cubicBezTo>
                      <a:pt x="6163" y="971"/>
                      <a:pt x="6317" y="513"/>
                      <a:pt x="6633" y="222"/>
                    </a:cubicBezTo>
                    <a:cubicBezTo>
                      <a:pt x="6703" y="158"/>
                      <a:pt x="6930" y="1"/>
                      <a:pt x="7053" y="76"/>
                    </a:cubicBezTo>
                    <a:cubicBezTo>
                      <a:pt x="7325" y="241"/>
                      <a:pt x="7257" y="773"/>
                      <a:pt x="7230" y="978"/>
                    </a:cubicBezTo>
                    <a:cubicBezTo>
                      <a:pt x="7118" y="1808"/>
                      <a:pt x="6597" y="2426"/>
                      <a:pt x="6304" y="3158"/>
                    </a:cubicBezTo>
                    <a:cubicBezTo>
                      <a:pt x="6227" y="3352"/>
                      <a:pt x="5853" y="3984"/>
                      <a:pt x="6244" y="4160"/>
                    </a:cubicBezTo>
                    <a:cubicBezTo>
                      <a:pt x="6761" y="4391"/>
                      <a:pt x="7292" y="3988"/>
                      <a:pt x="7622" y="3740"/>
                    </a:cubicBezTo>
                    <a:cubicBezTo>
                      <a:pt x="8534" y="3058"/>
                      <a:pt x="9301" y="2154"/>
                      <a:pt x="10141" y="1384"/>
                    </a:cubicBezTo>
                    <a:cubicBezTo>
                      <a:pt x="10481" y="1071"/>
                      <a:pt x="11241" y="436"/>
                      <a:pt x="11860" y="870"/>
                    </a:cubicBezTo>
                    <a:cubicBezTo>
                      <a:pt x="12076" y="1021"/>
                      <a:pt x="12013" y="1342"/>
                      <a:pt x="11953" y="1510"/>
                    </a:cubicBezTo>
                    <a:cubicBezTo>
                      <a:pt x="11788" y="1975"/>
                      <a:pt x="11329" y="2312"/>
                      <a:pt x="10975" y="2611"/>
                    </a:cubicBezTo>
                    <a:cubicBezTo>
                      <a:pt x="9851" y="3559"/>
                      <a:pt x="8536" y="4086"/>
                      <a:pt x="7099" y="4530"/>
                    </a:cubicBezTo>
                    <a:cubicBezTo>
                      <a:pt x="6619" y="4678"/>
                      <a:pt x="6145" y="4832"/>
                      <a:pt x="5704" y="5054"/>
                    </a:cubicBezTo>
                    <a:cubicBezTo>
                      <a:pt x="5612" y="5101"/>
                      <a:pt x="5309" y="5188"/>
                      <a:pt x="5261" y="5309"/>
                    </a:cubicBezTo>
                    <a:cubicBezTo>
                      <a:pt x="5250" y="5335"/>
                      <a:pt x="5441" y="5470"/>
                      <a:pt x="5453" y="5478"/>
                    </a:cubicBezTo>
                    <a:cubicBezTo>
                      <a:pt x="5702" y="5653"/>
                      <a:pt x="5990" y="5701"/>
                      <a:pt x="6258" y="5719"/>
                    </a:cubicBezTo>
                    <a:cubicBezTo>
                      <a:pt x="7070" y="5773"/>
                      <a:pt x="7815" y="5522"/>
                      <a:pt x="8623" y="5554"/>
                    </a:cubicBezTo>
                    <a:cubicBezTo>
                      <a:pt x="8891" y="5564"/>
                      <a:pt x="9386" y="5649"/>
                      <a:pt x="9447" y="6026"/>
                    </a:cubicBezTo>
                    <a:cubicBezTo>
                      <a:pt x="9537" y="6575"/>
                      <a:pt x="8914" y="6915"/>
                      <a:pt x="8511" y="7046"/>
                    </a:cubicBezTo>
                    <a:cubicBezTo>
                      <a:pt x="7362" y="7421"/>
                      <a:pt x="6112" y="6761"/>
                      <a:pt x="4886" y="6591"/>
                    </a:cubicBezTo>
                    <a:cubicBezTo>
                      <a:pt x="4460" y="6533"/>
                      <a:pt x="4035" y="6541"/>
                      <a:pt x="3643" y="6628"/>
                    </a:cubicBezTo>
                    <a:cubicBezTo>
                      <a:pt x="3610" y="6636"/>
                      <a:pt x="3271" y="6703"/>
                      <a:pt x="3286" y="6768"/>
                    </a:cubicBezTo>
                    <a:cubicBezTo>
                      <a:pt x="3343" y="7015"/>
                      <a:pt x="3782" y="7199"/>
                      <a:pt x="3974" y="7276"/>
                    </a:cubicBezTo>
                    <a:cubicBezTo>
                      <a:pt x="4689" y="7561"/>
                      <a:pt x="5448" y="7555"/>
                      <a:pt x="6172" y="7739"/>
                    </a:cubicBezTo>
                    <a:cubicBezTo>
                      <a:pt x="6321" y="7777"/>
                      <a:pt x="6934" y="7870"/>
                      <a:pt x="7018" y="8095"/>
                    </a:cubicBezTo>
                    <a:cubicBezTo>
                      <a:pt x="7229" y="8661"/>
                      <a:pt x="6386" y="8772"/>
                      <a:pt x="6026" y="8767"/>
                    </a:cubicBezTo>
                    <a:cubicBezTo>
                      <a:pt x="5090" y="8755"/>
                      <a:pt x="4350" y="8349"/>
                      <a:pt x="3486" y="7836"/>
                    </a:cubicBezTo>
                    <a:cubicBezTo>
                      <a:pt x="3190" y="7661"/>
                      <a:pt x="2553" y="7222"/>
                      <a:pt x="2260" y="7456"/>
                    </a:cubicBezTo>
                    <a:cubicBezTo>
                      <a:pt x="2142" y="7551"/>
                      <a:pt x="2725" y="8008"/>
                      <a:pt x="2762" y="8035"/>
                    </a:cubicBezTo>
                    <a:cubicBezTo>
                      <a:pt x="3321" y="8442"/>
                      <a:pt x="3945" y="8717"/>
                      <a:pt x="4498" y="9141"/>
                    </a:cubicBezTo>
                    <a:cubicBezTo>
                      <a:pt x="4621" y="9236"/>
                      <a:pt x="5004" y="9493"/>
                      <a:pt x="4906" y="9679"/>
                    </a:cubicBezTo>
                    <a:cubicBezTo>
                      <a:pt x="4724" y="10025"/>
                      <a:pt x="4041" y="9719"/>
                      <a:pt x="3748" y="9556"/>
                    </a:cubicBezTo>
                    <a:cubicBezTo>
                      <a:pt x="2832" y="9045"/>
                      <a:pt x="2053" y="8115"/>
                      <a:pt x="1036" y="8279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6"/>
              <p:cNvSpPr/>
              <p:nvPr/>
            </p:nvSpPr>
            <p:spPr>
              <a:xfrm>
                <a:off x="4622450" y="2116675"/>
                <a:ext cx="295425" cy="252400"/>
              </a:xfrm>
              <a:custGeom>
                <a:avLst/>
                <a:gdLst/>
                <a:ahLst/>
                <a:cxnLst/>
                <a:rect l="l" t="t" r="r" b="b"/>
                <a:pathLst>
                  <a:path w="11817" h="10096" extrusionOk="0">
                    <a:moveTo>
                      <a:pt x="11816" y="8657"/>
                    </a:moveTo>
                    <a:cubicBezTo>
                      <a:pt x="10472" y="8161"/>
                      <a:pt x="10338" y="6689"/>
                      <a:pt x="10617" y="5286"/>
                    </a:cubicBezTo>
                    <a:cubicBezTo>
                      <a:pt x="10713" y="4798"/>
                      <a:pt x="10922" y="3540"/>
                      <a:pt x="10220" y="3504"/>
                    </a:cubicBezTo>
                    <a:cubicBezTo>
                      <a:pt x="9944" y="3490"/>
                      <a:pt x="9795" y="4089"/>
                      <a:pt x="9770" y="4249"/>
                    </a:cubicBezTo>
                    <a:cubicBezTo>
                      <a:pt x="9659" y="4933"/>
                      <a:pt x="9897" y="5470"/>
                      <a:pt x="9900" y="6119"/>
                    </a:cubicBezTo>
                    <a:cubicBezTo>
                      <a:pt x="9901" y="6355"/>
                      <a:pt x="9917" y="6795"/>
                      <a:pt x="9549" y="6664"/>
                    </a:cubicBezTo>
                    <a:cubicBezTo>
                      <a:pt x="9160" y="6525"/>
                      <a:pt x="9071" y="6030"/>
                      <a:pt x="8991" y="5656"/>
                    </a:cubicBezTo>
                    <a:cubicBezTo>
                      <a:pt x="8791" y="4735"/>
                      <a:pt x="8985" y="3733"/>
                      <a:pt x="8626" y="2867"/>
                    </a:cubicBezTo>
                    <a:cubicBezTo>
                      <a:pt x="8505" y="2572"/>
                      <a:pt x="8361" y="2235"/>
                      <a:pt x="8107" y="2043"/>
                    </a:cubicBezTo>
                    <a:cubicBezTo>
                      <a:pt x="8065" y="2010"/>
                      <a:pt x="7873" y="1869"/>
                      <a:pt x="7800" y="1925"/>
                    </a:cubicBezTo>
                    <a:cubicBezTo>
                      <a:pt x="7549" y="2120"/>
                      <a:pt x="7528" y="2591"/>
                      <a:pt x="7530" y="2827"/>
                    </a:cubicBezTo>
                    <a:cubicBezTo>
                      <a:pt x="7539" y="3590"/>
                      <a:pt x="7859" y="4256"/>
                      <a:pt x="8147" y="4895"/>
                    </a:cubicBezTo>
                    <a:cubicBezTo>
                      <a:pt x="8217" y="5049"/>
                      <a:pt x="8671" y="5727"/>
                      <a:pt x="8260" y="5744"/>
                    </a:cubicBezTo>
                    <a:cubicBezTo>
                      <a:pt x="7670" y="5767"/>
                      <a:pt x="7313" y="5262"/>
                      <a:pt x="7081" y="4822"/>
                    </a:cubicBezTo>
                    <a:cubicBezTo>
                      <a:pt x="6545" y="3807"/>
                      <a:pt x="6476" y="2499"/>
                      <a:pt x="6065" y="1404"/>
                    </a:cubicBezTo>
                    <a:cubicBezTo>
                      <a:pt x="5912" y="996"/>
                      <a:pt x="5774" y="534"/>
                      <a:pt x="5468" y="232"/>
                    </a:cubicBezTo>
                    <a:cubicBezTo>
                      <a:pt x="5401" y="166"/>
                      <a:pt x="5179" y="1"/>
                      <a:pt x="5054" y="72"/>
                    </a:cubicBezTo>
                    <a:cubicBezTo>
                      <a:pt x="4776" y="228"/>
                      <a:pt x="4825" y="761"/>
                      <a:pt x="4846" y="967"/>
                    </a:cubicBezTo>
                    <a:cubicBezTo>
                      <a:pt x="4930" y="1801"/>
                      <a:pt x="5430" y="2437"/>
                      <a:pt x="5697" y="3177"/>
                    </a:cubicBezTo>
                    <a:cubicBezTo>
                      <a:pt x="5767" y="3374"/>
                      <a:pt x="6119" y="4019"/>
                      <a:pt x="5723" y="4181"/>
                    </a:cubicBezTo>
                    <a:cubicBezTo>
                      <a:pt x="5198" y="4394"/>
                      <a:pt x="4680" y="3974"/>
                      <a:pt x="4359" y="3715"/>
                    </a:cubicBezTo>
                    <a:cubicBezTo>
                      <a:pt x="3472" y="3001"/>
                      <a:pt x="2735" y="2071"/>
                      <a:pt x="1923" y="1273"/>
                    </a:cubicBezTo>
                    <a:cubicBezTo>
                      <a:pt x="1594" y="950"/>
                      <a:pt x="856" y="289"/>
                      <a:pt x="223" y="700"/>
                    </a:cubicBezTo>
                    <a:cubicBezTo>
                      <a:pt x="0" y="845"/>
                      <a:pt x="53" y="1167"/>
                      <a:pt x="107" y="1338"/>
                    </a:cubicBezTo>
                    <a:cubicBezTo>
                      <a:pt x="256" y="1807"/>
                      <a:pt x="704" y="2160"/>
                      <a:pt x="1047" y="2470"/>
                    </a:cubicBezTo>
                    <a:cubicBezTo>
                      <a:pt x="2139" y="3458"/>
                      <a:pt x="3434" y="4029"/>
                      <a:pt x="4855" y="4522"/>
                    </a:cubicBezTo>
                    <a:cubicBezTo>
                      <a:pt x="5329" y="4686"/>
                      <a:pt x="5798" y="4856"/>
                      <a:pt x="6231" y="5093"/>
                    </a:cubicBezTo>
                    <a:cubicBezTo>
                      <a:pt x="6322" y="5144"/>
                      <a:pt x="6622" y="5241"/>
                      <a:pt x="6666" y="5364"/>
                    </a:cubicBezTo>
                    <a:cubicBezTo>
                      <a:pt x="6675" y="5390"/>
                      <a:pt x="6480" y="5518"/>
                      <a:pt x="6468" y="5526"/>
                    </a:cubicBezTo>
                    <a:cubicBezTo>
                      <a:pt x="6212" y="5692"/>
                      <a:pt x="5924" y="5730"/>
                      <a:pt x="5655" y="5738"/>
                    </a:cubicBezTo>
                    <a:cubicBezTo>
                      <a:pt x="4842" y="5765"/>
                      <a:pt x="4106" y="5489"/>
                      <a:pt x="3296" y="5493"/>
                    </a:cubicBezTo>
                    <a:cubicBezTo>
                      <a:pt x="3029" y="5494"/>
                      <a:pt x="2532" y="5562"/>
                      <a:pt x="2456" y="5937"/>
                    </a:cubicBezTo>
                    <a:cubicBezTo>
                      <a:pt x="2348" y="6482"/>
                      <a:pt x="2959" y="6843"/>
                      <a:pt x="3358" y="6988"/>
                    </a:cubicBezTo>
                    <a:cubicBezTo>
                      <a:pt x="4494" y="7402"/>
                      <a:pt x="5766" y="6786"/>
                      <a:pt x="6997" y="6658"/>
                    </a:cubicBezTo>
                    <a:cubicBezTo>
                      <a:pt x="7424" y="6613"/>
                      <a:pt x="7849" y="6637"/>
                      <a:pt x="8237" y="6737"/>
                    </a:cubicBezTo>
                    <a:cubicBezTo>
                      <a:pt x="8271" y="6746"/>
                      <a:pt x="8607" y="6825"/>
                      <a:pt x="8589" y="6888"/>
                    </a:cubicBezTo>
                    <a:cubicBezTo>
                      <a:pt x="8524" y="7134"/>
                      <a:pt x="8079" y="7303"/>
                      <a:pt x="7884" y="7374"/>
                    </a:cubicBezTo>
                    <a:cubicBezTo>
                      <a:pt x="7160" y="7634"/>
                      <a:pt x="6401" y="7602"/>
                      <a:pt x="5671" y="7761"/>
                    </a:cubicBezTo>
                    <a:cubicBezTo>
                      <a:pt x="5521" y="7794"/>
                      <a:pt x="4906" y="7865"/>
                      <a:pt x="4814" y="8087"/>
                    </a:cubicBezTo>
                    <a:cubicBezTo>
                      <a:pt x="4584" y="8645"/>
                      <a:pt x="5423" y="8786"/>
                      <a:pt x="5781" y="8793"/>
                    </a:cubicBezTo>
                    <a:cubicBezTo>
                      <a:pt x="6719" y="8814"/>
                      <a:pt x="7472" y="8433"/>
                      <a:pt x="8353" y="7950"/>
                    </a:cubicBezTo>
                    <a:cubicBezTo>
                      <a:pt x="8655" y="7785"/>
                      <a:pt x="9306" y="7368"/>
                      <a:pt x="9591" y="7612"/>
                    </a:cubicBezTo>
                    <a:cubicBezTo>
                      <a:pt x="9706" y="7711"/>
                      <a:pt x="9108" y="8147"/>
                      <a:pt x="9070" y="8174"/>
                    </a:cubicBezTo>
                    <a:cubicBezTo>
                      <a:pt x="8498" y="8561"/>
                      <a:pt x="7864" y="8815"/>
                      <a:pt x="7297" y="9220"/>
                    </a:cubicBezTo>
                    <a:cubicBezTo>
                      <a:pt x="7171" y="9309"/>
                      <a:pt x="6779" y="9554"/>
                      <a:pt x="6870" y="9743"/>
                    </a:cubicBezTo>
                    <a:cubicBezTo>
                      <a:pt x="7041" y="10095"/>
                      <a:pt x="7735" y="9812"/>
                      <a:pt x="8031" y="9660"/>
                    </a:cubicBezTo>
                    <a:cubicBezTo>
                      <a:pt x="8965" y="9180"/>
                      <a:pt x="9776" y="8277"/>
                      <a:pt x="10787" y="8476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6"/>
              <p:cNvSpPr/>
              <p:nvPr/>
            </p:nvSpPr>
            <p:spPr>
              <a:xfrm>
                <a:off x="4953650" y="1911100"/>
                <a:ext cx="27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90" extrusionOk="0">
                    <a:moveTo>
                      <a:pt x="827" y="0"/>
                    </a:moveTo>
                    <a:cubicBezTo>
                      <a:pt x="639" y="0"/>
                      <a:pt x="377" y="280"/>
                      <a:pt x="205" y="682"/>
                    </a:cubicBezTo>
                    <a:cubicBezTo>
                      <a:pt x="8" y="1139"/>
                      <a:pt x="0" y="1584"/>
                      <a:pt x="188" y="1674"/>
                    </a:cubicBezTo>
                    <a:cubicBezTo>
                      <a:pt x="211" y="1685"/>
                      <a:pt x="235" y="1690"/>
                      <a:pt x="261" y="1690"/>
                    </a:cubicBezTo>
                    <a:cubicBezTo>
                      <a:pt x="449" y="1690"/>
                      <a:pt x="710" y="1411"/>
                      <a:pt x="883" y="1008"/>
                    </a:cubicBezTo>
                    <a:cubicBezTo>
                      <a:pt x="1080" y="551"/>
                      <a:pt x="1087" y="106"/>
                      <a:pt x="900" y="16"/>
                    </a:cubicBezTo>
                    <a:cubicBezTo>
                      <a:pt x="877" y="5"/>
                      <a:pt x="853" y="0"/>
                      <a:pt x="827" y="0"/>
                    </a:cubicBez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6"/>
              <p:cNvSpPr/>
              <p:nvPr/>
            </p:nvSpPr>
            <p:spPr>
              <a:xfrm>
                <a:off x="4953650" y="1911100"/>
                <a:ext cx="27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90" extrusionOk="0">
                    <a:moveTo>
                      <a:pt x="827" y="0"/>
                    </a:moveTo>
                    <a:cubicBezTo>
                      <a:pt x="639" y="0"/>
                      <a:pt x="377" y="280"/>
                      <a:pt x="205" y="682"/>
                    </a:cubicBezTo>
                    <a:cubicBezTo>
                      <a:pt x="8" y="1139"/>
                      <a:pt x="0" y="1584"/>
                      <a:pt x="188" y="1674"/>
                    </a:cubicBezTo>
                    <a:cubicBezTo>
                      <a:pt x="211" y="1685"/>
                      <a:pt x="235" y="1690"/>
                      <a:pt x="261" y="1690"/>
                    </a:cubicBezTo>
                    <a:cubicBezTo>
                      <a:pt x="449" y="1690"/>
                      <a:pt x="710" y="1411"/>
                      <a:pt x="883" y="1008"/>
                    </a:cubicBezTo>
                    <a:cubicBezTo>
                      <a:pt x="1080" y="551"/>
                      <a:pt x="1087" y="106"/>
                      <a:pt x="900" y="16"/>
                    </a:cubicBezTo>
                    <a:cubicBezTo>
                      <a:pt x="877" y="5"/>
                      <a:pt x="853" y="0"/>
                      <a:pt x="827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6"/>
              <p:cNvSpPr/>
              <p:nvPr/>
            </p:nvSpPr>
            <p:spPr>
              <a:xfrm>
                <a:off x="4955750" y="1932600"/>
                <a:ext cx="46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928" extrusionOk="0">
                    <a:moveTo>
                      <a:pt x="1375" y="1"/>
                    </a:moveTo>
                    <a:cubicBezTo>
                      <a:pt x="1205" y="1"/>
                      <a:pt x="997" y="38"/>
                      <a:pt x="784" y="114"/>
                    </a:cubicBezTo>
                    <a:cubicBezTo>
                      <a:pt x="316" y="282"/>
                      <a:pt x="0" y="575"/>
                      <a:pt x="78" y="768"/>
                    </a:cubicBezTo>
                    <a:cubicBezTo>
                      <a:pt x="121" y="874"/>
                      <a:pt x="272" y="927"/>
                      <a:pt x="476" y="927"/>
                    </a:cubicBezTo>
                    <a:cubicBezTo>
                      <a:pt x="647" y="927"/>
                      <a:pt x="854" y="890"/>
                      <a:pt x="1067" y="814"/>
                    </a:cubicBezTo>
                    <a:cubicBezTo>
                      <a:pt x="1536" y="646"/>
                      <a:pt x="1852" y="354"/>
                      <a:pt x="1774" y="161"/>
                    </a:cubicBezTo>
                    <a:cubicBezTo>
                      <a:pt x="1732" y="55"/>
                      <a:pt x="1580" y="1"/>
                      <a:pt x="1375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6"/>
              <p:cNvSpPr/>
              <p:nvPr/>
            </p:nvSpPr>
            <p:spPr>
              <a:xfrm>
                <a:off x="4956100" y="1947500"/>
                <a:ext cx="464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037" extrusionOk="0">
                    <a:moveTo>
                      <a:pt x="366" y="1"/>
                    </a:moveTo>
                    <a:cubicBezTo>
                      <a:pt x="217" y="1"/>
                      <a:pt x="110" y="41"/>
                      <a:pt x="76" y="123"/>
                    </a:cubicBezTo>
                    <a:cubicBezTo>
                      <a:pt x="0" y="308"/>
                      <a:pt x="320" y="635"/>
                      <a:pt x="790" y="853"/>
                    </a:cubicBezTo>
                    <a:cubicBezTo>
                      <a:pt x="1052" y="974"/>
                      <a:pt x="1304" y="1037"/>
                      <a:pt x="1490" y="1037"/>
                    </a:cubicBezTo>
                    <a:cubicBezTo>
                      <a:pt x="1640" y="1037"/>
                      <a:pt x="1746" y="997"/>
                      <a:pt x="1781" y="914"/>
                    </a:cubicBezTo>
                    <a:cubicBezTo>
                      <a:pt x="1856" y="730"/>
                      <a:pt x="1537" y="403"/>
                      <a:pt x="1066" y="185"/>
                    </a:cubicBezTo>
                    <a:cubicBezTo>
                      <a:pt x="805" y="63"/>
                      <a:pt x="552" y="1"/>
                      <a:pt x="366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6"/>
              <p:cNvSpPr/>
              <p:nvPr/>
            </p:nvSpPr>
            <p:spPr>
              <a:xfrm>
                <a:off x="4954400" y="1949725"/>
                <a:ext cx="2765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755" extrusionOk="0">
                    <a:moveTo>
                      <a:pt x="241" y="1"/>
                    </a:moveTo>
                    <a:cubicBezTo>
                      <a:pt x="222" y="1"/>
                      <a:pt x="205" y="4"/>
                      <a:pt x="188" y="10"/>
                    </a:cubicBezTo>
                    <a:cubicBezTo>
                      <a:pt x="1" y="80"/>
                      <a:pt x="13" y="525"/>
                      <a:pt x="216" y="1004"/>
                    </a:cubicBezTo>
                    <a:cubicBezTo>
                      <a:pt x="399" y="1440"/>
                      <a:pt x="676" y="1754"/>
                      <a:pt x="865" y="1754"/>
                    </a:cubicBezTo>
                    <a:cubicBezTo>
                      <a:pt x="884" y="1754"/>
                      <a:pt x="902" y="1751"/>
                      <a:pt x="919" y="1745"/>
                    </a:cubicBezTo>
                    <a:cubicBezTo>
                      <a:pt x="1105" y="1675"/>
                      <a:pt x="1093" y="1230"/>
                      <a:pt x="891" y="751"/>
                    </a:cubicBezTo>
                    <a:cubicBezTo>
                      <a:pt x="707" y="315"/>
                      <a:pt x="430" y="1"/>
                      <a:pt x="24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6"/>
              <p:cNvSpPr/>
              <p:nvPr/>
            </p:nvSpPr>
            <p:spPr>
              <a:xfrm>
                <a:off x="4938875" y="1949975"/>
                <a:ext cx="26350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09" extrusionOk="0">
                    <a:moveTo>
                      <a:pt x="791" y="1"/>
                    </a:moveTo>
                    <a:cubicBezTo>
                      <a:pt x="603" y="1"/>
                      <a:pt x="346" y="289"/>
                      <a:pt x="184" y="701"/>
                    </a:cubicBezTo>
                    <a:cubicBezTo>
                      <a:pt x="0" y="1165"/>
                      <a:pt x="6" y="1610"/>
                      <a:pt x="196" y="1695"/>
                    </a:cubicBezTo>
                    <a:cubicBezTo>
                      <a:pt x="217" y="1704"/>
                      <a:pt x="240" y="1709"/>
                      <a:pt x="263" y="1709"/>
                    </a:cubicBezTo>
                    <a:cubicBezTo>
                      <a:pt x="451" y="1709"/>
                      <a:pt x="708" y="1420"/>
                      <a:pt x="871" y="1008"/>
                    </a:cubicBezTo>
                    <a:cubicBezTo>
                      <a:pt x="1053" y="545"/>
                      <a:pt x="1048" y="99"/>
                      <a:pt x="859" y="15"/>
                    </a:cubicBezTo>
                    <a:cubicBezTo>
                      <a:pt x="837" y="5"/>
                      <a:pt x="815" y="1"/>
                      <a:pt x="79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6"/>
              <p:cNvSpPr/>
              <p:nvPr/>
            </p:nvSpPr>
            <p:spPr>
              <a:xfrm>
                <a:off x="4917050" y="1947750"/>
                <a:ext cx="460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955" extrusionOk="0">
                    <a:moveTo>
                      <a:pt x="1389" y="0"/>
                    </a:moveTo>
                    <a:cubicBezTo>
                      <a:pt x="1213" y="0"/>
                      <a:pt x="993" y="44"/>
                      <a:pt x="769" y="132"/>
                    </a:cubicBezTo>
                    <a:cubicBezTo>
                      <a:pt x="308" y="313"/>
                      <a:pt x="0" y="615"/>
                      <a:pt x="84" y="807"/>
                    </a:cubicBezTo>
                    <a:cubicBezTo>
                      <a:pt x="127" y="905"/>
                      <a:pt x="266" y="955"/>
                      <a:pt x="454" y="955"/>
                    </a:cubicBezTo>
                    <a:cubicBezTo>
                      <a:pt x="630" y="955"/>
                      <a:pt x="849" y="911"/>
                      <a:pt x="1072" y="823"/>
                    </a:cubicBezTo>
                    <a:cubicBezTo>
                      <a:pt x="1535" y="642"/>
                      <a:pt x="1842" y="340"/>
                      <a:pt x="1759" y="148"/>
                    </a:cubicBezTo>
                    <a:cubicBezTo>
                      <a:pt x="1715" y="50"/>
                      <a:pt x="1577" y="0"/>
                      <a:pt x="138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4915875" y="1930825"/>
                <a:ext cx="466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007" extrusionOk="0">
                    <a:moveTo>
                      <a:pt x="383" y="0"/>
                    </a:moveTo>
                    <a:cubicBezTo>
                      <a:pt x="220" y="0"/>
                      <a:pt x="105" y="44"/>
                      <a:pt x="72" y="132"/>
                    </a:cubicBezTo>
                    <a:cubicBezTo>
                      <a:pt x="1" y="319"/>
                      <a:pt x="330" y="637"/>
                      <a:pt x="805" y="842"/>
                    </a:cubicBezTo>
                    <a:cubicBezTo>
                      <a:pt x="1058" y="951"/>
                      <a:pt x="1301" y="1006"/>
                      <a:pt x="1484" y="1006"/>
                    </a:cubicBezTo>
                    <a:cubicBezTo>
                      <a:pt x="1647" y="1006"/>
                      <a:pt x="1762" y="963"/>
                      <a:pt x="1795" y="875"/>
                    </a:cubicBezTo>
                    <a:cubicBezTo>
                      <a:pt x="1865" y="687"/>
                      <a:pt x="1537" y="370"/>
                      <a:pt x="1061" y="164"/>
                    </a:cubicBezTo>
                    <a:cubicBezTo>
                      <a:pt x="809" y="56"/>
                      <a:pt x="566" y="0"/>
                      <a:pt x="383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4935575" y="1910125"/>
                <a:ext cx="2872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740" extrusionOk="0">
                    <a:moveTo>
                      <a:pt x="242" y="1"/>
                    </a:moveTo>
                    <a:cubicBezTo>
                      <a:pt x="222" y="1"/>
                      <a:pt x="203" y="5"/>
                      <a:pt x="185" y="12"/>
                    </a:cubicBezTo>
                    <a:cubicBezTo>
                      <a:pt x="0" y="88"/>
                      <a:pt x="26" y="533"/>
                      <a:pt x="241" y="1007"/>
                    </a:cubicBezTo>
                    <a:cubicBezTo>
                      <a:pt x="435" y="1434"/>
                      <a:pt x="718" y="1739"/>
                      <a:pt x="907" y="1739"/>
                    </a:cubicBezTo>
                    <a:cubicBezTo>
                      <a:pt x="927" y="1739"/>
                      <a:pt x="946" y="1736"/>
                      <a:pt x="964" y="1728"/>
                    </a:cubicBezTo>
                    <a:cubicBezTo>
                      <a:pt x="1149" y="1652"/>
                      <a:pt x="1123" y="1207"/>
                      <a:pt x="908" y="733"/>
                    </a:cubicBezTo>
                    <a:cubicBezTo>
                      <a:pt x="714" y="305"/>
                      <a:pt x="431" y="1"/>
                      <a:pt x="242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6"/>
              <p:cNvSpPr/>
              <p:nvPr/>
            </p:nvSpPr>
            <p:spPr>
              <a:xfrm>
                <a:off x="4945275" y="1939075"/>
                <a:ext cx="265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40" extrusionOk="0">
                    <a:moveTo>
                      <a:pt x="503" y="0"/>
                    </a:moveTo>
                    <a:cubicBezTo>
                      <a:pt x="331" y="0"/>
                      <a:pt x="171" y="97"/>
                      <a:pt x="100" y="263"/>
                    </a:cubicBezTo>
                    <a:cubicBezTo>
                      <a:pt x="0" y="495"/>
                      <a:pt x="112" y="776"/>
                      <a:pt x="349" y="892"/>
                    </a:cubicBezTo>
                    <a:cubicBezTo>
                      <a:pt x="418" y="924"/>
                      <a:pt x="489" y="940"/>
                      <a:pt x="558" y="940"/>
                    </a:cubicBezTo>
                    <a:cubicBezTo>
                      <a:pt x="730" y="940"/>
                      <a:pt x="890" y="843"/>
                      <a:pt x="961" y="677"/>
                    </a:cubicBezTo>
                    <a:cubicBezTo>
                      <a:pt x="1061" y="445"/>
                      <a:pt x="949" y="164"/>
                      <a:pt x="712" y="49"/>
                    </a:cubicBezTo>
                    <a:cubicBezTo>
                      <a:pt x="643" y="16"/>
                      <a:pt x="572" y="0"/>
                      <a:pt x="503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4957900" y="1947850"/>
                <a:ext cx="123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178" extrusionOk="0">
                    <a:moveTo>
                      <a:pt x="38" y="1"/>
                    </a:moveTo>
                    <a:cubicBezTo>
                      <a:pt x="20" y="1"/>
                      <a:pt x="0" y="21"/>
                      <a:pt x="10" y="44"/>
                    </a:cubicBezTo>
                    <a:cubicBezTo>
                      <a:pt x="92" y="233"/>
                      <a:pt x="170" y="424"/>
                      <a:pt x="245" y="616"/>
                    </a:cubicBezTo>
                    <a:cubicBezTo>
                      <a:pt x="281" y="710"/>
                      <a:pt x="317" y="804"/>
                      <a:pt x="351" y="900"/>
                    </a:cubicBezTo>
                    <a:cubicBezTo>
                      <a:pt x="383" y="987"/>
                      <a:pt x="408" y="1086"/>
                      <a:pt x="454" y="1168"/>
                    </a:cubicBezTo>
                    <a:cubicBezTo>
                      <a:pt x="458" y="1174"/>
                      <a:pt x="464" y="1177"/>
                      <a:pt x="469" y="1177"/>
                    </a:cubicBezTo>
                    <a:cubicBezTo>
                      <a:pt x="480" y="1177"/>
                      <a:pt x="491" y="1166"/>
                      <a:pt x="489" y="1153"/>
                    </a:cubicBezTo>
                    <a:cubicBezTo>
                      <a:pt x="476" y="1057"/>
                      <a:pt x="428" y="955"/>
                      <a:pt x="395" y="865"/>
                    </a:cubicBezTo>
                    <a:cubicBezTo>
                      <a:pt x="360" y="766"/>
                      <a:pt x="323" y="668"/>
                      <a:pt x="285" y="571"/>
                    </a:cubicBezTo>
                    <a:cubicBezTo>
                      <a:pt x="214" y="384"/>
                      <a:pt x="137" y="199"/>
                      <a:pt x="58" y="15"/>
                    </a:cubicBezTo>
                    <a:cubicBezTo>
                      <a:pt x="54" y="5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4962850" y="1954650"/>
                <a:ext cx="12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61" extrusionOk="0">
                    <a:moveTo>
                      <a:pt x="30" y="0"/>
                    </a:moveTo>
                    <a:cubicBezTo>
                      <a:pt x="15" y="0"/>
                      <a:pt x="1" y="16"/>
                      <a:pt x="10" y="33"/>
                    </a:cubicBezTo>
                    <a:cubicBezTo>
                      <a:pt x="86" y="173"/>
                      <a:pt x="162" y="312"/>
                      <a:pt x="237" y="451"/>
                    </a:cubicBezTo>
                    <a:cubicBezTo>
                      <a:pt x="275" y="520"/>
                      <a:pt x="313" y="588"/>
                      <a:pt x="350" y="657"/>
                    </a:cubicBezTo>
                    <a:cubicBezTo>
                      <a:pt x="387" y="724"/>
                      <a:pt x="421" y="794"/>
                      <a:pt x="468" y="855"/>
                    </a:cubicBezTo>
                    <a:cubicBezTo>
                      <a:pt x="471" y="859"/>
                      <a:pt x="475" y="860"/>
                      <a:pt x="478" y="860"/>
                    </a:cubicBezTo>
                    <a:cubicBezTo>
                      <a:pt x="489" y="860"/>
                      <a:pt x="500" y="849"/>
                      <a:pt x="496" y="838"/>
                    </a:cubicBezTo>
                    <a:cubicBezTo>
                      <a:pt x="470" y="766"/>
                      <a:pt x="429" y="700"/>
                      <a:pt x="391" y="633"/>
                    </a:cubicBezTo>
                    <a:cubicBezTo>
                      <a:pt x="354" y="565"/>
                      <a:pt x="316" y="496"/>
                      <a:pt x="278" y="428"/>
                    </a:cubicBezTo>
                    <a:cubicBezTo>
                      <a:pt x="201" y="289"/>
                      <a:pt x="124" y="150"/>
                      <a:pt x="47" y="11"/>
                    </a:cubicBezTo>
                    <a:cubicBezTo>
                      <a:pt x="43" y="4"/>
                      <a:pt x="36" y="0"/>
                      <a:pt x="30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4967100" y="1954175"/>
                <a:ext cx="1940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459" extrusionOk="0">
                    <a:moveTo>
                      <a:pt x="41" y="0"/>
                    </a:moveTo>
                    <a:cubicBezTo>
                      <a:pt x="17" y="0"/>
                      <a:pt x="1" y="37"/>
                      <a:pt x="26" y="54"/>
                    </a:cubicBezTo>
                    <a:cubicBezTo>
                      <a:pt x="143" y="129"/>
                      <a:pt x="260" y="201"/>
                      <a:pt x="379" y="271"/>
                    </a:cubicBezTo>
                    <a:cubicBezTo>
                      <a:pt x="437" y="304"/>
                      <a:pt x="494" y="337"/>
                      <a:pt x="553" y="369"/>
                    </a:cubicBezTo>
                    <a:cubicBezTo>
                      <a:pt x="610" y="400"/>
                      <a:pt x="673" y="445"/>
                      <a:pt x="737" y="458"/>
                    </a:cubicBezTo>
                    <a:cubicBezTo>
                      <a:pt x="739" y="458"/>
                      <a:pt x="740" y="458"/>
                      <a:pt x="742" y="458"/>
                    </a:cubicBezTo>
                    <a:cubicBezTo>
                      <a:pt x="761" y="458"/>
                      <a:pt x="775" y="435"/>
                      <a:pt x="759" y="420"/>
                    </a:cubicBezTo>
                    <a:cubicBezTo>
                      <a:pt x="711" y="375"/>
                      <a:pt x="640" y="349"/>
                      <a:pt x="583" y="317"/>
                    </a:cubicBezTo>
                    <a:cubicBezTo>
                      <a:pt x="524" y="286"/>
                      <a:pt x="466" y="254"/>
                      <a:pt x="408" y="220"/>
                    </a:cubicBezTo>
                    <a:cubicBezTo>
                      <a:pt x="289" y="152"/>
                      <a:pt x="171" y="80"/>
                      <a:pt x="55" y="5"/>
                    </a:cubicBezTo>
                    <a:cubicBezTo>
                      <a:pt x="50" y="2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4963325" y="1943975"/>
                <a:ext cx="21900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03" extrusionOk="0">
                    <a:moveTo>
                      <a:pt x="842" y="1"/>
                    </a:moveTo>
                    <a:cubicBezTo>
                      <a:pt x="781" y="1"/>
                      <a:pt x="715" y="20"/>
                      <a:pt x="656" y="34"/>
                    </a:cubicBezTo>
                    <a:cubicBezTo>
                      <a:pt x="586" y="50"/>
                      <a:pt x="516" y="65"/>
                      <a:pt x="446" y="79"/>
                    </a:cubicBezTo>
                    <a:cubicBezTo>
                      <a:pt x="308" y="107"/>
                      <a:pt x="170" y="132"/>
                      <a:pt x="33" y="153"/>
                    </a:cubicBezTo>
                    <a:cubicBezTo>
                      <a:pt x="1" y="158"/>
                      <a:pt x="12" y="203"/>
                      <a:pt x="42" y="203"/>
                    </a:cubicBezTo>
                    <a:cubicBezTo>
                      <a:pt x="43" y="203"/>
                      <a:pt x="44" y="203"/>
                      <a:pt x="46" y="202"/>
                    </a:cubicBezTo>
                    <a:cubicBezTo>
                      <a:pt x="185" y="183"/>
                      <a:pt x="323" y="160"/>
                      <a:pt x="461" y="133"/>
                    </a:cubicBezTo>
                    <a:cubicBezTo>
                      <a:pt x="528" y="121"/>
                      <a:pt x="597" y="107"/>
                      <a:pt x="664" y="92"/>
                    </a:cubicBezTo>
                    <a:cubicBezTo>
                      <a:pt x="728" y="79"/>
                      <a:pt x="801" y="67"/>
                      <a:pt x="858" y="35"/>
                    </a:cubicBezTo>
                    <a:cubicBezTo>
                      <a:pt x="875" y="26"/>
                      <a:pt x="867" y="1"/>
                      <a:pt x="850" y="1"/>
                    </a:cubicBezTo>
                    <a:cubicBezTo>
                      <a:pt x="847" y="1"/>
                      <a:pt x="845" y="1"/>
                      <a:pt x="84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4963825" y="1938350"/>
                <a:ext cx="193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352" extrusionOk="0">
                    <a:moveTo>
                      <a:pt x="751" y="1"/>
                    </a:moveTo>
                    <a:cubicBezTo>
                      <a:pt x="749" y="1"/>
                      <a:pt x="748" y="1"/>
                      <a:pt x="747" y="1"/>
                    </a:cubicBezTo>
                    <a:cubicBezTo>
                      <a:pt x="684" y="14"/>
                      <a:pt x="627" y="42"/>
                      <a:pt x="569" y="69"/>
                    </a:cubicBezTo>
                    <a:cubicBezTo>
                      <a:pt x="508" y="95"/>
                      <a:pt x="447" y="122"/>
                      <a:pt x="387" y="149"/>
                    </a:cubicBezTo>
                    <a:cubicBezTo>
                      <a:pt x="266" y="203"/>
                      <a:pt x="144" y="257"/>
                      <a:pt x="23" y="310"/>
                    </a:cubicBezTo>
                    <a:cubicBezTo>
                      <a:pt x="0" y="321"/>
                      <a:pt x="15" y="352"/>
                      <a:pt x="36" y="352"/>
                    </a:cubicBezTo>
                    <a:cubicBezTo>
                      <a:pt x="39" y="352"/>
                      <a:pt x="42" y="351"/>
                      <a:pt x="46" y="350"/>
                    </a:cubicBezTo>
                    <a:cubicBezTo>
                      <a:pt x="165" y="297"/>
                      <a:pt x="285" y="246"/>
                      <a:pt x="405" y="194"/>
                    </a:cubicBezTo>
                    <a:lnTo>
                      <a:pt x="581" y="117"/>
                    </a:lnTo>
                    <a:cubicBezTo>
                      <a:pt x="643" y="91"/>
                      <a:pt x="704" y="68"/>
                      <a:pt x="758" y="28"/>
                    </a:cubicBezTo>
                    <a:cubicBezTo>
                      <a:pt x="771" y="19"/>
                      <a:pt x="765" y="1"/>
                      <a:pt x="751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6"/>
              <p:cNvSpPr/>
              <p:nvPr/>
            </p:nvSpPr>
            <p:spPr>
              <a:xfrm>
                <a:off x="4959675" y="1926600"/>
                <a:ext cx="96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939" extrusionOk="0">
                    <a:moveTo>
                      <a:pt x="369" y="1"/>
                    </a:moveTo>
                    <a:cubicBezTo>
                      <a:pt x="365" y="1"/>
                      <a:pt x="361" y="2"/>
                      <a:pt x="358" y="7"/>
                    </a:cubicBezTo>
                    <a:cubicBezTo>
                      <a:pt x="322" y="74"/>
                      <a:pt x="301" y="151"/>
                      <a:pt x="275" y="222"/>
                    </a:cubicBezTo>
                    <a:cubicBezTo>
                      <a:pt x="247" y="301"/>
                      <a:pt x="220" y="380"/>
                      <a:pt x="190" y="457"/>
                    </a:cubicBezTo>
                    <a:cubicBezTo>
                      <a:pt x="133" y="610"/>
                      <a:pt x="72" y="761"/>
                      <a:pt x="7" y="911"/>
                    </a:cubicBezTo>
                    <a:cubicBezTo>
                      <a:pt x="1" y="926"/>
                      <a:pt x="16" y="939"/>
                      <a:pt x="30" y="939"/>
                    </a:cubicBezTo>
                    <a:cubicBezTo>
                      <a:pt x="36" y="939"/>
                      <a:pt x="43" y="935"/>
                      <a:pt x="46" y="928"/>
                    </a:cubicBezTo>
                    <a:cubicBezTo>
                      <a:pt x="111" y="779"/>
                      <a:pt x="172" y="628"/>
                      <a:pt x="231" y="477"/>
                    </a:cubicBezTo>
                    <a:cubicBezTo>
                      <a:pt x="260" y="401"/>
                      <a:pt x="288" y="325"/>
                      <a:pt x="314" y="250"/>
                    </a:cubicBezTo>
                    <a:cubicBezTo>
                      <a:pt x="341" y="174"/>
                      <a:pt x="372" y="94"/>
                      <a:pt x="383" y="14"/>
                    </a:cubicBezTo>
                    <a:cubicBezTo>
                      <a:pt x="384" y="6"/>
                      <a:pt x="377" y="1"/>
                      <a:pt x="369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6"/>
              <p:cNvSpPr/>
              <p:nvPr/>
            </p:nvSpPr>
            <p:spPr>
              <a:xfrm>
                <a:off x="4949850" y="1928900"/>
                <a:ext cx="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54" extrusionOk="0">
                    <a:moveTo>
                      <a:pt x="15" y="1"/>
                    </a:moveTo>
                    <a:cubicBezTo>
                      <a:pt x="8" y="1"/>
                      <a:pt x="1" y="7"/>
                      <a:pt x="2" y="17"/>
                    </a:cubicBezTo>
                    <a:cubicBezTo>
                      <a:pt x="23" y="141"/>
                      <a:pt x="61" y="260"/>
                      <a:pt x="96" y="379"/>
                    </a:cubicBezTo>
                    <a:cubicBezTo>
                      <a:pt x="131" y="500"/>
                      <a:pt x="166" y="619"/>
                      <a:pt x="201" y="739"/>
                    </a:cubicBezTo>
                    <a:cubicBezTo>
                      <a:pt x="204" y="749"/>
                      <a:pt x="213" y="754"/>
                      <a:pt x="221" y="754"/>
                    </a:cubicBezTo>
                    <a:cubicBezTo>
                      <a:pt x="234" y="754"/>
                      <a:pt x="247" y="744"/>
                      <a:pt x="242" y="728"/>
                    </a:cubicBezTo>
                    <a:cubicBezTo>
                      <a:pt x="208" y="607"/>
                      <a:pt x="175" y="488"/>
                      <a:pt x="141" y="367"/>
                    </a:cubicBezTo>
                    <a:cubicBezTo>
                      <a:pt x="107" y="247"/>
                      <a:pt x="76" y="126"/>
                      <a:pt x="28" y="10"/>
                    </a:cubicBezTo>
                    <a:cubicBezTo>
                      <a:pt x="25" y="4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4933675" y="1941675"/>
                <a:ext cx="213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316" extrusionOk="0">
                    <a:moveTo>
                      <a:pt x="22" y="1"/>
                    </a:moveTo>
                    <a:cubicBezTo>
                      <a:pt x="0" y="1"/>
                      <a:pt x="0" y="34"/>
                      <a:pt x="19" y="41"/>
                    </a:cubicBezTo>
                    <a:cubicBezTo>
                      <a:pt x="145" y="95"/>
                      <a:pt x="283" y="126"/>
                      <a:pt x="413" y="170"/>
                    </a:cubicBezTo>
                    <a:cubicBezTo>
                      <a:pt x="545" y="213"/>
                      <a:pt x="675" y="261"/>
                      <a:pt x="804" y="314"/>
                    </a:cubicBezTo>
                    <a:cubicBezTo>
                      <a:pt x="808" y="315"/>
                      <a:pt x="812" y="316"/>
                      <a:pt x="815" y="316"/>
                    </a:cubicBezTo>
                    <a:cubicBezTo>
                      <a:pt x="844" y="316"/>
                      <a:pt x="854" y="267"/>
                      <a:pt x="821" y="254"/>
                    </a:cubicBezTo>
                    <a:cubicBezTo>
                      <a:pt x="691" y="201"/>
                      <a:pt x="558" y="151"/>
                      <a:pt x="424" y="107"/>
                    </a:cubicBezTo>
                    <a:cubicBezTo>
                      <a:pt x="294" y="64"/>
                      <a:pt x="162" y="16"/>
                      <a:pt x="25" y="1"/>
                    </a:cubicBezTo>
                    <a:cubicBezTo>
                      <a:pt x="24" y="1"/>
                      <a:pt x="23" y="1"/>
                      <a:pt x="2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6"/>
              <p:cNvSpPr/>
              <p:nvPr/>
            </p:nvSpPr>
            <p:spPr>
              <a:xfrm>
                <a:off x="4932900" y="1949200"/>
                <a:ext cx="227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369" extrusionOk="0">
                    <a:moveTo>
                      <a:pt x="868" y="1"/>
                    </a:moveTo>
                    <a:cubicBezTo>
                      <a:pt x="864" y="1"/>
                      <a:pt x="860" y="1"/>
                      <a:pt x="856" y="3"/>
                    </a:cubicBezTo>
                    <a:cubicBezTo>
                      <a:pt x="716" y="53"/>
                      <a:pt x="576" y="103"/>
                      <a:pt x="436" y="153"/>
                    </a:cubicBezTo>
                    <a:cubicBezTo>
                      <a:pt x="367" y="179"/>
                      <a:pt x="298" y="202"/>
                      <a:pt x="230" y="228"/>
                    </a:cubicBezTo>
                    <a:cubicBezTo>
                      <a:pt x="162" y="254"/>
                      <a:pt x="89" y="275"/>
                      <a:pt x="28" y="316"/>
                    </a:cubicBezTo>
                    <a:cubicBezTo>
                      <a:pt x="1" y="334"/>
                      <a:pt x="16" y="368"/>
                      <a:pt x="45" y="368"/>
                    </a:cubicBezTo>
                    <a:cubicBezTo>
                      <a:pt x="46" y="368"/>
                      <a:pt x="48" y="368"/>
                      <a:pt x="50" y="368"/>
                    </a:cubicBezTo>
                    <a:cubicBezTo>
                      <a:pt x="125" y="358"/>
                      <a:pt x="197" y="325"/>
                      <a:pt x="266" y="300"/>
                    </a:cubicBezTo>
                    <a:cubicBezTo>
                      <a:pt x="333" y="275"/>
                      <a:pt x="398" y="249"/>
                      <a:pt x="464" y="223"/>
                    </a:cubicBezTo>
                    <a:cubicBezTo>
                      <a:pt x="600" y="171"/>
                      <a:pt x="737" y="117"/>
                      <a:pt x="873" y="65"/>
                    </a:cubicBezTo>
                    <a:cubicBezTo>
                      <a:pt x="908" y="52"/>
                      <a:pt x="899" y="1"/>
                      <a:pt x="86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4934000" y="1953650"/>
                <a:ext cx="193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496" extrusionOk="0">
                    <a:moveTo>
                      <a:pt x="735" y="1"/>
                    </a:moveTo>
                    <a:cubicBezTo>
                      <a:pt x="731" y="1"/>
                      <a:pt x="727" y="2"/>
                      <a:pt x="723" y="4"/>
                    </a:cubicBezTo>
                    <a:cubicBezTo>
                      <a:pt x="595" y="70"/>
                      <a:pt x="469" y="142"/>
                      <a:pt x="348" y="220"/>
                    </a:cubicBezTo>
                    <a:cubicBezTo>
                      <a:pt x="288" y="256"/>
                      <a:pt x="229" y="296"/>
                      <a:pt x="172" y="335"/>
                    </a:cubicBezTo>
                    <a:cubicBezTo>
                      <a:pt x="116" y="373"/>
                      <a:pt x="49" y="413"/>
                      <a:pt x="9" y="467"/>
                    </a:cubicBezTo>
                    <a:cubicBezTo>
                      <a:pt x="1" y="478"/>
                      <a:pt x="12" y="496"/>
                      <a:pt x="25" y="496"/>
                    </a:cubicBezTo>
                    <a:cubicBezTo>
                      <a:pt x="27" y="496"/>
                      <a:pt x="29" y="495"/>
                      <a:pt x="30" y="495"/>
                    </a:cubicBezTo>
                    <a:cubicBezTo>
                      <a:pt x="92" y="472"/>
                      <a:pt x="147" y="423"/>
                      <a:pt x="201" y="386"/>
                    </a:cubicBezTo>
                    <a:cubicBezTo>
                      <a:pt x="261" y="345"/>
                      <a:pt x="321" y="303"/>
                      <a:pt x="382" y="264"/>
                    </a:cubicBezTo>
                    <a:cubicBezTo>
                      <a:pt x="501" y="188"/>
                      <a:pt x="624" y="116"/>
                      <a:pt x="749" y="49"/>
                    </a:cubicBezTo>
                    <a:cubicBezTo>
                      <a:pt x="775" y="35"/>
                      <a:pt x="759" y="1"/>
                      <a:pt x="735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4947225" y="1951475"/>
                <a:ext cx="146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016" extrusionOk="0">
                    <a:moveTo>
                      <a:pt x="544" y="1"/>
                    </a:moveTo>
                    <a:cubicBezTo>
                      <a:pt x="536" y="1"/>
                      <a:pt x="527" y="4"/>
                      <a:pt x="521" y="13"/>
                    </a:cubicBezTo>
                    <a:cubicBezTo>
                      <a:pt x="415" y="168"/>
                      <a:pt x="317" y="328"/>
                      <a:pt x="227" y="492"/>
                    </a:cubicBezTo>
                    <a:cubicBezTo>
                      <a:pt x="182" y="575"/>
                      <a:pt x="140" y="659"/>
                      <a:pt x="98" y="744"/>
                    </a:cubicBezTo>
                    <a:cubicBezTo>
                      <a:pt x="78" y="787"/>
                      <a:pt x="58" y="830"/>
                      <a:pt x="40" y="873"/>
                    </a:cubicBezTo>
                    <a:cubicBezTo>
                      <a:pt x="24" y="911"/>
                      <a:pt x="2" y="948"/>
                      <a:pt x="2" y="989"/>
                    </a:cubicBezTo>
                    <a:cubicBezTo>
                      <a:pt x="1" y="1005"/>
                      <a:pt x="15" y="1015"/>
                      <a:pt x="29" y="1015"/>
                    </a:cubicBezTo>
                    <a:cubicBezTo>
                      <a:pt x="35" y="1015"/>
                      <a:pt x="42" y="1013"/>
                      <a:pt x="47" y="1008"/>
                    </a:cubicBezTo>
                    <a:cubicBezTo>
                      <a:pt x="78" y="977"/>
                      <a:pt x="90" y="932"/>
                      <a:pt x="108" y="893"/>
                    </a:cubicBezTo>
                    <a:cubicBezTo>
                      <a:pt x="127" y="850"/>
                      <a:pt x="147" y="807"/>
                      <a:pt x="167" y="763"/>
                    </a:cubicBezTo>
                    <a:cubicBezTo>
                      <a:pt x="206" y="680"/>
                      <a:pt x="246" y="598"/>
                      <a:pt x="289" y="518"/>
                    </a:cubicBezTo>
                    <a:cubicBezTo>
                      <a:pt x="374" y="355"/>
                      <a:pt x="468" y="196"/>
                      <a:pt x="570" y="42"/>
                    </a:cubicBezTo>
                    <a:cubicBezTo>
                      <a:pt x="584" y="21"/>
                      <a:pt x="564" y="1"/>
                      <a:pt x="544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4955100" y="1958325"/>
                <a:ext cx="60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1" extrusionOk="0">
                    <a:moveTo>
                      <a:pt x="209" y="0"/>
                    </a:moveTo>
                    <a:cubicBezTo>
                      <a:pt x="198" y="0"/>
                      <a:pt x="188" y="6"/>
                      <a:pt x="183" y="20"/>
                    </a:cubicBezTo>
                    <a:cubicBezTo>
                      <a:pt x="151" y="130"/>
                      <a:pt x="119" y="242"/>
                      <a:pt x="86" y="354"/>
                    </a:cubicBezTo>
                    <a:cubicBezTo>
                      <a:pt x="71" y="407"/>
                      <a:pt x="55" y="461"/>
                      <a:pt x="40" y="515"/>
                    </a:cubicBezTo>
                    <a:cubicBezTo>
                      <a:pt x="24" y="570"/>
                      <a:pt x="2" y="626"/>
                      <a:pt x="1" y="683"/>
                    </a:cubicBezTo>
                    <a:cubicBezTo>
                      <a:pt x="1" y="694"/>
                      <a:pt x="10" y="700"/>
                      <a:pt x="19" y="700"/>
                    </a:cubicBezTo>
                    <a:cubicBezTo>
                      <a:pt x="25" y="700"/>
                      <a:pt x="31" y="698"/>
                      <a:pt x="35" y="692"/>
                    </a:cubicBezTo>
                    <a:cubicBezTo>
                      <a:pt x="65" y="643"/>
                      <a:pt x="76" y="584"/>
                      <a:pt x="92" y="529"/>
                    </a:cubicBezTo>
                    <a:lnTo>
                      <a:pt x="139" y="368"/>
                    </a:lnTo>
                    <a:lnTo>
                      <a:pt x="237" y="34"/>
                    </a:lnTo>
                    <a:cubicBezTo>
                      <a:pt x="242" y="14"/>
                      <a:pt x="226" y="0"/>
                      <a:pt x="20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5035875" y="1822125"/>
                <a:ext cx="215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338" extrusionOk="0">
                    <a:moveTo>
                      <a:pt x="654" y="0"/>
                    </a:moveTo>
                    <a:cubicBezTo>
                      <a:pt x="506" y="0"/>
                      <a:pt x="299" y="221"/>
                      <a:pt x="162" y="540"/>
                    </a:cubicBezTo>
                    <a:cubicBezTo>
                      <a:pt x="7" y="902"/>
                      <a:pt x="0" y="1253"/>
                      <a:pt x="149" y="1325"/>
                    </a:cubicBezTo>
                    <a:cubicBezTo>
                      <a:pt x="167" y="1333"/>
                      <a:pt x="186" y="1337"/>
                      <a:pt x="207" y="1337"/>
                    </a:cubicBezTo>
                    <a:cubicBezTo>
                      <a:pt x="356" y="1337"/>
                      <a:pt x="562" y="1117"/>
                      <a:pt x="699" y="798"/>
                    </a:cubicBezTo>
                    <a:cubicBezTo>
                      <a:pt x="855" y="436"/>
                      <a:pt x="861" y="85"/>
                      <a:pt x="712" y="13"/>
                    </a:cubicBezTo>
                    <a:cubicBezTo>
                      <a:pt x="694" y="4"/>
                      <a:pt x="675" y="0"/>
                      <a:pt x="654" y="0"/>
                    </a:cubicBez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5035875" y="1822125"/>
                <a:ext cx="215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338" extrusionOk="0">
                    <a:moveTo>
                      <a:pt x="654" y="0"/>
                    </a:moveTo>
                    <a:cubicBezTo>
                      <a:pt x="506" y="0"/>
                      <a:pt x="299" y="221"/>
                      <a:pt x="162" y="540"/>
                    </a:cubicBezTo>
                    <a:cubicBezTo>
                      <a:pt x="7" y="902"/>
                      <a:pt x="0" y="1253"/>
                      <a:pt x="149" y="1325"/>
                    </a:cubicBezTo>
                    <a:cubicBezTo>
                      <a:pt x="167" y="1333"/>
                      <a:pt x="186" y="1337"/>
                      <a:pt x="207" y="1337"/>
                    </a:cubicBezTo>
                    <a:cubicBezTo>
                      <a:pt x="356" y="1337"/>
                      <a:pt x="562" y="1117"/>
                      <a:pt x="699" y="798"/>
                    </a:cubicBezTo>
                    <a:cubicBezTo>
                      <a:pt x="855" y="436"/>
                      <a:pt x="861" y="85"/>
                      <a:pt x="712" y="13"/>
                    </a:cubicBezTo>
                    <a:cubicBezTo>
                      <a:pt x="694" y="4"/>
                      <a:pt x="675" y="0"/>
                      <a:pt x="654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5037525" y="1839150"/>
                <a:ext cx="366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734" extrusionOk="0">
                    <a:moveTo>
                      <a:pt x="1088" y="0"/>
                    </a:moveTo>
                    <a:cubicBezTo>
                      <a:pt x="953" y="0"/>
                      <a:pt x="790" y="30"/>
                      <a:pt x="622" y="90"/>
                    </a:cubicBezTo>
                    <a:cubicBezTo>
                      <a:pt x="251" y="224"/>
                      <a:pt x="1" y="455"/>
                      <a:pt x="63" y="608"/>
                    </a:cubicBezTo>
                    <a:cubicBezTo>
                      <a:pt x="96" y="691"/>
                      <a:pt x="216" y="734"/>
                      <a:pt x="377" y="734"/>
                    </a:cubicBezTo>
                    <a:cubicBezTo>
                      <a:pt x="513" y="734"/>
                      <a:pt x="677" y="704"/>
                      <a:pt x="846" y="644"/>
                    </a:cubicBezTo>
                    <a:cubicBezTo>
                      <a:pt x="1216" y="511"/>
                      <a:pt x="1467" y="279"/>
                      <a:pt x="1405" y="127"/>
                    </a:cubicBezTo>
                    <a:cubicBezTo>
                      <a:pt x="1371" y="43"/>
                      <a:pt x="1251" y="0"/>
                      <a:pt x="1088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5037825" y="1850925"/>
                <a:ext cx="367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822" extrusionOk="0">
                    <a:moveTo>
                      <a:pt x="289" y="1"/>
                    </a:moveTo>
                    <a:cubicBezTo>
                      <a:pt x="171" y="1"/>
                      <a:pt x="87" y="33"/>
                      <a:pt x="60" y="97"/>
                    </a:cubicBezTo>
                    <a:cubicBezTo>
                      <a:pt x="0" y="244"/>
                      <a:pt x="253" y="503"/>
                      <a:pt x="625" y="675"/>
                    </a:cubicBezTo>
                    <a:cubicBezTo>
                      <a:pt x="832" y="772"/>
                      <a:pt x="1032" y="821"/>
                      <a:pt x="1179" y="821"/>
                    </a:cubicBezTo>
                    <a:cubicBezTo>
                      <a:pt x="1297" y="821"/>
                      <a:pt x="1382" y="789"/>
                      <a:pt x="1409" y="724"/>
                    </a:cubicBezTo>
                    <a:cubicBezTo>
                      <a:pt x="1469" y="579"/>
                      <a:pt x="1216" y="319"/>
                      <a:pt x="844" y="146"/>
                    </a:cubicBezTo>
                    <a:cubicBezTo>
                      <a:pt x="637" y="50"/>
                      <a:pt x="437" y="1"/>
                      <a:pt x="289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5036475" y="1852700"/>
                <a:ext cx="21875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389" extrusionOk="0">
                    <a:moveTo>
                      <a:pt x="191" y="1"/>
                    </a:moveTo>
                    <a:cubicBezTo>
                      <a:pt x="176" y="1"/>
                      <a:pt x="162" y="3"/>
                      <a:pt x="149" y="8"/>
                    </a:cubicBezTo>
                    <a:cubicBezTo>
                      <a:pt x="1" y="63"/>
                      <a:pt x="11" y="416"/>
                      <a:pt x="170" y="795"/>
                    </a:cubicBezTo>
                    <a:cubicBezTo>
                      <a:pt x="316" y="1140"/>
                      <a:pt x="535" y="1389"/>
                      <a:pt x="685" y="1389"/>
                    </a:cubicBezTo>
                    <a:cubicBezTo>
                      <a:pt x="700" y="1389"/>
                      <a:pt x="714" y="1386"/>
                      <a:pt x="727" y="1382"/>
                    </a:cubicBezTo>
                    <a:cubicBezTo>
                      <a:pt x="875" y="1326"/>
                      <a:pt x="865" y="974"/>
                      <a:pt x="706" y="594"/>
                    </a:cubicBezTo>
                    <a:cubicBezTo>
                      <a:pt x="560" y="249"/>
                      <a:pt x="340" y="1"/>
                      <a:pt x="19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5024175" y="1852900"/>
                <a:ext cx="208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353" extrusionOk="0">
                    <a:moveTo>
                      <a:pt x="626" y="0"/>
                    </a:moveTo>
                    <a:cubicBezTo>
                      <a:pt x="477" y="0"/>
                      <a:pt x="274" y="228"/>
                      <a:pt x="145" y="555"/>
                    </a:cubicBezTo>
                    <a:cubicBezTo>
                      <a:pt x="0" y="922"/>
                      <a:pt x="5" y="1274"/>
                      <a:pt x="155" y="1341"/>
                    </a:cubicBezTo>
                    <a:cubicBezTo>
                      <a:pt x="172" y="1349"/>
                      <a:pt x="190" y="1352"/>
                      <a:pt x="209" y="1352"/>
                    </a:cubicBezTo>
                    <a:cubicBezTo>
                      <a:pt x="358" y="1352"/>
                      <a:pt x="561" y="1124"/>
                      <a:pt x="689" y="798"/>
                    </a:cubicBezTo>
                    <a:cubicBezTo>
                      <a:pt x="834" y="431"/>
                      <a:pt x="830" y="79"/>
                      <a:pt x="680" y="11"/>
                    </a:cubicBezTo>
                    <a:cubicBezTo>
                      <a:pt x="663" y="4"/>
                      <a:pt x="645" y="0"/>
                      <a:pt x="626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5006900" y="1851125"/>
                <a:ext cx="36475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56" extrusionOk="0">
                    <a:moveTo>
                      <a:pt x="1099" y="0"/>
                    </a:moveTo>
                    <a:cubicBezTo>
                      <a:pt x="960" y="0"/>
                      <a:pt x="787" y="35"/>
                      <a:pt x="609" y="104"/>
                    </a:cubicBezTo>
                    <a:cubicBezTo>
                      <a:pt x="244" y="248"/>
                      <a:pt x="1" y="488"/>
                      <a:pt x="66" y="639"/>
                    </a:cubicBezTo>
                    <a:cubicBezTo>
                      <a:pt x="101" y="717"/>
                      <a:pt x="211" y="756"/>
                      <a:pt x="360" y="756"/>
                    </a:cubicBezTo>
                    <a:cubicBezTo>
                      <a:pt x="499" y="756"/>
                      <a:pt x="673" y="721"/>
                      <a:pt x="850" y="652"/>
                    </a:cubicBezTo>
                    <a:cubicBezTo>
                      <a:pt x="1215" y="509"/>
                      <a:pt x="1459" y="269"/>
                      <a:pt x="1393" y="118"/>
                    </a:cubicBezTo>
                    <a:cubicBezTo>
                      <a:pt x="1358" y="40"/>
                      <a:pt x="1248" y="0"/>
                      <a:pt x="109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5006000" y="1837725"/>
                <a:ext cx="369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797" extrusionOk="0">
                    <a:moveTo>
                      <a:pt x="303" y="1"/>
                    </a:moveTo>
                    <a:cubicBezTo>
                      <a:pt x="174" y="1"/>
                      <a:pt x="82" y="35"/>
                      <a:pt x="56" y="105"/>
                    </a:cubicBezTo>
                    <a:cubicBezTo>
                      <a:pt x="0" y="253"/>
                      <a:pt x="260" y="505"/>
                      <a:pt x="637" y="667"/>
                    </a:cubicBezTo>
                    <a:cubicBezTo>
                      <a:pt x="836" y="753"/>
                      <a:pt x="1028" y="797"/>
                      <a:pt x="1173" y="797"/>
                    </a:cubicBezTo>
                    <a:cubicBezTo>
                      <a:pt x="1302" y="797"/>
                      <a:pt x="1394" y="763"/>
                      <a:pt x="1420" y="693"/>
                    </a:cubicBezTo>
                    <a:cubicBezTo>
                      <a:pt x="1476" y="545"/>
                      <a:pt x="1216" y="293"/>
                      <a:pt x="839" y="130"/>
                    </a:cubicBezTo>
                    <a:cubicBezTo>
                      <a:pt x="640" y="44"/>
                      <a:pt x="448" y="1"/>
                      <a:pt x="303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5021575" y="1821375"/>
                <a:ext cx="2272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376" extrusionOk="0">
                    <a:moveTo>
                      <a:pt x="192" y="0"/>
                    </a:moveTo>
                    <a:cubicBezTo>
                      <a:pt x="176" y="0"/>
                      <a:pt x="161" y="3"/>
                      <a:pt x="146" y="9"/>
                    </a:cubicBezTo>
                    <a:cubicBezTo>
                      <a:pt x="1" y="68"/>
                      <a:pt x="21" y="421"/>
                      <a:pt x="191" y="796"/>
                    </a:cubicBezTo>
                    <a:cubicBezTo>
                      <a:pt x="344" y="1134"/>
                      <a:pt x="568" y="1376"/>
                      <a:pt x="717" y="1376"/>
                    </a:cubicBezTo>
                    <a:cubicBezTo>
                      <a:pt x="733" y="1376"/>
                      <a:pt x="749" y="1373"/>
                      <a:pt x="763" y="1367"/>
                    </a:cubicBezTo>
                    <a:cubicBezTo>
                      <a:pt x="909" y="1307"/>
                      <a:pt x="889" y="955"/>
                      <a:pt x="718" y="579"/>
                    </a:cubicBezTo>
                    <a:cubicBezTo>
                      <a:pt x="565" y="241"/>
                      <a:pt x="342" y="0"/>
                      <a:pt x="192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5029250" y="1844275"/>
                <a:ext cx="210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44" extrusionOk="0">
                    <a:moveTo>
                      <a:pt x="398" y="0"/>
                    </a:moveTo>
                    <a:cubicBezTo>
                      <a:pt x="262" y="0"/>
                      <a:pt x="136" y="77"/>
                      <a:pt x="80" y="208"/>
                    </a:cubicBezTo>
                    <a:cubicBezTo>
                      <a:pt x="0" y="391"/>
                      <a:pt x="88" y="615"/>
                      <a:pt x="277" y="705"/>
                    </a:cubicBezTo>
                    <a:cubicBezTo>
                      <a:pt x="331" y="731"/>
                      <a:pt x="387" y="743"/>
                      <a:pt x="442" y="743"/>
                    </a:cubicBezTo>
                    <a:cubicBezTo>
                      <a:pt x="578" y="743"/>
                      <a:pt x="705" y="667"/>
                      <a:pt x="761" y="535"/>
                    </a:cubicBezTo>
                    <a:cubicBezTo>
                      <a:pt x="840" y="351"/>
                      <a:pt x="752" y="129"/>
                      <a:pt x="563" y="39"/>
                    </a:cubicBezTo>
                    <a:cubicBezTo>
                      <a:pt x="509" y="13"/>
                      <a:pt x="453" y="0"/>
                      <a:pt x="398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5039250" y="1851225"/>
                <a:ext cx="97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932" extrusionOk="0">
                    <a:moveTo>
                      <a:pt x="29" y="0"/>
                    </a:moveTo>
                    <a:cubicBezTo>
                      <a:pt x="15" y="0"/>
                      <a:pt x="0" y="17"/>
                      <a:pt x="8" y="34"/>
                    </a:cubicBezTo>
                    <a:cubicBezTo>
                      <a:pt x="72" y="183"/>
                      <a:pt x="134" y="334"/>
                      <a:pt x="194" y="487"/>
                    </a:cubicBezTo>
                    <a:cubicBezTo>
                      <a:pt x="223" y="561"/>
                      <a:pt x="251" y="636"/>
                      <a:pt x="278" y="711"/>
                    </a:cubicBezTo>
                    <a:cubicBezTo>
                      <a:pt x="303" y="780"/>
                      <a:pt x="322" y="860"/>
                      <a:pt x="360" y="924"/>
                    </a:cubicBezTo>
                    <a:cubicBezTo>
                      <a:pt x="363" y="929"/>
                      <a:pt x="367" y="931"/>
                      <a:pt x="371" y="931"/>
                    </a:cubicBezTo>
                    <a:cubicBezTo>
                      <a:pt x="380" y="931"/>
                      <a:pt x="388" y="922"/>
                      <a:pt x="387" y="911"/>
                    </a:cubicBezTo>
                    <a:cubicBezTo>
                      <a:pt x="376" y="835"/>
                      <a:pt x="339" y="756"/>
                      <a:pt x="313" y="684"/>
                    </a:cubicBezTo>
                    <a:cubicBezTo>
                      <a:pt x="285" y="606"/>
                      <a:pt x="256" y="529"/>
                      <a:pt x="226" y="451"/>
                    </a:cubicBezTo>
                    <a:cubicBezTo>
                      <a:pt x="168" y="304"/>
                      <a:pt x="108" y="157"/>
                      <a:pt x="45" y="12"/>
                    </a:cubicBezTo>
                    <a:cubicBezTo>
                      <a:pt x="42" y="4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6"/>
              <p:cNvSpPr/>
              <p:nvPr/>
            </p:nvSpPr>
            <p:spPr>
              <a:xfrm>
                <a:off x="5043150" y="1856600"/>
                <a:ext cx="99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681" extrusionOk="0">
                    <a:moveTo>
                      <a:pt x="24" y="0"/>
                    </a:moveTo>
                    <a:cubicBezTo>
                      <a:pt x="13" y="0"/>
                      <a:pt x="1" y="13"/>
                      <a:pt x="8" y="26"/>
                    </a:cubicBezTo>
                    <a:cubicBezTo>
                      <a:pt x="68" y="136"/>
                      <a:pt x="129" y="247"/>
                      <a:pt x="189" y="357"/>
                    </a:cubicBezTo>
                    <a:cubicBezTo>
                      <a:pt x="219" y="411"/>
                      <a:pt x="248" y="465"/>
                      <a:pt x="278" y="520"/>
                    </a:cubicBezTo>
                    <a:cubicBezTo>
                      <a:pt x="307" y="573"/>
                      <a:pt x="334" y="628"/>
                      <a:pt x="370" y="676"/>
                    </a:cubicBezTo>
                    <a:cubicBezTo>
                      <a:pt x="373" y="679"/>
                      <a:pt x="376" y="680"/>
                      <a:pt x="379" y="680"/>
                    </a:cubicBezTo>
                    <a:cubicBezTo>
                      <a:pt x="388" y="680"/>
                      <a:pt x="396" y="672"/>
                      <a:pt x="393" y="663"/>
                    </a:cubicBezTo>
                    <a:cubicBezTo>
                      <a:pt x="372" y="606"/>
                      <a:pt x="340" y="553"/>
                      <a:pt x="310" y="501"/>
                    </a:cubicBezTo>
                    <a:cubicBezTo>
                      <a:pt x="281" y="447"/>
                      <a:pt x="251" y="393"/>
                      <a:pt x="220" y="338"/>
                    </a:cubicBezTo>
                    <a:cubicBezTo>
                      <a:pt x="159" y="228"/>
                      <a:pt x="99" y="118"/>
                      <a:pt x="38" y="8"/>
                    </a:cubicBezTo>
                    <a:cubicBezTo>
                      <a:pt x="35" y="3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6"/>
              <p:cNvSpPr/>
              <p:nvPr/>
            </p:nvSpPr>
            <p:spPr>
              <a:xfrm>
                <a:off x="5046550" y="1856200"/>
                <a:ext cx="153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64" extrusionOk="0">
                    <a:moveTo>
                      <a:pt x="32" y="1"/>
                    </a:moveTo>
                    <a:cubicBezTo>
                      <a:pt x="13" y="1"/>
                      <a:pt x="0" y="30"/>
                      <a:pt x="21" y="44"/>
                    </a:cubicBezTo>
                    <a:cubicBezTo>
                      <a:pt x="111" y="103"/>
                      <a:pt x="205" y="161"/>
                      <a:pt x="299" y="215"/>
                    </a:cubicBezTo>
                    <a:cubicBezTo>
                      <a:pt x="344" y="242"/>
                      <a:pt x="390" y="267"/>
                      <a:pt x="436" y="292"/>
                    </a:cubicBezTo>
                    <a:cubicBezTo>
                      <a:pt x="482" y="318"/>
                      <a:pt x="531" y="353"/>
                      <a:pt x="583" y="363"/>
                    </a:cubicBezTo>
                    <a:cubicBezTo>
                      <a:pt x="584" y="363"/>
                      <a:pt x="585" y="364"/>
                      <a:pt x="587" y="364"/>
                    </a:cubicBezTo>
                    <a:cubicBezTo>
                      <a:pt x="602" y="364"/>
                      <a:pt x="613" y="346"/>
                      <a:pt x="600" y="333"/>
                    </a:cubicBezTo>
                    <a:cubicBezTo>
                      <a:pt x="562" y="298"/>
                      <a:pt x="506" y="277"/>
                      <a:pt x="460" y="252"/>
                    </a:cubicBezTo>
                    <a:cubicBezTo>
                      <a:pt x="413" y="227"/>
                      <a:pt x="368" y="202"/>
                      <a:pt x="323" y="175"/>
                    </a:cubicBezTo>
                    <a:cubicBezTo>
                      <a:pt x="227" y="120"/>
                      <a:pt x="135" y="64"/>
                      <a:pt x="43" y="4"/>
                    </a:cubicBezTo>
                    <a:cubicBezTo>
                      <a:pt x="39" y="2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5043550" y="1848125"/>
                <a:ext cx="1732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61" extrusionOk="0">
                    <a:moveTo>
                      <a:pt x="668" y="1"/>
                    </a:moveTo>
                    <a:cubicBezTo>
                      <a:pt x="619" y="1"/>
                      <a:pt x="566" y="17"/>
                      <a:pt x="519" y="28"/>
                    </a:cubicBezTo>
                    <a:cubicBezTo>
                      <a:pt x="464" y="40"/>
                      <a:pt x="408" y="52"/>
                      <a:pt x="353" y="64"/>
                    </a:cubicBezTo>
                    <a:cubicBezTo>
                      <a:pt x="244" y="85"/>
                      <a:pt x="134" y="105"/>
                      <a:pt x="25" y="121"/>
                    </a:cubicBezTo>
                    <a:cubicBezTo>
                      <a:pt x="0" y="125"/>
                      <a:pt x="9" y="161"/>
                      <a:pt x="32" y="161"/>
                    </a:cubicBezTo>
                    <a:cubicBezTo>
                      <a:pt x="33" y="161"/>
                      <a:pt x="34" y="161"/>
                      <a:pt x="36" y="161"/>
                    </a:cubicBezTo>
                    <a:cubicBezTo>
                      <a:pt x="146" y="146"/>
                      <a:pt x="256" y="127"/>
                      <a:pt x="365" y="106"/>
                    </a:cubicBezTo>
                    <a:cubicBezTo>
                      <a:pt x="418" y="97"/>
                      <a:pt x="471" y="85"/>
                      <a:pt x="525" y="74"/>
                    </a:cubicBezTo>
                    <a:cubicBezTo>
                      <a:pt x="575" y="64"/>
                      <a:pt x="634" y="54"/>
                      <a:pt x="679" y="29"/>
                    </a:cubicBezTo>
                    <a:cubicBezTo>
                      <a:pt x="692" y="21"/>
                      <a:pt x="686" y="2"/>
                      <a:pt x="672" y="1"/>
                    </a:cubicBezTo>
                    <a:cubicBezTo>
                      <a:pt x="671" y="1"/>
                      <a:pt x="670" y="1"/>
                      <a:pt x="66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5043925" y="1843700"/>
                <a:ext cx="15300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278" extrusionOk="0">
                    <a:moveTo>
                      <a:pt x="595" y="0"/>
                    </a:moveTo>
                    <a:cubicBezTo>
                      <a:pt x="594" y="0"/>
                      <a:pt x="593" y="0"/>
                      <a:pt x="592" y="1"/>
                    </a:cubicBezTo>
                    <a:cubicBezTo>
                      <a:pt x="541" y="11"/>
                      <a:pt x="497" y="33"/>
                      <a:pt x="450" y="54"/>
                    </a:cubicBezTo>
                    <a:lnTo>
                      <a:pt x="306" y="118"/>
                    </a:lnTo>
                    <a:cubicBezTo>
                      <a:pt x="210" y="160"/>
                      <a:pt x="114" y="203"/>
                      <a:pt x="18" y="246"/>
                    </a:cubicBezTo>
                    <a:cubicBezTo>
                      <a:pt x="1" y="254"/>
                      <a:pt x="12" y="278"/>
                      <a:pt x="29" y="278"/>
                    </a:cubicBezTo>
                    <a:cubicBezTo>
                      <a:pt x="31" y="278"/>
                      <a:pt x="34" y="277"/>
                      <a:pt x="36" y="276"/>
                    </a:cubicBezTo>
                    <a:cubicBezTo>
                      <a:pt x="132" y="235"/>
                      <a:pt x="226" y="194"/>
                      <a:pt x="321" y="153"/>
                    </a:cubicBezTo>
                    <a:cubicBezTo>
                      <a:pt x="367" y="133"/>
                      <a:pt x="414" y="113"/>
                      <a:pt x="461" y="93"/>
                    </a:cubicBezTo>
                    <a:cubicBezTo>
                      <a:pt x="509" y="72"/>
                      <a:pt x="558" y="54"/>
                      <a:pt x="601" y="22"/>
                    </a:cubicBezTo>
                    <a:cubicBezTo>
                      <a:pt x="611" y="15"/>
                      <a:pt x="606" y="0"/>
                      <a:pt x="595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5040650" y="1834375"/>
                <a:ext cx="76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44" extrusionOk="0">
                    <a:moveTo>
                      <a:pt x="293" y="1"/>
                    </a:moveTo>
                    <a:cubicBezTo>
                      <a:pt x="289" y="1"/>
                      <a:pt x="286" y="3"/>
                      <a:pt x="284" y="6"/>
                    </a:cubicBezTo>
                    <a:cubicBezTo>
                      <a:pt x="255" y="59"/>
                      <a:pt x="238" y="120"/>
                      <a:pt x="217" y="177"/>
                    </a:cubicBezTo>
                    <a:cubicBezTo>
                      <a:pt x="195" y="239"/>
                      <a:pt x="174" y="301"/>
                      <a:pt x="151" y="362"/>
                    </a:cubicBezTo>
                    <a:cubicBezTo>
                      <a:pt x="105" y="484"/>
                      <a:pt x="57" y="603"/>
                      <a:pt x="6" y="722"/>
                    </a:cubicBezTo>
                    <a:cubicBezTo>
                      <a:pt x="1" y="734"/>
                      <a:pt x="13" y="744"/>
                      <a:pt x="23" y="744"/>
                    </a:cubicBezTo>
                    <a:cubicBezTo>
                      <a:pt x="29" y="744"/>
                      <a:pt x="34" y="741"/>
                      <a:pt x="37" y="735"/>
                    </a:cubicBezTo>
                    <a:cubicBezTo>
                      <a:pt x="88" y="617"/>
                      <a:pt x="137" y="498"/>
                      <a:pt x="182" y="378"/>
                    </a:cubicBezTo>
                    <a:cubicBezTo>
                      <a:pt x="205" y="319"/>
                      <a:pt x="228" y="258"/>
                      <a:pt x="249" y="198"/>
                    </a:cubicBezTo>
                    <a:cubicBezTo>
                      <a:pt x="270" y="138"/>
                      <a:pt x="295" y="75"/>
                      <a:pt x="303" y="11"/>
                    </a:cubicBezTo>
                    <a:cubicBezTo>
                      <a:pt x="304" y="5"/>
                      <a:pt x="298" y="1"/>
                      <a:pt x="29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5032875" y="1836225"/>
                <a:ext cx="49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97" extrusionOk="0">
                    <a:moveTo>
                      <a:pt x="12" y="1"/>
                    </a:moveTo>
                    <a:cubicBezTo>
                      <a:pt x="6" y="1"/>
                      <a:pt x="1" y="5"/>
                      <a:pt x="2" y="13"/>
                    </a:cubicBezTo>
                    <a:cubicBezTo>
                      <a:pt x="18" y="111"/>
                      <a:pt x="48" y="205"/>
                      <a:pt x="76" y="300"/>
                    </a:cubicBezTo>
                    <a:cubicBezTo>
                      <a:pt x="104" y="395"/>
                      <a:pt x="131" y="490"/>
                      <a:pt x="159" y="584"/>
                    </a:cubicBezTo>
                    <a:cubicBezTo>
                      <a:pt x="161" y="593"/>
                      <a:pt x="168" y="596"/>
                      <a:pt x="175" y="596"/>
                    </a:cubicBezTo>
                    <a:cubicBezTo>
                      <a:pt x="185" y="596"/>
                      <a:pt x="196" y="588"/>
                      <a:pt x="192" y="575"/>
                    </a:cubicBezTo>
                    <a:cubicBezTo>
                      <a:pt x="165" y="480"/>
                      <a:pt x="138" y="385"/>
                      <a:pt x="112" y="290"/>
                    </a:cubicBezTo>
                    <a:cubicBezTo>
                      <a:pt x="85" y="195"/>
                      <a:pt x="60" y="100"/>
                      <a:pt x="22" y="8"/>
                    </a:cubicBezTo>
                    <a:cubicBezTo>
                      <a:pt x="20" y="3"/>
                      <a:pt x="16" y="1"/>
                      <a:pt x="1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5020075" y="1846325"/>
                <a:ext cx="169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251" extrusionOk="0">
                    <a:moveTo>
                      <a:pt x="17" y="1"/>
                    </a:moveTo>
                    <a:cubicBezTo>
                      <a:pt x="0" y="1"/>
                      <a:pt x="0" y="27"/>
                      <a:pt x="15" y="33"/>
                    </a:cubicBezTo>
                    <a:cubicBezTo>
                      <a:pt x="116" y="75"/>
                      <a:pt x="223" y="100"/>
                      <a:pt x="327" y="134"/>
                    </a:cubicBezTo>
                    <a:cubicBezTo>
                      <a:pt x="432" y="169"/>
                      <a:pt x="535" y="206"/>
                      <a:pt x="636" y="248"/>
                    </a:cubicBezTo>
                    <a:cubicBezTo>
                      <a:pt x="639" y="249"/>
                      <a:pt x="642" y="250"/>
                      <a:pt x="645" y="250"/>
                    </a:cubicBezTo>
                    <a:cubicBezTo>
                      <a:pt x="668" y="250"/>
                      <a:pt x="676" y="212"/>
                      <a:pt x="650" y="201"/>
                    </a:cubicBezTo>
                    <a:cubicBezTo>
                      <a:pt x="547" y="159"/>
                      <a:pt x="441" y="120"/>
                      <a:pt x="336" y="84"/>
                    </a:cubicBezTo>
                    <a:cubicBezTo>
                      <a:pt x="233" y="50"/>
                      <a:pt x="128" y="13"/>
                      <a:pt x="20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5019450" y="1852275"/>
                <a:ext cx="1797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292" extrusionOk="0">
                    <a:moveTo>
                      <a:pt x="687" y="1"/>
                    </a:moveTo>
                    <a:cubicBezTo>
                      <a:pt x="684" y="1"/>
                      <a:pt x="681" y="1"/>
                      <a:pt x="678" y="2"/>
                    </a:cubicBezTo>
                    <a:cubicBezTo>
                      <a:pt x="567" y="42"/>
                      <a:pt x="456" y="82"/>
                      <a:pt x="345" y="122"/>
                    </a:cubicBezTo>
                    <a:cubicBezTo>
                      <a:pt x="291" y="141"/>
                      <a:pt x="237" y="160"/>
                      <a:pt x="183" y="181"/>
                    </a:cubicBezTo>
                    <a:cubicBezTo>
                      <a:pt x="128" y="201"/>
                      <a:pt x="71" y="218"/>
                      <a:pt x="23" y="250"/>
                    </a:cubicBezTo>
                    <a:cubicBezTo>
                      <a:pt x="0" y="264"/>
                      <a:pt x="13" y="292"/>
                      <a:pt x="36" y="292"/>
                    </a:cubicBezTo>
                    <a:cubicBezTo>
                      <a:pt x="37" y="292"/>
                      <a:pt x="39" y="292"/>
                      <a:pt x="40" y="291"/>
                    </a:cubicBezTo>
                    <a:cubicBezTo>
                      <a:pt x="99" y="284"/>
                      <a:pt x="155" y="257"/>
                      <a:pt x="211" y="237"/>
                    </a:cubicBezTo>
                    <a:cubicBezTo>
                      <a:pt x="264" y="218"/>
                      <a:pt x="315" y="197"/>
                      <a:pt x="368" y="177"/>
                    </a:cubicBezTo>
                    <a:cubicBezTo>
                      <a:pt x="475" y="135"/>
                      <a:pt x="583" y="93"/>
                      <a:pt x="692" y="51"/>
                    </a:cubicBezTo>
                    <a:cubicBezTo>
                      <a:pt x="718" y="41"/>
                      <a:pt x="711" y="1"/>
                      <a:pt x="687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5020325" y="1855800"/>
                <a:ext cx="153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93" extrusionOk="0">
                    <a:moveTo>
                      <a:pt x="582" y="0"/>
                    </a:moveTo>
                    <a:cubicBezTo>
                      <a:pt x="579" y="0"/>
                      <a:pt x="575" y="1"/>
                      <a:pt x="572" y="3"/>
                    </a:cubicBezTo>
                    <a:cubicBezTo>
                      <a:pt x="471" y="56"/>
                      <a:pt x="372" y="113"/>
                      <a:pt x="275" y="174"/>
                    </a:cubicBezTo>
                    <a:cubicBezTo>
                      <a:pt x="228" y="204"/>
                      <a:pt x="182" y="234"/>
                      <a:pt x="136" y="266"/>
                    </a:cubicBezTo>
                    <a:cubicBezTo>
                      <a:pt x="92" y="296"/>
                      <a:pt x="39" y="327"/>
                      <a:pt x="8" y="370"/>
                    </a:cubicBezTo>
                    <a:cubicBezTo>
                      <a:pt x="1" y="379"/>
                      <a:pt x="10" y="392"/>
                      <a:pt x="20" y="392"/>
                    </a:cubicBezTo>
                    <a:cubicBezTo>
                      <a:pt x="22" y="392"/>
                      <a:pt x="23" y="392"/>
                      <a:pt x="24" y="391"/>
                    </a:cubicBezTo>
                    <a:cubicBezTo>
                      <a:pt x="73" y="374"/>
                      <a:pt x="116" y="336"/>
                      <a:pt x="159" y="305"/>
                    </a:cubicBezTo>
                    <a:cubicBezTo>
                      <a:pt x="206" y="273"/>
                      <a:pt x="254" y="240"/>
                      <a:pt x="302" y="210"/>
                    </a:cubicBezTo>
                    <a:cubicBezTo>
                      <a:pt x="397" y="149"/>
                      <a:pt x="494" y="92"/>
                      <a:pt x="593" y="39"/>
                    </a:cubicBezTo>
                    <a:cubicBezTo>
                      <a:pt x="613" y="28"/>
                      <a:pt x="600" y="0"/>
                      <a:pt x="58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5030800" y="1854075"/>
                <a:ext cx="1155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805" extrusionOk="0">
                    <a:moveTo>
                      <a:pt x="430" y="1"/>
                    </a:moveTo>
                    <a:cubicBezTo>
                      <a:pt x="424" y="1"/>
                      <a:pt x="417" y="4"/>
                      <a:pt x="412" y="11"/>
                    </a:cubicBezTo>
                    <a:cubicBezTo>
                      <a:pt x="328" y="133"/>
                      <a:pt x="251" y="260"/>
                      <a:pt x="180" y="390"/>
                    </a:cubicBezTo>
                    <a:cubicBezTo>
                      <a:pt x="144" y="455"/>
                      <a:pt x="110" y="522"/>
                      <a:pt x="78" y="589"/>
                    </a:cubicBezTo>
                    <a:cubicBezTo>
                      <a:pt x="61" y="623"/>
                      <a:pt x="46" y="657"/>
                      <a:pt x="31" y="692"/>
                    </a:cubicBezTo>
                    <a:cubicBezTo>
                      <a:pt x="18" y="721"/>
                      <a:pt x="2" y="750"/>
                      <a:pt x="1" y="783"/>
                    </a:cubicBezTo>
                    <a:cubicBezTo>
                      <a:pt x="0" y="796"/>
                      <a:pt x="11" y="804"/>
                      <a:pt x="23" y="804"/>
                    </a:cubicBezTo>
                    <a:cubicBezTo>
                      <a:pt x="28" y="804"/>
                      <a:pt x="33" y="802"/>
                      <a:pt x="38" y="798"/>
                    </a:cubicBezTo>
                    <a:cubicBezTo>
                      <a:pt x="61" y="774"/>
                      <a:pt x="71" y="738"/>
                      <a:pt x="86" y="707"/>
                    </a:cubicBezTo>
                    <a:cubicBezTo>
                      <a:pt x="100" y="673"/>
                      <a:pt x="116" y="639"/>
                      <a:pt x="132" y="604"/>
                    </a:cubicBezTo>
                    <a:cubicBezTo>
                      <a:pt x="162" y="539"/>
                      <a:pt x="195" y="474"/>
                      <a:pt x="228" y="410"/>
                    </a:cubicBezTo>
                    <a:cubicBezTo>
                      <a:pt x="296" y="281"/>
                      <a:pt x="370" y="156"/>
                      <a:pt x="451" y="33"/>
                    </a:cubicBezTo>
                    <a:cubicBezTo>
                      <a:pt x="462" y="17"/>
                      <a:pt x="446" y="1"/>
                      <a:pt x="430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5037025" y="1859500"/>
                <a:ext cx="480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555" extrusionOk="0">
                    <a:moveTo>
                      <a:pt x="166" y="0"/>
                    </a:moveTo>
                    <a:cubicBezTo>
                      <a:pt x="157" y="0"/>
                      <a:pt x="149" y="5"/>
                      <a:pt x="146" y="16"/>
                    </a:cubicBezTo>
                    <a:cubicBezTo>
                      <a:pt x="120" y="104"/>
                      <a:pt x="94" y="192"/>
                      <a:pt x="69" y="280"/>
                    </a:cubicBezTo>
                    <a:cubicBezTo>
                      <a:pt x="57" y="323"/>
                      <a:pt x="44" y="365"/>
                      <a:pt x="31" y="408"/>
                    </a:cubicBezTo>
                    <a:cubicBezTo>
                      <a:pt x="19" y="451"/>
                      <a:pt x="2" y="495"/>
                      <a:pt x="1" y="540"/>
                    </a:cubicBezTo>
                    <a:cubicBezTo>
                      <a:pt x="1" y="549"/>
                      <a:pt x="8" y="555"/>
                      <a:pt x="15" y="555"/>
                    </a:cubicBezTo>
                    <a:cubicBezTo>
                      <a:pt x="20" y="555"/>
                      <a:pt x="25" y="553"/>
                      <a:pt x="28" y="548"/>
                    </a:cubicBezTo>
                    <a:cubicBezTo>
                      <a:pt x="51" y="509"/>
                      <a:pt x="60" y="462"/>
                      <a:pt x="73" y="419"/>
                    </a:cubicBezTo>
                    <a:cubicBezTo>
                      <a:pt x="85" y="376"/>
                      <a:pt x="98" y="334"/>
                      <a:pt x="110" y="291"/>
                    </a:cubicBezTo>
                    <a:cubicBezTo>
                      <a:pt x="136" y="203"/>
                      <a:pt x="161" y="115"/>
                      <a:pt x="188" y="27"/>
                    </a:cubicBezTo>
                    <a:cubicBezTo>
                      <a:pt x="192" y="11"/>
                      <a:pt x="179" y="0"/>
                      <a:pt x="166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4895050" y="1810775"/>
                <a:ext cx="26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596" extrusionOk="0">
                    <a:moveTo>
                      <a:pt x="211" y="0"/>
                    </a:moveTo>
                    <a:cubicBezTo>
                      <a:pt x="125" y="0"/>
                      <a:pt x="63" y="23"/>
                      <a:pt x="44" y="71"/>
                    </a:cubicBezTo>
                    <a:cubicBezTo>
                      <a:pt x="0" y="176"/>
                      <a:pt x="183" y="364"/>
                      <a:pt x="454" y="490"/>
                    </a:cubicBezTo>
                    <a:cubicBezTo>
                      <a:pt x="604" y="559"/>
                      <a:pt x="748" y="595"/>
                      <a:pt x="855" y="595"/>
                    </a:cubicBezTo>
                    <a:cubicBezTo>
                      <a:pt x="941" y="595"/>
                      <a:pt x="1002" y="572"/>
                      <a:pt x="1022" y="525"/>
                    </a:cubicBezTo>
                    <a:cubicBezTo>
                      <a:pt x="1066" y="419"/>
                      <a:pt x="882" y="231"/>
                      <a:pt x="612" y="106"/>
                    </a:cubicBezTo>
                    <a:cubicBezTo>
                      <a:pt x="463" y="36"/>
                      <a:pt x="318" y="0"/>
                      <a:pt x="211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4894075" y="1812050"/>
                <a:ext cx="1587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008" extrusionOk="0">
                    <a:moveTo>
                      <a:pt x="139" y="0"/>
                    </a:moveTo>
                    <a:cubicBezTo>
                      <a:pt x="128" y="0"/>
                      <a:pt x="118" y="2"/>
                      <a:pt x="108" y="6"/>
                    </a:cubicBezTo>
                    <a:cubicBezTo>
                      <a:pt x="1" y="46"/>
                      <a:pt x="8" y="302"/>
                      <a:pt x="124" y="577"/>
                    </a:cubicBezTo>
                    <a:cubicBezTo>
                      <a:pt x="229" y="827"/>
                      <a:pt x="389" y="1007"/>
                      <a:pt x="497" y="1007"/>
                    </a:cubicBezTo>
                    <a:cubicBezTo>
                      <a:pt x="507" y="1007"/>
                      <a:pt x="518" y="1006"/>
                      <a:pt x="527" y="1002"/>
                    </a:cubicBezTo>
                    <a:cubicBezTo>
                      <a:pt x="635" y="962"/>
                      <a:pt x="628" y="706"/>
                      <a:pt x="511" y="431"/>
                    </a:cubicBezTo>
                    <a:cubicBezTo>
                      <a:pt x="406" y="181"/>
                      <a:pt x="247" y="0"/>
                      <a:pt x="13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4885175" y="1812200"/>
                <a:ext cx="151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981" extrusionOk="0">
                    <a:moveTo>
                      <a:pt x="454" y="0"/>
                    </a:moveTo>
                    <a:cubicBezTo>
                      <a:pt x="346" y="0"/>
                      <a:pt x="198" y="166"/>
                      <a:pt x="105" y="402"/>
                    </a:cubicBezTo>
                    <a:cubicBezTo>
                      <a:pt x="0" y="669"/>
                      <a:pt x="3" y="923"/>
                      <a:pt x="112" y="972"/>
                    </a:cubicBezTo>
                    <a:cubicBezTo>
                      <a:pt x="124" y="978"/>
                      <a:pt x="137" y="981"/>
                      <a:pt x="151" y="981"/>
                    </a:cubicBezTo>
                    <a:cubicBezTo>
                      <a:pt x="259" y="981"/>
                      <a:pt x="406" y="815"/>
                      <a:pt x="499" y="579"/>
                    </a:cubicBezTo>
                    <a:cubicBezTo>
                      <a:pt x="605" y="312"/>
                      <a:pt x="601" y="56"/>
                      <a:pt x="493" y="8"/>
                    </a:cubicBezTo>
                    <a:cubicBezTo>
                      <a:pt x="481" y="3"/>
                      <a:pt x="468" y="0"/>
                      <a:pt x="454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4872625" y="1810900"/>
                <a:ext cx="264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549" extrusionOk="0">
                    <a:moveTo>
                      <a:pt x="797" y="0"/>
                    </a:moveTo>
                    <a:cubicBezTo>
                      <a:pt x="696" y="0"/>
                      <a:pt x="571" y="25"/>
                      <a:pt x="442" y="76"/>
                    </a:cubicBezTo>
                    <a:cubicBezTo>
                      <a:pt x="177" y="180"/>
                      <a:pt x="0" y="354"/>
                      <a:pt x="48" y="464"/>
                    </a:cubicBezTo>
                    <a:cubicBezTo>
                      <a:pt x="73" y="520"/>
                      <a:pt x="153" y="549"/>
                      <a:pt x="261" y="549"/>
                    </a:cubicBezTo>
                    <a:cubicBezTo>
                      <a:pt x="362" y="549"/>
                      <a:pt x="488" y="524"/>
                      <a:pt x="616" y="473"/>
                    </a:cubicBezTo>
                    <a:cubicBezTo>
                      <a:pt x="881" y="369"/>
                      <a:pt x="1058" y="196"/>
                      <a:pt x="1010" y="86"/>
                    </a:cubicBezTo>
                    <a:cubicBezTo>
                      <a:pt x="985" y="29"/>
                      <a:pt x="905" y="0"/>
                      <a:pt x="797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4888850" y="1805925"/>
                <a:ext cx="152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0" extrusionOk="0">
                    <a:moveTo>
                      <a:pt x="289" y="0"/>
                    </a:moveTo>
                    <a:cubicBezTo>
                      <a:pt x="190" y="0"/>
                      <a:pt x="98" y="56"/>
                      <a:pt x="57" y="151"/>
                    </a:cubicBezTo>
                    <a:cubicBezTo>
                      <a:pt x="0" y="285"/>
                      <a:pt x="64" y="446"/>
                      <a:pt x="200" y="512"/>
                    </a:cubicBezTo>
                    <a:cubicBezTo>
                      <a:pt x="240" y="531"/>
                      <a:pt x="281" y="540"/>
                      <a:pt x="321" y="540"/>
                    </a:cubicBezTo>
                    <a:cubicBezTo>
                      <a:pt x="419" y="540"/>
                      <a:pt x="511" y="485"/>
                      <a:pt x="551" y="390"/>
                    </a:cubicBezTo>
                    <a:cubicBezTo>
                      <a:pt x="609" y="256"/>
                      <a:pt x="545" y="94"/>
                      <a:pt x="408" y="28"/>
                    </a:cubicBezTo>
                    <a:cubicBezTo>
                      <a:pt x="369" y="9"/>
                      <a:pt x="328" y="0"/>
                      <a:pt x="28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4896075" y="1810975"/>
                <a:ext cx="70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676" extrusionOk="0">
                    <a:moveTo>
                      <a:pt x="22" y="0"/>
                    </a:moveTo>
                    <a:cubicBezTo>
                      <a:pt x="12" y="0"/>
                      <a:pt x="1" y="12"/>
                      <a:pt x="6" y="25"/>
                    </a:cubicBezTo>
                    <a:cubicBezTo>
                      <a:pt x="53" y="133"/>
                      <a:pt x="99" y="243"/>
                      <a:pt x="141" y="353"/>
                    </a:cubicBezTo>
                    <a:cubicBezTo>
                      <a:pt x="162" y="408"/>
                      <a:pt x="183" y="462"/>
                      <a:pt x="202" y="516"/>
                    </a:cubicBezTo>
                    <a:cubicBezTo>
                      <a:pt x="220" y="566"/>
                      <a:pt x="235" y="624"/>
                      <a:pt x="261" y="670"/>
                    </a:cubicBezTo>
                    <a:cubicBezTo>
                      <a:pt x="263" y="674"/>
                      <a:pt x="267" y="676"/>
                      <a:pt x="270" y="676"/>
                    </a:cubicBezTo>
                    <a:cubicBezTo>
                      <a:pt x="276" y="676"/>
                      <a:pt x="282" y="669"/>
                      <a:pt x="281" y="662"/>
                    </a:cubicBezTo>
                    <a:cubicBezTo>
                      <a:pt x="273" y="607"/>
                      <a:pt x="246" y="548"/>
                      <a:pt x="228" y="497"/>
                    </a:cubicBezTo>
                    <a:cubicBezTo>
                      <a:pt x="207" y="440"/>
                      <a:pt x="186" y="384"/>
                      <a:pt x="164" y="328"/>
                    </a:cubicBezTo>
                    <a:cubicBezTo>
                      <a:pt x="123" y="221"/>
                      <a:pt x="80" y="114"/>
                      <a:pt x="34" y="9"/>
                    </a:cubicBezTo>
                    <a:cubicBezTo>
                      <a:pt x="31" y="3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4898925" y="1814875"/>
                <a:ext cx="72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94" extrusionOk="0">
                    <a:moveTo>
                      <a:pt x="18" y="0"/>
                    </a:moveTo>
                    <a:cubicBezTo>
                      <a:pt x="9" y="0"/>
                      <a:pt x="0" y="9"/>
                      <a:pt x="6" y="18"/>
                    </a:cubicBezTo>
                    <a:cubicBezTo>
                      <a:pt x="49" y="99"/>
                      <a:pt x="93" y="179"/>
                      <a:pt x="137" y="259"/>
                    </a:cubicBezTo>
                    <a:cubicBezTo>
                      <a:pt x="158" y="299"/>
                      <a:pt x="179" y="338"/>
                      <a:pt x="201" y="377"/>
                    </a:cubicBezTo>
                    <a:cubicBezTo>
                      <a:pt x="222" y="416"/>
                      <a:pt x="241" y="456"/>
                      <a:pt x="269" y="491"/>
                    </a:cubicBezTo>
                    <a:cubicBezTo>
                      <a:pt x="270" y="493"/>
                      <a:pt x="272" y="494"/>
                      <a:pt x="275" y="494"/>
                    </a:cubicBezTo>
                    <a:cubicBezTo>
                      <a:pt x="281" y="494"/>
                      <a:pt x="288" y="488"/>
                      <a:pt x="285" y="481"/>
                    </a:cubicBezTo>
                    <a:cubicBezTo>
                      <a:pt x="270" y="440"/>
                      <a:pt x="247" y="402"/>
                      <a:pt x="225" y="363"/>
                    </a:cubicBezTo>
                    <a:cubicBezTo>
                      <a:pt x="203" y="324"/>
                      <a:pt x="181" y="285"/>
                      <a:pt x="159" y="245"/>
                    </a:cubicBezTo>
                    <a:lnTo>
                      <a:pt x="28" y="6"/>
                    </a:lnTo>
                    <a:cubicBezTo>
                      <a:pt x="25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4901375" y="1814600"/>
                <a:ext cx="11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63" extrusionOk="0">
                    <a:moveTo>
                      <a:pt x="23" y="1"/>
                    </a:moveTo>
                    <a:cubicBezTo>
                      <a:pt x="10" y="1"/>
                      <a:pt x="0" y="22"/>
                      <a:pt x="15" y="31"/>
                    </a:cubicBezTo>
                    <a:cubicBezTo>
                      <a:pt x="81" y="74"/>
                      <a:pt x="149" y="116"/>
                      <a:pt x="218" y="155"/>
                    </a:cubicBezTo>
                    <a:cubicBezTo>
                      <a:pt x="250" y="174"/>
                      <a:pt x="283" y="194"/>
                      <a:pt x="317" y="212"/>
                    </a:cubicBezTo>
                    <a:cubicBezTo>
                      <a:pt x="350" y="229"/>
                      <a:pt x="386" y="256"/>
                      <a:pt x="423" y="263"/>
                    </a:cubicBezTo>
                    <a:cubicBezTo>
                      <a:pt x="424" y="263"/>
                      <a:pt x="425" y="263"/>
                      <a:pt x="426" y="263"/>
                    </a:cubicBezTo>
                    <a:cubicBezTo>
                      <a:pt x="437" y="263"/>
                      <a:pt x="445" y="250"/>
                      <a:pt x="436" y="242"/>
                    </a:cubicBezTo>
                    <a:cubicBezTo>
                      <a:pt x="408" y="215"/>
                      <a:pt x="368" y="201"/>
                      <a:pt x="334" y="182"/>
                    </a:cubicBezTo>
                    <a:cubicBezTo>
                      <a:pt x="301" y="164"/>
                      <a:pt x="267" y="146"/>
                      <a:pt x="234" y="126"/>
                    </a:cubicBezTo>
                    <a:cubicBezTo>
                      <a:pt x="165" y="87"/>
                      <a:pt x="98" y="46"/>
                      <a:pt x="32" y="3"/>
                    </a:cubicBezTo>
                    <a:cubicBezTo>
                      <a:pt x="29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4882375" y="1814300"/>
                <a:ext cx="1112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85" extrusionOk="0">
                    <a:moveTo>
                      <a:pt x="422" y="0"/>
                    </a:moveTo>
                    <a:cubicBezTo>
                      <a:pt x="419" y="0"/>
                      <a:pt x="417" y="1"/>
                      <a:pt x="414" y="2"/>
                    </a:cubicBezTo>
                    <a:cubicBezTo>
                      <a:pt x="341" y="41"/>
                      <a:pt x="270" y="82"/>
                      <a:pt x="200" y="126"/>
                    </a:cubicBezTo>
                    <a:cubicBezTo>
                      <a:pt x="165" y="147"/>
                      <a:pt x="132" y="170"/>
                      <a:pt x="98" y="192"/>
                    </a:cubicBezTo>
                    <a:cubicBezTo>
                      <a:pt x="66" y="214"/>
                      <a:pt x="29" y="237"/>
                      <a:pt x="5" y="268"/>
                    </a:cubicBezTo>
                    <a:cubicBezTo>
                      <a:pt x="0" y="275"/>
                      <a:pt x="7" y="285"/>
                      <a:pt x="15" y="285"/>
                    </a:cubicBezTo>
                    <a:cubicBezTo>
                      <a:pt x="15" y="285"/>
                      <a:pt x="16" y="284"/>
                      <a:pt x="17" y="284"/>
                    </a:cubicBezTo>
                    <a:cubicBezTo>
                      <a:pt x="53" y="271"/>
                      <a:pt x="84" y="243"/>
                      <a:pt x="115" y="221"/>
                    </a:cubicBezTo>
                    <a:cubicBezTo>
                      <a:pt x="149" y="198"/>
                      <a:pt x="184" y="174"/>
                      <a:pt x="219" y="152"/>
                    </a:cubicBezTo>
                    <a:cubicBezTo>
                      <a:pt x="288" y="108"/>
                      <a:pt x="358" y="67"/>
                      <a:pt x="430" y="28"/>
                    </a:cubicBezTo>
                    <a:cubicBezTo>
                      <a:pt x="444" y="20"/>
                      <a:pt x="436" y="0"/>
                      <a:pt x="42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4889950" y="1813050"/>
                <a:ext cx="84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584" extrusionOk="0">
                    <a:moveTo>
                      <a:pt x="313" y="1"/>
                    </a:moveTo>
                    <a:cubicBezTo>
                      <a:pt x="308" y="1"/>
                      <a:pt x="303" y="3"/>
                      <a:pt x="299" y="8"/>
                    </a:cubicBezTo>
                    <a:cubicBezTo>
                      <a:pt x="239" y="97"/>
                      <a:pt x="182" y="188"/>
                      <a:pt x="131" y="283"/>
                    </a:cubicBezTo>
                    <a:cubicBezTo>
                      <a:pt x="105" y="330"/>
                      <a:pt x="80" y="379"/>
                      <a:pt x="56" y="427"/>
                    </a:cubicBezTo>
                    <a:cubicBezTo>
                      <a:pt x="45" y="452"/>
                      <a:pt x="34" y="476"/>
                      <a:pt x="23" y="502"/>
                    </a:cubicBezTo>
                    <a:cubicBezTo>
                      <a:pt x="15" y="523"/>
                      <a:pt x="1" y="545"/>
                      <a:pt x="1" y="568"/>
                    </a:cubicBezTo>
                    <a:cubicBezTo>
                      <a:pt x="1" y="577"/>
                      <a:pt x="9" y="583"/>
                      <a:pt x="17" y="583"/>
                    </a:cubicBezTo>
                    <a:cubicBezTo>
                      <a:pt x="21" y="583"/>
                      <a:pt x="25" y="582"/>
                      <a:pt x="28" y="579"/>
                    </a:cubicBezTo>
                    <a:cubicBezTo>
                      <a:pt x="45" y="561"/>
                      <a:pt x="52" y="535"/>
                      <a:pt x="63" y="512"/>
                    </a:cubicBezTo>
                    <a:cubicBezTo>
                      <a:pt x="74" y="488"/>
                      <a:pt x="85" y="463"/>
                      <a:pt x="97" y="438"/>
                    </a:cubicBezTo>
                    <a:cubicBezTo>
                      <a:pt x="118" y="391"/>
                      <a:pt x="142" y="344"/>
                      <a:pt x="166" y="297"/>
                    </a:cubicBezTo>
                    <a:cubicBezTo>
                      <a:pt x="215" y="204"/>
                      <a:pt x="270" y="112"/>
                      <a:pt x="327" y="24"/>
                    </a:cubicBezTo>
                    <a:cubicBezTo>
                      <a:pt x="336" y="12"/>
                      <a:pt x="325" y="1"/>
                      <a:pt x="31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4894475" y="1816975"/>
                <a:ext cx="3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403" extrusionOk="0">
                    <a:moveTo>
                      <a:pt x="120" y="1"/>
                    </a:moveTo>
                    <a:cubicBezTo>
                      <a:pt x="114" y="1"/>
                      <a:pt x="108" y="4"/>
                      <a:pt x="106" y="11"/>
                    </a:cubicBezTo>
                    <a:cubicBezTo>
                      <a:pt x="87" y="75"/>
                      <a:pt x="68" y="140"/>
                      <a:pt x="50" y="203"/>
                    </a:cubicBezTo>
                    <a:lnTo>
                      <a:pt x="23" y="296"/>
                    </a:lnTo>
                    <a:cubicBezTo>
                      <a:pt x="14" y="327"/>
                      <a:pt x="1" y="360"/>
                      <a:pt x="0" y="392"/>
                    </a:cubicBezTo>
                    <a:cubicBezTo>
                      <a:pt x="0" y="398"/>
                      <a:pt x="6" y="402"/>
                      <a:pt x="11" y="402"/>
                    </a:cubicBezTo>
                    <a:cubicBezTo>
                      <a:pt x="15" y="402"/>
                      <a:pt x="18" y="401"/>
                      <a:pt x="20" y="397"/>
                    </a:cubicBezTo>
                    <a:cubicBezTo>
                      <a:pt x="37" y="369"/>
                      <a:pt x="44" y="335"/>
                      <a:pt x="53" y="304"/>
                    </a:cubicBezTo>
                    <a:cubicBezTo>
                      <a:pt x="62" y="273"/>
                      <a:pt x="71" y="243"/>
                      <a:pt x="80" y="212"/>
                    </a:cubicBezTo>
                    <a:lnTo>
                      <a:pt x="136" y="20"/>
                    </a:lnTo>
                    <a:cubicBezTo>
                      <a:pt x="139" y="8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5067200" y="1783825"/>
                <a:ext cx="2456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4099" extrusionOk="0">
                    <a:moveTo>
                      <a:pt x="3259" y="5414"/>
                    </a:moveTo>
                    <a:cubicBezTo>
                      <a:pt x="3257" y="5409"/>
                      <a:pt x="3256" y="5404"/>
                      <a:pt x="3255" y="5399"/>
                    </a:cubicBezTo>
                    <a:cubicBezTo>
                      <a:pt x="3256" y="5400"/>
                      <a:pt x="3258" y="5400"/>
                      <a:pt x="3260" y="5400"/>
                    </a:cubicBezTo>
                    <a:cubicBezTo>
                      <a:pt x="3260" y="5404"/>
                      <a:pt x="3260" y="5409"/>
                      <a:pt x="3259" y="5414"/>
                    </a:cubicBezTo>
                    <a:close/>
                    <a:moveTo>
                      <a:pt x="2701" y="4308"/>
                    </a:moveTo>
                    <a:cubicBezTo>
                      <a:pt x="2507" y="3972"/>
                      <a:pt x="2335" y="3636"/>
                      <a:pt x="2292" y="3271"/>
                    </a:cubicBezTo>
                    <a:cubicBezTo>
                      <a:pt x="2290" y="3256"/>
                      <a:pt x="2288" y="3241"/>
                      <a:pt x="2287" y="3225"/>
                    </a:cubicBezTo>
                    <a:cubicBezTo>
                      <a:pt x="2331" y="3592"/>
                      <a:pt x="2517" y="3971"/>
                      <a:pt x="2699" y="4304"/>
                    </a:cubicBezTo>
                    <a:close/>
                    <a:moveTo>
                      <a:pt x="4470" y="942"/>
                    </a:moveTo>
                    <a:cubicBezTo>
                      <a:pt x="4523" y="804"/>
                      <a:pt x="4607" y="677"/>
                      <a:pt x="4733" y="567"/>
                    </a:cubicBezTo>
                    <a:cubicBezTo>
                      <a:pt x="4646" y="675"/>
                      <a:pt x="4585" y="785"/>
                      <a:pt x="4585" y="785"/>
                    </a:cubicBezTo>
                    <a:cubicBezTo>
                      <a:pt x="4543" y="828"/>
                      <a:pt x="4504" y="885"/>
                      <a:pt x="4470" y="942"/>
                    </a:cubicBezTo>
                    <a:close/>
                    <a:moveTo>
                      <a:pt x="1498" y="8489"/>
                    </a:moveTo>
                    <a:cubicBezTo>
                      <a:pt x="1913" y="7918"/>
                      <a:pt x="2254" y="7345"/>
                      <a:pt x="2010" y="6680"/>
                    </a:cubicBezTo>
                    <a:cubicBezTo>
                      <a:pt x="1954" y="6527"/>
                      <a:pt x="1842" y="6387"/>
                      <a:pt x="1681" y="6352"/>
                    </a:cubicBezTo>
                    <a:cubicBezTo>
                      <a:pt x="1143" y="6232"/>
                      <a:pt x="698" y="6968"/>
                      <a:pt x="650" y="7770"/>
                    </a:cubicBezTo>
                    <a:cubicBezTo>
                      <a:pt x="611" y="8438"/>
                      <a:pt x="620" y="9106"/>
                      <a:pt x="409" y="9760"/>
                    </a:cubicBezTo>
                    <a:cubicBezTo>
                      <a:pt x="389" y="9820"/>
                      <a:pt x="255" y="10218"/>
                      <a:pt x="192" y="10440"/>
                    </a:cubicBezTo>
                    <a:cubicBezTo>
                      <a:pt x="24" y="11022"/>
                      <a:pt x="48" y="11089"/>
                      <a:pt x="39" y="11324"/>
                    </a:cubicBezTo>
                    <a:cubicBezTo>
                      <a:pt x="0" y="12298"/>
                      <a:pt x="509" y="13202"/>
                      <a:pt x="967" y="14049"/>
                    </a:cubicBezTo>
                    <a:cubicBezTo>
                      <a:pt x="967" y="14049"/>
                      <a:pt x="988" y="14088"/>
                      <a:pt x="1020" y="14098"/>
                    </a:cubicBezTo>
                    <a:cubicBezTo>
                      <a:pt x="1092" y="13869"/>
                      <a:pt x="662" y="13357"/>
                      <a:pt x="454" y="12859"/>
                    </a:cubicBezTo>
                    <a:cubicBezTo>
                      <a:pt x="273" y="12421"/>
                      <a:pt x="160" y="11949"/>
                      <a:pt x="157" y="11478"/>
                    </a:cubicBezTo>
                    <a:cubicBezTo>
                      <a:pt x="238" y="11095"/>
                      <a:pt x="365" y="10710"/>
                      <a:pt x="906" y="10430"/>
                    </a:cubicBezTo>
                    <a:cubicBezTo>
                      <a:pt x="2058" y="9835"/>
                      <a:pt x="3692" y="10649"/>
                      <a:pt x="4213" y="9760"/>
                    </a:cubicBezTo>
                    <a:cubicBezTo>
                      <a:pt x="4319" y="9581"/>
                      <a:pt x="4349" y="9340"/>
                      <a:pt x="4302" y="9121"/>
                    </a:cubicBezTo>
                    <a:cubicBezTo>
                      <a:pt x="4297" y="9074"/>
                      <a:pt x="4283" y="9027"/>
                      <a:pt x="4260" y="8980"/>
                    </a:cubicBezTo>
                    <a:cubicBezTo>
                      <a:pt x="4125" y="8635"/>
                      <a:pt x="3775" y="8404"/>
                      <a:pt x="3207" y="8675"/>
                    </a:cubicBezTo>
                    <a:cubicBezTo>
                      <a:pt x="2604" y="8963"/>
                      <a:pt x="2088" y="9185"/>
                      <a:pt x="1203" y="9566"/>
                    </a:cubicBezTo>
                    <a:cubicBezTo>
                      <a:pt x="1067" y="9624"/>
                      <a:pt x="948" y="9701"/>
                      <a:pt x="841" y="9794"/>
                    </a:cubicBezTo>
                    <a:cubicBezTo>
                      <a:pt x="915" y="9689"/>
                      <a:pt x="991" y="9588"/>
                      <a:pt x="1069" y="9498"/>
                    </a:cubicBezTo>
                    <a:cubicBezTo>
                      <a:pt x="1396" y="9125"/>
                      <a:pt x="1770" y="8779"/>
                      <a:pt x="2121" y="8414"/>
                    </a:cubicBezTo>
                    <a:cubicBezTo>
                      <a:pt x="2866" y="8053"/>
                      <a:pt x="3723" y="7959"/>
                      <a:pt x="4537" y="8321"/>
                    </a:cubicBezTo>
                    <a:cubicBezTo>
                      <a:pt x="5180" y="8610"/>
                      <a:pt x="5866" y="8968"/>
                      <a:pt x="6519" y="8753"/>
                    </a:cubicBezTo>
                    <a:cubicBezTo>
                      <a:pt x="6751" y="8677"/>
                      <a:pt x="6979" y="8505"/>
                      <a:pt x="6990" y="8248"/>
                    </a:cubicBezTo>
                    <a:cubicBezTo>
                      <a:pt x="7016" y="7635"/>
                      <a:pt x="6203" y="7419"/>
                      <a:pt x="5728" y="7510"/>
                    </a:cubicBezTo>
                    <a:cubicBezTo>
                      <a:pt x="5569" y="7541"/>
                      <a:pt x="5413" y="7586"/>
                      <a:pt x="5258" y="7633"/>
                    </a:cubicBezTo>
                    <a:cubicBezTo>
                      <a:pt x="4928" y="7695"/>
                      <a:pt x="4597" y="7771"/>
                      <a:pt x="4301" y="7794"/>
                    </a:cubicBezTo>
                    <a:cubicBezTo>
                      <a:pt x="4301" y="7794"/>
                      <a:pt x="2939" y="7907"/>
                      <a:pt x="2420" y="8088"/>
                    </a:cubicBezTo>
                    <a:cubicBezTo>
                      <a:pt x="2481" y="8018"/>
                      <a:pt x="2541" y="7946"/>
                      <a:pt x="2599" y="7873"/>
                    </a:cubicBezTo>
                    <a:lnTo>
                      <a:pt x="2646" y="7857"/>
                    </a:lnTo>
                    <a:cubicBezTo>
                      <a:pt x="3624" y="7357"/>
                      <a:pt x="4686" y="7023"/>
                      <a:pt x="5538" y="6283"/>
                    </a:cubicBezTo>
                    <a:cubicBezTo>
                      <a:pt x="6653" y="5864"/>
                      <a:pt x="8026" y="6266"/>
                      <a:pt x="8961" y="5520"/>
                    </a:cubicBezTo>
                    <a:cubicBezTo>
                      <a:pt x="9483" y="5104"/>
                      <a:pt x="9826" y="4326"/>
                      <a:pt x="9421" y="3743"/>
                    </a:cubicBezTo>
                    <a:cubicBezTo>
                      <a:pt x="8980" y="3109"/>
                      <a:pt x="7994" y="3453"/>
                      <a:pt x="7217" y="4219"/>
                    </a:cubicBezTo>
                    <a:cubicBezTo>
                      <a:pt x="6496" y="4931"/>
                      <a:pt x="5860" y="5721"/>
                      <a:pt x="5058" y="6337"/>
                    </a:cubicBezTo>
                    <a:cubicBezTo>
                      <a:pt x="5058" y="6337"/>
                      <a:pt x="4683" y="6553"/>
                      <a:pt x="4488" y="6694"/>
                    </a:cubicBezTo>
                    <a:cubicBezTo>
                      <a:pt x="3991" y="7056"/>
                      <a:pt x="3419" y="7283"/>
                      <a:pt x="2863" y="7575"/>
                    </a:cubicBezTo>
                    <a:cubicBezTo>
                      <a:pt x="3042" y="7428"/>
                      <a:pt x="3216" y="7281"/>
                      <a:pt x="3383" y="7130"/>
                    </a:cubicBezTo>
                    <a:cubicBezTo>
                      <a:pt x="3383" y="7130"/>
                      <a:pt x="3689" y="6958"/>
                      <a:pt x="3897" y="6847"/>
                    </a:cubicBezTo>
                    <a:cubicBezTo>
                      <a:pt x="4913" y="6276"/>
                      <a:pt x="6141" y="5675"/>
                      <a:pt x="6289" y="4405"/>
                    </a:cubicBezTo>
                    <a:cubicBezTo>
                      <a:pt x="6350" y="3879"/>
                      <a:pt x="5954" y="3238"/>
                      <a:pt x="5395" y="3564"/>
                    </a:cubicBezTo>
                    <a:cubicBezTo>
                      <a:pt x="4749" y="3939"/>
                      <a:pt x="4796" y="5094"/>
                      <a:pt x="4275" y="5833"/>
                    </a:cubicBezTo>
                    <a:cubicBezTo>
                      <a:pt x="3949" y="6297"/>
                      <a:pt x="3542" y="6694"/>
                      <a:pt x="3114" y="7068"/>
                    </a:cubicBezTo>
                    <a:cubicBezTo>
                      <a:pt x="3200" y="6936"/>
                      <a:pt x="3359" y="6689"/>
                      <a:pt x="3457" y="6508"/>
                    </a:cubicBezTo>
                    <a:cubicBezTo>
                      <a:pt x="3870" y="5746"/>
                      <a:pt x="4272" y="4937"/>
                      <a:pt x="4469" y="4116"/>
                    </a:cubicBezTo>
                    <a:cubicBezTo>
                      <a:pt x="4582" y="3932"/>
                      <a:pt x="4784" y="3600"/>
                      <a:pt x="4951" y="3340"/>
                    </a:cubicBezTo>
                    <a:cubicBezTo>
                      <a:pt x="5373" y="2682"/>
                      <a:pt x="5921" y="2010"/>
                      <a:pt x="5902" y="1237"/>
                    </a:cubicBezTo>
                    <a:cubicBezTo>
                      <a:pt x="5913" y="1057"/>
                      <a:pt x="5898" y="872"/>
                      <a:pt x="5848" y="682"/>
                    </a:cubicBezTo>
                    <a:cubicBezTo>
                      <a:pt x="5781" y="427"/>
                      <a:pt x="5595" y="196"/>
                      <a:pt x="5333" y="147"/>
                    </a:cubicBezTo>
                    <a:cubicBezTo>
                      <a:pt x="4542" y="1"/>
                      <a:pt x="4109" y="1032"/>
                      <a:pt x="4290" y="2121"/>
                    </a:cubicBezTo>
                    <a:cubicBezTo>
                      <a:pt x="4408" y="2815"/>
                      <a:pt x="4459" y="3531"/>
                      <a:pt x="4273" y="4241"/>
                    </a:cubicBezTo>
                    <a:cubicBezTo>
                      <a:pt x="4050" y="5093"/>
                      <a:pt x="3650" y="5887"/>
                      <a:pt x="3244" y="6663"/>
                    </a:cubicBezTo>
                    <a:cubicBezTo>
                      <a:pt x="3287" y="6511"/>
                      <a:pt x="3318" y="6353"/>
                      <a:pt x="3338" y="6185"/>
                    </a:cubicBezTo>
                    <a:cubicBezTo>
                      <a:pt x="3409" y="5537"/>
                      <a:pt x="3510" y="5231"/>
                      <a:pt x="3580" y="4815"/>
                    </a:cubicBezTo>
                    <a:cubicBezTo>
                      <a:pt x="3706" y="4078"/>
                      <a:pt x="3844" y="3294"/>
                      <a:pt x="3451" y="2608"/>
                    </a:cubicBezTo>
                    <a:cubicBezTo>
                      <a:pt x="3193" y="2158"/>
                      <a:pt x="2267" y="1964"/>
                      <a:pt x="2127" y="2967"/>
                    </a:cubicBezTo>
                    <a:cubicBezTo>
                      <a:pt x="1970" y="4095"/>
                      <a:pt x="3496" y="5029"/>
                      <a:pt x="3088" y="6484"/>
                    </a:cubicBezTo>
                    <a:cubicBezTo>
                      <a:pt x="2978" y="6876"/>
                      <a:pt x="2782" y="7224"/>
                      <a:pt x="2544" y="7550"/>
                    </a:cubicBezTo>
                    <a:cubicBezTo>
                      <a:pt x="2529" y="7561"/>
                      <a:pt x="2515" y="7573"/>
                      <a:pt x="2500" y="7585"/>
                    </a:cubicBezTo>
                    <a:cubicBezTo>
                      <a:pt x="2500" y="7585"/>
                      <a:pt x="2082" y="7937"/>
                      <a:pt x="1838" y="8163"/>
                    </a:cubicBezTo>
                    <a:cubicBezTo>
                      <a:pt x="1782" y="8215"/>
                      <a:pt x="1725" y="8267"/>
                      <a:pt x="1669" y="8321"/>
                    </a:cubicBezTo>
                    <a:cubicBezTo>
                      <a:pt x="1611" y="8376"/>
                      <a:pt x="1554" y="8432"/>
                      <a:pt x="1498" y="8489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3" name="Google Shape;463;p16"/>
            <p:cNvSpPr/>
            <p:nvPr/>
          </p:nvSpPr>
          <p:spPr>
            <a:xfrm>
              <a:off x="3718257" y="2220167"/>
              <a:ext cx="1718087" cy="1623413"/>
            </a:xfrm>
            <a:custGeom>
              <a:avLst/>
              <a:gdLst/>
              <a:ahLst/>
              <a:cxnLst/>
              <a:rect l="l" t="t" r="r" b="b"/>
              <a:pathLst>
                <a:path w="22176" h="20954" extrusionOk="0">
                  <a:moveTo>
                    <a:pt x="10275" y="0"/>
                  </a:moveTo>
                  <a:cubicBezTo>
                    <a:pt x="9348" y="0"/>
                    <a:pt x="8453" y="309"/>
                    <a:pt x="7620" y="916"/>
                  </a:cubicBezTo>
                  <a:cubicBezTo>
                    <a:pt x="6513" y="1724"/>
                    <a:pt x="5601" y="2747"/>
                    <a:pt x="5156" y="4065"/>
                  </a:cubicBezTo>
                  <a:cubicBezTo>
                    <a:pt x="4789" y="5154"/>
                    <a:pt x="4732" y="6579"/>
                    <a:pt x="3936" y="7472"/>
                  </a:cubicBezTo>
                  <a:cubicBezTo>
                    <a:pt x="2984" y="8539"/>
                    <a:pt x="2036" y="9045"/>
                    <a:pt x="1505" y="10465"/>
                  </a:cubicBezTo>
                  <a:cubicBezTo>
                    <a:pt x="795" y="12366"/>
                    <a:pt x="1785" y="13706"/>
                    <a:pt x="1785" y="13706"/>
                  </a:cubicBezTo>
                  <a:cubicBezTo>
                    <a:pt x="1785" y="13706"/>
                    <a:pt x="443" y="14987"/>
                    <a:pt x="324" y="15387"/>
                  </a:cubicBezTo>
                  <a:cubicBezTo>
                    <a:pt x="10" y="16450"/>
                    <a:pt x="0" y="17522"/>
                    <a:pt x="456" y="18438"/>
                  </a:cubicBezTo>
                  <a:cubicBezTo>
                    <a:pt x="1191" y="19147"/>
                    <a:pt x="1997" y="19780"/>
                    <a:pt x="2862" y="20330"/>
                  </a:cubicBezTo>
                  <a:cubicBezTo>
                    <a:pt x="3277" y="20460"/>
                    <a:pt x="3704" y="20551"/>
                    <a:pt x="4122" y="20633"/>
                  </a:cubicBezTo>
                  <a:cubicBezTo>
                    <a:pt x="5132" y="20831"/>
                    <a:pt x="6138" y="20953"/>
                    <a:pt x="7138" y="20953"/>
                  </a:cubicBezTo>
                  <a:cubicBezTo>
                    <a:pt x="8025" y="20953"/>
                    <a:pt x="8909" y="20857"/>
                    <a:pt x="9789" y="20630"/>
                  </a:cubicBezTo>
                  <a:cubicBezTo>
                    <a:pt x="10392" y="20475"/>
                    <a:pt x="10999" y="20316"/>
                    <a:pt x="11578" y="20092"/>
                  </a:cubicBezTo>
                  <a:cubicBezTo>
                    <a:pt x="11882" y="19975"/>
                    <a:pt x="12252" y="19714"/>
                    <a:pt x="12573" y="19640"/>
                  </a:cubicBezTo>
                  <a:cubicBezTo>
                    <a:pt x="12587" y="19637"/>
                    <a:pt x="12601" y="19635"/>
                    <a:pt x="12616" y="19635"/>
                  </a:cubicBezTo>
                  <a:cubicBezTo>
                    <a:pt x="12864" y="19635"/>
                    <a:pt x="13132" y="20090"/>
                    <a:pt x="13278" y="20227"/>
                  </a:cubicBezTo>
                  <a:cubicBezTo>
                    <a:pt x="13678" y="20603"/>
                    <a:pt x="14227" y="20868"/>
                    <a:pt x="14766" y="20916"/>
                  </a:cubicBezTo>
                  <a:cubicBezTo>
                    <a:pt x="14879" y="20926"/>
                    <a:pt x="14992" y="20931"/>
                    <a:pt x="15103" y="20931"/>
                  </a:cubicBezTo>
                  <a:cubicBezTo>
                    <a:pt x="15591" y="20931"/>
                    <a:pt x="16061" y="20847"/>
                    <a:pt x="16545" y="20787"/>
                  </a:cubicBezTo>
                  <a:cubicBezTo>
                    <a:pt x="17562" y="20661"/>
                    <a:pt x="18656" y="20610"/>
                    <a:pt x="19538" y="20066"/>
                  </a:cubicBezTo>
                  <a:cubicBezTo>
                    <a:pt x="21107" y="19098"/>
                    <a:pt x="22175" y="16690"/>
                    <a:pt x="21884" y="14819"/>
                  </a:cubicBezTo>
                  <a:cubicBezTo>
                    <a:pt x="21769" y="14088"/>
                    <a:pt x="21101" y="13400"/>
                    <a:pt x="20586" y="12890"/>
                  </a:cubicBezTo>
                  <a:cubicBezTo>
                    <a:pt x="20474" y="12779"/>
                    <a:pt x="19955" y="12446"/>
                    <a:pt x="19917" y="12303"/>
                  </a:cubicBezTo>
                  <a:cubicBezTo>
                    <a:pt x="19872" y="12137"/>
                    <a:pt x="21473" y="10875"/>
                    <a:pt x="18603" y="7499"/>
                  </a:cubicBezTo>
                  <a:cubicBezTo>
                    <a:pt x="18007" y="6799"/>
                    <a:pt x="18097" y="5671"/>
                    <a:pt x="17784" y="4839"/>
                  </a:cubicBezTo>
                  <a:cubicBezTo>
                    <a:pt x="16876" y="2419"/>
                    <a:pt x="15209" y="2089"/>
                    <a:pt x="14370" y="2089"/>
                  </a:cubicBezTo>
                  <a:cubicBezTo>
                    <a:pt x="14056" y="2089"/>
                    <a:pt x="13858" y="2135"/>
                    <a:pt x="13858" y="2135"/>
                  </a:cubicBezTo>
                  <a:cubicBezTo>
                    <a:pt x="13861" y="1459"/>
                    <a:pt x="13007" y="834"/>
                    <a:pt x="12466" y="560"/>
                  </a:cubicBezTo>
                  <a:cubicBezTo>
                    <a:pt x="11727" y="185"/>
                    <a:pt x="10992" y="0"/>
                    <a:pt x="10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3806113" y="3207119"/>
              <a:ext cx="1546480" cy="770877"/>
            </a:xfrm>
            <a:custGeom>
              <a:avLst/>
              <a:gdLst/>
              <a:ahLst/>
              <a:cxnLst/>
              <a:rect l="l" t="t" r="r" b="b"/>
              <a:pathLst>
                <a:path w="19961" h="9950" extrusionOk="0">
                  <a:moveTo>
                    <a:pt x="15156" y="1"/>
                  </a:moveTo>
                  <a:cubicBezTo>
                    <a:pt x="14561" y="1"/>
                    <a:pt x="13972" y="144"/>
                    <a:pt x="13430" y="414"/>
                  </a:cubicBezTo>
                  <a:cubicBezTo>
                    <a:pt x="12532" y="864"/>
                    <a:pt x="11387" y="1910"/>
                    <a:pt x="10193" y="1910"/>
                  </a:cubicBezTo>
                  <a:cubicBezTo>
                    <a:pt x="9919" y="1910"/>
                    <a:pt x="9642" y="1855"/>
                    <a:pt x="9365" y="1725"/>
                  </a:cubicBezTo>
                  <a:lnTo>
                    <a:pt x="8229" y="1025"/>
                  </a:lnTo>
                  <a:cubicBezTo>
                    <a:pt x="7932" y="558"/>
                    <a:pt x="7152" y="503"/>
                    <a:pt x="6696" y="410"/>
                  </a:cubicBezTo>
                  <a:cubicBezTo>
                    <a:pt x="6350" y="290"/>
                    <a:pt x="6014" y="234"/>
                    <a:pt x="5688" y="234"/>
                  </a:cubicBezTo>
                  <a:cubicBezTo>
                    <a:pt x="3105" y="234"/>
                    <a:pt x="1123" y="3711"/>
                    <a:pt x="1" y="6315"/>
                  </a:cubicBezTo>
                  <a:cubicBezTo>
                    <a:pt x="2558" y="8497"/>
                    <a:pt x="5846" y="9849"/>
                    <a:pt x="9448" y="9950"/>
                  </a:cubicBezTo>
                  <a:lnTo>
                    <a:pt x="10837" y="9927"/>
                  </a:lnTo>
                  <a:cubicBezTo>
                    <a:pt x="14325" y="9712"/>
                    <a:pt x="17496" y="8324"/>
                    <a:pt x="19960" y="6151"/>
                  </a:cubicBezTo>
                  <a:cubicBezTo>
                    <a:pt x="19318" y="3932"/>
                    <a:pt x="18275" y="1177"/>
                    <a:pt x="16897" y="440"/>
                  </a:cubicBezTo>
                  <a:cubicBezTo>
                    <a:pt x="16341" y="142"/>
                    <a:pt x="15746" y="1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4484871" y="3645317"/>
              <a:ext cx="223206" cy="82046"/>
            </a:xfrm>
            <a:custGeom>
              <a:avLst/>
              <a:gdLst/>
              <a:ahLst/>
              <a:cxnLst/>
              <a:rect l="l" t="t" r="r" b="b"/>
              <a:pathLst>
                <a:path w="2881" h="1059" extrusionOk="0">
                  <a:moveTo>
                    <a:pt x="2857" y="1"/>
                  </a:moveTo>
                  <a:cubicBezTo>
                    <a:pt x="2850" y="1"/>
                    <a:pt x="2844" y="4"/>
                    <a:pt x="2840" y="10"/>
                  </a:cubicBezTo>
                  <a:cubicBezTo>
                    <a:pt x="2709" y="191"/>
                    <a:pt x="2561" y="338"/>
                    <a:pt x="2406" y="460"/>
                  </a:cubicBezTo>
                  <a:cubicBezTo>
                    <a:pt x="2153" y="662"/>
                    <a:pt x="1873" y="788"/>
                    <a:pt x="1577" y="838"/>
                  </a:cubicBezTo>
                  <a:cubicBezTo>
                    <a:pt x="1484" y="853"/>
                    <a:pt x="1391" y="861"/>
                    <a:pt x="1297" y="861"/>
                  </a:cubicBezTo>
                  <a:cubicBezTo>
                    <a:pt x="992" y="861"/>
                    <a:pt x="678" y="783"/>
                    <a:pt x="366" y="647"/>
                  </a:cubicBezTo>
                  <a:cubicBezTo>
                    <a:pt x="280" y="609"/>
                    <a:pt x="198" y="559"/>
                    <a:pt x="106" y="526"/>
                  </a:cubicBezTo>
                  <a:cubicBezTo>
                    <a:pt x="102" y="525"/>
                    <a:pt x="99" y="523"/>
                    <a:pt x="95" y="523"/>
                  </a:cubicBezTo>
                  <a:cubicBezTo>
                    <a:pt x="94" y="523"/>
                    <a:pt x="94" y="524"/>
                    <a:pt x="93" y="524"/>
                  </a:cubicBezTo>
                  <a:cubicBezTo>
                    <a:pt x="13" y="545"/>
                    <a:pt x="104" y="515"/>
                    <a:pt x="42" y="571"/>
                  </a:cubicBezTo>
                  <a:cubicBezTo>
                    <a:pt x="40" y="569"/>
                    <a:pt x="37" y="568"/>
                    <a:pt x="34" y="568"/>
                  </a:cubicBezTo>
                  <a:cubicBezTo>
                    <a:pt x="28" y="568"/>
                    <a:pt x="23" y="571"/>
                    <a:pt x="21" y="576"/>
                  </a:cubicBezTo>
                  <a:cubicBezTo>
                    <a:pt x="15" y="584"/>
                    <a:pt x="18" y="594"/>
                    <a:pt x="27" y="599"/>
                  </a:cubicBezTo>
                  <a:cubicBezTo>
                    <a:pt x="19" y="628"/>
                    <a:pt x="12" y="634"/>
                    <a:pt x="8" y="634"/>
                  </a:cubicBezTo>
                  <a:cubicBezTo>
                    <a:pt x="4" y="634"/>
                    <a:pt x="2" y="630"/>
                    <a:pt x="1" y="630"/>
                  </a:cubicBezTo>
                  <a:lnTo>
                    <a:pt x="1" y="630"/>
                  </a:lnTo>
                  <a:cubicBezTo>
                    <a:pt x="0" y="630"/>
                    <a:pt x="3" y="637"/>
                    <a:pt x="10" y="667"/>
                  </a:cubicBezTo>
                  <a:cubicBezTo>
                    <a:pt x="11" y="671"/>
                    <a:pt x="15" y="674"/>
                    <a:pt x="19" y="677"/>
                  </a:cubicBezTo>
                  <a:cubicBezTo>
                    <a:pt x="97" y="749"/>
                    <a:pt x="194" y="792"/>
                    <a:pt x="283" y="838"/>
                  </a:cubicBezTo>
                  <a:cubicBezTo>
                    <a:pt x="366" y="880"/>
                    <a:pt x="452" y="917"/>
                    <a:pt x="538" y="945"/>
                  </a:cubicBezTo>
                  <a:cubicBezTo>
                    <a:pt x="761" y="1021"/>
                    <a:pt x="987" y="1058"/>
                    <a:pt x="1208" y="1058"/>
                  </a:cubicBezTo>
                  <a:cubicBezTo>
                    <a:pt x="1347" y="1058"/>
                    <a:pt x="1484" y="1044"/>
                    <a:pt x="1617" y="1015"/>
                  </a:cubicBezTo>
                  <a:cubicBezTo>
                    <a:pt x="1935" y="947"/>
                    <a:pt x="2238" y="799"/>
                    <a:pt x="2490" y="554"/>
                  </a:cubicBezTo>
                  <a:cubicBezTo>
                    <a:pt x="2637" y="412"/>
                    <a:pt x="2764" y="236"/>
                    <a:pt x="2874" y="32"/>
                  </a:cubicBezTo>
                  <a:cubicBezTo>
                    <a:pt x="2880" y="23"/>
                    <a:pt x="2878" y="11"/>
                    <a:pt x="2868" y="4"/>
                  </a:cubicBezTo>
                  <a:cubicBezTo>
                    <a:pt x="2864" y="2"/>
                    <a:pt x="2861" y="1"/>
                    <a:pt x="2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4592948" y="3752155"/>
              <a:ext cx="57099" cy="38892"/>
            </a:xfrm>
            <a:custGeom>
              <a:avLst/>
              <a:gdLst/>
              <a:ahLst/>
              <a:cxnLst/>
              <a:rect l="l" t="t" r="r" b="b"/>
              <a:pathLst>
                <a:path w="737" h="502" extrusionOk="0">
                  <a:moveTo>
                    <a:pt x="677" y="0"/>
                  </a:moveTo>
                  <a:cubicBezTo>
                    <a:pt x="665" y="0"/>
                    <a:pt x="653" y="5"/>
                    <a:pt x="643" y="13"/>
                  </a:cubicBezTo>
                  <a:cubicBezTo>
                    <a:pt x="557" y="82"/>
                    <a:pt x="464" y="151"/>
                    <a:pt x="368" y="213"/>
                  </a:cubicBezTo>
                  <a:cubicBezTo>
                    <a:pt x="278" y="272"/>
                    <a:pt x="184" y="320"/>
                    <a:pt x="79" y="342"/>
                  </a:cubicBezTo>
                  <a:cubicBezTo>
                    <a:pt x="59" y="346"/>
                    <a:pt x="33" y="338"/>
                    <a:pt x="19" y="353"/>
                  </a:cubicBezTo>
                  <a:lnTo>
                    <a:pt x="11" y="362"/>
                  </a:lnTo>
                  <a:cubicBezTo>
                    <a:pt x="16" y="368"/>
                    <a:pt x="18" y="383"/>
                    <a:pt x="17" y="409"/>
                  </a:cubicBezTo>
                  <a:cubicBezTo>
                    <a:pt x="7" y="410"/>
                    <a:pt x="1" y="418"/>
                    <a:pt x="1" y="426"/>
                  </a:cubicBezTo>
                  <a:cubicBezTo>
                    <a:pt x="2" y="435"/>
                    <a:pt x="10" y="442"/>
                    <a:pt x="18" y="442"/>
                  </a:cubicBezTo>
                  <a:cubicBezTo>
                    <a:pt x="18" y="442"/>
                    <a:pt x="19" y="442"/>
                    <a:pt x="19" y="442"/>
                  </a:cubicBezTo>
                  <a:cubicBezTo>
                    <a:pt x="24" y="466"/>
                    <a:pt x="24" y="481"/>
                    <a:pt x="23" y="491"/>
                  </a:cubicBezTo>
                  <a:lnTo>
                    <a:pt x="31" y="497"/>
                  </a:lnTo>
                  <a:cubicBezTo>
                    <a:pt x="34" y="500"/>
                    <a:pt x="38" y="501"/>
                    <a:pt x="42" y="501"/>
                  </a:cubicBezTo>
                  <a:cubicBezTo>
                    <a:pt x="48" y="501"/>
                    <a:pt x="54" y="500"/>
                    <a:pt x="59" y="500"/>
                  </a:cubicBezTo>
                  <a:cubicBezTo>
                    <a:pt x="166" y="499"/>
                    <a:pt x="265" y="460"/>
                    <a:pt x="354" y="407"/>
                  </a:cubicBezTo>
                  <a:cubicBezTo>
                    <a:pt x="493" y="327"/>
                    <a:pt x="609" y="203"/>
                    <a:pt x="716" y="93"/>
                  </a:cubicBezTo>
                  <a:cubicBezTo>
                    <a:pt x="737" y="73"/>
                    <a:pt x="737" y="40"/>
                    <a:pt x="717" y="18"/>
                  </a:cubicBezTo>
                  <a:cubicBezTo>
                    <a:pt x="706" y="6"/>
                    <a:pt x="692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4146538" y="2582982"/>
              <a:ext cx="842541" cy="999041"/>
            </a:xfrm>
            <a:custGeom>
              <a:avLst/>
              <a:gdLst/>
              <a:ahLst/>
              <a:cxnLst/>
              <a:rect l="l" t="t" r="r" b="b"/>
              <a:pathLst>
                <a:path w="10875" h="12895" extrusionOk="0">
                  <a:moveTo>
                    <a:pt x="7606" y="1"/>
                  </a:moveTo>
                  <a:cubicBezTo>
                    <a:pt x="7601" y="1"/>
                    <a:pt x="7595" y="2"/>
                    <a:pt x="7588" y="5"/>
                  </a:cubicBezTo>
                  <a:cubicBezTo>
                    <a:pt x="7394" y="98"/>
                    <a:pt x="7250" y="687"/>
                    <a:pt x="7167" y="871"/>
                  </a:cubicBezTo>
                  <a:cubicBezTo>
                    <a:pt x="6911" y="1441"/>
                    <a:pt x="6514" y="2041"/>
                    <a:pt x="5953" y="2348"/>
                  </a:cubicBezTo>
                  <a:cubicBezTo>
                    <a:pt x="5751" y="2458"/>
                    <a:pt x="5268" y="2656"/>
                    <a:pt x="4881" y="2656"/>
                  </a:cubicBezTo>
                  <a:cubicBezTo>
                    <a:pt x="4653" y="2656"/>
                    <a:pt x="4459" y="2588"/>
                    <a:pt x="4374" y="2394"/>
                  </a:cubicBezTo>
                  <a:cubicBezTo>
                    <a:pt x="4277" y="2172"/>
                    <a:pt x="4480" y="1990"/>
                    <a:pt x="4439" y="1829"/>
                  </a:cubicBezTo>
                  <a:cubicBezTo>
                    <a:pt x="4439" y="1829"/>
                    <a:pt x="4439" y="1829"/>
                    <a:pt x="4439" y="1829"/>
                  </a:cubicBezTo>
                  <a:cubicBezTo>
                    <a:pt x="4435" y="1829"/>
                    <a:pt x="4147" y="1973"/>
                    <a:pt x="4119" y="1991"/>
                  </a:cubicBezTo>
                  <a:cubicBezTo>
                    <a:pt x="3912" y="2113"/>
                    <a:pt x="3723" y="2260"/>
                    <a:pt x="3515" y="2379"/>
                  </a:cubicBezTo>
                  <a:cubicBezTo>
                    <a:pt x="2655" y="2872"/>
                    <a:pt x="1896" y="3394"/>
                    <a:pt x="1599" y="4390"/>
                  </a:cubicBezTo>
                  <a:cubicBezTo>
                    <a:pt x="1599" y="4390"/>
                    <a:pt x="1397" y="4388"/>
                    <a:pt x="1264" y="4238"/>
                  </a:cubicBezTo>
                  <a:cubicBezTo>
                    <a:pt x="1085" y="4036"/>
                    <a:pt x="872" y="3929"/>
                    <a:pt x="677" y="3929"/>
                  </a:cubicBezTo>
                  <a:cubicBezTo>
                    <a:pt x="440" y="3929"/>
                    <a:pt x="230" y="4088"/>
                    <a:pt x="143" y="4428"/>
                  </a:cubicBezTo>
                  <a:cubicBezTo>
                    <a:pt x="0" y="4987"/>
                    <a:pt x="123" y="5610"/>
                    <a:pt x="461" y="6096"/>
                  </a:cubicBezTo>
                  <a:cubicBezTo>
                    <a:pt x="692" y="6430"/>
                    <a:pt x="1021" y="6680"/>
                    <a:pt x="1307" y="6680"/>
                  </a:cubicBezTo>
                  <a:cubicBezTo>
                    <a:pt x="1516" y="6680"/>
                    <a:pt x="1702" y="6545"/>
                    <a:pt x="1809" y="6209"/>
                  </a:cubicBezTo>
                  <a:cubicBezTo>
                    <a:pt x="1810" y="6208"/>
                    <a:pt x="1810" y="6207"/>
                    <a:pt x="1811" y="6207"/>
                  </a:cubicBezTo>
                  <a:cubicBezTo>
                    <a:pt x="1841" y="6207"/>
                    <a:pt x="2197" y="6961"/>
                    <a:pt x="2311" y="7154"/>
                  </a:cubicBezTo>
                  <a:cubicBezTo>
                    <a:pt x="2812" y="7999"/>
                    <a:pt x="3554" y="8565"/>
                    <a:pt x="3585" y="8565"/>
                  </a:cubicBezTo>
                  <a:cubicBezTo>
                    <a:pt x="3586" y="8565"/>
                    <a:pt x="3586" y="8565"/>
                    <a:pt x="3586" y="8565"/>
                  </a:cubicBezTo>
                  <a:cubicBezTo>
                    <a:pt x="3586" y="8563"/>
                    <a:pt x="3586" y="8562"/>
                    <a:pt x="3587" y="8562"/>
                  </a:cubicBezTo>
                  <a:cubicBezTo>
                    <a:pt x="3596" y="8562"/>
                    <a:pt x="3695" y="9211"/>
                    <a:pt x="3717" y="9496"/>
                  </a:cubicBezTo>
                  <a:cubicBezTo>
                    <a:pt x="3783" y="10371"/>
                    <a:pt x="3743" y="11323"/>
                    <a:pt x="4303" y="12082"/>
                  </a:cubicBezTo>
                  <a:cubicBezTo>
                    <a:pt x="4666" y="12575"/>
                    <a:pt x="5195" y="12895"/>
                    <a:pt x="5738" y="12895"/>
                  </a:cubicBezTo>
                  <a:cubicBezTo>
                    <a:pt x="5987" y="12895"/>
                    <a:pt x="6238" y="12828"/>
                    <a:pt x="6478" y="12681"/>
                  </a:cubicBezTo>
                  <a:cubicBezTo>
                    <a:pt x="7478" y="12066"/>
                    <a:pt x="7730" y="10736"/>
                    <a:pt x="7760" y="9619"/>
                  </a:cubicBezTo>
                  <a:cubicBezTo>
                    <a:pt x="7769" y="9288"/>
                    <a:pt x="7814" y="8633"/>
                    <a:pt x="7849" y="8215"/>
                  </a:cubicBezTo>
                  <a:cubicBezTo>
                    <a:pt x="7853" y="8162"/>
                    <a:pt x="8365" y="7798"/>
                    <a:pt x="8890" y="6666"/>
                  </a:cubicBezTo>
                  <a:cubicBezTo>
                    <a:pt x="9031" y="6363"/>
                    <a:pt x="9366" y="5481"/>
                    <a:pt x="9379" y="5476"/>
                  </a:cubicBezTo>
                  <a:cubicBezTo>
                    <a:pt x="9380" y="5476"/>
                    <a:pt x="9381" y="5476"/>
                    <a:pt x="9381" y="5476"/>
                  </a:cubicBezTo>
                  <a:cubicBezTo>
                    <a:pt x="9418" y="5476"/>
                    <a:pt x="9575" y="5789"/>
                    <a:pt x="9881" y="5789"/>
                  </a:cubicBezTo>
                  <a:cubicBezTo>
                    <a:pt x="9927" y="5789"/>
                    <a:pt x="9975" y="5782"/>
                    <a:pt x="10027" y="5766"/>
                  </a:cubicBezTo>
                  <a:cubicBezTo>
                    <a:pt x="10687" y="5567"/>
                    <a:pt x="10874" y="4272"/>
                    <a:pt x="10810" y="3716"/>
                  </a:cubicBezTo>
                  <a:cubicBezTo>
                    <a:pt x="10771" y="3375"/>
                    <a:pt x="10588" y="3006"/>
                    <a:pt x="10290" y="3006"/>
                  </a:cubicBezTo>
                  <a:cubicBezTo>
                    <a:pt x="10198" y="3006"/>
                    <a:pt x="10096" y="3041"/>
                    <a:pt x="9984" y="3122"/>
                  </a:cubicBezTo>
                  <a:cubicBezTo>
                    <a:pt x="9865" y="3208"/>
                    <a:pt x="9849" y="3482"/>
                    <a:pt x="9713" y="3482"/>
                  </a:cubicBezTo>
                  <a:cubicBezTo>
                    <a:pt x="9706" y="3482"/>
                    <a:pt x="9699" y="3481"/>
                    <a:pt x="9692" y="3479"/>
                  </a:cubicBezTo>
                  <a:cubicBezTo>
                    <a:pt x="9385" y="3423"/>
                    <a:pt x="9385" y="2791"/>
                    <a:pt x="9254" y="2601"/>
                  </a:cubicBezTo>
                  <a:cubicBezTo>
                    <a:pt x="9242" y="2583"/>
                    <a:pt x="9228" y="2575"/>
                    <a:pt x="9214" y="2575"/>
                  </a:cubicBezTo>
                  <a:cubicBezTo>
                    <a:pt x="9138" y="2575"/>
                    <a:pt x="9035" y="2773"/>
                    <a:pt x="8938" y="2819"/>
                  </a:cubicBezTo>
                  <a:cubicBezTo>
                    <a:pt x="8889" y="2842"/>
                    <a:pt x="8842" y="2851"/>
                    <a:pt x="8795" y="2851"/>
                  </a:cubicBezTo>
                  <a:cubicBezTo>
                    <a:pt x="8652" y="2851"/>
                    <a:pt x="8516" y="2761"/>
                    <a:pt x="8402" y="2657"/>
                  </a:cubicBezTo>
                  <a:cubicBezTo>
                    <a:pt x="7945" y="2234"/>
                    <a:pt x="7812" y="1480"/>
                    <a:pt x="7733" y="906"/>
                  </a:cubicBezTo>
                  <a:cubicBezTo>
                    <a:pt x="7706" y="702"/>
                    <a:pt x="7674" y="500"/>
                    <a:pt x="7642" y="297"/>
                  </a:cubicBezTo>
                  <a:cubicBezTo>
                    <a:pt x="7627" y="208"/>
                    <a:pt x="7668" y="1"/>
                    <a:pt x="7606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4419029" y="3211961"/>
              <a:ext cx="338390" cy="156732"/>
            </a:xfrm>
            <a:custGeom>
              <a:avLst/>
              <a:gdLst/>
              <a:ahLst/>
              <a:cxnLst/>
              <a:rect l="l" t="t" r="r" b="b"/>
              <a:pathLst>
                <a:path w="4719" h="2023" extrusionOk="0">
                  <a:moveTo>
                    <a:pt x="4718" y="1"/>
                  </a:moveTo>
                  <a:lnTo>
                    <a:pt x="4718" y="1"/>
                  </a:lnTo>
                  <a:cubicBezTo>
                    <a:pt x="4718" y="1"/>
                    <a:pt x="3594" y="1016"/>
                    <a:pt x="2481" y="1126"/>
                  </a:cubicBezTo>
                  <a:cubicBezTo>
                    <a:pt x="2388" y="1135"/>
                    <a:pt x="2296" y="1140"/>
                    <a:pt x="2205" y="1140"/>
                  </a:cubicBezTo>
                  <a:cubicBezTo>
                    <a:pt x="1031" y="1140"/>
                    <a:pt x="91" y="419"/>
                    <a:pt x="42" y="402"/>
                  </a:cubicBezTo>
                  <a:cubicBezTo>
                    <a:pt x="41" y="402"/>
                    <a:pt x="41" y="402"/>
                    <a:pt x="41" y="402"/>
                  </a:cubicBezTo>
                  <a:cubicBezTo>
                    <a:pt x="0" y="402"/>
                    <a:pt x="929" y="2022"/>
                    <a:pt x="2432" y="2022"/>
                  </a:cubicBezTo>
                  <a:cubicBezTo>
                    <a:pt x="2438" y="2022"/>
                    <a:pt x="2444" y="2022"/>
                    <a:pt x="2450" y="2022"/>
                  </a:cubicBezTo>
                  <a:cubicBezTo>
                    <a:pt x="3642" y="2012"/>
                    <a:pt x="4718" y="1"/>
                    <a:pt x="4718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4528179" y="2954319"/>
              <a:ext cx="90878" cy="109860"/>
            </a:xfrm>
            <a:custGeom>
              <a:avLst/>
              <a:gdLst/>
              <a:ahLst/>
              <a:cxnLst/>
              <a:rect l="l" t="t" r="r" b="b"/>
              <a:pathLst>
                <a:path w="1173" h="1418" extrusionOk="0">
                  <a:moveTo>
                    <a:pt x="829" y="0"/>
                  </a:moveTo>
                  <a:cubicBezTo>
                    <a:pt x="772" y="0"/>
                    <a:pt x="720" y="34"/>
                    <a:pt x="691" y="100"/>
                  </a:cubicBezTo>
                  <a:cubicBezTo>
                    <a:pt x="307" y="966"/>
                    <a:pt x="0" y="582"/>
                    <a:pt x="17" y="1040"/>
                  </a:cubicBezTo>
                  <a:cubicBezTo>
                    <a:pt x="28" y="1338"/>
                    <a:pt x="305" y="1417"/>
                    <a:pt x="506" y="1417"/>
                  </a:cubicBezTo>
                  <a:cubicBezTo>
                    <a:pt x="581" y="1417"/>
                    <a:pt x="646" y="1406"/>
                    <a:pt x="682" y="1391"/>
                  </a:cubicBezTo>
                  <a:cubicBezTo>
                    <a:pt x="909" y="1300"/>
                    <a:pt x="1173" y="1091"/>
                    <a:pt x="1105" y="414"/>
                  </a:cubicBezTo>
                  <a:cubicBezTo>
                    <a:pt x="1077" y="133"/>
                    <a:pt x="942" y="0"/>
                    <a:pt x="829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4177683" y="2933401"/>
              <a:ext cx="87159" cy="111951"/>
            </a:xfrm>
            <a:custGeom>
              <a:avLst/>
              <a:gdLst/>
              <a:ahLst/>
              <a:cxnLst/>
              <a:rect l="l" t="t" r="r" b="b"/>
              <a:pathLst>
                <a:path w="1125" h="1445" extrusionOk="0">
                  <a:moveTo>
                    <a:pt x="438" y="1"/>
                  </a:moveTo>
                  <a:cubicBezTo>
                    <a:pt x="373" y="1"/>
                    <a:pt x="310" y="15"/>
                    <a:pt x="253" y="43"/>
                  </a:cubicBezTo>
                  <a:cubicBezTo>
                    <a:pt x="111" y="111"/>
                    <a:pt x="1" y="256"/>
                    <a:pt x="17" y="448"/>
                  </a:cubicBezTo>
                  <a:cubicBezTo>
                    <a:pt x="17" y="457"/>
                    <a:pt x="16" y="467"/>
                    <a:pt x="20" y="475"/>
                  </a:cubicBezTo>
                  <a:cubicBezTo>
                    <a:pt x="26" y="488"/>
                    <a:pt x="32" y="490"/>
                    <a:pt x="43" y="500"/>
                  </a:cubicBezTo>
                  <a:cubicBezTo>
                    <a:pt x="43" y="508"/>
                    <a:pt x="51" y="515"/>
                    <a:pt x="59" y="515"/>
                  </a:cubicBezTo>
                  <a:cubicBezTo>
                    <a:pt x="60" y="515"/>
                    <a:pt x="60" y="515"/>
                    <a:pt x="61" y="515"/>
                  </a:cubicBezTo>
                  <a:cubicBezTo>
                    <a:pt x="70" y="515"/>
                    <a:pt x="77" y="506"/>
                    <a:pt x="75" y="498"/>
                  </a:cubicBezTo>
                  <a:cubicBezTo>
                    <a:pt x="81" y="479"/>
                    <a:pt x="91" y="468"/>
                    <a:pt x="94" y="450"/>
                  </a:cubicBezTo>
                  <a:cubicBezTo>
                    <a:pt x="127" y="307"/>
                    <a:pt x="191" y="200"/>
                    <a:pt x="305" y="160"/>
                  </a:cubicBezTo>
                  <a:cubicBezTo>
                    <a:pt x="338" y="148"/>
                    <a:pt x="373" y="142"/>
                    <a:pt x="408" y="142"/>
                  </a:cubicBezTo>
                  <a:cubicBezTo>
                    <a:pt x="500" y="142"/>
                    <a:pt x="594" y="183"/>
                    <a:pt x="663" y="275"/>
                  </a:cubicBezTo>
                  <a:cubicBezTo>
                    <a:pt x="734" y="370"/>
                    <a:pt x="775" y="471"/>
                    <a:pt x="807" y="575"/>
                  </a:cubicBezTo>
                  <a:cubicBezTo>
                    <a:pt x="863" y="759"/>
                    <a:pt x="870" y="957"/>
                    <a:pt x="916" y="1148"/>
                  </a:cubicBezTo>
                  <a:cubicBezTo>
                    <a:pt x="937" y="1236"/>
                    <a:pt x="971" y="1318"/>
                    <a:pt x="1008" y="1402"/>
                  </a:cubicBezTo>
                  <a:cubicBezTo>
                    <a:pt x="1015" y="1427"/>
                    <a:pt x="1039" y="1445"/>
                    <a:pt x="1064" y="1445"/>
                  </a:cubicBezTo>
                  <a:cubicBezTo>
                    <a:pt x="1068" y="1445"/>
                    <a:pt x="1073" y="1444"/>
                    <a:pt x="1077" y="1443"/>
                  </a:cubicBezTo>
                  <a:cubicBezTo>
                    <a:pt x="1107" y="1436"/>
                    <a:pt x="1124" y="1406"/>
                    <a:pt x="1116" y="1376"/>
                  </a:cubicBezTo>
                  <a:cubicBezTo>
                    <a:pt x="1110" y="1303"/>
                    <a:pt x="1116" y="1234"/>
                    <a:pt x="1111" y="1161"/>
                  </a:cubicBezTo>
                  <a:cubicBezTo>
                    <a:pt x="1100" y="988"/>
                    <a:pt x="1077" y="814"/>
                    <a:pt x="1035" y="645"/>
                  </a:cubicBezTo>
                  <a:cubicBezTo>
                    <a:pt x="993" y="475"/>
                    <a:pt x="921" y="313"/>
                    <a:pt x="794" y="169"/>
                  </a:cubicBezTo>
                  <a:cubicBezTo>
                    <a:pt x="691" y="54"/>
                    <a:pt x="562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4882782" y="2860962"/>
              <a:ext cx="84293" cy="109007"/>
            </a:xfrm>
            <a:custGeom>
              <a:avLst/>
              <a:gdLst/>
              <a:ahLst/>
              <a:cxnLst/>
              <a:rect l="l" t="t" r="r" b="b"/>
              <a:pathLst>
                <a:path w="1088" h="1407" extrusionOk="0">
                  <a:moveTo>
                    <a:pt x="640" y="0"/>
                  </a:moveTo>
                  <a:cubicBezTo>
                    <a:pt x="519" y="0"/>
                    <a:pt x="388" y="60"/>
                    <a:pt x="274" y="194"/>
                  </a:cubicBezTo>
                  <a:cubicBezTo>
                    <a:pt x="174" y="317"/>
                    <a:pt x="106" y="470"/>
                    <a:pt x="64" y="635"/>
                  </a:cubicBezTo>
                  <a:cubicBezTo>
                    <a:pt x="28" y="773"/>
                    <a:pt x="6" y="920"/>
                    <a:pt x="2" y="1062"/>
                  </a:cubicBezTo>
                  <a:cubicBezTo>
                    <a:pt x="0" y="1162"/>
                    <a:pt x="8" y="1258"/>
                    <a:pt x="17" y="1348"/>
                  </a:cubicBezTo>
                  <a:cubicBezTo>
                    <a:pt x="18" y="1379"/>
                    <a:pt x="43" y="1405"/>
                    <a:pt x="75" y="1406"/>
                  </a:cubicBezTo>
                  <a:cubicBezTo>
                    <a:pt x="107" y="1406"/>
                    <a:pt x="132" y="1381"/>
                    <a:pt x="131" y="1350"/>
                  </a:cubicBezTo>
                  <a:cubicBezTo>
                    <a:pt x="135" y="1264"/>
                    <a:pt x="145" y="1172"/>
                    <a:pt x="155" y="1078"/>
                  </a:cubicBezTo>
                  <a:cubicBezTo>
                    <a:pt x="168" y="946"/>
                    <a:pt x="184" y="810"/>
                    <a:pt x="219" y="683"/>
                  </a:cubicBezTo>
                  <a:cubicBezTo>
                    <a:pt x="258" y="541"/>
                    <a:pt x="316" y="408"/>
                    <a:pt x="404" y="304"/>
                  </a:cubicBezTo>
                  <a:cubicBezTo>
                    <a:pt x="481" y="212"/>
                    <a:pt x="567" y="169"/>
                    <a:pt x="648" y="169"/>
                  </a:cubicBezTo>
                  <a:cubicBezTo>
                    <a:pt x="680" y="169"/>
                    <a:pt x="710" y="176"/>
                    <a:pt x="739" y="187"/>
                  </a:cubicBezTo>
                  <a:cubicBezTo>
                    <a:pt x="842" y="228"/>
                    <a:pt x="895" y="338"/>
                    <a:pt x="958" y="477"/>
                  </a:cubicBezTo>
                  <a:cubicBezTo>
                    <a:pt x="967" y="497"/>
                    <a:pt x="979" y="504"/>
                    <a:pt x="990" y="524"/>
                  </a:cubicBezTo>
                  <a:cubicBezTo>
                    <a:pt x="991" y="532"/>
                    <a:pt x="999" y="539"/>
                    <a:pt x="1008" y="539"/>
                  </a:cubicBezTo>
                  <a:cubicBezTo>
                    <a:pt x="1017" y="539"/>
                    <a:pt x="1025" y="532"/>
                    <a:pt x="1024" y="523"/>
                  </a:cubicBezTo>
                  <a:cubicBezTo>
                    <a:pt x="1035" y="503"/>
                    <a:pt x="1045" y="492"/>
                    <a:pt x="1049" y="470"/>
                  </a:cubicBezTo>
                  <a:cubicBezTo>
                    <a:pt x="1087" y="268"/>
                    <a:pt x="937" y="106"/>
                    <a:pt x="801" y="38"/>
                  </a:cubicBezTo>
                  <a:cubicBezTo>
                    <a:pt x="751" y="13"/>
                    <a:pt x="697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4393528" y="2808201"/>
              <a:ext cx="79567" cy="41062"/>
            </a:xfrm>
            <a:custGeom>
              <a:avLst/>
              <a:gdLst/>
              <a:ahLst/>
              <a:cxnLst/>
              <a:rect l="l" t="t" r="r" b="b"/>
              <a:pathLst>
                <a:path w="1027" h="530" extrusionOk="0">
                  <a:moveTo>
                    <a:pt x="598" y="0"/>
                  </a:moveTo>
                  <a:cubicBezTo>
                    <a:pt x="536" y="0"/>
                    <a:pt x="471" y="9"/>
                    <a:pt x="402" y="30"/>
                  </a:cubicBezTo>
                  <a:cubicBezTo>
                    <a:pt x="85" y="125"/>
                    <a:pt x="8" y="372"/>
                    <a:pt x="8" y="372"/>
                  </a:cubicBezTo>
                  <a:cubicBezTo>
                    <a:pt x="1" y="441"/>
                    <a:pt x="40" y="476"/>
                    <a:pt x="45" y="481"/>
                  </a:cubicBezTo>
                  <a:cubicBezTo>
                    <a:pt x="66" y="504"/>
                    <a:pt x="96" y="529"/>
                    <a:pt x="129" y="529"/>
                  </a:cubicBezTo>
                  <a:cubicBezTo>
                    <a:pt x="149" y="529"/>
                    <a:pt x="170" y="520"/>
                    <a:pt x="189" y="496"/>
                  </a:cubicBezTo>
                  <a:cubicBezTo>
                    <a:pt x="193" y="492"/>
                    <a:pt x="340" y="331"/>
                    <a:pt x="500" y="278"/>
                  </a:cubicBezTo>
                  <a:cubicBezTo>
                    <a:pt x="544" y="264"/>
                    <a:pt x="585" y="259"/>
                    <a:pt x="625" y="259"/>
                  </a:cubicBezTo>
                  <a:cubicBezTo>
                    <a:pt x="739" y="259"/>
                    <a:pt x="837" y="301"/>
                    <a:pt x="910" y="301"/>
                  </a:cubicBezTo>
                  <a:cubicBezTo>
                    <a:pt x="955" y="301"/>
                    <a:pt x="990" y="286"/>
                    <a:pt x="1015" y="238"/>
                  </a:cubicBezTo>
                  <a:cubicBezTo>
                    <a:pt x="1019" y="230"/>
                    <a:pt x="1027" y="125"/>
                    <a:pt x="873" y="59"/>
                  </a:cubicBezTo>
                  <a:cubicBezTo>
                    <a:pt x="789" y="24"/>
                    <a:pt x="698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4689249" y="2794178"/>
              <a:ext cx="84138" cy="34321"/>
            </a:xfrm>
            <a:custGeom>
              <a:avLst/>
              <a:gdLst/>
              <a:ahLst/>
              <a:cxnLst/>
              <a:rect l="l" t="t" r="r" b="b"/>
              <a:pathLst>
                <a:path w="1086" h="443" extrusionOk="0">
                  <a:moveTo>
                    <a:pt x="467" y="0"/>
                  </a:moveTo>
                  <a:cubicBezTo>
                    <a:pt x="173" y="0"/>
                    <a:pt x="32" y="175"/>
                    <a:pt x="32" y="175"/>
                  </a:cubicBezTo>
                  <a:cubicBezTo>
                    <a:pt x="0" y="236"/>
                    <a:pt x="25" y="282"/>
                    <a:pt x="27" y="289"/>
                  </a:cubicBezTo>
                  <a:cubicBezTo>
                    <a:pt x="41" y="324"/>
                    <a:pt x="69" y="368"/>
                    <a:pt x="113" y="368"/>
                  </a:cubicBezTo>
                  <a:cubicBezTo>
                    <a:pt x="127" y="368"/>
                    <a:pt x="142" y="364"/>
                    <a:pt x="159" y="354"/>
                  </a:cubicBezTo>
                  <a:cubicBezTo>
                    <a:pt x="163" y="353"/>
                    <a:pt x="343" y="266"/>
                    <a:pt x="507" y="266"/>
                  </a:cubicBezTo>
                  <a:cubicBezTo>
                    <a:pt x="516" y="266"/>
                    <a:pt x="524" y="266"/>
                    <a:pt x="532" y="266"/>
                  </a:cubicBezTo>
                  <a:cubicBezTo>
                    <a:pt x="739" y="277"/>
                    <a:pt x="854" y="443"/>
                    <a:pt x="961" y="443"/>
                  </a:cubicBezTo>
                  <a:cubicBezTo>
                    <a:pt x="985" y="443"/>
                    <a:pt x="1010" y="434"/>
                    <a:pt x="1034" y="413"/>
                  </a:cubicBezTo>
                  <a:cubicBezTo>
                    <a:pt x="1040" y="407"/>
                    <a:pt x="1086" y="313"/>
                    <a:pt x="963" y="198"/>
                  </a:cubicBezTo>
                  <a:cubicBezTo>
                    <a:pt x="856" y="97"/>
                    <a:pt x="718" y="17"/>
                    <a:pt x="527" y="3"/>
                  </a:cubicBezTo>
                  <a:cubicBezTo>
                    <a:pt x="506" y="1"/>
                    <a:pt x="486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4330076" y="2947888"/>
              <a:ext cx="123883" cy="123960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766" y="1"/>
                  </a:moveTo>
                  <a:cubicBezTo>
                    <a:pt x="341" y="1"/>
                    <a:pt x="1" y="338"/>
                    <a:pt x="1" y="768"/>
                  </a:cubicBezTo>
                  <a:cubicBezTo>
                    <a:pt x="1" y="1210"/>
                    <a:pt x="359" y="1582"/>
                    <a:pt x="800" y="1599"/>
                  </a:cubicBezTo>
                  <a:cubicBezTo>
                    <a:pt x="811" y="1600"/>
                    <a:pt x="821" y="1600"/>
                    <a:pt x="832" y="1600"/>
                  </a:cubicBezTo>
                  <a:cubicBezTo>
                    <a:pt x="1258" y="1600"/>
                    <a:pt x="1599" y="1263"/>
                    <a:pt x="1599" y="832"/>
                  </a:cubicBezTo>
                  <a:cubicBezTo>
                    <a:pt x="1599" y="391"/>
                    <a:pt x="1241" y="19"/>
                    <a:pt x="800" y="1"/>
                  </a:cubicBezTo>
                  <a:cubicBezTo>
                    <a:pt x="788" y="1"/>
                    <a:pt x="777" y="1"/>
                    <a:pt x="766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4716056" y="2936732"/>
              <a:ext cx="123883" cy="124038"/>
            </a:xfrm>
            <a:custGeom>
              <a:avLst/>
              <a:gdLst/>
              <a:ahLst/>
              <a:cxnLst/>
              <a:rect l="l" t="t" r="r" b="b"/>
              <a:pathLst>
                <a:path w="1599" h="1601" extrusionOk="0">
                  <a:moveTo>
                    <a:pt x="768" y="1"/>
                  </a:moveTo>
                  <a:cubicBezTo>
                    <a:pt x="341" y="1"/>
                    <a:pt x="0" y="339"/>
                    <a:pt x="0" y="769"/>
                  </a:cubicBezTo>
                  <a:cubicBezTo>
                    <a:pt x="0" y="1211"/>
                    <a:pt x="358" y="1583"/>
                    <a:pt x="800" y="1600"/>
                  </a:cubicBezTo>
                  <a:cubicBezTo>
                    <a:pt x="811" y="1601"/>
                    <a:pt x="821" y="1601"/>
                    <a:pt x="832" y="1601"/>
                  </a:cubicBezTo>
                  <a:cubicBezTo>
                    <a:pt x="1258" y="1601"/>
                    <a:pt x="1599" y="1263"/>
                    <a:pt x="1599" y="833"/>
                  </a:cubicBezTo>
                  <a:cubicBezTo>
                    <a:pt x="1599" y="391"/>
                    <a:pt x="1241" y="19"/>
                    <a:pt x="800" y="1"/>
                  </a:cubicBezTo>
                  <a:cubicBezTo>
                    <a:pt x="789" y="1"/>
                    <a:pt x="778" y="1"/>
                    <a:pt x="768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4493160" y="3125073"/>
              <a:ext cx="181214" cy="51056"/>
            </a:xfrm>
            <a:custGeom>
              <a:avLst/>
              <a:gdLst/>
              <a:ahLst/>
              <a:cxnLst/>
              <a:rect l="l" t="t" r="r" b="b"/>
              <a:pathLst>
                <a:path w="2339" h="659" extrusionOk="0">
                  <a:moveTo>
                    <a:pt x="1743" y="278"/>
                  </a:moveTo>
                  <a:lnTo>
                    <a:pt x="1743" y="278"/>
                  </a:lnTo>
                  <a:cubicBezTo>
                    <a:pt x="1735" y="282"/>
                    <a:pt x="1727" y="285"/>
                    <a:pt x="1718" y="288"/>
                  </a:cubicBezTo>
                  <a:lnTo>
                    <a:pt x="1743" y="278"/>
                  </a:lnTo>
                  <a:close/>
                  <a:moveTo>
                    <a:pt x="772" y="410"/>
                  </a:moveTo>
                  <a:lnTo>
                    <a:pt x="800" y="414"/>
                  </a:lnTo>
                  <a:cubicBezTo>
                    <a:pt x="791" y="413"/>
                    <a:pt x="781" y="412"/>
                    <a:pt x="772" y="410"/>
                  </a:cubicBezTo>
                  <a:close/>
                  <a:moveTo>
                    <a:pt x="2246" y="1"/>
                  </a:moveTo>
                  <a:cubicBezTo>
                    <a:pt x="2233" y="1"/>
                    <a:pt x="2219" y="4"/>
                    <a:pt x="2206" y="12"/>
                  </a:cubicBezTo>
                  <a:cubicBezTo>
                    <a:pt x="2126" y="60"/>
                    <a:pt x="2049" y="112"/>
                    <a:pt x="1969" y="160"/>
                  </a:cubicBezTo>
                  <a:cubicBezTo>
                    <a:pt x="1896" y="203"/>
                    <a:pt x="1821" y="243"/>
                    <a:pt x="1744" y="278"/>
                  </a:cubicBezTo>
                  <a:lnTo>
                    <a:pt x="1744" y="278"/>
                  </a:lnTo>
                  <a:cubicBezTo>
                    <a:pt x="1586" y="345"/>
                    <a:pt x="1419" y="392"/>
                    <a:pt x="1250" y="415"/>
                  </a:cubicBezTo>
                  <a:cubicBezTo>
                    <a:pt x="1260" y="414"/>
                    <a:pt x="1270" y="412"/>
                    <a:pt x="1281" y="412"/>
                  </a:cubicBezTo>
                  <a:lnTo>
                    <a:pt x="1281" y="412"/>
                  </a:lnTo>
                  <a:cubicBezTo>
                    <a:pt x="1200" y="422"/>
                    <a:pt x="1117" y="428"/>
                    <a:pt x="1035" y="428"/>
                  </a:cubicBezTo>
                  <a:cubicBezTo>
                    <a:pt x="947" y="428"/>
                    <a:pt x="859" y="422"/>
                    <a:pt x="771" y="410"/>
                  </a:cubicBezTo>
                  <a:lnTo>
                    <a:pt x="771" y="410"/>
                  </a:lnTo>
                  <a:cubicBezTo>
                    <a:pt x="656" y="392"/>
                    <a:pt x="541" y="364"/>
                    <a:pt x="430" y="329"/>
                  </a:cubicBezTo>
                  <a:cubicBezTo>
                    <a:pt x="310" y="292"/>
                    <a:pt x="197" y="237"/>
                    <a:pt x="75" y="209"/>
                  </a:cubicBezTo>
                  <a:cubicBezTo>
                    <a:pt x="70" y="208"/>
                    <a:pt x="66" y="207"/>
                    <a:pt x="61" y="207"/>
                  </a:cubicBezTo>
                  <a:cubicBezTo>
                    <a:pt x="42" y="207"/>
                    <a:pt x="24" y="217"/>
                    <a:pt x="14" y="233"/>
                  </a:cubicBezTo>
                  <a:cubicBezTo>
                    <a:pt x="1" y="256"/>
                    <a:pt x="7" y="281"/>
                    <a:pt x="22" y="300"/>
                  </a:cubicBezTo>
                  <a:cubicBezTo>
                    <a:pt x="128" y="432"/>
                    <a:pt x="299" y="503"/>
                    <a:pt x="453" y="561"/>
                  </a:cubicBezTo>
                  <a:cubicBezTo>
                    <a:pt x="527" y="588"/>
                    <a:pt x="604" y="607"/>
                    <a:pt x="681" y="622"/>
                  </a:cubicBezTo>
                  <a:cubicBezTo>
                    <a:pt x="766" y="639"/>
                    <a:pt x="853" y="651"/>
                    <a:pt x="939" y="656"/>
                  </a:cubicBezTo>
                  <a:cubicBezTo>
                    <a:pt x="972" y="658"/>
                    <a:pt x="1005" y="659"/>
                    <a:pt x="1038" y="659"/>
                  </a:cubicBezTo>
                  <a:cubicBezTo>
                    <a:pt x="1329" y="659"/>
                    <a:pt x="1620" y="590"/>
                    <a:pt x="1881" y="459"/>
                  </a:cubicBezTo>
                  <a:cubicBezTo>
                    <a:pt x="1956" y="421"/>
                    <a:pt x="2031" y="378"/>
                    <a:pt x="2099" y="329"/>
                  </a:cubicBezTo>
                  <a:cubicBezTo>
                    <a:pt x="2173" y="273"/>
                    <a:pt x="2248" y="213"/>
                    <a:pt x="2305" y="139"/>
                  </a:cubicBezTo>
                  <a:cubicBezTo>
                    <a:pt x="2330" y="107"/>
                    <a:pt x="2338" y="68"/>
                    <a:pt x="2311" y="33"/>
                  </a:cubicBezTo>
                  <a:cubicBezTo>
                    <a:pt x="2295" y="12"/>
                    <a:pt x="2271" y="1"/>
                    <a:pt x="2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4410030" y="2895748"/>
              <a:ext cx="87004" cy="64382"/>
            </a:xfrm>
            <a:custGeom>
              <a:avLst/>
              <a:gdLst/>
              <a:ahLst/>
              <a:cxnLst/>
              <a:rect l="l" t="t" r="r" b="b"/>
              <a:pathLst>
                <a:path w="1123" h="831" extrusionOk="0">
                  <a:moveTo>
                    <a:pt x="1091" y="64"/>
                  </a:moveTo>
                  <a:cubicBezTo>
                    <a:pt x="1091" y="65"/>
                    <a:pt x="1091" y="66"/>
                    <a:pt x="1092" y="66"/>
                  </a:cubicBezTo>
                  <a:lnTo>
                    <a:pt x="1092" y="66"/>
                  </a:lnTo>
                  <a:cubicBezTo>
                    <a:pt x="1091" y="66"/>
                    <a:pt x="1091" y="65"/>
                    <a:pt x="1091" y="64"/>
                  </a:cubicBezTo>
                  <a:close/>
                  <a:moveTo>
                    <a:pt x="212" y="350"/>
                  </a:moveTo>
                  <a:cubicBezTo>
                    <a:pt x="213" y="350"/>
                    <a:pt x="214" y="353"/>
                    <a:pt x="215" y="355"/>
                  </a:cubicBezTo>
                  <a:lnTo>
                    <a:pt x="215" y="355"/>
                  </a:lnTo>
                  <a:cubicBezTo>
                    <a:pt x="214" y="353"/>
                    <a:pt x="213" y="351"/>
                    <a:pt x="212" y="350"/>
                  </a:cubicBezTo>
                  <a:close/>
                  <a:moveTo>
                    <a:pt x="215" y="355"/>
                  </a:moveTo>
                  <a:cubicBezTo>
                    <a:pt x="215" y="356"/>
                    <a:pt x="215" y="357"/>
                    <a:pt x="216" y="358"/>
                  </a:cubicBezTo>
                  <a:lnTo>
                    <a:pt x="216" y="358"/>
                  </a:lnTo>
                  <a:cubicBezTo>
                    <a:pt x="215" y="357"/>
                    <a:pt x="215" y="356"/>
                    <a:pt x="215" y="355"/>
                  </a:cubicBezTo>
                  <a:close/>
                  <a:moveTo>
                    <a:pt x="871" y="400"/>
                  </a:moveTo>
                  <a:cubicBezTo>
                    <a:pt x="871" y="401"/>
                    <a:pt x="870" y="402"/>
                    <a:pt x="869" y="404"/>
                  </a:cubicBezTo>
                  <a:lnTo>
                    <a:pt x="869" y="404"/>
                  </a:lnTo>
                  <a:cubicBezTo>
                    <a:pt x="870" y="402"/>
                    <a:pt x="871" y="401"/>
                    <a:pt x="871" y="400"/>
                  </a:cubicBezTo>
                  <a:close/>
                  <a:moveTo>
                    <a:pt x="345" y="544"/>
                  </a:moveTo>
                  <a:cubicBezTo>
                    <a:pt x="347" y="545"/>
                    <a:pt x="348" y="547"/>
                    <a:pt x="350" y="548"/>
                  </a:cubicBezTo>
                  <a:lnTo>
                    <a:pt x="350" y="548"/>
                  </a:lnTo>
                  <a:cubicBezTo>
                    <a:pt x="348" y="547"/>
                    <a:pt x="345" y="545"/>
                    <a:pt x="345" y="544"/>
                  </a:cubicBezTo>
                  <a:close/>
                  <a:moveTo>
                    <a:pt x="762" y="556"/>
                  </a:moveTo>
                  <a:cubicBezTo>
                    <a:pt x="762" y="556"/>
                    <a:pt x="756" y="560"/>
                    <a:pt x="754" y="562"/>
                  </a:cubicBezTo>
                  <a:cubicBezTo>
                    <a:pt x="752" y="563"/>
                    <a:pt x="751" y="563"/>
                    <a:pt x="750" y="564"/>
                  </a:cubicBezTo>
                  <a:lnTo>
                    <a:pt x="750" y="564"/>
                  </a:lnTo>
                  <a:cubicBezTo>
                    <a:pt x="751" y="563"/>
                    <a:pt x="753" y="562"/>
                    <a:pt x="754" y="561"/>
                  </a:cubicBezTo>
                  <a:cubicBezTo>
                    <a:pt x="760" y="557"/>
                    <a:pt x="762" y="556"/>
                    <a:pt x="762" y="556"/>
                  </a:cubicBezTo>
                  <a:close/>
                  <a:moveTo>
                    <a:pt x="748" y="566"/>
                  </a:moveTo>
                  <a:cubicBezTo>
                    <a:pt x="747" y="567"/>
                    <a:pt x="746" y="567"/>
                    <a:pt x="746" y="567"/>
                  </a:cubicBezTo>
                  <a:cubicBezTo>
                    <a:pt x="746" y="567"/>
                    <a:pt x="747" y="567"/>
                    <a:pt x="748" y="566"/>
                  </a:cubicBezTo>
                  <a:close/>
                  <a:moveTo>
                    <a:pt x="697" y="597"/>
                  </a:moveTo>
                  <a:cubicBezTo>
                    <a:pt x="697" y="597"/>
                    <a:pt x="697" y="597"/>
                    <a:pt x="697" y="597"/>
                  </a:cubicBezTo>
                  <a:cubicBezTo>
                    <a:pt x="697" y="597"/>
                    <a:pt x="691" y="600"/>
                    <a:pt x="683" y="602"/>
                  </a:cubicBezTo>
                  <a:lnTo>
                    <a:pt x="683" y="602"/>
                  </a:lnTo>
                  <a:cubicBezTo>
                    <a:pt x="686" y="601"/>
                    <a:pt x="696" y="597"/>
                    <a:pt x="697" y="597"/>
                  </a:cubicBezTo>
                  <a:close/>
                  <a:moveTo>
                    <a:pt x="1021" y="1"/>
                  </a:moveTo>
                  <a:cubicBezTo>
                    <a:pt x="1019" y="1"/>
                    <a:pt x="1017" y="1"/>
                    <a:pt x="1015" y="1"/>
                  </a:cubicBezTo>
                  <a:cubicBezTo>
                    <a:pt x="990" y="5"/>
                    <a:pt x="969" y="22"/>
                    <a:pt x="962" y="47"/>
                  </a:cubicBezTo>
                  <a:cubicBezTo>
                    <a:pt x="955" y="71"/>
                    <a:pt x="943" y="96"/>
                    <a:pt x="939" y="121"/>
                  </a:cubicBezTo>
                  <a:cubicBezTo>
                    <a:pt x="933" y="147"/>
                    <a:pt x="928" y="173"/>
                    <a:pt x="924" y="199"/>
                  </a:cubicBezTo>
                  <a:cubicBezTo>
                    <a:pt x="914" y="252"/>
                    <a:pt x="903" y="307"/>
                    <a:pt x="886" y="358"/>
                  </a:cubicBezTo>
                  <a:cubicBezTo>
                    <a:pt x="882" y="371"/>
                    <a:pt x="878" y="383"/>
                    <a:pt x="873" y="395"/>
                  </a:cubicBezTo>
                  <a:cubicBezTo>
                    <a:pt x="873" y="395"/>
                    <a:pt x="873" y="396"/>
                    <a:pt x="873" y="396"/>
                  </a:cubicBezTo>
                  <a:lnTo>
                    <a:pt x="873" y="396"/>
                  </a:lnTo>
                  <a:cubicBezTo>
                    <a:pt x="873" y="395"/>
                    <a:pt x="874" y="394"/>
                    <a:pt x="874" y="393"/>
                  </a:cubicBezTo>
                  <a:lnTo>
                    <a:pt x="874" y="393"/>
                  </a:lnTo>
                  <a:cubicBezTo>
                    <a:pt x="873" y="395"/>
                    <a:pt x="872" y="398"/>
                    <a:pt x="871" y="400"/>
                  </a:cubicBezTo>
                  <a:lnTo>
                    <a:pt x="871" y="400"/>
                  </a:lnTo>
                  <a:cubicBezTo>
                    <a:pt x="872" y="398"/>
                    <a:pt x="872" y="397"/>
                    <a:pt x="873" y="396"/>
                  </a:cubicBezTo>
                  <a:lnTo>
                    <a:pt x="873" y="396"/>
                  </a:lnTo>
                  <a:cubicBezTo>
                    <a:pt x="868" y="406"/>
                    <a:pt x="866" y="410"/>
                    <a:pt x="866" y="410"/>
                  </a:cubicBezTo>
                  <a:cubicBezTo>
                    <a:pt x="866" y="410"/>
                    <a:pt x="868" y="407"/>
                    <a:pt x="869" y="404"/>
                  </a:cubicBezTo>
                  <a:lnTo>
                    <a:pt x="869" y="404"/>
                  </a:lnTo>
                  <a:cubicBezTo>
                    <a:pt x="868" y="407"/>
                    <a:pt x="867" y="410"/>
                    <a:pt x="865" y="413"/>
                  </a:cubicBezTo>
                  <a:cubicBezTo>
                    <a:pt x="854" y="437"/>
                    <a:pt x="842" y="459"/>
                    <a:pt x="828" y="481"/>
                  </a:cubicBezTo>
                  <a:cubicBezTo>
                    <a:pt x="824" y="486"/>
                    <a:pt x="820" y="491"/>
                    <a:pt x="816" y="496"/>
                  </a:cubicBezTo>
                  <a:cubicBezTo>
                    <a:pt x="815" y="498"/>
                    <a:pt x="810" y="505"/>
                    <a:pt x="808" y="508"/>
                  </a:cubicBezTo>
                  <a:lnTo>
                    <a:pt x="808" y="508"/>
                  </a:lnTo>
                  <a:cubicBezTo>
                    <a:pt x="803" y="513"/>
                    <a:pt x="798" y="519"/>
                    <a:pt x="793" y="525"/>
                  </a:cubicBezTo>
                  <a:cubicBezTo>
                    <a:pt x="784" y="534"/>
                    <a:pt x="776" y="542"/>
                    <a:pt x="767" y="550"/>
                  </a:cubicBezTo>
                  <a:cubicBezTo>
                    <a:pt x="762" y="554"/>
                    <a:pt x="758" y="558"/>
                    <a:pt x="753" y="562"/>
                  </a:cubicBezTo>
                  <a:cubicBezTo>
                    <a:pt x="752" y="563"/>
                    <a:pt x="751" y="564"/>
                    <a:pt x="750" y="565"/>
                  </a:cubicBezTo>
                  <a:lnTo>
                    <a:pt x="750" y="565"/>
                  </a:lnTo>
                  <a:cubicBezTo>
                    <a:pt x="739" y="572"/>
                    <a:pt x="728" y="578"/>
                    <a:pt x="717" y="585"/>
                  </a:cubicBezTo>
                  <a:cubicBezTo>
                    <a:pt x="710" y="589"/>
                    <a:pt x="703" y="593"/>
                    <a:pt x="696" y="597"/>
                  </a:cubicBezTo>
                  <a:cubicBezTo>
                    <a:pt x="692" y="598"/>
                    <a:pt x="690" y="599"/>
                    <a:pt x="686" y="600"/>
                  </a:cubicBezTo>
                  <a:cubicBezTo>
                    <a:pt x="683" y="602"/>
                    <a:pt x="682" y="602"/>
                    <a:pt x="682" y="603"/>
                  </a:cubicBezTo>
                  <a:lnTo>
                    <a:pt x="682" y="603"/>
                  </a:lnTo>
                  <a:cubicBezTo>
                    <a:pt x="669" y="607"/>
                    <a:pt x="651" y="612"/>
                    <a:pt x="649" y="612"/>
                  </a:cubicBezTo>
                  <a:cubicBezTo>
                    <a:pt x="637" y="616"/>
                    <a:pt x="625" y="618"/>
                    <a:pt x="613" y="620"/>
                  </a:cubicBezTo>
                  <a:lnTo>
                    <a:pt x="613" y="620"/>
                  </a:lnTo>
                  <a:cubicBezTo>
                    <a:pt x="599" y="621"/>
                    <a:pt x="585" y="622"/>
                    <a:pt x="572" y="622"/>
                  </a:cubicBezTo>
                  <a:cubicBezTo>
                    <a:pt x="557" y="622"/>
                    <a:pt x="542" y="621"/>
                    <a:pt x="527" y="620"/>
                  </a:cubicBezTo>
                  <a:lnTo>
                    <a:pt x="527" y="620"/>
                  </a:lnTo>
                  <a:cubicBezTo>
                    <a:pt x="505" y="617"/>
                    <a:pt x="484" y="612"/>
                    <a:pt x="463" y="605"/>
                  </a:cubicBezTo>
                  <a:cubicBezTo>
                    <a:pt x="452" y="602"/>
                    <a:pt x="443" y="599"/>
                    <a:pt x="432" y="595"/>
                  </a:cubicBezTo>
                  <a:lnTo>
                    <a:pt x="432" y="595"/>
                  </a:lnTo>
                  <a:cubicBezTo>
                    <a:pt x="427" y="593"/>
                    <a:pt x="420" y="589"/>
                    <a:pt x="414" y="586"/>
                  </a:cubicBezTo>
                  <a:cubicBezTo>
                    <a:pt x="392" y="576"/>
                    <a:pt x="372" y="563"/>
                    <a:pt x="352" y="549"/>
                  </a:cubicBezTo>
                  <a:lnTo>
                    <a:pt x="352" y="549"/>
                  </a:lnTo>
                  <a:cubicBezTo>
                    <a:pt x="352" y="550"/>
                    <a:pt x="353" y="550"/>
                    <a:pt x="353" y="550"/>
                  </a:cubicBezTo>
                  <a:lnTo>
                    <a:pt x="353" y="550"/>
                  </a:lnTo>
                  <a:cubicBezTo>
                    <a:pt x="352" y="550"/>
                    <a:pt x="351" y="549"/>
                    <a:pt x="350" y="548"/>
                  </a:cubicBezTo>
                  <a:lnTo>
                    <a:pt x="350" y="548"/>
                  </a:lnTo>
                  <a:cubicBezTo>
                    <a:pt x="350" y="548"/>
                    <a:pt x="351" y="549"/>
                    <a:pt x="351" y="549"/>
                  </a:cubicBezTo>
                  <a:cubicBezTo>
                    <a:pt x="351" y="549"/>
                    <a:pt x="352" y="549"/>
                    <a:pt x="352" y="549"/>
                  </a:cubicBezTo>
                  <a:lnTo>
                    <a:pt x="352" y="549"/>
                  </a:lnTo>
                  <a:cubicBezTo>
                    <a:pt x="349" y="547"/>
                    <a:pt x="345" y="543"/>
                    <a:pt x="345" y="543"/>
                  </a:cubicBezTo>
                  <a:lnTo>
                    <a:pt x="345" y="543"/>
                  </a:lnTo>
                  <a:cubicBezTo>
                    <a:pt x="345" y="543"/>
                    <a:pt x="345" y="543"/>
                    <a:pt x="345" y="543"/>
                  </a:cubicBezTo>
                  <a:cubicBezTo>
                    <a:pt x="345" y="544"/>
                    <a:pt x="345" y="544"/>
                    <a:pt x="345" y="544"/>
                  </a:cubicBezTo>
                  <a:lnTo>
                    <a:pt x="345" y="544"/>
                  </a:lnTo>
                  <a:cubicBezTo>
                    <a:pt x="343" y="542"/>
                    <a:pt x="341" y="541"/>
                    <a:pt x="340" y="539"/>
                  </a:cubicBezTo>
                  <a:cubicBezTo>
                    <a:pt x="330" y="530"/>
                    <a:pt x="320" y="522"/>
                    <a:pt x="312" y="513"/>
                  </a:cubicBezTo>
                  <a:cubicBezTo>
                    <a:pt x="304" y="504"/>
                    <a:pt x="296" y="496"/>
                    <a:pt x="289" y="488"/>
                  </a:cubicBezTo>
                  <a:cubicBezTo>
                    <a:pt x="288" y="486"/>
                    <a:pt x="284" y="482"/>
                    <a:pt x="282" y="479"/>
                  </a:cubicBezTo>
                  <a:lnTo>
                    <a:pt x="282" y="479"/>
                  </a:lnTo>
                  <a:cubicBezTo>
                    <a:pt x="280" y="476"/>
                    <a:pt x="278" y="474"/>
                    <a:pt x="278" y="473"/>
                  </a:cubicBezTo>
                  <a:cubicBezTo>
                    <a:pt x="263" y="453"/>
                    <a:pt x="250" y="431"/>
                    <a:pt x="238" y="408"/>
                  </a:cubicBezTo>
                  <a:cubicBezTo>
                    <a:pt x="233" y="398"/>
                    <a:pt x="226" y="386"/>
                    <a:pt x="223" y="375"/>
                  </a:cubicBezTo>
                  <a:lnTo>
                    <a:pt x="223" y="375"/>
                  </a:lnTo>
                  <a:cubicBezTo>
                    <a:pt x="224" y="378"/>
                    <a:pt x="229" y="390"/>
                    <a:pt x="229" y="390"/>
                  </a:cubicBezTo>
                  <a:cubicBezTo>
                    <a:pt x="229" y="390"/>
                    <a:pt x="228" y="387"/>
                    <a:pt x="224" y="377"/>
                  </a:cubicBezTo>
                  <a:cubicBezTo>
                    <a:pt x="221" y="371"/>
                    <a:pt x="219" y="365"/>
                    <a:pt x="217" y="360"/>
                  </a:cubicBezTo>
                  <a:cubicBezTo>
                    <a:pt x="216" y="359"/>
                    <a:pt x="216" y="359"/>
                    <a:pt x="216" y="358"/>
                  </a:cubicBezTo>
                  <a:lnTo>
                    <a:pt x="216" y="358"/>
                  </a:lnTo>
                  <a:cubicBezTo>
                    <a:pt x="216" y="360"/>
                    <a:pt x="217" y="362"/>
                    <a:pt x="217" y="362"/>
                  </a:cubicBezTo>
                  <a:cubicBezTo>
                    <a:pt x="217" y="362"/>
                    <a:pt x="216" y="361"/>
                    <a:pt x="215" y="358"/>
                  </a:cubicBezTo>
                  <a:cubicBezTo>
                    <a:pt x="206" y="334"/>
                    <a:pt x="198" y="310"/>
                    <a:pt x="191" y="285"/>
                  </a:cubicBezTo>
                  <a:cubicBezTo>
                    <a:pt x="184" y="258"/>
                    <a:pt x="180" y="231"/>
                    <a:pt x="175" y="203"/>
                  </a:cubicBezTo>
                  <a:cubicBezTo>
                    <a:pt x="173" y="197"/>
                    <a:pt x="172" y="191"/>
                    <a:pt x="170" y="185"/>
                  </a:cubicBezTo>
                  <a:cubicBezTo>
                    <a:pt x="170" y="181"/>
                    <a:pt x="169" y="177"/>
                    <a:pt x="169" y="174"/>
                  </a:cubicBezTo>
                  <a:lnTo>
                    <a:pt x="169" y="174"/>
                  </a:lnTo>
                  <a:cubicBezTo>
                    <a:pt x="168" y="170"/>
                    <a:pt x="168" y="166"/>
                    <a:pt x="168" y="162"/>
                  </a:cubicBezTo>
                  <a:cubicBezTo>
                    <a:pt x="168" y="155"/>
                    <a:pt x="166" y="149"/>
                    <a:pt x="162" y="143"/>
                  </a:cubicBezTo>
                  <a:cubicBezTo>
                    <a:pt x="160" y="136"/>
                    <a:pt x="158" y="133"/>
                    <a:pt x="158" y="133"/>
                  </a:cubicBezTo>
                  <a:lnTo>
                    <a:pt x="158" y="133"/>
                  </a:lnTo>
                  <a:cubicBezTo>
                    <a:pt x="158" y="133"/>
                    <a:pt x="159" y="136"/>
                    <a:pt x="162" y="142"/>
                  </a:cubicBezTo>
                  <a:cubicBezTo>
                    <a:pt x="157" y="138"/>
                    <a:pt x="155" y="127"/>
                    <a:pt x="154" y="122"/>
                  </a:cubicBezTo>
                  <a:cubicBezTo>
                    <a:pt x="144" y="98"/>
                    <a:pt x="127" y="81"/>
                    <a:pt x="101" y="77"/>
                  </a:cubicBezTo>
                  <a:cubicBezTo>
                    <a:pt x="99" y="77"/>
                    <a:pt x="96" y="77"/>
                    <a:pt x="93" y="77"/>
                  </a:cubicBezTo>
                  <a:cubicBezTo>
                    <a:pt x="71" y="77"/>
                    <a:pt x="51" y="88"/>
                    <a:pt x="39" y="107"/>
                  </a:cubicBezTo>
                  <a:cubicBezTo>
                    <a:pt x="29" y="124"/>
                    <a:pt x="17" y="141"/>
                    <a:pt x="15" y="160"/>
                  </a:cubicBezTo>
                  <a:cubicBezTo>
                    <a:pt x="11" y="181"/>
                    <a:pt x="8" y="202"/>
                    <a:pt x="5" y="223"/>
                  </a:cubicBezTo>
                  <a:cubicBezTo>
                    <a:pt x="1" y="262"/>
                    <a:pt x="7" y="302"/>
                    <a:pt x="12" y="341"/>
                  </a:cubicBezTo>
                  <a:cubicBezTo>
                    <a:pt x="23" y="411"/>
                    <a:pt x="45" y="477"/>
                    <a:pt x="80" y="539"/>
                  </a:cubicBezTo>
                  <a:cubicBezTo>
                    <a:pt x="155" y="668"/>
                    <a:pt x="274" y="764"/>
                    <a:pt x="416" y="807"/>
                  </a:cubicBezTo>
                  <a:cubicBezTo>
                    <a:pt x="467" y="823"/>
                    <a:pt x="520" y="830"/>
                    <a:pt x="573" y="830"/>
                  </a:cubicBezTo>
                  <a:cubicBezTo>
                    <a:pt x="664" y="830"/>
                    <a:pt x="755" y="807"/>
                    <a:pt x="833" y="760"/>
                  </a:cubicBezTo>
                  <a:cubicBezTo>
                    <a:pt x="948" y="689"/>
                    <a:pt x="1025" y="579"/>
                    <a:pt x="1074" y="456"/>
                  </a:cubicBezTo>
                  <a:cubicBezTo>
                    <a:pt x="1100" y="390"/>
                    <a:pt x="1116" y="320"/>
                    <a:pt x="1120" y="248"/>
                  </a:cubicBezTo>
                  <a:cubicBezTo>
                    <a:pt x="1123" y="208"/>
                    <a:pt x="1120" y="171"/>
                    <a:pt x="1114" y="130"/>
                  </a:cubicBezTo>
                  <a:cubicBezTo>
                    <a:pt x="1111" y="110"/>
                    <a:pt x="1103" y="91"/>
                    <a:pt x="1095" y="72"/>
                  </a:cubicBezTo>
                  <a:cubicBezTo>
                    <a:pt x="1093" y="70"/>
                    <a:pt x="1092" y="65"/>
                    <a:pt x="1091" y="64"/>
                  </a:cubicBezTo>
                  <a:lnTo>
                    <a:pt x="1091" y="64"/>
                  </a:lnTo>
                  <a:cubicBezTo>
                    <a:pt x="1091" y="64"/>
                    <a:pt x="1091" y="64"/>
                    <a:pt x="1091" y="64"/>
                  </a:cubicBezTo>
                  <a:cubicBezTo>
                    <a:pt x="1086" y="53"/>
                    <a:pt x="1082" y="42"/>
                    <a:pt x="1077" y="31"/>
                  </a:cubicBezTo>
                  <a:cubicBezTo>
                    <a:pt x="1068" y="11"/>
                    <a:pt x="1042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4647258" y="2895748"/>
              <a:ext cx="87004" cy="64382"/>
            </a:xfrm>
            <a:custGeom>
              <a:avLst/>
              <a:gdLst/>
              <a:ahLst/>
              <a:cxnLst/>
              <a:rect l="l" t="t" r="r" b="b"/>
              <a:pathLst>
                <a:path w="1123" h="831" extrusionOk="0">
                  <a:moveTo>
                    <a:pt x="1091" y="64"/>
                  </a:moveTo>
                  <a:cubicBezTo>
                    <a:pt x="1094" y="70"/>
                    <a:pt x="1095" y="74"/>
                    <a:pt x="1095" y="74"/>
                  </a:cubicBezTo>
                  <a:cubicBezTo>
                    <a:pt x="1095" y="74"/>
                    <a:pt x="1094" y="73"/>
                    <a:pt x="1093" y="71"/>
                  </a:cubicBezTo>
                  <a:cubicBezTo>
                    <a:pt x="1092" y="69"/>
                    <a:pt x="1092" y="67"/>
                    <a:pt x="1091" y="64"/>
                  </a:cubicBezTo>
                  <a:close/>
                  <a:moveTo>
                    <a:pt x="223" y="375"/>
                  </a:moveTo>
                  <a:cubicBezTo>
                    <a:pt x="224" y="377"/>
                    <a:pt x="226" y="383"/>
                    <a:pt x="228" y="387"/>
                  </a:cubicBezTo>
                  <a:lnTo>
                    <a:pt x="228" y="387"/>
                  </a:lnTo>
                  <a:cubicBezTo>
                    <a:pt x="226" y="383"/>
                    <a:pt x="224" y="379"/>
                    <a:pt x="223" y="375"/>
                  </a:cubicBezTo>
                  <a:close/>
                  <a:moveTo>
                    <a:pt x="867" y="408"/>
                  </a:moveTo>
                  <a:lnTo>
                    <a:pt x="867" y="408"/>
                  </a:lnTo>
                  <a:cubicBezTo>
                    <a:pt x="867" y="409"/>
                    <a:pt x="866" y="410"/>
                    <a:pt x="866" y="410"/>
                  </a:cubicBezTo>
                  <a:cubicBezTo>
                    <a:pt x="866" y="410"/>
                    <a:pt x="867" y="409"/>
                    <a:pt x="867" y="408"/>
                  </a:cubicBezTo>
                  <a:close/>
                  <a:moveTo>
                    <a:pt x="697" y="597"/>
                  </a:moveTo>
                  <a:cubicBezTo>
                    <a:pt x="697" y="597"/>
                    <a:pt x="697" y="597"/>
                    <a:pt x="697" y="597"/>
                  </a:cubicBezTo>
                  <a:cubicBezTo>
                    <a:pt x="697" y="597"/>
                    <a:pt x="692" y="599"/>
                    <a:pt x="684" y="602"/>
                  </a:cubicBezTo>
                  <a:lnTo>
                    <a:pt x="684" y="602"/>
                  </a:lnTo>
                  <a:cubicBezTo>
                    <a:pt x="688" y="600"/>
                    <a:pt x="696" y="597"/>
                    <a:pt x="697" y="597"/>
                  </a:cubicBezTo>
                  <a:close/>
                  <a:moveTo>
                    <a:pt x="1021" y="1"/>
                  </a:moveTo>
                  <a:cubicBezTo>
                    <a:pt x="1018" y="1"/>
                    <a:pt x="1016" y="1"/>
                    <a:pt x="1014" y="1"/>
                  </a:cubicBezTo>
                  <a:cubicBezTo>
                    <a:pt x="990" y="5"/>
                    <a:pt x="969" y="22"/>
                    <a:pt x="962" y="47"/>
                  </a:cubicBezTo>
                  <a:cubicBezTo>
                    <a:pt x="955" y="71"/>
                    <a:pt x="943" y="96"/>
                    <a:pt x="938" y="121"/>
                  </a:cubicBezTo>
                  <a:cubicBezTo>
                    <a:pt x="933" y="147"/>
                    <a:pt x="928" y="173"/>
                    <a:pt x="924" y="199"/>
                  </a:cubicBezTo>
                  <a:cubicBezTo>
                    <a:pt x="914" y="252"/>
                    <a:pt x="902" y="307"/>
                    <a:pt x="885" y="358"/>
                  </a:cubicBezTo>
                  <a:cubicBezTo>
                    <a:pt x="882" y="371"/>
                    <a:pt x="878" y="383"/>
                    <a:pt x="872" y="395"/>
                  </a:cubicBezTo>
                  <a:cubicBezTo>
                    <a:pt x="872" y="397"/>
                    <a:pt x="871" y="399"/>
                    <a:pt x="870" y="401"/>
                  </a:cubicBezTo>
                  <a:lnTo>
                    <a:pt x="870" y="401"/>
                  </a:lnTo>
                  <a:cubicBezTo>
                    <a:pt x="868" y="405"/>
                    <a:pt x="867" y="409"/>
                    <a:pt x="864" y="413"/>
                  </a:cubicBezTo>
                  <a:cubicBezTo>
                    <a:pt x="854" y="437"/>
                    <a:pt x="841" y="459"/>
                    <a:pt x="827" y="481"/>
                  </a:cubicBezTo>
                  <a:cubicBezTo>
                    <a:pt x="823" y="486"/>
                    <a:pt x="820" y="491"/>
                    <a:pt x="816" y="496"/>
                  </a:cubicBezTo>
                  <a:cubicBezTo>
                    <a:pt x="816" y="497"/>
                    <a:pt x="814" y="500"/>
                    <a:pt x="812" y="502"/>
                  </a:cubicBezTo>
                  <a:lnTo>
                    <a:pt x="812" y="502"/>
                  </a:lnTo>
                  <a:cubicBezTo>
                    <a:pt x="815" y="498"/>
                    <a:pt x="816" y="497"/>
                    <a:pt x="817" y="497"/>
                  </a:cubicBezTo>
                  <a:lnTo>
                    <a:pt x="817" y="497"/>
                  </a:lnTo>
                  <a:cubicBezTo>
                    <a:pt x="817" y="497"/>
                    <a:pt x="812" y="502"/>
                    <a:pt x="809" y="506"/>
                  </a:cubicBezTo>
                  <a:lnTo>
                    <a:pt x="809" y="506"/>
                  </a:lnTo>
                  <a:cubicBezTo>
                    <a:pt x="810" y="505"/>
                    <a:pt x="811" y="503"/>
                    <a:pt x="812" y="502"/>
                  </a:cubicBezTo>
                  <a:lnTo>
                    <a:pt x="812" y="502"/>
                  </a:lnTo>
                  <a:cubicBezTo>
                    <a:pt x="812" y="502"/>
                    <a:pt x="812" y="503"/>
                    <a:pt x="811" y="503"/>
                  </a:cubicBezTo>
                  <a:cubicBezTo>
                    <a:pt x="810" y="504"/>
                    <a:pt x="810" y="505"/>
                    <a:pt x="809" y="506"/>
                  </a:cubicBezTo>
                  <a:lnTo>
                    <a:pt x="809" y="506"/>
                  </a:lnTo>
                  <a:cubicBezTo>
                    <a:pt x="809" y="506"/>
                    <a:pt x="809" y="506"/>
                    <a:pt x="809" y="506"/>
                  </a:cubicBezTo>
                  <a:lnTo>
                    <a:pt x="809" y="506"/>
                  </a:lnTo>
                  <a:cubicBezTo>
                    <a:pt x="808" y="508"/>
                    <a:pt x="806" y="510"/>
                    <a:pt x="806" y="510"/>
                  </a:cubicBezTo>
                  <a:cubicBezTo>
                    <a:pt x="806" y="510"/>
                    <a:pt x="807" y="509"/>
                    <a:pt x="809" y="506"/>
                  </a:cubicBezTo>
                  <a:lnTo>
                    <a:pt x="809" y="506"/>
                  </a:lnTo>
                  <a:cubicBezTo>
                    <a:pt x="809" y="507"/>
                    <a:pt x="808" y="507"/>
                    <a:pt x="808" y="508"/>
                  </a:cubicBezTo>
                  <a:cubicBezTo>
                    <a:pt x="802" y="513"/>
                    <a:pt x="797" y="519"/>
                    <a:pt x="792" y="525"/>
                  </a:cubicBezTo>
                  <a:cubicBezTo>
                    <a:pt x="784" y="534"/>
                    <a:pt x="775" y="542"/>
                    <a:pt x="767" y="550"/>
                  </a:cubicBezTo>
                  <a:cubicBezTo>
                    <a:pt x="764" y="553"/>
                    <a:pt x="760" y="556"/>
                    <a:pt x="757" y="559"/>
                  </a:cubicBezTo>
                  <a:lnTo>
                    <a:pt x="757" y="559"/>
                  </a:lnTo>
                  <a:cubicBezTo>
                    <a:pt x="760" y="556"/>
                    <a:pt x="761" y="556"/>
                    <a:pt x="761" y="556"/>
                  </a:cubicBezTo>
                  <a:lnTo>
                    <a:pt x="761" y="556"/>
                  </a:lnTo>
                  <a:cubicBezTo>
                    <a:pt x="761" y="556"/>
                    <a:pt x="755" y="560"/>
                    <a:pt x="753" y="562"/>
                  </a:cubicBezTo>
                  <a:cubicBezTo>
                    <a:pt x="754" y="561"/>
                    <a:pt x="755" y="560"/>
                    <a:pt x="757" y="559"/>
                  </a:cubicBezTo>
                  <a:lnTo>
                    <a:pt x="757" y="559"/>
                  </a:lnTo>
                  <a:cubicBezTo>
                    <a:pt x="756" y="559"/>
                    <a:pt x="755" y="560"/>
                    <a:pt x="754" y="561"/>
                  </a:cubicBezTo>
                  <a:cubicBezTo>
                    <a:pt x="752" y="562"/>
                    <a:pt x="751" y="563"/>
                    <a:pt x="750" y="564"/>
                  </a:cubicBezTo>
                  <a:lnTo>
                    <a:pt x="750" y="564"/>
                  </a:lnTo>
                  <a:cubicBezTo>
                    <a:pt x="751" y="563"/>
                    <a:pt x="752" y="562"/>
                    <a:pt x="753" y="562"/>
                  </a:cubicBezTo>
                  <a:lnTo>
                    <a:pt x="753" y="562"/>
                  </a:lnTo>
                  <a:cubicBezTo>
                    <a:pt x="751" y="564"/>
                    <a:pt x="746" y="567"/>
                    <a:pt x="746" y="567"/>
                  </a:cubicBezTo>
                  <a:cubicBezTo>
                    <a:pt x="746" y="567"/>
                    <a:pt x="747" y="566"/>
                    <a:pt x="750" y="564"/>
                  </a:cubicBezTo>
                  <a:lnTo>
                    <a:pt x="750" y="564"/>
                  </a:lnTo>
                  <a:cubicBezTo>
                    <a:pt x="740" y="572"/>
                    <a:pt x="728" y="578"/>
                    <a:pt x="717" y="585"/>
                  </a:cubicBezTo>
                  <a:cubicBezTo>
                    <a:pt x="710" y="589"/>
                    <a:pt x="702" y="593"/>
                    <a:pt x="695" y="597"/>
                  </a:cubicBezTo>
                  <a:cubicBezTo>
                    <a:pt x="692" y="598"/>
                    <a:pt x="689" y="599"/>
                    <a:pt x="686" y="600"/>
                  </a:cubicBezTo>
                  <a:cubicBezTo>
                    <a:pt x="684" y="601"/>
                    <a:pt x="683" y="602"/>
                    <a:pt x="683" y="602"/>
                  </a:cubicBezTo>
                  <a:lnTo>
                    <a:pt x="683" y="602"/>
                  </a:lnTo>
                  <a:cubicBezTo>
                    <a:pt x="669" y="607"/>
                    <a:pt x="651" y="612"/>
                    <a:pt x="648" y="612"/>
                  </a:cubicBezTo>
                  <a:cubicBezTo>
                    <a:pt x="637" y="615"/>
                    <a:pt x="625" y="618"/>
                    <a:pt x="614" y="620"/>
                  </a:cubicBezTo>
                  <a:lnTo>
                    <a:pt x="614" y="620"/>
                  </a:lnTo>
                  <a:cubicBezTo>
                    <a:pt x="600" y="621"/>
                    <a:pt x="585" y="622"/>
                    <a:pt x="571" y="622"/>
                  </a:cubicBezTo>
                  <a:cubicBezTo>
                    <a:pt x="556" y="622"/>
                    <a:pt x="541" y="621"/>
                    <a:pt x="526" y="620"/>
                  </a:cubicBezTo>
                  <a:lnTo>
                    <a:pt x="526" y="620"/>
                  </a:lnTo>
                  <a:cubicBezTo>
                    <a:pt x="504" y="616"/>
                    <a:pt x="484" y="612"/>
                    <a:pt x="463" y="605"/>
                  </a:cubicBezTo>
                  <a:cubicBezTo>
                    <a:pt x="453" y="602"/>
                    <a:pt x="443" y="599"/>
                    <a:pt x="434" y="596"/>
                  </a:cubicBezTo>
                  <a:lnTo>
                    <a:pt x="434" y="596"/>
                  </a:lnTo>
                  <a:cubicBezTo>
                    <a:pt x="434" y="596"/>
                    <a:pt x="434" y="596"/>
                    <a:pt x="434" y="596"/>
                  </a:cubicBezTo>
                  <a:cubicBezTo>
                    <a:pt x="434" y="596"/>
                    <a:pt x="434" y="596"/>
                    <a:pt x="433" y="596"/>
                  </a:cubicBezTo>
                  <a:lnTo>
                    <a:pt x="433" y="596"/>
                  </a:lnTo>
                  <a:cubicBezTo>
                    <a:pt x="432" y="595"/>
                    <a:pt x="431" y="595"/>
                    <a:pt x="430" y="594"/>
                  </a:cubicBezTo>
                  <a:lnTo>
                    <a:pt x="430" y="594"/>
                  </a:lnTo>
                  <a:cubicBezTo>
                    <a:pt x="424" y="592"/>
                    <a:pt x="419" y="589"/>
                    <a:pt x="414" y="586"/>
                  </a:cubicBezTo>
                  <a:cubicBezTo>
                    <a:pt x="392" y="576"/>
                    <a:pt x="371" y="563"/>
                    <a:pt x="351" y="549"/>
                  </a:cubicBezTo>
                  <a:cubicBezTo>
                    <a:pt x="351" y="549"/>
                    <a:pt x="351" y="549"/>
                    <a:pt x="351" y="549"/>
                  </a:cubicBezTo>
                  <a:lnTo>
                    <a:pt x="351" y="549"/>
                  </a:lnTo>
                  <a:cubicBezTo>
                    <a:pt x="352" y="549"/>
                    <a:pt x="352" y="550"/>
                    <a:pt x="353" y="550"/>
                  </a:cubicBezTo>
                  <a:lnTo>
                    <a:pt x="353" y="550"/>
                  </a:lnTo>
                  <a:cubicBezTo>
                    <a:pt x="352" y="550"/>
                    <a:pt x="351" y="549"/>
                    <a:pt x="350" y="548"/>
                  </a:cubicBezTo>
                  <a:lnTo>
                    <a:pt x="350" y="548"/>
                  </a:lnTo>
                  <a:cubicBezTo>
                    <a:pt x="351" y="548"/>
                    <a:pt x="351" y="549"/>
                    <a:pt x="351" y="549"/>
                  </a:cubicBezTo>
                  <a:lnTo>
                    <a:pt x="351" y="549"/>
                  </a:lnTo>
                  <a:cubicBezTo>
                    <a:pt x="349" y="547"/>
                    <a:pt x="346" y="544"/>
                    <a:pt x="345" y="544"/>
                  </a:cubicBezTo>
                  <a:lnTo>
                    <a:pt x="345" y="544"/>
                  </a:lnTo>
                  <a:cubicBezTo>
                    <a:pt x="346" y="545"/>
                    <a:pt x="348" y="547"/>
                    <a:pt x="350" y="548"/>
                  </a:cubicBezTo>
                  <a:lnTo>
                    <a:pt x="350" y="548"/>
                  </a:lnTo>
                  <a:cubicBezTo>
                    <a:pt x="348" y="547"/>
                    <a:pt x="345" y="545"/>
                    <a:pt x="344" y="543"/>
                  </a:cubicBezTo>
                  <a:cubicBezTo>
                    <a:pt x="344" y="543"/>
                    <a:pt x="344" y="543"/>
                    <a:pt x="344" y="543"/>
                  </a:cubicBezTo>
                  <a:cubicBezTo>
                    <a:pt x="344" y="543"/>
                    <a:pt x="344" y="544"/>
                    <a:pt x="345" y="544"/>
                  </a:cubicBezTo>
                  <a:lnTo>
                    <a:pt x="345" y="544"/>
                  </a:lnTo>
                  <a:cubicBezTo>
                    <a:pt x="343" y="542"/>
                    <a:pt x="341" y="541"/>
                    <a:pt x="340" y="539"/>
                  </a:cubicBezTo>
                  <a:cubicBezTo>
                    <a:pt x="329" y="530"/>
                    <a:pt x="321" y="522"/>
                    <a:pt x="311" y="513"/>
                  </a:cubicBezTo>
                  <a:cubicBezTo>
                    <a:pt x="303" y="504"/>
                    <a:pt x="296" y="496"/>
                    <a:pt x="288" y="488"/>
                  </a:cubicBezTo>
                  <a:cubicBezTo>
                    <a:pt x="287" y="486"/>
                    <a:pt x="284" y="482"/>
                    <a:pt x="281" y="479"/>
                  </a:cubicBezTo>
                  <a:lnTo>
                    <a:pt x="281" y="479"/>
                  </a:lnTo>
                  <a:cubicBezTo>
                    <a:pt x="279" y="476"/>
                    <a:pt x="278" y="474"/>
                    <a:pt x="277" y="473"/>
                  </a:cubicBezTo>
                  <a:cubicBezTo>
                    <a:pt x="263" y="453"/>
                    <a:pt x="250" y="431"/>
                    <a:pt x="238" y="408"/>
                  </a:cubicBezTo>
                  <a:cubicBezTo>
                    <a:pt x="235" y="402"/>
                    <a:pt x="232" y="396"/>
                    <a:pt x="229" y="389"/>
                  </a:cubicBezTo>
                  <a:lnTo>
                    <a:pt x="229" y="389"/>
                  </a:lnTo>
                  <a:cubicBezTo>
                    <a:pt x="228" y="388"/>
                    <a:pt x="227" y="384"/>
                    <a:pt x="224" y="377"/>
                  </a:cubicBezTo>
                  <a:cubicBezTo>
                    <a:pt x="221" y="371"/>
                    <a:pt x="218" y="365"/>
                    <a:pt x="216" y="360"/>
                  </a:cubicBezTo>
                  <a:cubicBezTo>
                    <a:pt x="216" y="360"/>
                    <a:pt x="216" y="359"/>
                    <a:pt x="215" y="359"/>
                  </a:cubicBezTo>
                  <a:lnTo>
                    <a:pt x="215" y="359"/>
                  </a:lnTo>
                  <a:cubicBezTo>
                    <a:pt x="216" y="361"/>
                    <a:pt x="217" y="362"/>
                    <a:pt x="217" y="362"/>
                  </a:cubicBezTo>
                  <a:cubicBezTo>
                    <a:pt x="217" y="362"/>
                    <a:pt x="216" y="360"/>
                    <a:pt x="215" y="358"/>
                  </a:cubicBezTo>
                  <a:lnTo>
                    <a:pt x="215" y="358"/>
                  </a:lnTo>
                  <a:cubicBezTo>
                    <a:pt x="215" y="358"/>
                    <a:pt x="215" y="358"/>
                    <a:pt x="215" y="359"/>
                  </a:cubicBezTo>
                  <a:lnTo>
                    <a:pt x="215" y="359"/>
                  </a:lnTo>
                  <a:cubicBezTo>
                    <a:pt x="215" y="358"/>
                    <a:pt x="215" y="358"/>
                    <a:pt x="215" y="358"/>
                  </a:cubicBezTo>
                  <a:cubicBezTo>
                    <a:pt x="214" y="356"/>
                    <a:pt x="214" y="355"/>
                    <a:pt x="213" y="353"/>
                  </a:cubicBezTo>
                  <a:lnTo>
                    <a:pt x="213" y="353"/>
                  </a:lnTo>
                  <a:cubicBezTo>
                    <a:pt x="214" y="355"/>
                    <a:pt x="215" y="356"/>
                    <a:pt x="215" y="358"/>
                  </a:cubicBezTo>
                  <a:lnTo>
                    <a:pt x="215" y="358"/>
                  </a:lnTo>
                  <a:cubicBezTo>
                    <a:pt x="214" y="356"/>
                    <a:pt x="213" y="353"/>
                    <a:pt x="212" y="351"/>
                  </a:cubicBezTo>
                  <a:lnTo>
                    <a:pt x="212" y="351"/>
                  </a:lnTo>
                  <a:cubicBezTo>
                    <a:pt x="204" y="330"/>
                    <a:pt x="197" y="308"/>
                    <a:pt x="191" y="285"/>
                  </a:cubicBezTo>
                  <a:cubicBezTo>
                    <a:pt x="184" y="258"/>
                    <a:pt x="180" y="231"/>
                    <a:pt x="174" y="203"/>
                  </a:cubicBezTo>
                  <a:cubicBezTo>
                    <a:pt x="173" y="197"/>
                    <a:pt x="171" y="191"/>
                    <a:pt x="170" y="185"/>
                  </a:cubicBezTo>
                  <a:cubicBezTo>
                    <a:pt x="169" y="180"/>
                    <a:pt x="169" y="177"/>
                    <a:pt x="169" y="173"/>
                  </a:cubicBezTo>
                  <a:cubicBezTo>
                    <a:pt x="168" y="170"/>
                    <a:pt x="168" y="169"/>
                    <a:pt x="168" y="169"/>
                  </a:cubicBezTo>
                  <a:lnTo>
                    <a:pt x="168" y="169"/>
                  </a:lnTo>
                  <a:cubicBezTo>
                    <a:pt x="168" y="169"/>
                    <a:pt x="168" y="169"/>
                    <a:pt x="168" y="169"/>
                  </a:cubicBezTo>
                  <a:lnTo>
                    <a:pt x="168" y="169"/>
                  </a:lnTo>
                  <a:cubicBezTo>
                    <a:pt x="167" y="167"/>
                    <a:pt x="167" y="164"/>
                    <a:pt x="167" y="162"/>
                  </a:cubicBezTo>
                  <a:cubicBezTo>
                    <a:pt x="167" y="155"/>
                    <a:pt x="165" y="149"/>
                    <a:pt x="162" y="143"/>
                  </a:cubicBezTo>
                  <a:cubicBezTo>
                    <a:pt x="159" y="136"/>
                    <a:pt x="158" y="133"/>
                    <a:pt x="158" y="133"/>
                  </a:cubicBezTo>
                  <a:lnTo>
                    <a:pt x="158" y="133"/>
                  </a:lnTo>
                  <a:cubicBezTo>
                    <a:pt x="158" y="133"/>
                    <a:pt x="159" y="136"/>
                    <a:pt x="161" y="142"/>
                  </a:cubicBezTo>
                  <a:cubicBezTo>
                    <a:pt x="157" y="138"/>
                    <a:pt x="155" y="127"/>
                    <a:pt x="153" y="122"/>
                  </a:cubicBezTo>
                  <a:cubicBezTo>
                    <a:pt x="144" y="98"/>
                    <a:pt x="128" y="81"/>
                    <a:pt x="101" y="77"/>
                  </a:cubicBezTo>
                  <a:cubicBezTo>
                    <a:pt x="98" y="77"/>
                    <a:pt x="96" y="77"/>
                    <a:pt x="93" y="77"/>
                  </a:cubicBezTo>
                  <a:cubicBezTo>
                    <a:pt x="71" y="77"/>
                    <a:pt x="50" y="88"/>
                    <a:pt x="39" y="107"/>
                  </a:cubicBezTo>
                  <a:cubicBezTo>
                    <a:pt x="29" y="124"/>
                    <a:pt x="18" y="141"/>
                    <a:pt x="14" y="160"/>
                  </a:cubicBezTo>
                  <a:cubicBezTo>
                    <a:pt x="11" y="181"/>
                    <a:pt x="8" y="202"/>
                    <a:pt x="5" y="223"/>
                  </a:cubicBezTo>
                  <a:cubicBezTo>
                    <a:pt x="1" y="262"/>
                    <a:pt x="6" y="302"/>
                    <a:pt x="12" y="341"/>
                  </a:cubicBezTo>
                  <a:cubicBezTo>
                    <a:pt x="22" y="411"/>
                    <a:pt x="45" y="477"/>
                    <a:pt x="80" y="539"/>
                  </a:cubicBezTo>
                  <a:cubicBezTo>
                    <a:pt x="154" y="668"/>
                    <a:pt x="273" y="764"/>
                    <a:pt x="416" y="807"/>
                  </a:cubicBezTo>
                  <a:cubicBezTo>
                    <a:pt x="467" y="823"/>
                    <a:pt x="520" y="830"/>
                    <a:pt x="573" y="830"/>
                  </a:cubicBezTo>
                  <a:cubicBezTo>
                    <a:pt x="664" y="830"/>
                    <a:pt x="754" y="807"/>
                    <a:pt x="833" y="760"/>
                  </a:cubicBezTo>
                  <a:cubicBezTo>
                    <a:pt x="948" y="689"/>
                    <a:pt x="1024" y="579"/>
                    <a:pt x="1073" y="456"/>
                  </a:cubicBezTo>
                  <a:cubicBezTo>
                    <a:pt x="1100" y="390"/>
                    <a:pt x="1116" y="320"/>
                    <a:pt x="1120" y="248"/>
                  </a:cubicBezTo>
                  <a:cubicBezTo>
                    <a:pt x="1122" y="208"/>
                    <a:pt x="1120" y="171"/>
                    <a:pt x="1113" y="130"/>
                  </a:cubicBezTo>
                  <a:cubicBezTo>
                    <a:pt x="1111" y="110"/>
                    <a:pt x="1103" y="91"/>
                    <a:pt x="1094" y="72"/>
                  </a:cubicBezTo>
                  <a:cubicBezTo>
                    <a:pt x="1093" y="70"/>
                    <a:pt x="1092" y="65"/>
                    <a:pt x="1091" y="64"/>
                  </a:cubicBezTo>
                  <a:lnTo>
                    <a:pt x="1091" y="64"/>
                  </a:lnTo>
                  <a:cubicBezTo>
                    <a:pt x="1091" y="64"/>
                    <a:pt x="1091" y="64"/>
                    <a:pt x="1091" y="64"/>
                  </a:cubicBezTo>
                  <a:cubicBezTo>
                    <a:pt x="1086" y="53"/>
                    <a:pt x="1081" y="42"/>
                    <a:pt x="1077" y="31"/>
                  </a:cubicBezTo>
                  <a:cubicBezTo>
                    <a:pt x="1067" y="11"/>
                    <a:pt x="1042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TextBox 478">
            <a:extLst>
              <a:ext uri="{FF2B5EF4-FFF2-40B4-BE49-F238E27FC236}">
                <a16:creationId xmlns:a16="http://schemas.microsoft.com/office/drawing/2014/main" id="{184F92C7-6E24-4164-9790-74A0DED97995}"/>
              </a:ext>
            </a:extLst>
          </p:cNvPr>
          <p:cNvSpPr txBox="1"/>
          <p:nvPr/>
        </p:nvSpPr>
        <p:spPr>
          <a:xfrm>
            <a:off x="395471" y="898483"/>
            <a:ext cx="4879060" cy="3958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/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Witchcraft, curses and ancestral punishment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Prayer relied on as “treatment”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Travelling for anointing oils &amp; miracle solutions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Traditional medicine without proper diagnosis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Stigma → silence → delayed care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Families hide illness to avoid judgement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Giving up medical care because illness is seen as “untreatable”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“Ignorance becomes a second disease.”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Major Challenges</a:t>
            </a:r>
            <a:endParaRPr sz="3200" dirty="0">
              <a:solidFill>
                <a:srgbClr val="000000"/>
              </a:solidFill>
            </a:endParaRPr>
          </a:p>
        </p:txBody>
      </p:sp>
      <p:grpSp>
        <p:nvGrpSpPr>
          <p:cNvPr id="191" name="Google Shape;191;p16"/>
          <p:cNvGrpSpPr/>
          <p:nvPr/>
        </p:nvGrpSpPr>
        <p:grpSpPr>
          <a:xfrm>
            <a:off x="6054143" y="1513096"/>
            <a:ext cx="2926130" cy="2804635"/>
            <a:chOff x="3244014" y="1495246"/>
            <a:chExt cx="2590871" cy="2483296"/>
          </a:xfrm>
        </p:grpSpPr>
        <p:sp>
          <p:nvSpPr>
            <p:cNvPr id="192" name="Google Shape;192;p16"/>
            <p:cNvSpPr/>
            <p:nvPr/>
          </p:nvSpPr>
          <p:spPr>
            <a:xfrm>
              <a:off x="3391546" y="1617490"/>
              <a:ext cx="2361053" cy="2361053"/>
            </a:xfrm>
            <a:custGeom>
              <a:avLst/>
              <a:gdLst/>
              <a:ahLst/>
              <a:cxnLst/>
              <a:rect l="l" t="t" r="r" b="b"/>
              <a:pathLst>
                <a:path w="30475" h="30475" extrusionOk="0">
                  <a:moveTo>
                    <a:pt x="30474" y="15238"/>
                  </a:moveTo>
                  <a:cubicBezTo>
                    <a:pt x="30474" y="23653"/>
                    <a:pt x="23652" y="30475"/>
                    <a:pt x="15237" y="30475"/>
                  </a:cubicBezTo>
                  <a:cubicBezTo>
                    <a:pt x="6822" y="30475"/>
                    <a:pt x="0" y="23653"/>
                    <a:pt x="0" y="15238"/>
                  </a:cubicBezTo>
                  <a:cubicBezTo>
                    <a:pt x="0" y="6822"/>
                    <a:pt x="6822" y="1"/>
                    <a:pt x="15237" y="1"/>
                  </a:cubicBezTo>
                  <a:cubicBezTo>
                    <a:pt x="23652" y="1"/>
                    <a:pt x="30474" y="6822"/>
                    <a:pt x="30474" y="15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16"/>
            <p:cNvGrpSpPr/>
            <p:nvPr/>
          </p:nvGrpSpPr>
          <p:grpSpPr>
            <a:xfrm>
              <a:off x="3244014" y="1495246"/>
              <a:ext cx="2590871" cy="1635832"/>
              <a:chOff x="4622450" y="1783825"/>
              <a:chExt cx="926900" cy="585250"/>
            </a:xfrm>
          </p:grpSpPr>
          <p:sp>
            <p:nvSpPr>
              <p:cNvPr id="194" name="Google Shape;194;p16"/>
              <p:cNvSpPr/>
              <p:nvPr/>
            </p:nvSpPr>
            <p:spPr>
              <a:xfrm>
                <a:off x="4816275" y="1955475"/>
                <a:ext cx="59875" cy="14987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5995" extrusionOk="0">
                    <a:moveTo>
                      <a:pt x="2395" y="5995"/>
                    </a:moveTo>
                    <a:cubicBezTo>
                      <a:pt x="2395" y="5995"/>
                      <a:pt x="2295" y="1389"/>
                      <a:pt x="1096" y="655"/>
                    </a:cubicBezTo>
                    <a:cubicBezTo>
                      <a:pt x="27" y="1"/>
                      <a:pt x="1" y="2093"/>
                      <a:pt x="2395" y="5995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4880200" y="1977700"/>
                <a:ext cx="599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6375" extrusionOk="0">
                    <a:moveTo>
                      <a:pt x="1414" y="6375"/>
                    </a:moveTo>
                    <a:cubicBezTo>
                      <a:pt x="1414" y="6375"/>
                      <a:pt x="2399" y="1879"/>
                      <a:pt x="1404" y="886"/>
                    </a:cubicBezTo>
                    <a:cubicBezTo>
                      <a:pt x="518" y="1"/>
                      <a:pt x="0" y="2026"/>
                      <a:pt x="1414" y="6375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4934825" y="2058525"/>
                <a:ext cx="556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834" extrusionOk="0">
                    <a:moveTo>
                      <a:pt x="524" y="5833"/>
                    </a:moveTo>
                    <a:cubicBezTo>
                      <a:pt x="524" y="5833"/>
                      <a:pt x="2224" y="1988"/>
                      <a:pt x="1489" y="937"/>
                    </a:cubicBezTo>
                    <a:cubicBezTo>
                      <a:pt x="834" y="0"/>
                      <a:pt x="1" y="1720"/>
                      <a:pt x="524" y="5833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974775" y="2145425"/>
                <a:ext cx="55300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479" extrusionOk="0">
                    <a:moveTo>
                      <a:pt x="1" y="4478"/>
                    </a:moveTo>
                    <a:cubicBezTo>
                      <a:pt x="1" y="4478"/>
                      <a:pt x="2211" y="1713"/>
                      <a:pt x="1626" y="808"/>
                    </a:cubicBezTo>
                    <a:cubicBezTo>
                      <a:pt x="1106" y="0"/>
                      <a:pt x="45" y="1229"/>
                      <a:pt x="1" y="4478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852350" y="2187525"/>
                <a:ext cx="11442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2191" extrusionOk="0">
                    <a:moveTo>
                      <a:pt x="4576" y="1977"/>
                    </a:moveTo>
                    <a:cubicBezTo>
                      <a:pt x="4576" y="1977"/>
                      <a:pt x="1614" y="0"/>
                      <a:pt x="761" y="653"/>
                    </a:cubicBezTo>
                    <a:cubicBezTo>
                      <a:pt x="0" y="1234"/>
                      <a:pt x="1322" y="2190"/>
                      <a:pt x="4576" y="1977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823200" y="2134675"/>
                <a:ext cx="1154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2206" extrusionOk="0">
                    <a:moveTo>
                      <a:pt x="4615" y="1776"/>
                    </a:moveTo>
                    <a:cubicBezTo>
                      <a:pt x="4615" y="1776"/>
                      <a:pt x="1528" y="0"/>
                      <a:pt x="720" y="708"/>
                    </a:cubicBezTo>
                    <a:cubicBezTo>
                      <a:pt x="1" y="1339"/>
                      <a:pt x="1384" y="2205"/>
                      <a:pt x="4615" y="177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4751850" y="2074575"/>
                <a:ext cx="142450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2215" extrusionOk="0">
                    <a:moveTo>
                      <a:pt x="5697" y="1706"/>
                    </a:moveTo>
                    <a:cubicBezTo>
                      <a:pt x="5697" y="1706"/>
                      <a:pt x="1924" y="1"/>
                      <a:pt x="907" y="730"/>
                    </a:cubicBezTo>
                    <a:cubicBezTo>
                      <a:pt x="0" y="1379"/>
                      <a:pt x="1689" y="2214"/>
                      <a:pt x="5697" y="170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786250" y="2033500"/>
                <a:ext cx="200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11129" extrusionOk="0">
                    <a:moveTo>
                      <a:pt x="8002" y="11129"/>
                    </a:moveTo>
                    <a:cubicBezTo>
                      <a:pt x="8002" y="11129"/>
                      <a:pt x="7737" y="4038"/>
                      <a:pt x="0" y="0"/>
                    </a:cubicBezTo>
                    <a:cubicBezTo>
                      <a:pt x="0" y="0"/>
                      <a:pt x="6520" y="3689"/>
                      <a:pt x="8002" y="11129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715125" y="1973100"/>
                <a:ext cx="145350" cy="11315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4526" extrusionOk="0">
                    <a:moveTo>
                      <a:pt x="5814" y="4526"/>
                    </a:moveTo>
                    <a:cubicBezTo>
                      <a:pt x="5814" y="4526"/>
                      <a:pt x="2624" y="0"/>
                      <a:pt x="1183" y="591"/>
                    </a:cubicBezTo>
                    <a:cubicBezTo>
                      <a:pt x="1" y="1076"/>
                      <a:pt x="893" y="2482"/>
                      <a:pt x="5814" y="452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4760800" y="2012800"/>
                <a:ext cx="10897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3261" extrusionOk="0">
                    <a:moveTo>
                      <a:pt x="4358" y="3261"/>
                    </a:moveTo>
                    <a:cubicBezTo>
                      <a:pt x="4358" y="3261"/>
                      <a:pt x="2442" y="1141"/>
                      <a:pt x="0" y="1"/>
                    </a:cubicBezTo>
                    <a:cubicBezTo>
                      <a:pt x="0" y="1"/>
                      <a:pt x="3242" y="2623"/>
                      <a:pt x="4358" y="32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4844150" y="1997375"/>
                <a:ext cx="24300" cy="995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980" extrusionOk="0">
                    <a:moveTo>
                      <a:pt x="972" y="3979"/>
                    </a:moveTo>
                    <a:cubicBezTo>
                      <a:pt x="972" y="3979"/>
                      <a:pt x="961" y="1773"/>
                      <a:pt x="1" y="0"/>
                    </a:cubicBezTo>
                    <a:cubicBezTo>
                      <a:pt x="1" y="0"/>
                      <a:pt x="604" y="3091"/>
                      <a:pt x="972" y="397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4910100" y="2031575"/>
                <a:ext cx="154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509" extrusionOk="0">
                    <a:moveTo>
                      <a:pt x="186" y="4509"/>
                    </a:moveTo>
                    <a:cubicBezTo>
                      <a:pt x="186" y="4509"/>
                      <a:pt x="616" y="2149"/>
                      <a:pt x="21" y="1"/>
                    </a:cubicBezTo>
                    <a:cubicBezTo>
                      <a:pt x="21" y="1"/>
                      <a:pt x="1" y="3463"/>
                      <a:pt x="186" y="450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4948375" y="2096125"/>
                <a:ext cx="1537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145" extrusionOk="0">
                    <a:moveTo>
                      <a:pt x="0" y="4144"/>
                    </a:moveTo>
                    <a:cubicBezTo>
                      <a:pt x="0" y="4144"/>
                      <a:pt x="615" y="2086"/>
                      <a:pt x="581" y="0"/>
                    </a:cubicBezTo>
                    <a:cubicBezTo>
                      <a:pt x="581" y="0"/>
                      <a:pt x="46" y="3152"/>
                      <a:pt x="0" y="414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4974225" y="2171900"/>
                <a:ext cx="2797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465" extrusionOk="0">
                    <a:moveTo>
                      <a:pt x="1" y="3465"/>
                    </a:moveTo>
                    <a:cubicBezTo>
                      <a:pt x="1" y="3465"/>
                      <a:pt x="878" y="1794"/>
                      <a:pt x="1118" y="0"/>
                    </a:cubicBezTo>
                    <a:cubicBezTo>
                      <a:pt x="1118" y="0"/>
                      <a:pt x="176" y="2620"/>
                      <a:pt x="1" y="346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4878800" y="2214125"/>
                <a:ext cx="88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04" extrusionOk="0">
                    <a:moveTo>
                      <a:pt x="3549" y="903"/>
                    </a:moveTo>
                    <a:cubicBezTo>
                      <a:pt x="3549" y="903"/>
                      <a:pt x="1658" y="752"/>
                      <a:pt x="0" y="1"/>
                    </a:cubicBezTo>
                    <a:cubicBezTo>
                      <a:pt x="0" y="1"/>
                      <a:pt x="2735" y="602"/>
                      <a:pt x="3549" y="90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4855300" y="2160300"/>
                <a:ext cx="8530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675" extrusionOk="0">
                    <a:moveTo>
                      <a:pt x="3411" y="675"/>
                    </a:moveTo>
                    <a:cubicBezTo>
                      <a:pt x="3411" y="675"/>
                      <a:pt x="1602" y="643"/>
                      <a:pt x="0" y="0"/>
                    </a:cubicBezTo>
                    <a:cubicBezTo>
                      <a:pt x="0" y="0"/>
                      <a:pt x="2626" y="427"/>
                      <a:pt x="3411" y="67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4793225" y="2101175"/>
                <a:ext cx="971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34" extrusionOk="0">
                    <a:moveTo>
                      <a:pt x="3885" y="527"/>
                    </a:moveTo>
                    <a:cubicBezTo>
                      <a:pt x="3885" y="527"/>
                      <a:pt x="1840" y="633"/>
                      <a:pt x="1" y="0"/>
                    </a:cubicBezTo>
                    <a:cubicBezTo>
                      <a:pt x="1" y="0"/>
                      <a:pt x="2988" y="295"/>
                      <a:pt x="3885" y="527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4831025" y="2051475"/>
                <a:ext cx="805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55" extrusionOk="0">
                    <a:moveTo>
                      <a:pt x="112" y="528"/>
                    </a:moveTo>
                    <a:cubicBezTo>
                      <a:pt x="112" y="528"/>
                      <a:pt x="321" y="554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4868675" y="2108675"/>
                <a:ext cx="1070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53" extrusionOk="0">
                    <a:moveTo>
                      <a:pt x="265" y="253"/>
                    </a:moveTo>
                    <a:cubicBezTo>
                      <a:pt x="265" y="253"/>
                      <a:pt x="427" y="221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4918350" y="2169300"/>
                <a:ext cx="9400" cy="5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30" extrusionOk="0">
                    <a:moveTo>
                      <a:pt x="231" y="230"/>
                    </a:moveTo>
                    <a:cubicBezTo>
                      <a:pt x="231" y="230"/>
                      <a:pt x="376" y="20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4948275" y="2228500"/>
                <a:ext cx="8900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38" extrusionOk="0">
                    <a:moveTo>
                      <a:pt x="213" y="238"/>
                    </a:moveTo>
                    <a:cubicBezTo>
                      <a:pt x="213" y="238"/>
                      <a:pt x="356" y="22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4863675" y="2060500"/>
                <a:ext cx="52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63" extrusionOk="0">
                    <a:moveTo>
                      <a:pt x="0" y="321"/>
                    </a:moveTo>
                    <a:cubicBezTo>
                      <a:pt x="0" y="321"/>
                      <a:pt x="125" y="462"/>
                      <a:pt x="21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4914350" y="2097650"/>
                <a:ext cx="677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436" extrusionOk="0">
                    <a:moveTo>
                      <a:pt x="1" y="272"/>
                    </a:moveTo>
                    <a:cubicBezTo>
                      <a:pt x="1" y="272"/>
                      <a:pt x="95" y="435"/>
                      <a:pt x="27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4951900" y="2169625"/>
                <a:ext cx="76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349" extrusionOk="0">
                    <a:moveTo>
                      <a:pt x="1" y="178"/>
                    </a:moveTo>
                    <a:cubicBezTo>
                      <a:pt x="1" y="178"/>
                      <a:pt x="57" y="349"/>
                      <a:pt x="30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4981775" y="2232475"/>
                <a:ext cx="69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49" extrusionOk="0">
                    <a:moveTo>
                      <a:pt x="1" y="100"/>
                    </a:moveTo>
                    <a:cubicBezTo>
                      <a:pt x="1" y="100"/>
                      <a:pt x="21" y="249"/>
                      <a:pt x="27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4819350" y="2036775"/>
                <a:ext cx="10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828" extrusionOk="0">
                    <a:moveTo>
                      <a:pt x="168" y="817"/>
                    </a:moveTo>
                    <a:cubicBezTo>
                      <a:pt x="168" y="817"/>
                      <a:pt x="434" y="82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4855075" y="2103500"/>
                <a:ext cx="150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93" extrusionOk="0">
                    <a:moveTo>
                      <a:pt x="403" y="393"/>
                    </a:moveTo>
                    <a:cubicBezTo>
                      <a:pt x="403" y="393"/>
                      <a:pt x="602" y="340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6"/>
              <p:cNvSpPr/>
              <p:nvPr/>
            </p:nvSpPr>
            <p:spPr>
              <a:xfrm>
                <a:off x="4906325" y="2164325"/>
                <a:ext cx="1327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57" extrusionOk="0">
                    <a:moveTo>
                      <a:pt x="353" y="356"/>
                    </a:moveTo>
                    <a:cubicBezTo>
                      <a:pt x="353" y="356"/>
                      <a:pt x="530" y="31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4936850" y="2222950"/>
                <a:ext cx="125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69" extrusionOk="0">
                    <a:moveTo>
                      <a:pt x="323" y="369"/>
                    </a:moveTo>
                    <a:cubicBezTo>
                      <a:pt x="323" y="369"/>
                      <a:pt x="500" y="340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4860875" y="2046350"/>
                <a:ext cx="82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660" extrusionOk="0">
                    <a:moveTo>
                      <a:pt x="1" y="491"/>
                    </a:moveTo>
                    <a:cubicBezTo>
                      <a:pt x="1" y="491"/>
                      <a:pt x="172" y="660"/>
                      <a:pt x="33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4913625" y="2083825"/>
                <a:ext cx="105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15" extrusionOk="0">
                    <a:moveTo>
                      <a:pt x="0" y="415"/>
                    </a:moveTo>
                    <a:cubicBezTo>
                      <a:pt x="0" y="415"/>
                      <a:pt x="134" y="615"/>
                      <a:pt x="42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4953100" y="2157875"/>
                <a:ext cx="1182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84" extrusionOk="0">
                    <a:moveTo>
                      <a:pt x="1" y="269"/>
                    </a:moveTo>
                    <a:cubicBezTo>
                      <a:pt x="1" y="269"/>
                      <a:pt x="89" y="483"/>
                      <a:pt x="47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6"/>
              <p:cNvSpPr/>
              <p:nvPr/>
            </p:nvSpPr>
            <p:spPr>
              <a:xfrm>
                <a:off x="4984200" y="2223725"/>
                <a:ext cx="106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7" extrusionOk="0">
                    <a:moveTo>
                      <a:pt x="1" y="149"/>
                    </a:moveTo>
                    <a:cubicBezTo>
                      <a:pt x="1" y="149"/>
                      <a:pt x="40" y="337"/>
                      <a:pt x="427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6"/>
              <p:cNvSpPr/>
              <p:nvPr/>
            </p:nvSpPr>
            <p:spPr>
              <a:xfrm>
                <a:off x="4806225" y="2025100"/>
                <a:ext cx="120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013" extrusionOk="0">
                    <a:moveTo>
                      <a:pt x="169" y="996"/>
                    </a:moveTo>
                    <a:cubicBezTo>
                      <a:pt x="169" y="996"/>
                      <a:pt x="480" y="1012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4841375" y="2100200"/>
                <a:ext cx="175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87" extrusionOk="0">
                    <a:moveTo>
                      <a:pt x="467" y="486"/>
                    </a:moveTo>
                    <a:cubicBezTo>
                      <a:pt x="467" y="486"/>
                      <a:pt x="702" y="428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4894200" y="2160975"/>
                <a:ext cx="154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42" extrusionOk="0">
                    <a:moveTo>
                      <a:pt x="408" y="441"/>
                    </a:moveTo>
                    <a:cubicBezTo>
                      <a:pt x="408" y="441"/>
                      <a:pt x="617" y="398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6"/>
              <p:cNvSpPr/>
              <p:nvPr/>
            </p:nvSpPr>
            <p:spPr>
              <a:xfrm>
                <a:off x="4925225" y="2219000"/>
                <a:ext cx="1447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54" extrusionOk="0">
                    <a:moveTo>
                      <a:pt x="372" y="453"/>
                    </a:moveTo>
                    <a:cubicBezTo>
                      <a:pt x="372" y="453"/>
                      <a:pt x="579" y="423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4856100" y="2032700"/>
                <a:ext cx="106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78" extrusionOk="0">
                    <a:moveTo>
                      <a:pt x="0" y="577"/>
                    </a:moveTo>
                    <a:cubicBezTo>
                      <a:pt x="0" y="577"/>
                      <a:pt x="198" y="777"/>
                      <a:pt x="42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4911225" y="2070000"/>
                <a:ext cx="133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15" extrusionOk="0">
                    <a:moveTo>
                      <a:pt x="1" y="480"/>
                    </a:moveTo>
                    <a:cubicBezTo>
                      <a:pt x="1" y="480"/>
                      <a:pt x="155" y="715"/>
                      <a:pt x="53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4953150" y="2145425"/>
                <a:ext cx="147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53" extrusionOk="0">
                    <a:moveTo>
                      <a:pt x="0" y="300"/>
                    </a:moveTo>
                    <a:cubicBezTo>
                      <a:pt x="0" y="300"/>
                      <a:pt x="100" y="553"/>
                      <a:pt x="58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6"/>
              <p:cNvSpPr/>
              <p:nvPr/>
            </p:nvSpPr>
            <p:spPr>
              <a:xfrm>
                <a:off x="4986050" y="2214050"/>
                <a:ext cx="131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7" extrusionOk="0">
                    <a:moveTo>
                      <a:pt x="0" y="156"/>
                    </a:moveTo>
                    <a:cubicBezTo>
                      <a:pt x="0" y="156"/>
                      <a:pt x="43" y="376"/>
                      <a:pt x="526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6"/>
              <p:cNvSpPr/>
              <p:nvPr/>
            </p:nvSpPr>
            <p:spPr>
              <a:xfrm>
                <a:off x="4788250" y="2007525"/>
                <a:ext cx="152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55" extrusionOk="0">
                    <a:moveTo>
                      <a:pt x="192" y="1087"/>
                    </a:moveTo>
                    <a:cubicBezTo>
                      <a:pt x="192" y="1087"/>
                      <a:pt x="608" y="145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6"/>
              <p:cNvSpPr/>
              <p:nvPr/>
            </p:nvSpPr>
            <p:spPr>
              <a:xfrm>
                <a:off x="4822150" y="2094875"/>
                <a:ext cx="236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632" extrusionOk="0">
                    <a:moveTo>
                      <a:pt x="514" y="529"/>
                    </a:moveTo>
                    <a:cubicBezTo>
                      <a:pt x="514" y="529"/>
                      <a:pt x="946" y="631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6"/>
              <p:cNvSpPr/>
              <p:nvPr/>
            </p:nvSpPr>
            <p:spPr>
              <a:xfrm>
                <a:off x="4877175" y="2155700"/>
                <a:ext cx="208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84" extrusionOk="0">
                    <a:moveTo>
                      <a:pt x="450" y="480"/>
                    </a:moveTo>
                    <a:cubicBezTo>
                      <a:pt x="450" y="480"/>
                      <a:pt x="833" y="58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6"/>
              <p:cNvSpPr/>
              <p:nvPr/>
            </p:nvSpPr>
            <p:spPr>
              <a:xfrm>
                <a:off x="4908900" y="2212850"/>
                <a:ext cx="194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19" extrusionOk="0">
                    <a:moveTo>
                      <a:pt x="411" y="494"/>
                    </a:moveTo>
                    <a:cubicBezTo>
                      <a:pt x="411" y="494"/>
                      <a:pt x="778" y="618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6"/>
              <p:cNvSpPr/>
              <p:nvPr/>
            </p:nvSpPr>
            <p:spPr>
              <a:xfrm>
                <a:off x="4852800" y="2013275"/>
                <a:ext cx="1147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1066" extrusionOk="0">
                    <a:moveTo>
                      <a:pt x="1" y="634"/>
                    </a:moveTo>
                    <a:cubicBezTo>
                      <a:pt x="1" y="634"/>
                      <a:pt x="78" y="1065"/>
                      <a:pt x="45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6"/>
              <p:cNvSpPr/>
              <p:nvPr/>
            </p:nvSpPr>
            <p:spPr>
              <a:xfrm>
                <a:off x="4911375" y="2050500"/>
                <a:ext cx="146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967" extrusionOk="0">
                    <a:moveTo>
                      <a:pt x="11" y="529"/>
                    </a:moveTo>
                    <a:cubicBezTo>
                      <a:pt x="11" y="529"/>
                      <a:pt x="0" y="966"/>
                      <a:pt x="587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6"/>
              <p:cNvSpPr/>
              <p:nvPr/>
            </p:nvSpPr>
            <p:spPr>
              <a:xfrm>
                <a:off x="4954650" y="2128175"/>
                <a:ext cx="182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7" extrusionOk="0">
                    <a:moveTo>
                      <a:pt x="92" y="333"/>
                    </a:moveTo>
                    <a:cubicBezTo>
                      <a:pt x="92" y="333"/>
                      <a:pt x="1" y="727"/>
                      <a:pt x="73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6"/>
              <p:cNvSpPr/>
              <p:nvPr/>
            </p:nvSpPr>
            <p:spPr>
              <a:xfrm>
                <a:off x="4988300" y="2200700"/>
                <a:ext cx="176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484" extrusionOk="0">
                    <a:moveTo>
                      <a:pt x="135" y="176"/>
                    </a:moveTo>
                    <a:cubicBezTo>
                      <a:pt x="135" y="176"/>
                      <a:pt x="0" y="483"/>
                      <a:pt x="70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6"/>
              <p:cNvSpPr/>
              <p:nvPr/>
            </p:nvSpPr>
            <p:spPr>
              <a:xfrm>
                <a:off x="4764250" y="1995175"/>
                <a:ext cx="273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598" extrusionOk="0">
                    <a:moveTo>
                      <a:pt x="512" y="1170"/>
                    </a:moveTo>
                    <a:cubicBezTo>
                      <a:pt x="512" y="1170"/>
                      <a:pt x="1093" y="159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6"/>
              <p:cNvSpPr/>
              <p:nvPr/>
            </p:nvSpPr>
            <p:spPr>
              <a:xfrm>
                <a:off x="4800250" y="2093600"/>
                <a:ext cx="338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1" extrusionOk="0">
                    <a:moveTo>
                      <a:pt x="780" y="503"/>
                    </a:moveTo>
                    <a:cubicBezTo>
                      <a:pt x="780" y="503"/>
                      <a:pt x="1353" y="601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6"/>
              <p:cNvSpPr/>
              <p:nvPr/>
            </p:nvSpPr>
            <p:spPr>
              <a:xfrm>
                <a:off x="4857725" y="2153850"/>
                <a:ext cx="298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572" extrusionOk="0">
                    <a:moveTo>
                      <a:pt x="685" y="467"/>
                    </a:moveTo>
                    <a:cubicBezTo>
                      <a:pt x="685" y="467"/>
                      <a:pt x="1194" y="572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6"/>
              <p:cNvSpPr/>
              <p:nvPr/>
            </p:nvSpPr>
            <p:spPr>
              <a:xfrm>
                <a:off x="4890050" y="2209950"/>
                <a:ext cx="282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27" extrusionOk="0">
                    <a:moveTo>
                      <a:pt x="641" y="495"/>
                    </a:moveTo>
                    <a:cubicBezTo>
                      <a:pt x="641" y="495"/>
                      <a:pt x="1130" y="626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6"/>
              <p:cNvSpPr/>
              <p:nvPr/>
            </p:nvSpPr>
            <p:spPr>
              <a:xfrm>
                <a:off x="4847700" y="1992600"/>
                <a:ext cx="72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433" extrusionOk="0">
                    <a:moveTo>
                      <a:pt x="0" y="872"/>
                    </a:moveTo>
                    <a:cubicBezTo>
                      <a:pt x="0" y="872"/>
                      <a:pt x="156" y="1432"/>
                      <a:pt x="29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6"/>
              <p:cNvSpPr/>
              <p:nvPr/>
            </p:nvSpPr>
            <p:spPr>
              <a:xfrm>
                <a:off x="4909600" y="2028400"/>
                <a:ext cx="1155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375" extrusionOk="0">
                    <a:moveTo>
                      <a:pt x="0" y="796"/>
                    </a:moveTo>
                    <a:cubicBezTo>
                      <a:pt x="0" y="796"/>
                      <a:pt x="40" y="1374"/>
                      <a:pt x="46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6"/>
              <p:cNvSpPr/>
              <p:nvPr/>
            </p:nvSpPr>
            <p:spPr>
              <a:xfrm>
                <a:off x="4956125" y="2106925"/>
                <a:ext cx="163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38" extrusionOk="0">
                    <a:moveTo>
                      <a:pt x="72" y="603"/>
                    </a:moveTo>
                    <a:cubicBezTo>
                      <a:pt x="72" y="603"/>
                      <a:pt x="1" y="1137"/>
                      <a:pt x="65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4991175" y="2183300"/>
                <a:ext cx="176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832" extrusionOk="0">
                    <a:moveTo>
                      <a:pt x="141" y="406"/>
                    </a:moveTo>
                    <a:cubicBezTo>
                      <a:pt x="141" y="406"/>
                      <a:pt x="0" y="831"/>
                      <a:pt x="70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4744300" y="2016400"/>
                <a:ext cx="4252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413" extrusionOk="0">
                    <a:moveTo>
                      <a:pt x="1072" y="75"/>
                    </a:moveTo>
                    <a:cubicBezTo>
                      <a:pt x="1072" y="75"/>
                      <a:pt x="1700" y="41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6"/>
              <p:cNvSpPr/>
              <p:nvPr/>
            </p:nvSpPr>
            <p:spPr>
              <a:xfrm>
                <a:off x="4792900" y="2104225"/>
                <a:ext cx="348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94" extrusionOk="0">
                    <a:moveTo>
                      <a:pt x="814" y="0"/>
                    </a:moveTo>
                    <a:cubicBezTo>
                      <a:pt x="814" y="0"/>
                      <a:pt x="1392" y="41"/>
                      <a:pt x="1" y="19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6"/>
              <p:cNvSpPr/>
              <p:nvPr/>
            </p:nvSpPr>
            <p:spPr>
              <a:xfrm>
                <a:off x="4850975" y="2163600"/>
                <a:ext cx="310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44" extrusionOk="0">
                    <a:moveTo>
                      <a:pt x="727" y="0"/>
                    </a:moveTo>
                    <a:cubicBezTo>
                      <a:pt x="727" y="0"/>
                      <a:pt x="1239" y="55"/>
                      <a:pt x="0" y="14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6"/>
              <p:cNvSpPr/>
              <p:nvPr/>
            </p:nvSpPr>
            <p:spPr>
              <a:xfrm>
                <a:off x="4882650" y="2220100"/>
                <a:ext cx="303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9" extrusionOk="0">
                    <a:moveTo>
                      <a:pt x="718" y="1"/>
                    </a:moveTo>
                    <a:cubicBezTo>
                      <a:pt x="718" y="1"/>
                      <a:pt x="1215" y="84"/>
                      <a:pt x="0" y="9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6"/>
              <p:cNvSpPr/>
              <p:nvPr/>
            </p:nvSpPr>
            <p:spPr>
              <a:xfrm>
                <a:off x="4830300" y="1990375"/>
                <a:ext cx="226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246" extrusionOk="0">
                    <a:moveTo>
                      <a:pt x="672" y="698"/>
                    </a:moveTo>
                    <a:cubicBezTo>
                      <a:pt x="672" y="698"/>
                      <a:pt x="906" y="1245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4897375" y="2021300"/>
                <a:ext cx="15950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400" extrusionOk="0">
                    <a:moveTo>
                      <a:pt x="519" y="816"/>
                    </a:moveTo>
                    <a:cubicBezTo>
                      <a:pt x="519" y="816"/>
                      <a:pt x="638" y="1399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6"/>
              <p:cNvSpPr/>
              <p:nvPr/>
            </p:nvSpPr>
            <p:spPr>
              <a:xfrm>
                <a:off x="4951500" y="2094475"/>
                <a:ext cx="8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429" extrusionOk="0">
                    <a:moveTo>
                      <a:pt x="334" y="871"/>
                    </a:moveTo>
                    <a:cubicBezTo>
                      <a:pt x="334" y="871"/>
                      <a:pt x="336" y="1429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4993675" y="2170025"/>
                <a:ext cx="34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16" extrusionOk="0">
                    <a:moveTo>
                      <a:pt x="138" y="760"/>
                    </a:moveTo>
                    <a:cubicBezTo>
                      <a:pt x="138" y="760"/>
                      <a:pt x="55" y="1215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4763150" y="2030150"/>
                <a:ext cx="293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69" extrusionOk="0">
                    <a:moveTo>
                      <a:pt x="1095" y="1"/>
                    </a:moveTo>
                    <a:cubicBezTo>
                      <a:pt x="1095" y="1"/>
                      <a:pt x="1174" y="269"/>
                      <a:pt x="1" y="16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>
                <a:off x="4812875" y="2106250"/>
                <a:ext cx="225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3" extrusionOk="0">
                    <a:moveTo>
                      <a:pt x="750" y="1"/>
                    </a:moveTo>
                    <a:cubicBezTo>
                      <a:pt x="750" y="1"/>
                      <a:pt x="900" y="125"/>
                      <a:pt x="1" y="32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6"/>
              <p:cNvSpPr/>
              <p:nvPr/>
            </p:nvSpPr>
            <p:spPr>
              <a:xfrm>
                <a:off x="4868650" y="2165975"/>
                <a:ext cx="200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9" extrusionOk="0">
                    <a:moveTo>
                      <a:pt x="672" y="0"/>
                    </a:moveTo>
                    <a:cubicBezTo>
                      <a:pt x="672" y="0"/>
                      <a:pt x="803" y="114"/>
                      <a:pt x="0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6"/>
              <p:cNvSpPr/>
              <p:nvPr/>
            </p:nvSpPr>
            <p:spPr>
              <a:xfrm>
                <a:off x="4899600" y="2223350"/>
                <a:ext cx="19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5" extrusionOk="0">
                    <a:moveTo>
                      <a:pt x="671" y="1"/>
                    </a:moveTo>
                    <a:cubicBezTo>
                      <a:pt x="671" y="1"/>
                      <a:pt x="792" y="119"/>
                      <a:pt x="1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4833225" y="2010450"/>
                <a:ext cx="203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6" extrusionOk="0">
                    <a:moveTo>
                      <a:pt x="813" y="599"/>
                    </a:moveTo>
                    <a:cubicBezTo>
                      <a:pt x="813" y="599"/>
                      <a:pt x="722" y="776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6"/>
              <p:cNvSpPr/>
              <p:nvPr/>
            </p:nvSpPr>
            <p:spPr>
              <a:xfrm>
                <a:off x="4896225" y="2041525"/>
                <a:ext cx="169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903" extrusionOk="0">
                    <a:moveTo>
                      <a:pt x="676" y="750"/>
                    </a:moveTo>
                    <a:cubicBezTo>
                      <a:pt x="676" y="750"/>
                      <a:pt x="550" y="90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6"/>
              <p:cNvSpPr/>
              <p:nvPr/>
            </p:nvSpPr>
            <p:spPr>
              <a:xfrm>
                <a:off x="4946650" y="2112525"/>
                <a:ext cx="12350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957" extrusionOk="0">
                    <a:moveTo>
                      <a:pt x="493" y="849"/>
                    </a:moveTo>
                    <a:cubicBezTo>
                      <a:pt x="493" y="849"/>
                      <a:pt x="347" y="956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6"/>
              <p:cNvSpPr/>
              <p:nvPr/>
            </p:nvSpPr>
            <p:spPr>
              <a:xfrm>
                <a:off x="4986925" y="2184000"/>
                <a:ext cx="6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833" extrusionOk="0">
                    <a:moveTo>
                      <a:pt x="272" y="767"/>
                    </a:moveTo>
                    <a:cubicBezTo>
                      <a:pt x="272" y="767"/>
                      <a:pt x="137" y="833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4778450" y="2042125"/>
                <a:ext cx="293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69" extrusionOk="0">
                    <a:moveTo>
                      <a:pt x="1096" y="0"/>
                    </a:moveTo>
                    <a:cubicBezTo>
                      <a:pt x="1096" y="0"/>
                      <a:pt x="1174" y="268"/>
                      <a:pt x="1" y="1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4828225" y="2109225"/>
                <a:ext cx="225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2" extrusionOk="0">
                    <a:moveTo>
                      <a:pt x="750" y="0"/>
                    </a:moveTo>
                    <a:cubicBezTo>
                      <a:pt x="750" y="0"/>
                      <a:pt x="900" y="123"/>
                      <a:pt x="0" y="32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4882250" y="2169050"/>
                <a:ext cx="200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9" extrusionOk="0">
                    <a:moveTo>
                      <a:pt x="672" y="1"/>
                    </a:moveTo>
                    <a:cubicBezTo>
                      <a:pt x="672" y="1"/>
                      <a:pt x="803" y="114"/>
                      <a:pt x="0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6"/>
              <p:cNvSpPr/>
              <p:nvPr/>
            </p:nvSpPr>
            <p:spPr>
              <a:xfrm>
                <a:off x="4912700" y="2227150"/>
                <a:ext cx="19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4" extrusionOk="0">
                    <a:moveTo>
                      <a:pt x="670" y="1"/>
                    </a:moveTo>
                    <a:cubicBezTo>
                      <a:pt x="670" y="1"/>
                      <a:pt x="792" y="119"/>
                      <a:pt x="0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6"/>
              <p:cNvSpPr/>
              <p:nvPr/>
            </p:nvSpPr>
            <p:spPr>
              <a:xfrm>
                <a:off x="4836925" y="2025575"/>
                <a:ext cx="203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5" extrusionOk="0">
                    <a:moveTo>
                      <a:pt x="814" y="599"/>
                    </a:moveTo>
                    <a:cubicBezTo>
                      <a:pt x="814" y="599"/>
                      <a:pt x="722" y="775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6"/>
              <p:cNvSpPr/>
              <p:nvPr/>
            </p:nvSpPr>
            <p:spPr>
              <a:xfrm>
                <a:off x="4896800" y="2057050"/>
                <a:ext cx="169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904" extrusionOk="0">
                    <a:moveTo>
                      <a:pt x="677" y="750"/>
                    </a:moveTo>
                    <a:cubicBezTo>
                      <a:pt x="677" y="750"/>
                      <a:pt x="551" y="903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>
                <a:off x="4944300" y="2126725"/>
                <a:ext cx="1237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957" extrusionOk="0">
                    <a:moveTo>
                      <a:pt x="494" y="849"/>
                    </a:moveTo>
                    <a:cubicBezTo>
                      <a:pt x="494" y="849"/>
                      <a:pt x="347" y="957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>
                <a:off x="4982825" y="2195250"/>
                <a:ext cx="6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832" extrusionOk="0">
                    <a:moveTo>
                      <a:pt x="273" y="766"/>
                    </a:moveTo>
                    <a:cubicBezTo>
                      <a:pt x="273" y="766"/>
                      <a:pt x="137" y="832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4801550" y="2056450"/>
                <a:ext cx="2482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8" extrusionOk="0">
                    <a:moveTo>
                      <a:pt x="902" y="0"/>
                    </a:moveTo>
                    <a:cubicBezTo>
                      <a:pt x="902" y="0"/>
                      <a:pt x="992" y="278"/>
                      <a:pt x="0" y="6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6"/>
              <p:cNvSpPr/>
              <p:nvPr/>
            </p:nvSpPr>
            <p:spPr>
              <a:xfrm>
                <a:off x="4849275" y="2112775"/>
                <a:ext cx="200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29" extrusionOk="0">
                    <a:moveTo>
                      <a:pt x="641" y="1"/>
                    </a:moveTo>
                    <a:cubicBezTo>
                      <a:pt x="641" y="1"/>
                      <a:pt x="802" y="126"/>
                      <a:pt x="0" y="22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>
                <a:off x="4900950" y="2172775"/>
                <a:ext cx="179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80" extrusionOk="0">
                    <a:moveTo>
                      <a:pt x="573" y="1"/>
                    </a:moveTo>
                    <a:cubicBezTo>
                      <a:pt x="573" y="1"/>
                      <a:pt x="716" y="116"/>
                      <a:pt x="1" y="18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>
                <a:off x="4930825" y="2231725"/>
                <a:ext cx="175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43" extrusionOk="0">
                    <a:moveTo>
                      <a:pt x="571" y="0"/>
                    </a:moveTo>
                    <a:cubicBezTo>
                      <a:pt x="571" y="0"/>
                      <a:pt x="703" y="121"/>
                      <a:pt x="1" y="14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6"/>
              <p:cNvSpPr/>
              <p:nvPr/>
            </p:nvSpPr>
            <p:spPr>
              <a:xfrm>
                <a:off x="4845850" y="2045450"/>
                <a:ext cx="158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14" extrusionOk="0">
                    <a:moveTo>
                      <a:pt x="633" y="527"/>
                    </a:moveTo>
                    <a:cubicBezTo>
                      <a:pt x="633" y="527"/>
                      <a:pt x="543" y="71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4901525" y="2078300"/>
                <a:ext cx="12875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807" extrusionOk="0">
                    <a:moveTo>
                      <a:pt x="515" y="642"/>
                    </a:moveTo>
                    <a:cubicBezTo>
                      <a:pt x="515" y="642"/>
                      <a:pt x="389" y="80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6"/>
              <p:cNvSpPr/>
              <p:nvPr/>
            </p:nvSpPr>
            <p:spPr>
              <a:xfrm>
                <a:off x="4944775" y="2147125"/>
                <a:ext cx="9050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30" extrusionOk="0">
                    <a:moveTo>
                      <a:pt x="362" y="712"/>
                    </a:moveTo>
                    <a:cubicBezTo>
                      <a:pt x="362" y="712"/>
                      <a:pt x="213" y="830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6"/>
              <p:cNvSpPr/>
              <p:nvPr/>
            </p:nvSpPr>
            <p:spPr>
              <a:xfrm>
                <a:off x="4980075" y="2211975"/>
                <a:ext cx="46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708" extrusionOk="0">
                    <a:moveTo>
                      <a:pt x="187" y="634"/>
                    </a:moveTo>
                    <a:cubicBezTo>
                      <a:pt x="187" y="634"/>
                      <a:pt x="48" y="70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6"/>
              <p:cNvSpPr/>
              <p:nvPr/>
            </p:nvSpPr>
            <p:spPr>
              <a:xfrm>
                <a:off x="4822875" y="2067825"/>
                <a:ext cx="197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223" extrusionOk="0">
                    <a:moveTo>
                      <a:pt x="717" y="0"/>
                    </a:moveTo>
                    <a:cubicBezTo>
                      <a:pt x="717" y="0"/>
                      <a:pt x="790" y="223"/>
                      <a:pt x="0" y="4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6"/>
              <p:cNvSpPr/>
              <p:nvPr/>
            </p:nvSpPr>
            <p:spPr>
              <a:xfrm>
                <a:off x="4868725" y="2115125"/>
                <a:ext cx="160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1" extrusionOk="0">
                    <a:moveTo>
                      <a:pt x="511" y="0"/>
                    </a:moveTo>
                    <a:cubicBezTo>
                      <a:pt x="511" y="0"/>
                      <a:pt x="641" y="101"/>
                      <a:pt x="0" y="18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>
                <a:off x="4918225" y="2175350"/>
                <a:ext cx="1430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43" extrusionOk="0">
                    <a:moveTo>
                      <a:pt x="457" y="1"/>
                    </a:moveTo>
                    <a:cubicBezTo>
                      <a:pt x="457" y="1"/>
                      <a:pt x="571" y="93"/>
                      <a:pt x="0" y="14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6"/>
              <p:cNvSpPr/>
              <p:nvPr/>
            </p:nvSpPr>
            <p:spPr>
              <a:xfrm>
                <a:off x="4947600" y="2235050"/>
                <a:ext cx="140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13" extrusionOk="0">
                    <a:moveTo>
                      <a:pt x="455" y="1"/>
                    </a:moveTo>
                    <a:cubicBezTo>
                      <a:pt x="455" y="1"/>
                      <a:pt x="560" y="98"/>
                      <a:pt x="1" y="11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6"/>
              <p:cNvSpPr/>
              <p:nvPr/>
            </p:nvSpPr>
            <p:spPr>
              <a:xfrm>
                <a:off x="4854075" y="2063825"/>
                <a:ext cx="1255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70" extrusionOk="0">
                    <a:moveTo>
                      <a:pt x="501" y="419"/>
                    </a:moveTo>
                    <a:cubicBezTo>
                      <a:pt x="501" y="419"/>
                      <a:pt x="430" y="570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6"/>
              <p:cNvSpPr/>
              <p:nvPr/>
            </p:nvSpPr>
            <p:spPr>
              <a:xfrm>
                <a:off x="4905875" y="2097925"/>
                <a:ext cx="10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44" extrusionOk="0">
                    <a:moveTo>
                      <a:pt x="408" y="511"/>
                    </a:moveTo>
                    <a:cubicBezTo>
                      <a:pt x="408" y="511"/>
                      <a:pt x="307" y="64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6"/>
              <p:cNvSpPr/>
              <p:nvPr/>
            </p:nvSpPr>
            <p:spPr>
              <a:xfrm>
                <a:off x="4945200" y="2166025"/>
                <a:ext cx="71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661" extrusionOk="0">
                    <a:moveTo>
                      <a:pt x="286" y="565"/>
                    </a:moveTo>
                    <a:cubicBezTo>
                      <a:pt x="286" y="565"/>
                      <a:pt x="166" y="660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4977550" y="2227425"/>
                <a:ext cx="367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64" extrusionOk="0">
                    <a:moveTo>
                      <a:pt x="146" y="504"/>
                    </a:moveTo>
                    <a:cubicBezTo>
                      <a:pt x="146" y="504"/>
                      <a:pt x="35" y="564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6"/>
              <p:cNvSpPr/>
              <p:nvPr/>
            </p:nvSpPr>
            <p:spPr>
              <a:xfrm>
                <a:off x="4739625" y="1995725"/>
                <a:ext cx="55825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61" extrusionOk="0">
                    <a:moveTo>
                      <a:pt x="1307" y="1043"/>
                    </a:moveTo>
                    <a:cubicBezTo>
                      <a:pt x="1307" y="1043"/>
                      <a:pt x="2233" y="1461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4782350" y="2099225"/>
                <a:ext cx="536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83" extrusionOk="0">
                    <a:moveTo>
                      <a:pt x="1319" y="264"/>
                    </a:moveTo>
                    <a:cubicBezTo>
                      <a:pt x="1319" y="264"/>
                      <a:pt x="2144" y="282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6"/>
              <p:cNvSpPr/>
              <p:nvPr/>
            </p:nvSpPr>
            <p:spPr>
              <a:xfrm>
                <a:off x="4841875" y="2157775"/>
                <a:ext cx="475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8" extrusionOk="0">
                    <a:moveTo>
                      <a:pt x="1164" y="292"/>
                    </a:moveTo>
                    <a:cubicBezTo>
                      <a:pt x="1164" y="292"/>
                      <a:pt x="1902" y="31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6"/>
              <p:cNvSpPr/>
              <p:nvPr/>
            </p:nvSpPr>
            <p:spPr>
              <a:xfrm>
                <a:off x="4873600" y="2212775"/>
                <a:ext cx="459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9" extrusionOk="0">
                    <a:moveTo>
                      <a:pt x="1148" y="356"/>
                    </a:moveTo>
                    <a:cubicBezTo>
                      <a:pt x="1148" y="356"/>
                      <a:pt x="1838" y="419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38700" y="1976900"/>
                <a:ext cx="173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2070" extrusionOk="0">
                    <a:moveTo>
                      <a:pt x="291" y="1333"/>
                    </a:moveTo>
                    <a:cubicBezTo>
                      <a:pt x="291" y="1333"/>
                      <a:pt x="695" y="2070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908350" y="2009800"/>
                <a:ext cx="66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165" extrusionOk="0">
                    <a:moveTo>
                      <a:pt x="16" y="1362"/>
                    </a:moveTo>
                    <a:cubicBezTo>
                      <a:pt x="16" y="1362"/>
                      <a:pt x="264" y="2165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957950" y="2086825"/>
                <a:ext cx="5975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28" extrusionOk="0">
                    <a:moveTo>
                      <a:pt x="0" y="1239"/>
                    </a:moveTo>
                    <a:cubicBezTo>
                      <a:pt x="0" y="1239"/>
                      <a:pt x="82" y="2027"/>
                      <a:pt x="239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993975" y="2165675"/>
                <a:ext cx="11025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629" extrusionOk="0">
                    <a:moveTo>
                      <a:pt x="55" y="974"/>
                    </a:moveTo>
                    <a:cubicBezTo>
                      <a:pt x="55" y="974"/>
                      <a:pt x="1" y="1629"/>
                      <a:pt x="44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5284750" y="1957750"/>
                <a:ext cx="59875" cy="14987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5995" extrusionOk="0">
                    <a:moveTo>
                      <a:pt x="0" y="5995"/>
                    </a:moveTo>
                    <a:cubicBezTo>
                      <a:pt x="0" y="5995"/>
                      <a:pt x="100" y="1389"/>
                      <a:pt x="1299" y="655"/>
                    </a:cubicBezTo>
                    <a:cubicBezTo>
                      <a:pt x="2368" y="1"/>
                      <a:pt x="2394" y="2093"/>
                      <a:pt x="0" y="5995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5220725" y="1979975"/>
                <a:ext cx="599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6375" extrusionOk="0">
                    <a:moveTo>
                      <a:pt x="986" y="6374"/>
                    </a:moveTo>
                    <a:cubicBezTo>
                      <a:pt x="986" y="6374"/>
                      <a:pt x="0" y="1879"/>
                      <a:pt x="995" y="886"/>
                    </a:cubicBezTo>
                    <a:cubicBezTo>
                      <a:pt x="1882" y="1"/>
                      <a:pt x="2399" y="2026"/>
                      <a:pt x="986" y="6374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5170475" y="2060775"/>
                <a:ext cx="55600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835" extrusionOk="0">
                    <a:moveTo>
                      <a:pt x="1700" y="5834"/>
                    </a:moveTo>
                    <a:cubicBezTo>
                      <a:pt x="1700" y="5834"/>
                      <a:pt x="0" y="1989"/>
                      <a:pt x="735" y="938"/>
                    </a:cubicBezTo>
                    <a:cubicBezTo>
                      <a:pt x="1391" y="1"/>
                      <a:pt x="2223" y="1721"/>
                      <a:pt x="1700" y="5834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5130850" y="2147675"/>
                <a:ext cx="55300" cy="11200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480" extrusionOk="0">
                    <a:moveTo>
                      <a:pt x="2211" y="4479"/>
                    </a:moveTo>
                    <a:cubicBezTo>
                      <a:pt x="2211" y="4479"/>
                      <a:pt x="0" y="1713"/>
                      <a:pt x="585" y="808"/>
                    </a:cubicBezTo>
                    <a:cubicBezTo>
                      <a:pt x="1106" y="1"/>
                      <a:pt x="2167" y="1229"/>
                      <a:pt x="2211" y="4479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5194125" y="2189800"/>
                <a:ext cx="11445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2190" extrusionOk="0">
                    <a:moveTo>
                      <a:pt x="1" y="1977"/>
                    </a:moveTo>
                    <a:cubicBezTo>
                      <a:pt x="1" y="1977"/>
                      <a:pt x="2963" y="0"/>
                      <a:pt x="3816" y="652"/>
                    </a:cubicBezTo>
                    <a:cubicBezTo>
                      <a:pt x="4578" y="1234"/>
                      <a:pt x="3255" y="2190"/>
                      <a:pt x="1" y="1977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5222325" y="2136950"/>
                <a:ext cx="115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2205" extrusionOk="0">
                    <a:moveTo>
                      <a:pt x="1" y="1776"/>
                    </a:moveTo>
                    <a:cubicBezTo>
                      <a:pt x="1" y="1776"/>
                      <a:pt x="3087" y="0"/>
                      <a:pt x="3895" y="707"/>
                    </a:cubicBezTo>
                    <a:cubicBezTo>
                      <a:pt x="4615" y="1339"/>
                      <a:pt x="3231" y="2205"/>
                      <a:pt x="1" y="177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5266600" y="2076850"/>
                <a:ext cx="142450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2214" extrusionOk="0">
                    <a:moveTo>
                      <a:pt x="1" y="1706"/>
                    </a:moveTo>
                    <a:cubicBezTo>
                      <a:pt x="1" y="1706"/>
                      <a:pt x="3774" y="0"/>
                      <a:pt x="4791" y="730"/>
                    </a:cubicBezTo>
                    <a:cubicBezTo>
                      <a:pt x="5698" y="1379"/>
                      <a:pt x="4009" y="2214"/>
                      <a:pt x="1" y="170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5174600" y="2035775"/>
                <a:ext cx="200075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8003" h="11129" extrusionOk="0">
                    <a:moveTo>
                      <a:pt x="0" y="11128"/>
                    </a:moveTo>
                    <a:cubicBezTo>
                      <a:pt x="0" y="11128"/>
                      <a:pt x="265" y="4038"/>
                      <a:pt x="8003" y="0"/>
                    </a:cubicBezTo>
                    <a:cubicBezTo>
                      <a:pt x="8003" y="0"/>
                      <a:pt x="1482" y="3689"/>
                      <a:pt x="0" y="11128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300425" y="1975375"/>
                <a:ext cx="145350" cy="11315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4526" extrusionOk="0">
                    <a:moveTo>
                      <a:pt x="1" y="4526"/>
                    </a:moveTo>
                    <a:cubicBezTo>
                      <a:pt x="1" y="4526"/>
                      <a:pt x="3191" y="0"/>
                      <a:pt x="4631" y="591"/>
                    </a:cubicBezTo>
                    <a:cubicBezTo>
                      <a:pt x="5813" y="1076"/>
                      <a:pt x="4922" y="2482"/>
                      <a:pt x="1" y="452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291125" y="2015075"/>
                <a:ext cx="109000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261" extrusionOk="0">
                    <a:moveTo>
                      <a:pt x="1" y="3261"/>
                    </a:moveTo>
                    <a:cubicBezTo>
                      <a:pt x="1" y="3261"/>
                      <a:pt x="1917" y="1141"/>
                      <a:pt x="4360" y="1"/>
                    </a:cubicBezTo>
                    <a:cubicBezTo>
                      <a:pt x="4360" y="1"/>
                      <a:pt x="1117" y="2623"/>
                      <a:pt x="1" y="32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292450" y="1999650"/>
                <a:ext cx="24300" cy="995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980" extrusionOk="0">
                    <a:moveTo>
                      <a:pt x="0" y="3979"/>
                    </a:moveTo>
                    <a:cubicBezTo>
                      <a:pt x="0" y="3979"/>
                      <a:pt x="11" y="1773"/>
                      <a:pt x="971" y="0"/>
                    </a:cubicBezTo>
                    <a:cubicBezTo>
                      <a:pt x="971" y="0"/>
                      <a:pt x="368" y="3091"/>
                      <a:pt x="0" y="397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5235375" y="2033850"/>
                <a:ext cx="154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509" extrusionOk="0">
                    <a:moveTo>
                      <a:pt x="431" y="4508"/>
                    </a:moveTo>
                    <a:cubicBezTo>
                      <a:pt x="431" y="4508"/>
                      <a:pt x="1" y="2148"/>
                      <a:pt x="596" y="0"/>
                    </a:cubicBezTo>
                    <a:cubicBezTo>
                      <a:pt x="596" y="0"/>
                      <a:pt x="616" y="3462"/>
                      <a:pt x="431" y="450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5197175" y="2098375"/>
                <a:ext cx="15375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146" extrusionOk="0">
                    <a:moveTo>
                      <a:pt x="615" y="4145"/>
                    </a:moveTo>
                    <a:cubicBezTo>
                      <a:pt x="615" y="4145"/>
                      <a:pt x="0" y="2087"/>
                      <a:pt x="33" y="0"/>
                    </a:cubicBezTo>
                    <a:cubicBezTo>
                      <a:pt x="33" y="0"/>
                      <a:pt x="568" y="3152"/>
                      <a:pt x="615" y="414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5158700" y="2174150"/>
                <a:ext cx="2800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466" extrusionOk="0">
                    <a:moveTo>
                      <a:pt x="1119" y="3466"/>
                    </a:moveTo>
                    <a:cubicBezTo>
                      <a:pt x="1119" y="3466"/>
                      <a:pt x="241" y="1795"/>
                      <a:pt x="1" y="1"/>
                    </a:cubicBezTo>
                    <a:cubicBezTo>
                      <a:pt x="1" y="1"/>
                      <a:pt x="943" y="2620"/>
                      <a:pt x="1119" y="3466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5193375" y="2216400"/>
                <a:ext cx="88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04" extrusionOk="0">
                    <a:moveTo>
                      <a:pt x="0" y="903"/>
                    </a:moveTo>
                    <a:cubicBezTo>
                      <a:pt x="0" y="903"/>
                      <a:pt x="1891" y="752"/>
                      <a:pt x="3549" y="0"/>
                    </a:cubicBezTo>
                    <a:cubicBezTo>
                      <a:pt x="3549" y="0"/>
                      <a:pt x="814" y="602"/>
                      <a:pt x="0" y="90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20300" y="2162575"/>
                <a:ext cx="8532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675" extrusionOk="0">
                    <a:moveTo>
                      <a:pt x="1" y="674"/>
                    </a:moveTo>
                    <a:cubicBezTo>
                      <a:pt x="1" y="674"/>
                      <a:pt x="1810" y="643"/>
                      <a:pt x="3413" y="0"/>
                    </a:cubicBezTo>
                    <a:cubicBezTo>
                      <a:pt x="3413" y="0"/>
                      <a:pt x="786" y="426"/>
                      <a:pt x="1" y="67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70525" y="2103425"/>
                <a:ext cx="971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34" extrusionOk="0">
                    <a:moveTo>
                      <a:pt x="1" y="527"/>
                    </a:moveTo>
                    <a:cubicBezTo>
                      <a:pt x="1" y="527"/>
                      <a:pt x="2046" y="634"/>
                      <a:pt x="3885" y="1"/>
                    </a:cubicBezTo>
                    <a:cubicBezTo>
                      <a:pt x="3885" y="1"/>
                      <a:pt x="898" y="296"/>
                      <a:pt x="1" y="527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321825" y="2053750"/>
                <a:ext cx="80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55" extrusionOk="0">
                    <a:moveTo>
                      <a:pt x="210" y="528"/>
                    </a:moveTo>
                    <a:cubicBezTo>
                      <a:pt x="210" y="528"/>
                      <a:pt x="1" y="554"/>
                      <a:pt x="32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5281550" y="2110950"/>
                <a:ext cx="106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53" extrusionOk="0">
                    <a:moveTo>
                      <a:pt x="163" y="253"/>
                    </a:moveTo>
                    <a:cubicBezTo>
                      <a:pt x="163" y="253"/>
                      <a:pt x="1" y="221"/>
                      <a:pt x="42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233125" y="2171575"/>
                <a:ext cx="9450" cy="57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30" extrusionOk="0">
                    <a:moveTo>
                      <a:pt x="146" y="230"/>
                    </a:moveTo>
                    <a:cubicBezTo>
                      <a:pt x="146" y="230"/>
                      <a:pt x="1" y="207"/>
                      <a:pt x="37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5203725" y="2230750"/>
                <a:ext cx="8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39" extrusionOk="0">
                    <a:moveTo>
                      <a:pt x="143" y="238"/>
                    </a:moveTo>
                    <a:cubicBezTo>
                      <a:pt x="143" y="238"/>
                      <a:pt x="1" y="224"/>
                      <a:pt x="35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291975" y="2062775"/>
                <a:ext cx="52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63" extrusionOk="0">
                    <a:moveTo>
                      <a:pt x="210" y="321"/>
                    </a:moveTo>
                    <a:cubicBezTo>
                      <a:pt x="210" y="321"/>
                      <a:pt x="85" y="462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5239775" y="2099925"/>
                <a:ext cx="677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436" extrusionOk="0">
                    <a:moveTo>
                      <a:pt x="270" y="272"/>
                    </a:moveTo>
                    <a:cubicBezTo>
                      <a:pt x="270" y="272"/>
                      <a:pt x="177" y="435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5201425" y="2171900"/>
                <a:ext cx="757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349" extrusionOk="0">
                    <a:moveTo>
                      <a:pt x="302" y="177"/>
                    </a:moveTo>
                    <a:cubicBezTo>
                      <a:pt x="302" y="177"/>
                      <a:pt x="246" y="348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6"/>
              <p:cNvSpPr/>
              <p:nvPr/>
            </p:nvSpPr>
            <p:spPr>
              <a:xfrm>
                <a:off x="5172225" y="2234750"/>
                <a:ext cx="69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49" extrusionOk="0">
                    <a:moveTo>
                      <a:pt x="276" y="100"/>
                    </a:moveTo>
                    <a:cubicBezTo>
                      <a:pt x="276" y="100"/>
                      <a:pt x="255" y="249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5330700" y="2039050"/>
                <a:ext cx="10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828" extrusionOk="0">
                    <a:moveTo>
                      <a:pt x="266" y="817"/>
                    </a:moveTo>
                    <a:cubicBezTo>
                      <a:pt x="266" y="817"/>
                      <a:pt x="0" y="827"/>
                      <a:pt x="43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5290775" y="2105775"/>
                <a:ext cx="150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93" extrusionOk="0">
                    <a:moveTo>
                      <a:pt x="199" y="392"/>
                    </a:moveTo>
                    <a:cubicBezTo>
                      <a:pt x="199" y="392"/>
                      <a:pt x="0" y="340"/>
                      <a:pt x="60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5241300" y="2166575"/>
                <a:ext cx="133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58" extrusionOk="0">
                    <a:moveTo>
                      <a:pt x="179" y="357"/>
                    </a:moveTo>
                    <a:cubicBezTo>
                      <a:pt x="179" y="357"/>
                      <a:pt x="1" y="318"/>
                      <a:pt x="53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5211575" y="2225225"/>
                <a:ext cx="124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69" extrusionOk="0">
                    <a:moveTo>
                      <a:pt x="176" y="369"/>
                    </a:moveTo>
                    <a:cubicBezTo>
                      <a:pt x="176" y="369"/>
                      <a:pt x="0" y="340"/>
                      <a:pt x="499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5291800" y="2048625"/>
                <a:ext cx="82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660" extrusionOk="0">
                    <a:moveTo>
                      <a:pt x="328" y="490"/>
                    </a:moveTo>
                    <a:cubicBezTo>
                      <a:pt x="328" y="490"/>
                      <a:pt x="157" y="660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5236725" y="2086100"/>
                <a:ext cx="105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15" extrusionOk="0">
                    <a:moveTo>
                      <a:pt x="422" y="415"/>
                    </a:moveTo>
                    <a:cubicBezTo>
                      <a:pt x="422" y="415"/>
                      <a:pt x="288" y="615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5195975" y="2160150"/>
                <a:ext cx="1182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84" extrusionOk="0">
                    <a:moveTo>
                      <a:pt x="472" y="268"/>
                    </a:moveTo>
                    <a:cubicBezTo>
                      <a:pt x="472" y="268"/>
                      <a:pt x="384" y="483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166025" y="2226000"/>
                <a:ext cx="106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7" extrusionOk="0">
                    <a:moveTo>
                      <a:pt x="426" y="149"/>
                    </a:moveTo>
                    <a:cubicBezTo>
                      <a:pt x="426" y="149"/>
                      <a:pt x="387" y="337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6"/>
              <p:cNvSpPr/>
              <p:nvPr/>
            </p:nvSpPr>
            <p:spPr>
              <a:xfrm>
                <a:off x="5342675" y="2027375"/>
                <a:ext cx="120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013" extrusionOk="0">
                    <a:moveTo>
                      <a:pt x="311" y="995"/>
                    </a:moveTo>
                    <a:cubicBezTo>
                      <a:pt x="311" y="995"/>
                      <a:pt x="0" y="1012"/>
                      <a:pt x="48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6"/>
              <p:cNvSpPr/>
              <p:nvPr/>
            </p:nvSpPr>
            <p:spPr>
              <a:xfrm>
                <a:off x="5301950" y="2102475"/>
                <a:ext cx="1757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486" extrusionOk="0">
                    <a:moveTo>
                      <a:pt x="236" y="486"/>
                    </a:moveTo>
                    <a:cubicBezTo>
                      <a:pt x="236" y="486"/>
                      <a:pt x="1" y="428"/>
                      <a:pt x="70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6"/>
              <p:cNvSpPr/>
              <p:nvPr/>
            </p:nvSpPr>
            <p:spPr>
              <a:xfrm>
                <a:off x="5251250" y="2163250"/>
                <a:ext cx="154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42" extrusionOk="0">
                    <a:moveTo>
                      <a:pt x="210" y="441"/>
                    </a:moveTo>
                    <a:cubicBezTo>
                      <a:pt x="210" y="441"/>
                      <a:pt x="1" y="398"/>
                      <a:pt x="61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6"/>
              <p:cNvSpPr/>
              <p:nvPr/>
            </p:nvSpPr>
            <p:spPr>
              <a:xfrm>
                <a:off x="5221200" y="2221275"/>
                <a:ext cx="1450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454" extrusionOk="0">
                    <a:moveTo>
                      <a:pt x="207" y="453"/>
                    </a:moveTo>
                    <a:cubicBezTo>
                      <a:pt x="207" y="453"/>
                      <a:pt x="0" y="423"/>
                      <a:pt x="579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6"/>
              <p:cNvSpPr/>
              <p:nvPr/>
            </p:nvSpPr>
            <p:spPr>
              <a:xfrm>
                <a:off x="5294200" y="2034950"/>
                <a:ext cx="106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779" extrusionOk="0">
                    <a:moveTo>
                      <a:pt x="424" y="578"/>
                    </a:moveTo>
                    <a:cubicBezTo>
                      <a:pt x="424" y="578"/>
                      <a:pt x="227" y="778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6"/>
              <p:cNvSpPr/>
              <p:nvPr/>
            </p:nvSpPr>
            <p:spPr>
              <a:xfrm>
                <a:off x="5236325" y="2072275"/>
                <a:ext cx="133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15" extrusionOk="0">
                    <a:moveTo>
                      <a:pt x="533" y="479"/>
                    </a:moveTo>
                    <a:cubicBezTo>
                      <a:pt x="533" y="479"/>
                      <a:pt x="380" y="714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6"/>
              <p:cNvSpPr/>
              <p:nvPr/>
            </p:nvSpPr>
            <p:spPr>
              <a:xfrm>
                <a:off x="5193050" y="2147700"/>
                <a:ext cx="147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53" extrusionOk="0">
                    <a:moveTo>
                      <a:pt x="588" y="300"/>
                    </a:moveTo>
                    <a:cubicBezTo>
                      <a:pt x="588" y="300"/>
                      <a:pt x="488" y="553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6"/>
              <p:cNvSpPr/>
              <p:nvPr/>
            </p:nvSpPr>
            <p:spPr>
              <a:xfrm>
                <a:off x="5161725" y="2216300"/>
                <a:ext cx="1312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8" extrusionOk="0">
                    <a:moveTo>
                      <a:pt x="525" y="157"/>
                    </a:moveTo>
                    <a:cubicBezTo>
                      <a:pt x="525" y="157"/>
                      <a:pt x="482" y="377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6"/>
              <p:cNvSpPr/>
              <p:nvPr/>
            </p:nvSpPr>
            <p:spPr>
              <a:xfrm>
                <a:off x="5357450" y="2009800"/>
                <a:ext cx="152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454" extrusionOk="0">
                    <a:moveTo>
                      <a:pt x="416" y="1086"/>
                    </a:moveTo>
                    <a:cubicBezTo>
                      <a:pt x="416" y="1086"/>
                      <a:pt x="0" y="1454"/>
                      <a:pt x="60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6"/>
              <p:cNvSpPr/>
              <p:nvPr/>
            </p:nvSpPr>
            <p:spPr>
              <a:xfrm>
                <a:off x="5315075" y="2097150"/>
                <a:ext cx="237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631" extrusionOk="0">
                    <a:moveTo>
                      <a:pt x="433" y="528"/>
                    </a:moveTo>
                    <a:cubicBezTo>
                      <a:pt x="433" y="528"/>
                      <a:pt x="1" y="631"/>
                      <a:pt x="94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6"/>
              <p:cNvSpPr/>
              <p:nvPr/>
            </p:nvSpPr>
            <p:spPr>
              <a:xfrm>
                <a:off x="5262900" y="2157975"/>
                <a:ext cx="208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84" extrusionOk="0">
                    <a:moveTo>
                      <a:pt x="383" y="479"/>
                    </a:moveTo>
                    <a:cubicBezTo>
                      <a:pt x="383" y="479"/>
                      <a:pt x="1" y="583"/>
                      <a:pt x="83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6"/>
              <p:cNvSpPr/>
              <p:nvPr/>
            </p:nvSpPr>
            <p:spPr>
              <a:xfrm>
                <a:off x="5232525" y="2215125"/>
                <a:ext cx="194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19" extrusionOk="0">
                    <a:moveTo>
                      <a:pt x="368" y="494"/>
                    </a:moveTo>
                    <a:cubicBezTo>
                      <a:pt x="368" y="494"/>
                      <a:pt x="1" y="618"/>
                      <a:pt x="779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6"/>
              <p:cNvSpPr/>
              <p:nvPr/>
            </p:nvSpPr>
            <p:spPr>
              <a:xfrm>
                <a:off x="5296625" y="2015525"/>
                <a:ext cx="115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067" extrusionOk="0">
                    <a:moveTo>
                      <a:pt x="459" y="635"/>
                    </a:moveTo>
                    <a:cubicBezTo>
                      <a:pt x="459" y="635"/>
                      <a:pt x="381" y="1066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6"/>
              <p:cNvSpPr/>
              <p:nvPr/>
            </p:nvSpPr>
            <p:spPr>
              <a:xfrm>
                <a:off x="5234850" y="2052750"/>
                <a:ext cx="146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968" extrusionOk="0">
                    <a:moveTo>
                      <a:pt x="576" y="530"/>
                    </a:moveTo>
                    <a:cubicBezTo>
                      <a:pt x="576" y="530"/>
                      <a:pt x="587" y="967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6"/>
              <p:cNvSpPr/>
              <p:nvPr/>
            </p:nvSpPr>
            <p:spPr>
              <a:xfrm>
                <a:off x="5188000" y="2130450"/>
                <a:ext cx="182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7" extrusionOk="0">
                    <a:moveTo>
                      <a:pt x="639" y="333"/>
                    </a:moveTo>
                    <a:cubicBezTo>
                      <a:pt x="639" y="333"/>
                      <a:pt x="729" y="726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6"/>
              <p:cNvSpPr/>
              <p:nvPr/>
            </p:nvSpPr>
            <p:spPr>
              <a:xfrm>
                <a:off x="5154950" y="2202975"/>
                <a:ext cx="176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84" extrusionOk="0">
                    <a:moveTo>
                      <a:pt x="571" y="176"/>
                    </a:moveTo>
                    <a:cubicBezTo>
                      <a:pt x="571" y="176"/>
                      <a:pt x="707" y="483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6"/>
              <p:cNvSpPr/>
              <p:nvPr/>
            </p:nvSpPr>
            <p:spPr>
              <a:xfrm>
                <a:off x="5369350" y="1997425"/>
                <a:ext cx="27300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598" extrusionOk="0">
                    <a:moveTo>
                      <a:pt x="580" y="1171"/>
                    </a:moveTo>
                    <a:cubicBezTo>
                      <a:pt x="580" y="1171"/>
                      <a:pt x="0" y="1598"/>
                      <a:pt x="1092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6"/>
              <p:cNvSpPr/>
              <p:nvPr/>
            </p:nvSpPr>
            <p:spPr>
              <a:xfrm>
                <a:off x="5326850" y="2095850"/>
                <a:ext cx="3380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2" extrusionOk="0">
                    <a:moveTo>
                      <a:pt x="573" y="504"/>
                    </a:moveTo>
                    <a:cubicBezTo>
                      <a:pt x="573" y="504"/>
                      <a:pt x="0" y="602"/>
                      <a:pt x="135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6"/>
              <p:cNvSpPr/>
              <p:nvPr/>
            </p:nvSpPr>
            <p:spPr>
              <a:xfrm>
                <a:off x="5273325" y="2156125"/>
                <a:ext cx="298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571" extrusionOk="0">
                    <a:moveTo>
                      <a:pt x="509" y="467"/>
                    </a:moveTo>
                    <a:cubicBezTo>
                      <a:pt x="509" y="467"/>
                      <a:pt x="0" y="571"/>
                      <a:pt x="119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6"/>
              <p:cNvSpPr/>
              <p:nvPr/>
            </p:nvSpPr>
            <p:spPr>
              <a:xfrm>
                <a:off x="5242600" y="2212225"/>
                <a:ext cx="2827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626" extrusionOk="0">
                    <a:moveTo>
                      <a:pt x="489" y="495"/>
                    </a:moveTo>
                    <a:cubicBezTo>
                      <a:pt x="489" y="495"/>
                      <a:pt x="0" y="626"/>
                      <a:pt x="113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6"/>
              <p:cNvSpPr/>
              <p:nvPr/>
            </p:nvSpPr>
            <p:spPr>
              <a:xfrm>
                <a:off x="5305925" y="1994850"/>
                <a:ext cx="72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433" extrusionOk="0">
                    <a:moveTo>
                      <a:pt x="291" y="872"/>
                    </a:moveTo>
                    <a:cubicBezTo>
                      <a:pt x="291" y="872"/>
                      <a:pt x="136" y="143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6"/>
              <p:cNvSpPr/>
              <p:nvPr/>
            </p:nvSpPr>
            <p:spPr>
              <a:xfrm>
                <a:off x="5239750" y="2030675"/>
                <a:ext cx="1155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375" extrusionOk="0">
                    <a:moveTo>
                      <a:pt x="462" y="795"/>
                    </a:moveTo>
                    <a:cubicBezTo>
                      <a:pt x="462" y="795"/>
                      <a:pt x="423" y="1374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6"/>
              <p:cNvSpPr/>
              <p:nvPr/>
            </p:nvSpPr>
            <p:spPr>
              <a:xfrm>
                <a:off x="5188475" y="2109200"/>
                <a:ext cx="163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38" extrusionOk="0">
                    <a:moveTo>
                      <a:pt x="580" y="603"/>
                    </a:moveTo>
                    <a:cubicBezTo>
                      <a:pt x="580" y="603"/>
                      <a:pt x="652" y="113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6"/>
              <p:cNvSpPr/>
              <p:nvPr/>
            </p:nvSpPr>
            <p:spPr>
              <a:xfrm>
                <a:off x="5152075" y="2185575"/>
                <a:ext cx="17650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831" extrusionOk="0">
                    <a:moveTo>
                      <a:pt x="566" y="406"/>
                    </a:moveTo>
                    <a:cubicBezTo>
                      <a:pt x="566" y="406"/>
                      <a:pt x="706" y="831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>
                <a:off x="5374075" y="2018675"/>
                <a:ext cx="425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13" extrusionOk="0">
                    <a:moveTo>
                      <a:pt x="629" y="75"/>
                    </a:moveTo>
                    <a:cubicBezTo>
                      <a:pt x="629" y="75"/>
                      <a:pt x="1" y="413"/>
                      <a:pt x="170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6"/>
              <p:cNvSpPr/>
              <p:nvPr/>
            </p:nvSpPr>
            <p:spPr>
              <a:xfrm>
                <a:off x="5333225" y="2106500"/>
                <a:ext cx="348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94" extrusionOk="0">
                    <a:moveTo>
                      <a:pt x="577" y="0"/>
                    </a:moveTo>
                    <a:cubicBezTo>
                      <a:pt x="577" y="0"/>
                      <a:pt x="0" y="41"/>
                      <a:pt x="1391" y="19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6"/>
              <p:cNvSpPr/>
              <p:nvPr/>
            </p:nvSpPr>
            <p:spPr>
              <a:xfrm>
                <a:off x="5278925" y="2165875"/>
                <a:ext cx="310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44" extrusionOk="0">
                    <a:moveTo>
                      <a:pt x="514" y="0"/>
                    </a:moveTo>
                    <a:cubicBezTo>
                      <a:pt x="514" y="0"/>
                      <a:pt x="1" y="55"/>
                      <a:pt x="1240" y="14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6"/>
              <p:cNvSpPr/>
              <p:nvPr/>
            </p:nvSpPr>
            <p:spPr>
              <a:xfrm>
                <a:off x="5247875" y="2222375"/>
                <a:ext cx="303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9" extrusionOk="0">
                    <a:moveTo>
                      <a:pt x="498" y="1"/>
                    </a:moveTo>
                    <a:cubicBezTo>
                      <a:pt x="498" y="1"/>
                      <a:pt x="0" y="84"/>
                      <a:pt x="1215" y="9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6"/>
              <p:cNvSpPr/>
              <p:nvPr/>
            </p:nvSpPr>
            <p:spPr>
              <a:xfrm>
                <a:off x="5307950" y="1992650"/>
                <a:ext cx="226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246" extrusionOk="0">
                    <a:moveTo>
                      <a:pt x="234" y="698"/>
                    </a:moveTo>
                    <a:cubicBezTo>
                      <a:pt x="234" y="698"/>
                      <a:pt x="0" y="1245"/>
                      <a:pt x="90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6"/>
              <p:cNvSpPr/>
              <p:nvPr/>
            </p:nvSpPr>
            <p:spPr>
              <a:xfrm>
                <a:off x="5247575" y="2023575"/>
                <a:ext cx="159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399" extrusionOk="0">
                    <a:moveTo>
                      <a:pt x="120" y="816"/>
                    </a:moveTo>
                    <a:cubicBezTo>
                      <a:pt x="120" y="816"/>
                      <a:pt x="0" y="1399"/>
                      <a:pt x="63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6"/>
              <p:cNvSpPr/>
              <p:nvPr/>
            </p:nvSpPr>
            <p:spPr>
              <a:xfrm>
                <a:off x="5200975" y="2096750"/>
                <a:ext cx="8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429" extrusionOk="0">
                    <a:moveTo>
                      <a:pt x="4" y="870"/>
                    </a:moveTo>
                    <a:cubicBezTo>
                      <a:pt x="4" y="870"/>
                      <a:pt x="1" y="1428"/>
                      <a:pt x="33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6"/>
              <p:cNvSpPr/>
              <p:nvPr/>
            </p:nvSpPr>
            <p:spPr>
              <a:xfrm>
                <a:off x="5163775" y="2172300"/>
                <a:ext cx="34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216" extrusionOk="0">
                    <a:moveTo>
                      <a:pt x="0" y="759"/>
                    </a:moveTo>
                    <a:cubicBezTo>
                      <a:pt x="0" y="759"/>
                      <a:pt x="83" y="1215"/>
                      <a:pt x="13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6"/>
              <p:cNvSpPr/>
              <p:nvPr/>
            </p:nvSpPr>
            <p:spPr>
              <a:xfrm>
                <a:off x="5368375" y="2032425"/>
                <a:ext cx="294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269" extrusionOk="0">
                    <a:moveTo>
                      <a:pt x="79" y="1"/>
                    </a:moveTo>
                    <a:cubicBezTo>
                      <a:pt x="79" y="1"/>
                      <a:pt x="1" y="269"/>
                      <a:pt x="1175" y="16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6"/>
              <p:cNvSpPr/>
              <p:nvPr/>
            </p:nvSpPr>
            <p:spPr>
              <a:xfrm>
                <a:off x="5325525" y="2108525"/>
                <a:ext cx="225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322" extrusionOk="0">
                    <a:moveTo>
                      <a:pt x="150" y="0"/>
                    </a:moveTo>
                    <a:cubicBezTo>
                      <a:pt x="150" y="0"/>
                      <a:pt x="0" y="124"/>
                      <a:pt x="900" y="32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6"/>
              <p:cNvSpPr/>
              <p:nvPr/>
            </p:nvSpPr>
            <p:spPr>
              <a:xfrm>
                <a:off x="5272175" y="2168250"/>
                <a:ext cx="2007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8" extrusionOk="0">
                    <a:moveTo>
                      <a:pt x="132" y="0"/>
                    </a:moveTo>
                    <a:cubicBezTo>
                      <a:pt x="132" y="0"/>
                      <a:pt x="0" y="114"/>
                      <a:pt x="803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6"/>
              <p:cNvSpPr/>
              <p:nvPr/>
            </p:nvSpPr>
            <p:spPr>
              <a:xfrm>
                <a:off x="5241475" y="2225625"/>
                <a:ext cx="19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4" extrusionOk="0">
                    <a:moveTo>
                      <a:pt x="123" y="1"/>
                    </a:moveTo>
                    <a:cubicBezTo>
                      <a:pt x="123" y="1"/>
                      <a:pt x="1" y="119"/>
                      <a:pt x="792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6"/>
              <p:cNvSpPr/>
              <p:nvPr/>
            </p:nvSpPr>
            <p:spPr>
              <a:xfrm>
                <a:off x="5307325" y="2012725"/>
                <a:ext cx="203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6" extrusionOk="0">
                    <a:moveTo>
                      <a:pt x="1" y="599"/>
                    </a:moveTo>
                    <a:cubicBezTo>
                      <a:pt x="1" y="599"/>
                      <a:pt x="93" y="776"/>
                      <a:pt x="81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6"/>
              <p:cNvSpPr/>
              <p:nvPr/>
            </p:nvSpPr>
            <p:spPr>
              <a:xfrm>
                <a:off x="5247750" y="2043800"/>
                <a:ext cx="1695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903" extrusionOk="0">
                    <a:moveTo>
                      <a:pt x="1" y="750"/>
                    </a:moveTo>
                    <a:cubicBezTo>
                      <a:pt x="1" y="750"/>
                      <a:pt x="127" y="903"/>
                      <a:pt x="67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6"/>
              <p:cNvSpPr/>
              <p:nvPr/>
            </p:nvSpPr>
            <p:spPr>
              <a:xfrm>
                <a:off x="5201900" y="2114775"/>
                <a:ext cx="1235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958" extrusionOk="0">
                    <a:moveTo>
                      <a:pt x="1" y="850"/>
                    </a:moveTo>
                    <a:cubicBezTo>
                      <a:pt x="1" y="850"/>
                      <a:pt x="147" y="957"/>
                      <a:pt x="494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6"/>
              <p:cNvSpPr/>
              <p:nvPr/>
            </p:nvSpPr>
            <p:spPr>
              <a:xfrm>
                <a:off x="5167150" y="2186275"/>
                <a:ext cx="6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833" extrusionOk="0">
                    <a:moveTo>
                      <a:pt x="1" y="767"/>
                    </a:moveTo>
                    <a:cubicBezTo>
                      <a:pt x="1" y="767"/>
                      <a:pt x="136" y="833"/>
                      <a:pt x="27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6"/>
              <p:cNvSpPr/>
              <p:nvPr/>
            </p:nvSpPr>
            <p:spPr>
              <a:xfrm>
                <a:off x="5353075" y="2044400"/>
                <a:ext cx="294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269" extrusionOk="0">
                    <a:moveTo>
                      <a:pt x="79" y="0"/>
                    </a:moveTo>
                    <a:cubicBezTo>
                      <a:pt x="79" y="0"/>
                      <a:pt x="1" y="268"/>
                      <a:pt x="1175" y="1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6"/>
              <p:cNvSpPr/>
              <p:nvPr/>
            </p:nvSpPr>
            <p:spPr>
              <a:xfrm>
                <a:off x="5310200" y="2111500"/>
                <a:ext cx="225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2" extrusionOk="0">
                    <a:moveTo>
                      <a:pt x="149" y="0"/>
                    </a:moveTo>
                    <a:cubicBezTo>
                      <a:pt x="149" y="0"/>
                      <a:pt x="0" y="123"/>
                      <a:pt x="899" y="32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6"/>
              <p:cNvSpPr/>
              <p:nvPr/>
            </p:nvSpPr>
            <p:spPr>
              <a:xfrm>
                <a:off x="5258575" y="2171325"/>
                <a:ext cx="2007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8" extrusionOk="0">
                    <a:moveTo>
                      <a:pt x="132" y="0"/>
                    </a:moveTo>
                    <a:cubicBezTo>
                      <a:pt x="132" y="0"/>
                      <a:pt x="0" y="114"/>
                      <a:pt x="803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6"/>
              <p:cNvSpPr/>
              <p:nvPr/>
            </p:nvSpPr>
            <p:spPr>
              <a:xfrm>
                <a:off x="5228400" y="2229425"/>
                <a:ext cx="19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4" extrusionOk="0">
                    <a:moveTo>
                      <a:pt x="122" y="1"/>
                    </a:moveTo>
                    <a:cubicBezTo>
                      <a:pt x="122" y="1"/>
                      <a:pt x="1" y="119"/>
                      <a:pt x="792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6"/>
              <p:cNvSpPr/>
              <p:nvPr/>
            </p:nvSpPr>
            <p:spPr>
              <a:xfrm>
                <a:off x="5303625" y="2027850"/>
                <a:ext cx="203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5" extrusionOk="0">
                    <a:moveTo>
                      <a:pt x="0" y="599"/>
                    </a:moveTo>
                    <a:cubicBezTo>
                      <a:pt x="0" y="599"/>
                      <a:pt x="93" y="775"/>
                      <a:pt x="81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6"/>
              <p:cNvSpPr/>
              <p:nvPr/>
            </p:nvSpPr>
            <p:spPr>
              <a:xfrm>
                <a:off x="5247175" y="2059325"/>
                <a:ext cx="1695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904" extrusionOk="0">
                    <a:moveTo>
                      <a:pt x="0" y="750"/>
                    </a:moveTo>
                    <a:cubicBezTo>
                      <a:pt x="0" y="750"/>
                      <a:pt x="126" y="903"/>
                      <a:pt x="67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6"/>
              <p:cNvSpPr/>
              <p:nvPr/>
            </p:nvSpPr>
            <p:spPr>
              <a:xfrm>
                <a:off x="5204250" y="2129000"/>
                <a:ext cx="12350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957" extrusionOk="0">
                    <a:moveTo>
                      <a:pt x="1" y="849"/>
                    </a:moveTo>
                    <a:cubicBezTo>
                      <a:pt x="1" y="849"/>
                      <a:pt x="147" y="956"/>
                      <a:pt x="49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6"/>
              <p:cNvSpPr/>
              <p:nvPr/>
            </p:nvSpPr>
            <p:spPr>
              <a:xfrm>
                <a:off x="5171225" y="2197525"/>
                <a:ext cx="6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832" extrusionOk="0">
                    <a:moveTo>
                      <a:pt x="1" y="766"/>
                    </a:moveTo>
                    <a:cubicBezTo>
                      <a:pt x="1" y="766"/>
                      <a:pt x="137" y="831"/>
                      <a:pt x="27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6"/>
              <p:cNvSpPr/>
              <p:nvPr/>
            </p:nvSpPr>
            <p:spPr>
              <a:xfrm>
                <a:off x="5334525" y="2058700"/>
                <a:ext cx="24850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79" extrusionOk="0">
                    <a:moveTo>
                      <a:pt x="91" y="1"/>
                    </a:moveTo>
                    <a:cubicBezTo>
                      <a:pt x="91" y="1"/>
                      <a:pt x="1" y="279"/>
                      <a:pt x="993" y="6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6"/>
              <p:cNvSpPr/>
              <p:nvPr/>
            </p:nvSpPr>
            <p:spPr>
              <a:xfrm>
                <a:off x="5291550" y="2115050"/>
                <a:ext cx="200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29" extrusionOk="0">
                    <a:moveTo>
                      <a:pt x="162" y="0"/>
                    </a:moveTo>
                    <a:cubicBezTo>
                      <a:pt x="162" y="0"/>
                      <a:pt x="0" y="126"/>
                      <a:pt x="803" y="22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6"/>
              <p:cNvSpPr/>
              <p:nvPr/>
            </p:nvSpPr>
            <p:spPr>
              <a:xfrm>
                <a:off x="5242075" y="2175050"/>
                <a:ext cx="178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80" extrusionOk="0">
                    <a:moveTo>
                      <a:pt x="142" y="1"/>
                    </a:moveTo>
                    <a:cubicBezTo>
                      <a:pt x="142" y="1"/>
                      <a:pt x="0" y="116"/>
                      <a:pt x="714" y="18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6"/>
              <p:cNvSpPr/>
              <p:nvPr/>
            </p:nvSpPr>
            <p:spPr>
              <a:xfrm>
                <a:off x="5212500" y="2234000"/>
                <a:ext cx="1755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43" extrusionOk="0">
                    <a:moveTo>
                      <a:pt x="132" y="0"/>
                    </a:moveTo>
                    <a:cubicBezTo>
                      <a:pt x="132" y="0"/>
                      <a:pt x="1" y="121"/>
                      <a:pt x="702" y="14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6"/>
              <p:cNvSpPr/>
              <p:nvPr/>
            </p:nvSpPr>
            <p:spPr>
              <a:xfrm>
                <a:off x="5299225" y="2047725"/>
                <a:ext cx="15825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714" extrusionOk="0">
                    <a:moveTo>
                      <a:pt x="1" y="526"/>
                    </a:moveTo>
                    <a:cubicBezTo>
                      <a:pt x="1" y="526"/>
                      <a:pt x="90" y="713"/>
                      <a:pt x="63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6"/>
              <p:cNvSpPr/>
              <p:nvPr/>
            </p:nvSpPr>
            <p:spPr>
              <a:xfrm>
                <a:off x="5246500" y="2080550"/>
                <a:ext cx="1287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808" extrusionOk="0">
                    <a:moveTo>
                      <a:pt x="0" y="643"/>
                    </a:moveTo>
                    <a:cubicBezTo>
                      <a:pt x="0" y="643"/>
                      <a:pt x="126" y="808"/>
                      <a:pt x="51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6"/>
              <p:cNvSpPr/>
              <p:nvPr/>
            </p:nvSpPr>
            <p:spPr>
              <a:xfrm>
                <a:off x="5207075" y="2149400"/>
                <a:ext cx="9050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30" extrusionOk="0">
                    <a:moveTo>
                      <a:pt x="0" y="712"/>
                    </a:moveTo>
                    <a:cubicBezTo>
                      <a:pt x="0" y="712"/>
                      <a:pt x="149" y="829"/>
                      <a:pt x="36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6"/>
              <p:cNvSpPr/>
              <p:nvPr/>
            </p:nvSpPr>
            <p:spPr>
              <a:xfrm>
                <a:off x="5176150" y="2214225"/>
                <a:ext cx="4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709" extrusionOk="0">
                    <a:moveTo>
                      <a:pt x="0" y="635"/>
                    </a:moveTo>
                    <a:cubicBezTo>
                      <a:pt x="0" y="635"/>
                      <a:pt x="139" y="708"/>
                      <a:pt x="18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6"/>
              <p:cNvSpPr/>
              <p:nvPr/>
            </p:nvSpPr>
            <p:spPr>
              <a:xfrm>
                <a:off x="5318275" y="2070075"/>
                <a:ext cx="1977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24" extrusionOk="0">
                    <a:moveTo>
                      <a:pt x="73" y="1"/>
                    </a:moveTo>
                    <a:cubicBezTo>
                      <a:pt x="73" y="1"/>
                      <a:pt x="0" y="223"/>
                      <a:pt x="790" y="4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6"/>
              <p:cNvSpPr/>
              <p:nvPr/>
            </p:nvSpPr>
            <p:spPr>
              <a:xfrm>
                <a:off x="5276150" y="2117375"/>
                <a:ext cx="16025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2" extrusionOk="0">
                    <a:moveTo>
                      <a:pt x="130" y="1"/>
                    </a:moveTo>
                    <a:cubicBezTo>
                      <a:pt x="130" y="1"/>
                      <a:pt x="1" y="102"/>
                      <a:pt x="641" y="18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6"/>
              <p:cNvSpPr/>
              <p:nvPr/>
            </p:nvSpPr>
            <p:spPr>
              <a:xfrm>
                <a:off x="5228400" y="2177625"/>
                <a:ext cx="142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3" extrusionOk="0">
                    <a:moveTo>
                      <a:pt x="114" y="1"/>
                    </a:moveTo>
                    <a:cubicBezTo>
                      <a:pt x="114" y="1"/>
                      <a:pt x="1" y="93"/>
                      <a:pt x="571" y="14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6"/>
              <p:cNvSpPr/>
              <p:nvPr/>
            </p:nvSpPr>
            <p:spPr>
              <a:xfrm>
                <a:off x="5199275" y="2237325"/>
                <a:ext cx="140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13" extrusionOk="0">
                    <a:moveTo>
                      <a:pt x="107" y="1"/>
                    </a:moveTo>
                    <a:cubicBezTo>
                      <a:pt x="107" y="1"/>
                      <a:pt x="1" y="98"/>
                      <a:pt x="560" y="11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6"/>
              <p:cNvSpPr/>
              <p:nvPr/>
            </p:nvSpPr>
            <p:spPr>
              <a:xfrm>
                <a:off x="5294275" y="2066100"/>
                <a:ext cx="1255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70" extrusionOk="0">
                    <a:moveTo>
                      <a:pt x="1" y="419"/>
                    </a:moveTo>
                    <a:cubicBezTo>
                      <a:pt x="1" y="419"/>
                      <a:pt x="72" y="569"/>
                      <a:pt x="502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6"/>
              <p:cNvSpPr/>
              <p:nvPr/>
            </p:nvSpPr>
            <p:spPr>
              <a:xfrm>
                <a:off x="5244825" y="2100175"/>
                <a:ext cx="101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45" extrusionOk="0">
                    <a:moveTo>
                      <a:pt x="0" y="512"/>
                    </a:moveTo>
                    <a:cubicBezTo>
                      <a:pt x="0" y="512"/>
                      <a:pt x="101" y="644"/>
                      <a:pt x="407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6"/>
              <p:cNvSpPr/>
              <p:nvPr/>
            </p:nvSpPr>
            <p:spPr>
              <a:xfrm>
                <a:off x="5208550" y="2168300"/>
                <a:ext cx="71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61" extrusionOk="0">
                    <a:moveTo>
                      <a:pt x="1" y="565"/>
                    </a:moveTo>
                    <a:cubicBezTo>
                      <a:pt x="1" y="565"/>
                      <a:pt x="120" y="660"/>
                      <a:pt x="286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6"/>
              <p:cNvSpPr/>
              <p:nvPr/>
            </p:nvSpPr>
            <p:spPr>
              <a:xfrm>
                <a:off x="5179675" y="2229700"/>
                <a:ext cx="37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64" extrusionOk="0">
                    <a:moveTo>
                      <a:pt x="1" y="504"/>
                    </a:moveTo>
                    <a:cubicBezTo>
                      <a:pt x="1" y="504"/>
                      <a:pt x="112" y="563"/>
                      <a:pt x="14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6"/>
              <p:cNvSpPr/>
              <p:nvPr/>
            </p:nvSpPr>
            <p:spPr>
              <a:xfrm>
                <a:off x="5365450" y="1998000"/>
                <a:ext cx="55825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61" extrusionOk="0">
                    <a:moveTo>
                      <a:pt x="926" y="1043"/>
                    </a:moveTo>
                    <a:cubicBezTo>
                      <a:pt x="926" y="1043"/>
                      <a:pt x="0" y="1461"/>
                      <a:pt x="223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6"/>
              <p:cNvSpPr/>
              <p:nvPr/>
            </p:nvSpPr>
            <p:spPr>
              <a:xfrm>
                <a:off x="5324950" y="2101500"/>
                <a:ext cx="536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83" extrusionOk="0">
                    <a:moveTo>
                      <a:pt x="825" y="264"/>
                    </a:moveTo>
                    <a:cubicBezTo>
                      <a:pt x="825" y="264"/>
                      <a:pt x="0" y="282"/>
                      <a:pt x="214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6"/>
              <p:cNvSpPr/>
              <p:nvPr/>
            </p:nvSpPr>
            <p:spPr>
              <a:xfrm>
                <a:off x="5271475" y="2160050"/>
                <a:ext cx="475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7" extrusionOk="0">
                    <a:moveTo>
                      <a:pt x="738" y="292"/>
                    </a:moveTo>
                    <a:cubicBezTo>
                      <a:pt x="738" y="292"/>
                      <a:pt x="0" y="317"/>
                      <a:pt x="1902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6"/>
              <p:cNvSpPr/>
              <p:nvPr/>
            </p:nvSpPr>
            <p:spPr>
              <a:xfrm>
                <a:off x="5241375" y="2215050"/>
                <a:ext cx="459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419" extrusionOk="0">
                    <a:moveTo>
                      <a:pt x="689" y="356"/>
                    </a:moveTo>
                    <a:cubicBezTo>
                      <a:pt x="689" y="356"/>
                      <a:pt x="0" y="419"/>
                      <a:pt x="1836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6"/>
              <p:cNvSpPr/>
              <p:nvPr/>
            </p:nvSpPr>
            <p:spPr>
              <a:xfrm>
                <a:off x="5304825" y="1979175"/>
                <a:ext cx="173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2070" extrusionOk="0">
                    <a:moveTo>
                      <a:pt x="404" y="1333"/>
                    </a:moveTo>
                    <a:cubicBezTo>
                      <a:pt x="404" y="1333"/>
                      <a:pt x="0" y="2070"/>
                      <a:pt x="69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6"/>
              <p:cNvSpPr/>
              <p:nvPr/>
            </p:nvSpPr>
            <p:spPr>
              <a:xfrm>
                <a:off x="5245950" y="2012075"/>
                <a:ext cx="66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165" extrusionOk="0">
                    <a:moveTo>
                      <a:pt x="248" y="1362"/>
                    </a:moveTo>
                    <a:cubicBezTo>
                      <a:pt x="248" y="1362"/>
                      <a:pt x="1" y="2165"/>
                      <a:pt x="26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6"/>
              <p:cNvSpPr/>
              <p:nvPr/>
            </p:nvSpPr>
            <p:spPr>
              <a:xfrm>
                <a:off x="5196975" y="2089100"/>
                <a:ext cx="597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27" extrusionOk="0">
                    <a:moveTo>
                      <a:pt x="239" y="1238"/>
                    </a:moveTo>
                    <a:cubicBezTo>
                      <a:pt x="239" y="1238"/>
                      <a:pt x="157" y="202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6"/>
              <p:cNvSpPr/>
              <p:nvPr/>
            </p:nvSpPr>
            <p:spPr>
              <a:xfrm>
                <a:off x="5155925" y="2167950"/>
                <a:ext cx="110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629" extrusionOk="0">
                    <a:moveTo>
                      <a:pt x="385" y="974"/>
                    </a:moveTo>
                    <a:cubicBezTo>
                      <a:pt x="385" y="974"/>
                      <a:pt x="439" y="1628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6"/>
              <p:cNvSpPr/>
              <p:nvPr/>
            </p:nvSpPr>
            <p:spPr>
              <a:xfrm>
                <a:off x="5090675" y="1802125"/>
                <a:ext cx="182925" cy="234200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9368" extrusionOk="0">
                    <a:moveTo>
                      <a:pt x="187" y="9363"/>
                    </a:moveTo>
                    <a:cubicBezTo>
                      <a:pt x="732" y="9288"/>
                      <a:pt x="1270" y="9206"/>
                      <a:pt x="1808" y="9100"/>
                    </a:cubicBezTo>
                    <a:lnTo>
                      <a:pt x="1860" y="9076"/>
                    </a:lnTo>
                    <a:lnTo>
                      <a:pt x="1841" y="9014"/>
                    </a:lnTo>
                    <a:cubicBezTo>
                      <a:pt x="1361" y="9085"/>
                      <a:pt x="876" y="9116"/>
                      <a:pt x="408" y="9232"/>
                    </a:cubicBezTo>
                    <a:lnTo>
                      <a:pt x="129" y="9351"/>
                    </a:lnTo>
                    <a:cubicBezTo>
                      <a:pt x="129" y="9351"/>
                      <a:pt x="154" y="9367"/>
                      <a:pt x="187" y="9363"/>
                    </a:cubicBezTo>
                    <a:close/>
                    <a:moveTo>
                      <a:pt x="413" y="9168"/>
                    </a:moveTo>
                    <a:cubicBezTo>
                      <a:pt x="413" y="9168"/>
                      <a:pt x="973" y="8971"/>
                      <a:pt x="1239" y="8897"/>
                    </a:cubicBezTo>
                    <a:cubicBezTo>
                      <a:pt x="1649" y="8784"/>
                      <a:pt x="1393" y="8776"/>
                      <a:pt x="1393" y="8776"/>
                    </a:cubicBezTo>
                    <a:cubicBezTo>
                      <a:pt x="961" y="8848"/>
                      <a:pt x="1069" y="8826"/>
                      <a:pt x="740" y="8965"/>
                    </a:cubicBezTo>
                    <a:cubicBezTo>
                      <a:pt x="550" y="9044"/>
                      <a:pt x="413" y="9168"/>
                      <a:pt x="413" y="9168"/>
                    </a:cubicBezTo>
                    <a:close/>
                    <a:moveTo>
                      <a:pt x="95" y="7828"/>
                    </a:moveTo>
                    <a:cubicBezTo>
                      <a:pt x="95" y="7828"/>
                      <a:pt x="162" y="7417"/>
                      <a:pt x="175" y="7098"/>
                    </a:cubicBezTo>
                    <a:lnTo>
                      <a:pt x="122" y="7092"/>
                    </a:lnTo>
                    <a:cubicBezTo>
                      <a:pt x="110" y="7328"/>
                      <a:pt x="100" y="7565"/>
                      <a:pt x="56" y="7797"/>
                    </a:cubicBezTo>
                    <a:cubicBezTo>
                      <a:pt x="56" y="7797"/>
                      <a:pt x="42" y="7817"/>
                      <a:pt x="95" y="7828"/>
                    </a:cubicBezTo>
                    <a:close/>
                    <a:moveTo>
                      <a:pt x="489" y="6586"/>
                    </a:moveTo>
                    <a:cubicBezTo>
                      <a:pt x="446" y="7063"/>
                      <a:pt x="362" y="7458"/>
                      <a:pt x="165" y="7857"/>
                    </a:cubicBezTo>
                    <a:cubicBezTo>
                      <a:pt x="1" y="8190"/>
                      <a:pt x="114" y="8086"/>
                      <a:pt x="114" y="8086"/>
                    </a:cubicBezTo>
                    <a:cubicBezTo>
                      <a:pt x="262" y="7987"/>
                      <a:pt x="171" y="8112"/>
                      <a:pt x="302" y="7840"/>
                    </a:cubicBezTo>
                    <a:cubicBezTo>
                      <a:pt x="451" y="7529"/>
                      <a:pt x="531" y="7185"/>
                      <a:pt x="543" y="6839"/>
                    </a:cubicBezTo>
                    <a:cubicBezTo>
                      <a:pt x="548" y="6684"/>
                      <a:pt x="495" y="6507"/>
                      <a:pt x="489" y="6586"/>
                    </a:cubicBezTo>
                    <a:close/>
                    <a:moveTo>
                      <a:pt x="3446" y="7432"/>
                    </a:moveTo>
                    <a:cubicBezTo>
                      <a:pt x="3788" y="7479"/>
                      <a:pt x="3547" y="7445"/>
                      <a:pt x="3720" y="7472"/>
                    </a:cubicBezTo>
                    <a:cubicBezTo>
                      <a:pt x="3968" y="7514"/>
                      <a:pt x="4215" y="7575"/>
                      <a:pt x="4452" y="7645"/>
                    </a:cubicBezTo>
                    <a:cubicBezTo>
                      <a:pt x="4452" y="7645"/>
                      <a:pt x="4732" y="7622"/>
                      <a:pt x="4179" y="7463"/>
                    </a:cubicBezTo>
                    <a:cubicBezTo>
                      <a:pt x="3950" y="7397"/>
                      <a:pt x="3607" y="7367"/>
                      <a:pt x="3607" y="7367"/>
                    </a:cubicBezTo>
                    <a:cubicBezTo>
                      <a:pt x="3510" y="7367"/>
                      <a:pt x="3382" y="7399"/>
                      <a:pt x="3382" y="7399"/>
                    </a:cubicBezTo>
                    <a:cubicBezTo>
                      <a:pt x="3382" y="7399"/>
                      <a:pt x="3404" y="7427"/>
                      <a:pt x="3446" y="7432"/>
                    </a:cubicBezTo>
                    <a:close/>
                    <a:moveTo>
                      <a:pt x="3714" y="7281"/>
                    </a:moveTo>
                    <a:cubicBezTo>
                      <a:pt x="4085" y="7260"/>
                      <a:pt x="4457" y="7231"/>
                      <a:pt x="4827" y="7260"/>
                    </a:cubicBezTo>
                    <a:cubicBezTo>
                      <a:pt x="4856" y="7263"/>
                      <a:pt x="4955" y="7249"/>
                      <a:pt x="4835" y="7198"/>
                    </a:cubicBezTo>
                    <a:cubicBezTo>
                      <a:pt x="4591" y="7159"/>
                      <a:pt x="4233" y="7170"/>
                      <a:pt x="4233" y="7170"/>
                    </a:cubicBezTo>
                    <a:cubicBezTo>
                      <a:pt x="3911" y="7200"/>
                      <a:pt x="3470" y="7296"/>
                      <a:pt x="3714" y="7281"/>
                    </a:cubicBezTo>
                    <a:close/>
                    <a:moveTo>
                      <a:pt x="3249" y="5556"/>
                    </a:moveTo>
                    <a:cubicBezTo>
                      <a:pt x="3479" y="5325"/>
                      <a:pt x="3679" y="5073"/>
                      <a:pt x="3858" y="4791"/>
                    </a:cubicBezTo>
                    <a:lnTo>
                      <a:pt x="3798" y="4749"/>
                    </a:lnTo>
                    <a:cubicBezTo>
                      <a:pt x="3608" y="5013"/>
                      <a:pt x="3421" y="5277"/>
                      <a:pt x="3208" y="5517"/>
                    </a:cubicBezTo>
                    <a:cubicBezTo>
                      <a:pt x="3208" y="5517"/>
                      <a:pt x="3169" y="5559"/>
                      <a:pt x="3249" y="5556"/>
                    </a:cubicBezTo>
                    <a:close/>
                    <a:moveTo>
                      <a:pt x="2572" y="6268"/>
                    </a:moveTo>
                    <a:cubicBezTo>
                      <a:pt x="2674" y="6211"/>
                      <a:pt x="2760" y="6161"/>
                      <a:pt x="2770" y="6155"/>
                    </a:cubicBezTo>
                    <a:cubicBezTo>
                      <a:pt x="3478" y="5676"/>
                      <a:pt x="4044" y="5017"/>
                      <a:pt x="4477" y="4274"/>
                    </a:cubicBezTo>
                    <a:lnTo>
                      <a:pt x="4457" y="4247"/>
                    </a:lnTo>
                    <a:cubicBezTo>
                      <a:pt x="3991" y="4953"/>
                      <a:pt x="3417" y="5591"/>
                      <a:pt x="2734" y="6103"/>
                    </a:cubicBezTo>
                    <a:cubicBezTo>
                      <a:pt x="2649" y="6175"/>
                      <a:pt x="2510" y="6261"/>
                      <a:pt x="2572" y="6268"/>
                    </a:cubicBezTo>
                    <a:close/>
                    <a:moveTo>
                      <a:pt x="2175" y="3934"/>
                    </a:moveTo>
                    <a:cubicBezTo>
                      <a:pt x="2175" y="3934"/>
                      <a:pt x="2077" y="3451"/>
                      <a:pt x="1897" y="3081"/>
                    </a:cubicBezTo>
                    <a:lnTo>
                      <a:pt x="1851" y="3064"/>
                    </a:lnTo>
                    <a:cubicBezTo>
                      <a:pt x="1851" y="3064"/>
                      <a:pt x="2055" y="3599"/>
                      <a:pt x="2117" y="3914"/>
                    </a:cubicBezTo>
                    <a:cubicBezTo>
                      <a:pt x="2117" y="3914"/>
                      <a:pt x="2145" y="3974"/>
                      <a:pt x="2175" y="3934"/>
                    </a:cubicBezTo>
                    <a:close/>
                    <a:moveTo>
                      <a:pt x="2320" y="4739"/>
                    </a:moveTo>
                    <a:cubicBezTo>
                      <a:pt x="2320" y="4739"/>
                      <a:pt x="2523" y="4097"/>
                      <a:pt x="2527" y="3810"/>
                    </a:cubicBezTo>
                    <a:cubicBezTo>
                      <a:pt x="2530" y="3606"/>
                      <a:pt x="2516" y="3403"/>
                      <a:pt x="2484" y="3203"/>
                    </a:cubicBezTo>
                    <a:cubicBezTo>
                      <a:pt x="2414" y="2762"/>
                      <a:pt x="2261" y="2338"/>
                      <a:pt x="1976" y="1975"/>
                    </a:cubicBezTo>
                    <a:cubicBezTo>
                      <a:pt x="1976" y="1975"/>
                      <a:pt x="1856" y="1862"/>
                      <a:pt x="1980" y="2100"/>
                    </a:cubicBezTo>
                    <a:cubicBezTo>
                      <a:pt x="2377" y="2881"/>
                      <a:pt x="2477" y="3816"/>
                      <a:pt x="2274" y="4680"/>
                    </a:cubicBezTo>
                    <a:cubicBezTo>
                      <a:pt x="2274" y="4680"/>
                      <a:pt x="2277" y="4726"/>
                      <a:pt x="2320" y="4739"/>
                    </a:cubicBezTo>
                    <a:close/>
                    <a:moveTo>
                      <a:pt x="4591" y="5630"/>
                    </a:moveTo>
                    <a:cubicBezTo>
                      <a:pt x="5366" y="4933"/>
                      <a:pt x="6317" y="4468"/>
                      <a:pt x="7317" y="4217"/>
                    </a:cubicBezTo>
                    <a:lnTo>
                      <a:pt x="7308" y="4173"/>
                    </a:lnTo>
                    <a:cubicBezTo>
                      <a:pt x="6275" y="4327"/>
                      <a:pt x="5267" y="4814"/>
                      <a:pt x="4539" y="5576"/>
                    </a:cubicBezTo>
                    <a:cubicBezTo>
                      <a:pt x="4539" y="5576"/>
                      <a:pt x="4471" y="5545"/>
                      <a:pt x="4572" y="5647"/>
                    </a:cubicBezTo>
                    <a:cubicBezTo>
                      <a:pt x="4579" y="5642"/>
                      <a:pt x="4585" y="5635"/>
                      <a:pt x="4591" y="5630"/>
                    </a:cubicBezTo>
                    <a:close/>
                    <a:moveTo>
                      <a:pt x="5670" y="4596"/>
                    </a:moveTo>
                    <a:cubicBezTo>
                      <a:pt x="5697" y="4578"/>
                      <a:pt x="5724" y="4560"/>
                      <a:pt x="5751" y="4542"/>
                    </a:cubicBezTo>
                    <a:cubicBezTo>
                      <a:pt x="6159" y="4284"/>
                      <a:pt x="6605" y="4083"/>
                      <a:pt x="7014" y="3822"/>
                    </a:cubicBezTo>
                    <a:cubicBezTo>
                      <a:pt x="7014" y="3822"/>
                      <a:pt x="7025" y="3805"/>
                      <a:pt x="6980" y="3761"/>
                    </a:cubicBezTo>
                    <a:cubicBezTo>
                      <a:pt x="6525" y="3997"/>
                      <a:pt x="6058" y="4212"/>
                      <a:pt x="5642" y="4512"/>
                    </a:cubicBezTo>
                    <a:cubicBezTo>
                      <a:pt x="5642" y="4512"/>
                      <a:pt x="5549" y="4575"/>
                      <a:pt x="5670" y="4596"/>
                    </a:cubicBezTo>
                    <a:close/>
                    <a:moveTo>
                      <a:pt x="3689" y="1804"/>
                    </a:moveTo>
                    <a:cubicBezTo>
                      <a:pt x="3797" y="1622"/>
                      <a:pt x="3747" y="1550"/>
                      <a:pt x="3750" y="1433"/>
                    </a:cubicBezTo>
                    <a:cubicBezTo>
                      <a:pt x="3763" y="946"/>
                      <a:pt x="3687" y="1179"/>
                      <a:pt x="3687" y="1179"/>
                    </a:cubicBezTo>
                    <a:cubicBezTo>
                      <a:pt x="3693" y="1478"/>
                      <a:pt x="3615" y="1851"/>
                      <a:pt x="3689" y="1804"/>
                    </a:cubicBezTo>
                    <a:close/>
                    <a:moveTo>
                      <a:pt x="3615" y="2651"/>
                    </a:moveTo>
                    <a:cubicBezTo>
                      <a:pt x="3615" y="2651"/>
                      <a:pt x="3916" y="2168"/>
                      <a:pt x="4002" y="1691"/>
                    </a:cubicBezTo>
                    <a:cubicBezTo>
                      <a:pt x="4085" y="1230"/>
                      <a:pt x="4071" y="756"/>
                      <a:pt x="4004" y="309"/>
                    </a:cubicBezTo>
                    <a:cubicBezTo>
                      <a:pt x="4004" y="309"/>
                      <a:pt x="3998" y="0"/>
                      <a:pt x="3979" y="764"/>
                    </a:cubicBezTo>
                    <a:cubicBezTo>
                      <a:pt x="3964" y="1376"/>
                      <a:pt x="3877" y="1991"/>
                      <a:pt x="3596" y="2553"/>
                    </a:cubicBezTo>
                    <a:cubicBezTo>
                      <a:pt x="3596" y="2553"/>
                      <a:pt x="3563" y="2665"/>
                      <a:pt x="3615" y="2651"/>
                    </a:cubicBezTo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6"/>
              <p:cNvSpPr/>
              <p:nvPr/>
            </p:nvSpPr>
            <p:spPr>
              <a:xfrm>
                <a:off x="5247425" y="2108450"/>
                <a:ext cx="3019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10026" extrusionOk="0">
                    <a:moveTo>
                      <a:pt x="0" y="8425"/>
                    </a:moveTo>
                    <a:cubicBezTo>
                      <a:pt x="1361" y="7975"/>
                      <a:pt x="1545" y="6509"/>
                      <a:pt x="1315" y="5096"/>
                    </a:cubicBezTo>
                    <a:cubicBezTo>
                      <a:pt x="1235" y="4606"/>
                      <a:pt x="1070" y="3341"/>
                      <a:pt x="1772" y="3329"/>
                    </a:cubicBezTo>
                    <a:cubicBezTo>
                      <a:pt x="2048" y="3325"/>
                      <a:pt x="2177" y="3928"/>
                      <a:pt x="2197" y="4089"/>
                    </a:cubicBezTo>
                    <a:cubicBezTo>
                      <a:pt x="2283" y="4777"/>
                      <a:pt x="2027" y="5305"/>
                      <a:pt x="2002" y="5954"/>
                    </a:cubicBezTo>
                    <a:cubicBezTo>
                      <a:pt x="1993" y="6189"/>
                      <a:pt x="1963" y="6629"/>
                      <a:pt x="2335" y="6510"/>
                    </a:cubicBezTo>
                    <a:cubicBezTo>
                      <a:pt x="2729" y="6384"/>
                      <a:pt x="2833" y="5893"/>
                      <a:pt x="2927" y="5522"/>
                    </a:cubicBezTo>
                    <a:cubicBezTo>
                      <a:pt x="3157" y="4608"/>
                      <a:pt x="2998" y="3600"/>
                      <a:pt x="3387" y="2747"/>
                    </a:cubicBezTo>
                    <a:cubicBezTo>
                      <a:pt x="3519" y="2457"/>
                      <a:pt x="3673" y="2125"/>
                      <a:pt x="3933" y="1941"/>
                    </a:cubicBezTo>
                    <a:cubicBezTo>
                      <a:pt x="3977" y="1910"/>
                      <a:pt x="4174" y="1776"/>
                      <a:pt x="4244" y="1834"/>
                    </a:cubicBezTo>
                    <a:cubicBezTo>
                      <a:pt x="4490" y="2038"/>
                      <a:pt x="4494" y="2508"/>
                      <a:pt x="4484" y="2745"/>
                    </a:cubicBezTo>
                    <a:cubicBezTo>
                      <a:pt x="4449" y="3507"/>
                      <a:pt x="4106" y="4161"/>
                      <a:pt x="3796" y="4790"/>
                    </a:cubicBezTo>
                    <a:cubicBezTo>
                      <a:pt x="3721" y="4942"/>
                      <a:pt x="3244" y="5604"/>
                      <a:pt x="3654" y="5634"/>
                    </a:cubicBezTo>
                    <a:cubicBezTo>
                      <a:pt x="4243" y="5678"/>
                      <a:pt x="4617" y="5185"/>
                      <a:pt x="4864" y="4753"/>
                    </a:cubicBezTo>
                    <a:cubicBezTo>
                      <a:pt x="5434" y="3758"/>
                      <a:pt x="5548" y="2453"/>
                      <a:pt x="5996" y="1372"/>
                    </a:cubicBezTo>
                    <a:cubicBezTo>
                      <a:pt x="6163" y="971"/>
                      <a:pt x="6317" y="513"/>
                      <a:pt x="6633" y="222"/>
                    </a:cubicBezTo>
                    <a:cubicBezTo>
                      <a:pt x="6703" y="158"/>
                      <a:pt x="6930" y="1"/>
                      <a:pt x="7053" y="76"/>
                    </a:cubicBezTo>
                    <a:cubicBezTo>
                      <a:pt x="7325" y="241"/>
                      <a:pt x="7257" y="773"/>
                      <a:pt x="7230" y="978"/>
                    </a:cubicBezTo>
                    <a:cubicBezTo>
                      <a:pt x="7118" y="1808"/>
                      <a:pt x="6597" y="2426"/>
                      <a:pt x="6304" y="3158"/>
                    </a:cubicBezTo>
                    <a:cubicBezTo>
                      <a:pt x="6227" y="3352"/>
                      <a:pt x="5853" y="3984"/>
                      <a:pt x="6244" y="4160"/>
                    </a:cubicBezTo>
                    <a:cubicBezTo>
                      <a:pt x="6761" y="4391"/>
                      <a:pt x="7292" y="3988"/>
                      <a:pt x="7622" y="3740"/>
                    </a:cubicBezTo>
                    <a:cubicBezTo>
                      <a:pt x="8534" y="3058"/>
                      <a:pt x="9301" y="2154"/>
                      <a:pt x="10141" y="1384"/>
                    </a:cubicBezTo>
                    <a:cubicBezTo>
                      <a:pt x="10481" y="1071"/>
                      <a:pt x="11241" y="436"/>
                      <a:pt x="11860" y="870"/>
                    </a:cubicBezTo>
                    <a:cubicBezTo>
                      <a:pt x="12076" y="1021"/>
                      <a:pt x="12013" y="1342"/>
                      <a:pt x="11953" y="1510"/>
                    </a:cubicBezTo>
                    <a:cubicBezTo>
                      <a:pt x="11788" y="1975"/>
                      <a:pt x="11329" y="2312"/>
                      <a:pt x="10975" y="2611"/>
                    </a:cubicBezTo>
                    <a:cubicBezTo>
                      <a:pt x="9851" y="3559"/>
                      <a:pt x="8536" y="4086"/>
                      <a:pt x="7099" y="4530"/>
                    </a:cubicBezTo>
                    <a:cubicBezTo>
                      <a:pt x="6619" y="4678"/>
                      <a:pt x="6145" y="4832"/>
                      <a:pt x="5704" y="5054"/>
                    </a:cubicBezTo>
                    <a:cubicBezTo>
                      <a:pt x="5612" y="5101"/>
                      <a:pt x="5309" y="5188"/>
                      <a:pt x="5261" y="5309"/>
                    </a:cubicBezTo>
                    <a:cubicBezTo>
                      <a:pt x="5250" y="5335"/>
                      <a:pt x="5441" y="5470"/>
                      <a:pt x="5453" y="5478"/>
                    </a:cubicBezTo>
                    <a:cubicBezTo>
                      <a:pt x="5702" y="5653"/>
                      <a:pt x="5990" y="5701"/>
                      <a:pt x="6258" y="5719"/>
                    </a:cubicBezTo>
                    <a:cubicBezTo>
                      <a:pt x="7070" y="5773"/>
                      <a:pt x="7815" y="5522"/>
                      <a:pt x="8623" y="5554"/>
                    </a:cubicBezTo>
                    <a:cubicBezTo>
                      <a:pt x="8891" y="5564"/>
                      <a:pt x="9386" y="5649"/>
                      <a:pt x="9447" y="6026"/>
                    </a:cubicBezTo>
                    <a:cubicBezTo>
                      <a:pt x="9537" y="6575"/>
                      <a:pt x="8914" y="6915"/>
                      <a:pt x="8511" y="7046"/>
                    </a:cubicBezTo>
                    <a:cubicBezTo>
                      <a:pt x="7362" y="7421"/>
                      <a:pt x="6112" y="6761"/>
                      <a:pt x="4886" y="6591"/>
                    </a:cubicBezTo>
                    <a:cubicBezTo>
                      <a:pt x="4460" y="6533"/>
                      <a:pt x="4035" y="6541"/>
                      <a:pt x="3643" y="6628"/>
                    </a:cubicBezTo>
                    <a:cubicBezTo>
                      <a:pt x="3610" y="6636"/>
                      <a:pt x="3271" y="6703"/>
                      <a:pt x="3286" y="6768"/>
                    </a:cubicBezTo>
                    <a:cubicBezTo>
                      <a:pt x="3343" y="7015"/>
                      <a:pt x="3782" y="7199"/>
                      <a:pt x="3974" y="7276"/>
                    </a:cubicBezTo>
                    <a:cubicBezTo>
                      <a:pt x="4689" y="7561"/>
                      <a:pt x="5448" y="7555"/>
                      <a:pt x="6172" y="7739"/>
                    </a:cubicBezTo>
                    <a:cubicBezTo>
                      <a:pt x="6321" y="7777"/>
                      <a:pt x="6934" y="7870"/>
                      <a:pt x="7018" y="8095"/>
                    </a:cubicBezTo>
                    <a:cubicBezTo>
                      <a:pt x="7229" y="8661"/>
                      <a:pt x="6386" y="8772"/>
                      <a:pt x="6026" y="8767"/>
                    </a:cubicBezTo>
                    <a:cubicBezTo>
                      <a:pt x="5090" y="8755"/>
                      <a:pt x="4350" y="8349"/>
                      <a:pt x="3486" y="7836"/>
                    </a:cubicBezTo>
                    <a:cubicBezTo>
                      <a:pt x="3190" y="7661"/>
                      <a:pt x="2553" y="7222"/>
                      <a:pt x="2260" y="7456"/>
                    </a:cubicBezTo>
                    <a:cubicBezTo>
                      <a:pt x="2142" y="7551"/>
                      <a:pt x="2725" y="8008"/>
                      <a:pt x="2762" y="8035"/>
                    </a:cubicBezTo>
                    <a:cubicBezTo>
                      <a:pt x="3321" y="8442"/>
                      <a:pt x="3945" y="8717"/>
                      <a:pt x="4498" y="9141"/>
                    </a:cubicBezTo>
                    <a:cubicBezTo>
                      <a:pt x="4621" y="9236"/>
                      <a:pt x="5004" y="9493"/>
                      <a:pt x="4906" y="9679"/>
                    </a:cubicBezTo>
                    <a:cubicBezTo>
                      <a:pt x="4724" y="10025"/>
                      <a:pt x="4041" y="9719"/>
                      <a:pt x="3748" y="9556"/>
                    </a:cubicBezTo>
                    <a:cubicBezTo>
                      <a:pt x="2832" y="9045"/>
                      <a:pt x="2053" y="8115"/>
                      <a:pt x="1036" y="8279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6"/>
              <p:cNvSpPr/>
              <p:nvPr/>
            </p:nvSpPr>
            <p:spPr>
              <a:xfrm>
                <a:off x="4622450" y="2116675"/>
                <a:ext cx="295425" cy="252400"/>
              </a:xfrm>
              <a:custGeom>
                <a:avLst/>
                <a:gdLst/>
                <a:ahLst/>
                <a:cxnLst/>
                <a:rect l="l" t="t" r="r" b="b"/>
                <a:pathLst>
                  <a:path w="11817" h="10096" extrusionOk="0">
                    <a:moveTo>
                      <a:pt x="11816" y="8657"/>
                    </a:moveTo>
                    <a:cubicBezTo>
                      <a:pt x="10472" y="8161"/>
                      <a:pt x="10338" y="6689"/>
                      <a:pt x="10617" y="5286"/>
                    </a:cubicBezTo>
                    <a:cubicBezTo>
                      <a:pt x="10713" y="4798"/>
                      <a:pt x="10922" y="3540"/>
                      <a:pt x="10220" y="3504"/>
                    </a:cubicBezTo>
                    <a:cubicBezTo>
                      <a:pt x="9944" y="3490"/>
                      <a:pt x="9795" y="4089"/>
                      <a:pt x="9770" y="4249"/>
                    </a:cubicBezTo>
                    <a:cubicBezTo>
                      <a:pt x="9659" y="4933"/>
                      <a:pt x="9897" y="5470"/>
                      <a:pt x="9900" y="6119"/>
                    </a:cubicBezTo>
                    <a:cubicBezTo>
                      <a:pt x="9901" y="6355"/>
                      <a:pt x="9917" y="6795"/>
                      <a:pt x="9549" y="6664"/>
                    </a:cubicBezTo>
                    <a:cubicBezTo>
                      <a:pt x="9160" y="6525"/>
                      <a:pt x="9071" y="6030"/>
                      <a:pt x="8991" y="5656"/>
                    </a:cubicBezTo>
                    <a:cubicBezTo>
                      <a:pt x="8791" y="4735"/>
                      <a:pt x="8985" y="3733"/>
                      <a:pt x="8626" y="2867"/>
                    </a:cubicBezTo>
                    <a:cubicBezTo>
                      <a:pt x="8505" y="2572"/>
                      <a:pt x="8361" y="2235"/>
                      <a:pt x="8107" y="2043"/>
                    </a:cubicBezTo>
                    <a:cubicBezTo>
                      <a:pt x="8065" y="2010"/>
                      <a:pt x="7873" y="1869"/>
                      <a:pt x="7800" y="1925"/>
                    </a:cubicBezTo>
                    <a:cubicBezTo>
                      <a:pt x="7549" y="2120"/>
                      <a:pt x="7528" y="2591"/>
                      <a:pt x="7530" y="2827"/>
                    </a:cubicBezTo>
                    <a:cubicBezTo>
                      <a:pt x="7539" y="3590"/>
                      <a:pt x="7859" y="4256"/>
                      <a:pt x="8147" y="4895"/>
                    </a:cubicBezTo>
                    <a:cubicBezTo>
                      <a:pt x="8217" y="5049"/>
                      <a:pt x="8671" y="5727"/>
                      <a:pt x="8260" y="5744"/>
                    </a:cubicBezTo>
                    <a:cubicBezTo>
                      <a:pt x="7670" y="5767"/>
                      <a:pt x="7313" y="5262"/>
                      <a:pt x="7081" y="4822"/>
                    </a:cubicBezTo>
                    <a:cubicBezTo>
                      <a:pt x="6545" y="3807"/>
                      <a:pt x="6476" y="2499"/>
                      <a:pt x="6065" y="1404"/>
                    </a:cubicBezTo>
                    <a:cubicBezTo>
                      <a:pt x="5912" y="996"/>
                      <a:pt x="5774" y="534"/>
                      <a:pt x="5468" y="232"/>
                    </a:cubicBezTo>
                    <a:cubicBezTo>
                      <a:pt x="5401" y="166"/>
                      <a:pt x="5179" y="1"/>
                      <a:pt x="5054" y="72"/>
                    </a:cubicBezTo>
                    <a:cubicBezTo>
                      <a:pt x="4776" y="228"/>
                      <a:pt x="4825" y="761"/>
                      <a:pt x="4846" y="967"/>
                    </a:cubicBezTo>
                    <a:cubicBezTo>
                      <a:pt x="4930" y="1801"/>
                      <a:pt x="5430" y="2437"/>
                      <a:pt x="5697" y="3177"/>
                    </a:cubicBezTo>
                    <a:cubicBezTo>
                      <a:pt x="5767" y="3374"/>
                      <a:pt x="6119" y="4019"/>
                      <a:pt x="5723" y="4181"/>
                    </a:cubicBezTo>
                    <a:cubicBezTo>
                      <a:pt x="5198" y="4394"/>
                      <a:pt x="4680" y="3974"/>
                      <a:pt x="4359" y="3715"/>
                    </a:cubicBezTo>
                    <a:cubicBezTo>
                      <a:pt x="3472" y="3001"/>
                      <a:pt x="2735" y="2071"/>
                      <a:pt x="1923" y="1273"/>
                    </a:cubicBezTo>
                    <a:cubicBezTo>
                      <a:pt x="1594" y="950"/>
                      <a:pt x="856" y="289"/>
                      <a:pt x="223" y="700"/>
                    </a:cubicBezTo>
                    <a:cubicBezTo>
                      <a:pt x="0" y="845"/>
                      <a:pt x="53" y="1167"/>
                      <a:pt x="107" y="1338"/>
                    </a:cubicBezTo>
                    <a:cubicBezTo>
                      <a:pt x="256" y="1807"/>
                      <a:pt x="704" y="2160"/>
                      <a:pt x="1047" y="2470"/>
                    </a:cubicBezTo>
                    <a:cubicBezTo>
                      <a:pt x="2139" y="3458"/>
                      <a:pt x="3434" y="4029"/>
                      <a:pt x="4855" y="4522"/>
                    </a:cubicBezTo>
                    <a:cubicBezTo>
                      <a:pt x="5329" y="4686"/>
                      <a:pt x="5798" y="4856"/>
                      <a:pt x="6231" y="5093"/>
                    </a:cubicBezTo>
                    <a:cubicBezTo>
                      <a:pt x="6322" y="5144"/>
                      <a:pt x="6622" y="5241"/>
                      <a:pt x="6666" y="5364"/>
                    </a:cubicBezTo>
                    <a:cubicBezTo>
                      <a:pt x="6675" y="5390"/>
                      <a:pt x="6480" y="5518"/>
                      <a:pt x="6468" y="5526"/>
                    </a:cubicBezTo>
                    <a:cubicBezTo>
                      <a:pt x="6212" y="5692"/>
                      <a:pt x="5924" y="5730"/>
                      <a:pt x="5655" y="5738"/>
                    </a:cubicBezTo>
                    <a:cubicBezTo>
                      <a:pt x="4842" y="5765"/>
                      <a:pt x="4106" y="5489"/>
                      <a:pt x="3296" y="5493"/>
                    </a:cubicBezTo>
                    <a:cubicBezTo>
                      <a:pt x="3029" y="5494"/>
                      <a:pt x="2532" y="5562"/>
                      <a:pt x="2456" y="5937"/>
                    </a:cubicBezTo>
                    <a:cubicBezTo>
                      <a:pt x="2348" y="6482"/>
                      <a:pt x="2959" y="6843"/>
                      <a:pt x="3358" y="6988"/>
                    </a:cubicBezTo>
                    <a:cubicBezTo>
                      <a:pt x="4494" y="7402"/>
                      <a:pt x="5766" y="6786"/>
                      <a:pt x="6997" y="6658"/>
                    </a:cubicBezTo>
                    <a:cubicBezTo>
                      <a:pt x="7424" y="6613"/>
                      <a:pt x="7849" y="6637"/>
                      <a:pt x="8237" y="6737"/>
                    </a:cubicBezTo>
                    <a:cubicBezTo>
                      <a:pt x="8271" y="6746"/>
                      <a:pt x="8607" y="6825"/>
                      <a:pt x="8589" y="6888"/>
                    </a:cubicBezTo>
                    <a:cubicBezTo>
                      <a:pt x="8524" y="7134"/>
                      <a:pt x="8079" y="7303"/>
                      <a:pt x="7884" y="7374"/>
                    </a:cubicBezTo>
                    <a:cubicBezTo>
                      <a:pt x="7160" y="7634"/>
                      <a:pt x="6401" y="7602"/>
                      <a:pt x="5671" y="7761"/>
                    </a:cubicBezTo>
                    <a:cubicBezTo>
                      <a:pt x="5521" y="7794"/>
                      <a:pt x="4906" y="7865"/>
                      <a:pt x="4814" y="8087"/>
                    </a:cubicBezTo>
                    <a:cubicBezTo>
                      <a:pt x="4584" y="8645"/>
                      <a:pt x="5423" y="8786"/>
                      <a:pt x="5781" y="8793"/>
                    </a:cubicBezTo>
                    <a:cubicBezTo>
                      <a:pt x="6719" y="8814"/>
                      <a:pt x="7472" y="8433"/>
                      <a:pt x="8353" y="7950"/>
                    </a:cubicBezTo>
                    <a:cubicBezTo>
                      <a:pt x="8655" y="7785"/>
                      <a:pt x="9306" y="7368"/>
                      <a:pt x="9591" y="7612"/>
                    </a:cubicBezTo>
                    <a:cubicBezTo>
                      <a:pt x="9706" y="7711"/>
                      <a:pt x="9108" y="8147"/>
                      <a:pt x="9070" y="8174"/>
                    </a:cubicBezTo>
                    <a:cubicBezTo>
                      <a:pt x="8498" y="8561"/>
                      <a:pt x="7864" y="8815"/>
                      <a:pt x="7297" y="9220"/>
                    </a:cubicBezTo>
                    <a:cubicBezTo>
                      <a:pt x="7171" y="9309"/>
                      <a:pt x="6779" y="9554"/>
                      <a:pt x="6870" y="9743"/>
                    </a:cubicBezTo>
                    <a:cubicBezTo>
                      <a:pt x="7041" y="10095"/>
                      <a:pt x="7735" y="9812"/>
                      <a:pt x="8031" y="9660"/>
                    </a:cubicBezTo>
                    <a:cubicBezTo>
                      <a:pt x="8965" y="9180"/>
                      <a:pt x="9776" y="8277"/>
                      <a:pt x="10787" y="8476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6"/>
              <p:cNvSpPr/>
              <p:nvPr/>
            </p:nvSpPr>
            <p:spPr>
              <a:xfrm>
                <a:off x="4953650" y="1911100"/>
                <a:ext cx="27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90" extrusionOk="0">
                    <a:moveTo>
                      <a:pt x="827" y="0"/>
                    </a:moveTo>
                    <a:cubicBezTo>
                      <a:pt x="639" y="0"/>
                      <a:pt x="377" y="280"/>
                      <a:pt x="205" y="682"/>
                    </a:cubicBezTo>
                    <a:cubicBezTo>
                      <a:pt x="8" y="1139"/>
                      <a:pt x="0" y="1584"/>
                      <a:pt x="188" y="1674"/>
                    </a:cubicBezTo>
                    <a:cubicBezTo>
                      <a:pt x="211" y="1685"/>
                      <a:pt x="235" y="1690"/>
                      <a:pt x="261" y="1690"/>
                    </a:cubicBezTo>
                    <a:cubicBezTo>
                      <a:pt x="449" y="1690"/>
                      <a:pt x="710" y="1411"/>
                      <a:pt x="883" y="1008"/>
                    </a:cubicBezTo>
                    <a:cubicBezTo>
                      <a:pt x="1080" y="551"/>
                      <a:pt x="1087" y="106"/>
                      <a:pt x="900" y="16"/>
                    </a:cubicBezTo>
                    <a:cubicBezTo>
                      <a:pt x="877" y="5"/>
                      <a:pt x="853" y="0"/>
                      <a:pt x="827" y="0"/>
                    </a:cubicBez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6"/>
              <p:cNvSpPr/>
              <p:nvPr/>
            </p:nvSpPr>
            <p:spPr>
              <a:xfrm>
                <a:off x="4953650" y="1911100"/>
                <a:ext cx="27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90" extrusionOk="0">
                    <a:moveTo>
                      <a:pt x="827" y="0"/>
                    </a:moveTo>
                    <a:cubicBezTo>
                      <a:pt x="639" y="0"/>
                      <a:pt x="377" y="280"/>
                      <a:pt x="205" y="682"/>
                    </a:cubicBezTo>
                    <a:cubicBezTo>
                      <a:pt x="8" y="1139"/>
                      <a:pt x="0" y="1584"/>
                      <a:pt x="188" y="1674"/>
                    </a:cubicBezTo>
                    <a:cubicBezTo>
                      <a:pt x="211" y="1685"/>
                      <a:pt x="235" y="1690"/>
                      <a:pt x="261" y="1690"/>
                    </a:cubicBezTo>
                    <a:cubicBezTo>
                      <a:pt x="449" y="1690"/>
                      <a:pt x="710" y="1411"/>
                      <a:pt x="883" y="1008"/>
                    </a:cubicBezTo>
                    <a:cubicBezTo>
                      <a:pt x="1080" y="551"/>
                      <a:pt x="1087" y="106"/>
                      <a:pt x="900" y="16"/>
                    </a:cubicBezTo>
                    <a:cubicBezTo>
                      <a:pt x="877" y="5"/>
                      <a:pt x="853" y="0"/>
                      <a:pt x="827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6"/>
              <p:cNvSpPr/>
              <p:nvPr/>
            </p:nvSpPr>
            <p:spPr>
              <a:xfrm>
                <a:off x="4955750" y="1932600"/>
                <a:ext cx="46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928" extrusionOk="0">
                    <a:moveTo>
                      <a:pt x="1375" y="1"/>
                    </a:moveTo>
                    <a:cubicBezTo>
                      <a:pt x="1205" y="1"/>
                      <a:pt x="997" y="38"/>
                      <a:pt x="784" y="114"/>
                    </a:cubicBezTo>
                    <a:cubicBezTo>
                      <a:pt x="316" y="282"/>
                      <a:pt x="0" y="575"/>
                      <a:pt x="78" y="768"/>
                    </a:cubicBezTo>
                    <a:cubicBezTo>
                      <a:pt x="121" y="874"/>
                      <a:pt x="272" y="927"/>
                      <a:pt x="476" y="927"/>
                    </a:cubicBezTo>
                    <a:cubicBezTo>
                      <a:pt x="647" y="927"/>
                      <a:pt x="854" y="890"/>
                      <a:pt x="1067" y="814"/>
                    </a:cubicBezTo>
                    <a:cubicBezTo>
                      <a:pt x="1536" y="646"/>
                      <a:pt x="1852" y="354"/>
                      <a:pt x="1774" y="161"/>
                    </a:cubicBezTo>
                    <a:cubicBezTo>
                      <a:pt x="1732" y="55"/>
                      <a:pt x="1580" y="1"/>
                      <a:pt x="1375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6"/>
              <p:cNvSpPr/>
              <p:nvPr/>
            </p:nvSpPr>
            <p:spPr>
              <a:xfrm>
                <a:off x="4956100" y="1947500"/>
                <a:ext cx="464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037" extrusionOk="0">
                    <a:moveTo>
                      <a:pt x="366" y="1"/>
                    </a:moveTo>
                    <a:cubicBezTo>
                      <a:pt x="217" y="1"/>
                      <a:pt x="110" y="41"/>
                      <a:pt x="76" y="123"/>
                    </a:cubicBezTo>
                    <a:cubicBezTo>
                      <a:pt x="0" y="308"/>
                      <a:pt x="320" y="635"/>
                      <a:pt x="790" y="853"/>
                    </a:cubicBezTo>
                    <a:cubicBezTo>
                      <a:pt x="1052" y="974"/>
                      <a:pt x="1304" y="1037"/>
                      <a:pt x="1490" y="1037"/>
                    </a:cubicBezTo>
                    <a:cubicBezTo>
                      <a:pt x="1640" y="1037"/>
                      <a:pt x="1746" y="997"/>
                      <a:pt x="1781" y="914"/>
                    </a:cubicBezTo>
                    <a:cubicBezTo>
                      <a:pt x="1856" y="730"/>
                      <a:pt x="1537" y="403"/>
                      <a:pt x="1066" y="185"/>
                    </a:cubicBezTo>
                    <a:cubicBezTo>
                      <a:pt x="805" y="63"/>
                      <a:pt x="552" y="1"/>
                      <a:pt x="366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6"/>
              <p:cNvSpPr/>
              <p:nvPr/>
            </p:nvSpPr>
            <p:spPr>
              <a:xfrm>
                <a:off x="4954400" y="1949725"/>
                <a:ext cx="2765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755" extrusionOk="0">
                    <a:moveTo>
                      <a:pt x="241" y="1"/>
                    </a:moveTo>
                    <a:cubicBezTo>
                      <a:pt x="222" y="1"/>
                      <a:pt x="205" y="4"/>
                      <a:pt x="188" y="10"/>
                    </a:cubicBezTo>
                    <a:cubicBezTo>
                      <a:pt x="1" y="80"/>
                      <a:pt x="13" y="525"/>
                      <a:pt x="216" y="1004"/>
                    </a:cubicBezTo>
                    <a:cubicBezTo>
                      <a:pt x="399" y="1440"/>
                      <a:pt x="676" y="1754"/>
                      <a:pt x="865" y="1754"/>
                    </a:cubicBezTo>
                    <a:cubicBezTo>
                      <a:pt x="884" y="1754"/>
                      <a:pt x="902" y="1751"/>
                      <a:pt x="919" y="1745"/>
                    </a:cubicBezTo>
                    <a:cubicBezTo>
                      <a:pt x="1105" y="1675"/>
                      <a:pt x="1093" y="1230"/>
                      <a:pt x="891" y="751"/>
                    </a:cubicBezTo>
                    <a:cubicBezTo>
                      <a:pt x="707" y="315"/>
                      <a:pt x="430" y="1"/>
                      <a:pt x="24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6"/>
              <p:cNvSpPr/>
              <p:nvPr/>
            </p:nvSpPr>
            <p:spPr>
              <a:xfrm>
                <a:off x="4938875" y="1949975"/>
                <a:ext cx="26350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09" extrusionOk="0">
                    <a:moveTo>
                      <a:pt x="791" y="1"/>
                    </a:moveTo>
                    <a:cubicBezTo>
                      <a:pt x="603" y="1"/>
                      <a:pt x="346" y="289"/>
                      <a:pt x="184" y="701"/>
                    </a:cubicBezTo>
                    <a:cubicBezTo>
                      <a:pt x="0" y="1165"/>
                      <a:pt x="6" y="1610"/>
                      <a:pt x="196" y="1695"/>
                    </a:cubicBezTo>
                    <a:cubicBezTo>
                      <a:pt x="217" y="1704"/>
                      <a:pt x="240" y="1709"/>
                      <a:pt x="263" y="1709"/>
                    </a:cubicBezTo>
                    <a:cubicBezTo>
                      <a:pt x="451" y="1709"/>
                      <a:pt x="708" y="1420"/>
                      <a:pt x="871" y="1008"/>
                    </a:cubicBezTo>
                    <a:cubicBezTo>
                      <a:pt x="1053" y="545"/>
                      <a:pt x="1048" y="99"/>
                      <a:pt x="859" y="15"/>
                    </a:cubicBezTo>
                    <a:cubicBezTo>
                      <a:pt x="837" y="5"/>
                      <a:pt x="815" y="1"/>
                      <a:pt x="79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6"/>
              <p:cNvSpPr/>
              <p:nvPr/>
            </p:nvSpPr>
            <p:spPr>
              <a:xfrm>
                <a:off x="4917050" y="1947750"/>
                <a:ext cx="460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955" extrusionOk="0">
                    <a:moveTo>
                      <a:pt x="1389" y="0"/>
                    </a:moveTo>
                    <a:cubicBezTo>
                      <a:pt x="1213" y="0"/>
                      <a:pt x="993" y="44"/>
                      <a:pt x="769" y="132"/>
                    </a:cubicBezTo>
                    <a:cubicBezTo>
                      <a:pt x="308" y="313"/>
                      <a:pt x="0" y="615"/>
                      <a:pt x="84" y="807"/>
                    </a:cubicBezTo>
                    <a:cubicBezTo>
                      <a:pt x="127" y="905"/>
                      <a:pt x="266" y="955"/>
                      <a:pt x="454" y="955"/>
                    </a:cubicBezTo>
                    <a:cubicBezTo>
                      <a:pt x="630" y="955"/>
                      <a:pt x="849" y="911"/>
                      <a:pt x="1072" y="823"/>
                    </a:cubicBezTo>
                    <a:cubicBezTo>
                      <a:pt x="1535" y="642"/>
                      <a:pt x="1842" y="340"/>
                      <a:pt x="1759" y="148"/>
                    </a:cubicBezTo>
                    <a:cubicBezTo>
                      <a:pt x="1715" y="50"/>
                      <a:pt x="1577" y="0"/>
                      <a:pt x="138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4915875" y="1930825"/>
                <a:ext cx="466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007" extrusionOk="0">
                    <a:moveTo>
                      <a:pt x="383" y="0"/>
                    </a:moveTo>
                    <a:cubicBezTo>
                      <a:pt x="220" y="0"/>
                      <a:pt x="105" y="44"/>
                      <a:pt x="72" y="132"/>
                    </a:cubicBezTo>
                    <a:cubicBezTo>
                      <a:pt x="1" y="319"/>
                      <a:pt x="330" y="637"/>
                      <a:pt x="805" y="842"/>
                    </a:cubicBezTo>
                    <a:cubicBezTo>
                      <a:pt x="1058" y="951"/>
                      <a:pt x="1301" y="1006"/>
                      <a:pt x="1484" y="1006"/>
                    </a:cubicBezTo>
                    <a:cubicBezTo>
                      <a:pt x="1647" y="1006"/>
                      <a:pt x="1762" y="963"/>
                      <a:pt x="1795" y="875"/>
                    </a:cubicBezTo>
                    <a:cubicBezTo>
                      <a:pt x="1865" y="687"/>
                      <a:pt x="1537" y="370"/>
                      <a:pt x="1061" y="164"/>
                    </a:cubicBezTo>
                    <a:cubicBezTo>
                      <a:pt x="809" y="56"/>
                      <a:pt x="566" y="0"/>
                      <a:pt x="383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4935575" y="1910125"/>
                <a:ext cx="2872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740" extrusionOk="0">
                    <a:moveTo>
                      <a:pt x="242" y="1"/>
                    </a:moveTo>
                    <a:cubicBezTo>
                      <a:pt x="222" y="1"/>
                      <a:pt x="203" y="5"/>
                      <a:pt x="185" y="12"/>
                    </a:cubicBezTo>
                    <a:cubicBezTo>
                      <a:pt x="0" y="88"/>
                      <a:pt x="26" y="533"/>
                      <a:pt x="241" y="1007"/>
                    </a:cubicBezTo>
                    <a:cubicBezTo>
                      <a:pt x="435" y="1434"/>
                      <a:pt x="718" y="1739"/>
                      <a:pt x="907" y="1739"/>
                    </a:cubicBezTo>
                    <a:cubicBezTo>
                      <a:pt x="927" y="1739"/>
                      <a:pt x="946" y="1736"/>
                      <a:pt x="964" y="1728"/>
                    </a:cubicBezTo>
                    <a:cubicBezTo>
                      <a:pt x="1149" y="1652"/>
                      <a:pt x="1123" y="1207"/>
                      <a:pt x="908" y="733"/>
                    </a:cubicBezTo>
                    <a:cubicBezTo>
                      <a:pt x="714" y="305"/>
                      <a:pt x="431" y="1"/>
                      <a:pt x="242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6"/>
              <p:cNvSpPr/>
              <p:nvPr/>
            </p:nvSpPr>
            <p:spPr>
              <a:xfrm>
                <a:off x="4945275" y="1939075"/>
                <a:ext cx="265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40" extrusionOk="0">
                    <a:moveTo>
                      <a:pt x="503" y="0"/>
                    </a:moveTo>
                    <a:cubicBezTo>
                      <a:pt x="331" y="0"/>
                      <a:pt x="171" y="97"/>
                      <a:pt x="100" y="263"/>
                    </a:cubicBezTo>
                    <a:cubicBezTo>
                      <a:pt x="0" y="495"/>
                      <a:pt x="112" y="776"/>
                      <a:pt x="349" y="892"/>
                    </a:cubicBezTo>
                    <a:cubicBezTo>
                      <a:pt x="418" y="924"/>
                      <a:pt x="489" y="940"/>
                      <a:pt x="558" y="940"/>
                    </a:cubicBezTo>
                    <a:cubicBezTo>
                      <a:pt x="730" y="940"/>
                      <a:pt x="890" y="843"/>
                      <a:pt x="961" y="677"/>
                    </a:cubicBezTo>
                    <a:cubicBezTo>
                      <a:pt x="1061" y="445"/>
                      <a:pt x="949" y="164"/>
                      <a:pt x="712" y="49"/>
                    </a:cubicBezTo>
                    <a:cubicBezTo>
                      <a:pt x="643" y="16"/>
                      <a:pt x="572" y="0"/>
                      <a:pt x="503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4957900" y="1947850"/>
                <a:ext cx="123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178" extrusionOk="0">
                    <a:moveTo>
                      <a:pt x="38" y="1"/>
                    </a:moveTo>
                    <a:cubicBezTo>
                      <a:pt x="20" y="1"/>
                      <a:pt x="0" y="21"/>
                      <a:pt x="10" y="44"/>
                    </a:cubicBezTo>
                    <a:cubicBezTo>
                      <a:pt x="92" y="233"/>
                      <a:pt x="170" y="424"/>
                      <a:pt x="245" y="616"/>
                    </a:cubicBezTo>
                    <a:cubicBezTo>
                      <a:pt x="281" y="710"/>
                      <a:pt x="317" y="804"/>
                      <a:pt x="351" y="900"/>
                    </a:cubicBezTo>
                    <a:cubicBezTo>
                      <a:pt x="383" y="987"/>
                      <a:pt x="408" y="1086"/>
                      <a:pt x="454" y="1168"/>
                    </a:cubicBezTo>
                    <a:cubicBezTo>
                      <a:pt x="458" y="1174"/>
                      <a:pt x="464" y="1177"/>
                      <a:pt x="469" y="1177"/>
                    </a:cubicBezTo>
                    <a:cubicBezTo>
                      <a:pt x="480" y="1177"/>
                      <a:pt x="491" y="1166"/>
                      <a:pt x="489" y="1153"/>
                    </a:cubicBezTo>
                    <a:cubicBezTo>
                      <a:pt x="476" y="1057"/>
                      <a:pt x="428" y="955"/>
                      <a:pt x="395" y="865"/>
                    </a:cubicBezTo>
                    <a:cubicBezTo>
                      <a:pt x="360" y="766"/>
                      <a:pt x="323" y="668"/>
                      <a:pt x="285" y="571"/>
                    </a:cubicBezTo>
                    <a:cubicBezTo>
                      <a:pt x="214" y="384"/>
                      <a:pt x="137" y="199"/>
                      <a:pt x="58" y="15"/>
                    </a:cubicBezTo>
                    <a:cubicBezTo>
                      <a:pt x="54" y="5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4962850" y="1954650"/>
                <a:ext cx="12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61" extrusionOk="0">
                    <a:moveTo>
                      <a:pt x="30" y="0"/>
                    </a:moveTo>
                    <a:cubicBezTo>
                      <a:pt x="15" y="0"/>
                      <a:pt x="1" y="16"/>
                      <a:pt x="10" y="33"/>
                    </a:cubicBezTo>
                    <a:cubicBezTo>
                      <a:pt x="86" y="173"/>
                      <a:pt x="162" y="312"/>
                      <a:pt x="237" y="451"/>
                    </a:cubicBezTo>
                    <a:cubicBezTo>
                      <a:pt x="275" y="520"/>
                      <a:pt x="313" y="588"/>
                      <a:pt x="350" y="657"/>
                    </a:cubicBezTo>
                    <a:cubicBezTo>
                      <a:pt x="387" y="724"/>
                      <a:pt x="421" y="794"/>
                      <a:pt x="468" y="855"/>
                    </a:cubicBezTo>
                    <a:cubicBezTo>
                      <a:pt x="471" y="859"/>
                      <a:pt x="475" y="860"/>
                      <a:pt x="478" y="860"/>
                    </a:cubicBezTo>
                    <a:cubicBezTo>
                      <a:pt x="489" y="860"/>
                      <a:pt x="500" y="849"/>
                      <a:pt x="496" y="838"/>
                    </a:cubicBezTo>
                    <a:cubicBezTo>
                      <a:pt x="470" y="766"/>
                      <a:pt x="429" y="700"/>
                      <a:pt x="391" y="633"/>
                    </a:cubicBezTo>
                    <a:cubicBezTo>
                      <a:pt x="354" y="565"/>
                      <a:pt x="316" y="496"/>
                      <a:pt x="278" y="428"/>
                    </a:cubicBezTo>
                    <a:cubicBezTo>
                      <a:pt x="201" y="289"/>
                      <a:pt x="124" y="150"/>
                      <a:pt x="47" y="11"/>
                    </a:cubicBezTo>
                    <a:cubicBezTo>
                      <a:pt x="43" y="4"/>
                      <a:pt x="36" y="0"/>
                      <a:pt x="30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4967100" y="1954175"/>
                <a:ext cx="1940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459" extrusionOk="0">
                    <a:moveTo>
                      <a:pt x="41" y="0"/>
                    </a:moveTo>
                    <a:cubicBezTo>
                      <a:pt x="17" y="0"/>
                      <a:pt x="1" y="37"/>
                      <a:pt x="26" y="54"/>
                    </a:cubicBezTo>
                    <a:cubicBezTo>
                      <a:pt x="143" y="129"/>
                      <a:pt x="260" y="201"/>
                      <a:pt x="379" y="271"/>
                    </a:cubicBezTo>
                    <a:cubicBezTo>
                      <a:pt x="437" y="304"/>
                      <a:pt x="494" y="337"/>
                      <a:pt x="553" y="369"/>
                    </a:cubicBezTo>
                    <a:cubicBezTo>
                      <a:pt x="610" y="400"/>
                      <a:pt x="673" y="445"/>
                      <a:pt x="737" y="458"/>
                    </a:cubicBezTo>
                    <a:cubicBezTo>
                      <a:pt x="739" y="458"/>
                      <a:pt x="740" y="458"/>
                      <a:pt x="742" y="458"/>
                    </a:cubicBezTo>
                    <a:cubicBezTo>
                      <a:pt x="761" y="458"/>
                      <a:pt x="775" y="435"/>
                      <a:pt x="759" y="420"/>
                    </a:cubicBezTo>
                    <a:cubicBezTo>
                      <a:pt x="711" y="375"/>
                      <a:pt x="640" y="349"/>
                      <a:pt x="583" y="317"/>
                    </a:cubicBezTo>
                    <a:cubicBezTo>
                      <a:pt x="524" y="286"/>
                      <a:pt x="466" y="254"/>
                      <a:pt x="408" y="220"/>
                    </a:cubicBezTo>
                    <a:cubicBezTo>
                      <a:pt x="289" y="152"/>
                      <a:pt x="171" y="80"/>
                      <a:pt x="55" y="5"/>
                    </a:cubicBezTo>
                    <a:cubicBezTo>
                      <a:pt x="50" y="2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4963325" y="1943975"/>
                <a:ext cx="21900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03" extrusionOk="0">
                    <a:moveTo>
                      <a:pt x="842" y="1"/>
                    </a:moveTo>
                    <a:cubicBezTo>
                      <a:pt x="781" y="1"/>
                      <a:pt x="715" y="20"/>
                      <a:pt x="656" y="34"/>
                    </a:cubicBezTo>
                    <a:cubicBezTo>
                      <a:pt x="586" y="50"/>
                      <a:pt x="516" y="65"/>
                      <a:pt x="446" y="79"/>
                    </a:cubicBezTo>
                    <a:cubicBezTo>
                      <a:pt x="308" y="107"/>
                      <a:pt x="170" y="132"/>
                      <a:pt x="33" y="153"/>
                    </a:cubicBezTo>
                    <a:cubicBezTo>
                      <a:pt x="1" y="158"/>
                      <a:pt x="12" y="203"/>
                      <a:pt x="42" y="203"/>
                    </a:cubicBezTo>
                    <a:cubicBezTo>
                      <a:pt x="43" y="203"/>
                      <a:pt x="44" y="203"/>
                      <a:pt x="46" y="202"/>
                    </a:cubicBezTo>
                    <a:cubicBezTo>
                      <a:pt x="185" y="183"/>
                      <a:pt x="323" y="160"/>
                      <a:pt x="461" y="133"/>
                    </a:cubicBezTo>
                    <a:cubicBezTo>
                      <a:pt x="528" y="121"/>
                      <a:pt x="597" y="107"/>
                      <a:pt x="664" y="92"/>
                    </a:cubicBezTo>
                    <a:cubicBezTo>
                      <a:pt x="728" y="79"/>
                      <a:pt x="801" y="67"/>
                      <a:pt x="858" y="35"/>
                    </a:cubicBezTo>
                    <a:cubicBezTo>
                      <a:pt x="875" y="26"/>
                      <a:pt x="867" y="1"/>
                      <a:pt x="850" y="1"/>
                    </a:cubicBezTo>
                    <a:cubicBezTo>
                      <a:pt x="847" y="1"/>
                      <a:pt x="845" y="1"/>
                      <a:pt x="84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4963825" y="1938350"/>
                <a:ext cx="193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352" extrusionOk="0">
                    <a:moveTo>
                      <a:pt x="751" y="1"/>
                    </a:moveTo>
                    <a:cubicBezTo>
                      <a:pt x="749" y="1"/>
                      <a:pt x="748" y="1"/>
                      <a:pt x="747" y="1"/>
                    </a:cubicBezTo>
                    <a:cubicBezTo>
                      <a:pt x="684" y="14"/>
                      <a:pt x="627" y="42"/>
                      <a:pt x="569" y="69"/>
                    </a:cubicBezTo>
                    <a:cubicBezTo>
                      <a:pt x="508" y="95"/>
                      <a:pt x="447" y="122"/>
                      <a:pt x="387" y="149"/>
                    </a:cubicBezTo>
                    <a:cubicBezTo>
                      <a:pt x="266" y="203"/>
                      <a:pt x="144" y="257"/>
                      <a:pt x="23" y="310"/>
                    </a:cubicBezTo>
                    <a:cubicBezTo>
                      <a:pt x="0" y="321"/>
                      <a:pt x="15" y="352"/>
                      <a:pt x="36" y="352"/>
                    </a:cubicBezTo>
                    <a:cubicBezTo>
                      <a:pt x="39" y="352"/>
                      <a:pt x="42" y="351"/>
                      <a:pt x="46" y="350"/>
                    </a:cubicBezTo>
                    <a:cubicBezTo>
                      <a:pt x="165" y="297"/>
                      <a:pt x="285" y="246"/>
                      <a:pt x="405" y="194"/>
                    </a:cubicBezTo>
                    <a:lnTo>
                      <a:pt x="581" y="117"/>
                    </a:lnTo>
                    <a:cubicBezTo>
                      <a:pt x="643" y="91"/>
                      <a:pt x="704" y="68"/>
                      <a:pt x="758" y="28"/>
                    </a:cubicBezTo>
                    <a:cubicBezTo>
                      <a:pt x="771" y="19"/>
                      <a:pt x="765" y="1"/>
                      <a:pt x="751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6"/>
              <p:cNvSpPr/>
              <p:nvPr/>
            </p:nvSpPr>
            <p:spPr>
              <a:xfrm>
                <a:off x="4959675" y="1926600"/>
                <a:ext cx="96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939" extrusionOk="0">
                    <a:moveTo>
                      <a:pt x="369" y="1"/>
                    </a:moveTo>
                    <a:cubicBezTo>
                      <a:pt x="365" y="1"/>
                      <a:pt x="361" y="2"/>
                      <a:pt x="358" y="7"/>
                    </a:cubicBezTo>
                    <a:cubicBezTo>
                      <a:pt x="322" y="74"/>
                      <a:pt x="301" y="151"/>
                      <a:pt x="275" y="222"/>
                    </a:cubicBezTo>
                    <a:cubicBezTo>
                      <a:pt x="247" y="301"/>
                      <a:pt x="220" y="380"/>
                      <a:pt x="190" y="457"/>
                    </a:cubicBezTo>
                    <a:cubicBezTo>
                      <a:pt x="133" y="610"/>
                      <a:pt x="72" y="761"/>
                      <a:pt x="7" y="911"/>
                    </a:cubicBezTo>
                    <a:cubicBezTo>
                      <a:pt x="1" y="926"/>
                      <a:pt x="16" y="939"/>
                      <a:pt x="30" y="939"/>
                    </a:cubicBezTo>
                    <a:cubicBezTo>
                      <a:pt x="36" y="939"/>
                      <a:pt x="43" y="935"/>
                      <a:pt x="46" y="928"/>
                    </a:cubicBezTo>
                    <a:cubicBezTo>
                      <a:pt x="111" y="779"/>
                      <a:pt x="172" y="628"/>
                      <a:pt x="231" y="477"/>
                    </a:cubicBezTo>
                    <a:cubicBezTo>
                      <a:pt x="260" y="401"/>
                      <a:pt x="288" y="325"/>
                      <a:pt x="314" y="250"/>
                    </a:cubicBezTo>
                    <a:cubicBezTo>
                      <a:pt x="341" y="174"/>
                      <a:pt x="372" y="94"/>
                      <a:pt x="383" y="14"/>
                    </a:cubicBezTo>
                    <a:cubicBezTo>
                      <a:pt x="384" y="6"/>
                      <a:pt x="377" y="1"/>
                      <a:pt x="369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6"/>
              <p:cNvSpPr/>
              <p:nvPr/>
            </p:nvSpPr>
            <p:spPr>
              <a:xfrm>
                <a:off x="4949850" y="1928900"/>
                <a:ext cx="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54" extrusionOk="0">
                    <a:moveTo>
                      <a:pt x="15" y="1"/>
                    </a:moveTo>
                    <a:cubicBezTo>
                      <a:pt x="8" y="1"/>
                      <a:pt x="1" y="7"/>
                      <a:pt x="2" y="17"/>
                    </a:cubicBezTo>
                    <a:cubicBezTo>
                      <a:pt x="23" y="141"/>
                      <a:pt x="61" y="260"/>
                      <a:pt x="96" y="379"/>
                    </a:cubicBezTo>
                    <a:cubicBezTo>
                      <a:pt x="131" y="500"/>
                      <a:pt x="166" y="619"/>
                      <a:pt x="201" y="739"/>
                    </a:cubicBezTo>
                    <a:cubicBezTo>
                      <a:pt x="204" y="749"/>
                      <a:pt x="213" y="754"/>
                      <a:pt x="221" y="754"/>
                    </a:cubicBezTo>
                    <a:cubicBezTo>
                      <a:pt x="234" y="754"/>
                      <a:pt x="247" y="744"/>
                      <a:pt x="242" y="728"/>
                    </a:cubicBezTo>
                    <a:cubicBezTo>
                      <a:pt x="208" y="607"/>
                      <a:pt x="175" y="488"/>
                      <a:pt x="141" y="367"/>
                    </a:cubicBezTo>
                    <a:cubicBezTo>
                      <a:pt x="107" y="247"/>
                      <a:pt x="76" y="126"/>
                      <a:pt x="28" y="10"/>
                    </a:cubicBezTo>
                    <a:cubicBezTo>
                      <a:pt x="25" y="4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4933675" y="1941675"/>
                <a:ext cx="213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316" extrusionOk="0">
                    <a:moveTo>
                      <a:pt x="22" y="1"/>
                    </a:moveTo>
                    <a:cubicBezTo>
                      <a:pt x="0" y="1"/>
                      <a:pt x="0" y="34"/>
                      <a:pt x="19" y="41"/>
                    </a:cubicBezTo>
                    <a:cubicBezTo>
                      <a:pt x="145" y="95"/>
                      <a:pt x="283" y="126"/>
                      <a:pt x="413" y="170"/>
                    </a:cubicBezTo>
                    <a:cubicBezTo>
                      <a:pt x="545" y="213"/>
                      <a:pt x="675" y="261"/>
                      <a:pt x="804" y="314"/>
                    </a:cubicBezTo>
                    <a:cubicBezTo>
                      <a:pt x="808" y="315"/>
                      <a:pt x="812" y="316"/>
                      <a:pt x="815" y="316"/>
                    </a:cubicBezTo>
                    <a:cubicBezTo>
                      <a:pt x="844" y="316"/>
                      <a:pt x="854" y="267"/>
                      <a:pt x="821" y="254"/>
                    </a:cubicBezTo>
                    <a:cubicBezTo>
                      <a:pt x="691" y="201"/>
                      <a:pt x="558" y="151"/>
                      <a:pt x="424" y="107"/>
                    </a:cubicBezTo>
                    <a:cubicBezTo>
                      <a:pt x="294" y="64"/>
                      <a:pt x="162" y="16"/>
                      <a:pt x="25" y="1"/>
                    </a:cubicBezTo>
                    <a:cubicBezTo>
                      <a:pt x="24" y="1"/>
                      <a:pt x="23" y="1"/>
                      <a:pt x="2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6"/>
              <p:cNvSpPr/>
              <p:nvPr/>
            </p:nvSpPr>
            <p:spPr>
              <a:xfrm>
                <a:off x="4932900" y="1949200"/>
                <a:ext cx="227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369" extrusionOk="0">
                    <a:moveTo>
                      <a:pt x="868" y="1"/>
                    </a:moveTo>
                    <a:cubicBezTo>
                      <a:pt x="864" y="1"/>
                      <a:pt x="860" y="1"/>
                      <a:pt x="856" y="3"/>
                    </a:cubicBezTo>
                    <a:cubicBezTo>
                      <a:pt x="716" y="53"/>
                      <a:pt x="576" y="103"/>
                      <a:pt x="436" y="153"/>
                    </a:cubicBezTo>
                    <a:cubicBezTo>
                      <a:pt x="367" y="179"/>
                      <a:pt x="298" y="202"/>
                      <a:pt x="230" y="228"/>
                    </a:cubicBezTo>
                    <a:cubicBezTo>
                      <a:pt x="162" y="254"/>
                      <a:pt x="89" y="275"/>
                      <a:pt x="28" y="316"/>
                    </a:cubicBezTo>
                    <a:cubicBezTo>
                      <a:pt x="1" y="334"/>
                      <a:pt x="16" y="368"/>
                      <a:pt x="45" y="368"/>
                    </a:cubicBezTo>
                    <a:cubicBezTo>
                      <a:pt x="46" y="368"/>
                      <a:pt x="48" y="368"/>
                      <a:pt x="50" y="368"/>
                    </a:cubicBezTo>
                    <a:cubicBezTo>
                      <a:pt x="125" y="358"/>
                      <a:pt x="197" y="325"/>
                      <a:pt x="266" y="300"/>
                    </a:cubicBezTo>
                    <a:cubicBezTo>
                      <a:pt x="333" y="275"/>
                      <a:pt x="398" y="249"/>
                      <a:pt x="464" y="223"/>
                    </a:cubicBezTo>
                    <a:cubicBezTo>
                      <a:pt x="600" y="171"/>
                      <a:pt x="737" y="117"/>
                      <a:pt x="873" y="65"/>
                    </a:cubicBezTo>
                    <a:cubicBezTo>
                      <a:pt x="908" y="52"/>
                      <a:pt x="899" y="1"/>
                      <a:pt x="86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4934000" y="1953650"/>
                <a:ext cx="193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496" extrusionOk="0">
                    <a:moveTo>
                      <a:pt x="735" y="1"/>
                    </a:moveTo>
                    <a:cubicBezTo>
                      <a:pt x="731" y="1"/>
                      <a:pt x="727" y="2"/>
                      <a:pt x="723" y="4"/>
                    </a:cubicBezTo>
                    <a:cubicBezTo>
                      <a:pt x="595" y="70"/>
                      <a:pt x="469" y="142"/>
                      <a:pt x="348" y="220"/>
                    </a:cubicBezTo>
                    <a:cubicBezTo>
                      <a:pt x="288" y="256"/>
                      <a:pt x="229" y="296"/>
                      <a:pt x="172" y="335"/>
                    </a:cubicBezTo>
                    <a:cubicBezTo>
                      <a:pt x="116" y="373"/>
                      <a:pt x="49" y="413"/>
                      <a:pt x="9" y="467"/>
                    </a:cubicBezTo>
                    <a:cubicBezTo>
                      <a:pt x="1" y="478"/>
                      <a:pt x="12" y="496"/>
                      <a:pt x="25" y="496"/>
                    </a:cubicBezTo>
                    <a:cubicBezTo>
                      <a:pt x="27" y="496"/>
                      <a:pt x="29" y="495"/>
                      <a:pt x="30" y="495"/>
                    </a:cubicBezTo>
                    <a:cubicBezTo>
                      <a:pt x="92" y="472"/>
                      <a:pt x="147" y="423"/>
                      <a:pt x="201" y="386"/>
                    </a:cubicBezTo>
                    <a:cubicBezTo>
                      <a:pt x="261" y="345"/>
                      <a:pt x="321" y="303"/>
                      <a:pt x="382" y="264"/>
                    </a:cubicBezTo>
                    <a:cubicBezTo>
                      <a:pt x="501" y="188"/>
                      <a:pt x="624" y="116"/>
                      <a:pt x="749" y="49"/>
                    </a:cubicBezTo>
                    <a:cubicBezTo>
                      <a:pt x="775" y="35"/>
                      <a:pt x="759" y="1"/>
                      <a:pt x="735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4947225" y="1951475"/>
                <a:ext cx="146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016" extrusionOk="0">
                    <a:moveTo>
                      <a:pt x="544" y="1"/>
                    </a:moveTo>
                    <a:cubicBezTo>
                      <a:pt x="536" y="1"/>
                      <a:pt x="527" y="4"/>
                      <a:pt x="521" y="13"/>
                    </a:cubicBezTo>
                    <a:cubicBezTo>
                      <a:pt x="415" y="168"/>
                      <a:pt x="317" y="328"/>
                      <a:pt x="227" y="492"/>
                    </a:cubicBezTo>
                    <a:cubicBezTo>
                      <a:pt x="182" y="575"/>
                      <a:pt x="140" y="659"/>
                      <a:pt x="98" y="744"/>
                    </a:cubicBezTo>
                    <a:cubicBezTo>
                      <a:pt x="78" y="787"/>
                      <a:pt x="58" y="830"/>
                      <a:pt x="40" y="873"/>
                    </a:cubicBezTo>
                    <a:cubicBezTo>
                      <a:pt x="24" y="911"/>
                      <a:pt x="2" y="948"/>
                      <a:pt x="2" y="989"/>
                    </a:cubicBezTo>
                    <a:cubicBezTo>
                      <a:pt x="1" y="1005"/>
                      <a:pt x="15" y="1015"/>
                      <a:pt x="29" y="1015"/>
                    </a:cubicBezTo>
                    <a:cubicBezTo>
                      <a:pt x="35" y="1015"/>
                      <a:pt x="42" y="1013"/>
                      <a:pt x="47" y="1008"/>
                    </a:cubicBezTo>
                    <a:cubicBezTo>
                      <a:pt x="78" y="977"/>
                      <a:pt x="90" y="932"/>
                      <a:pt x="108" y="893"/>
                    </a:cubicBezTo>
                    <a:cubicBezTo>
                      <a:pt x="127" y="850"/>
                      <a:pt x="147" y="807"/>
                      <a:pt x="167" y="763"/>
                    </a:cubicBezTo>
                    <a:cubicBezTo>
                      <a:pt x="206" y="680"/>
                      <a:pt x="246" y="598"/>
                      <a:pt x="289" y="518"/>
                    </a:cubicBezTo>
                    <a:cubicBezTo>
                      <a:pt x="374" y="355"/>
                      <a:pt x="468" y="196"/>
                      <a:pt x="570" y="42"/>
                    </a:cubicBezTo>
                    <a:cubicBezTo>
                      <a:pt x="584" y="21"/>
                      <a:pt x="564" y="1"/>
                      <a:pt x="544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4955100" y="1958325"/>
                <a:ext cx="60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1" extrusionOk="0">
                    <a:moveTo>
                      <a:pt x="209" y="0"/>
                    </a:moveTo>
                    <a:cubicBezTo>
                      <a:pt x="198" y="0"/>
                      <a:pt x="188" y="6"/>
                      <a:pt x="183" y="20"/>
                    </a:cubicBezTo>
                    <a:cubicBezTo>
                      <a:pt x="151" y="130"/>
                      <a:pt x="119" y="242"/>
                      <a:pt x="86" y="354"/>
                    </a:cubicBezTo>
                    <a:cubicBezTo>
                      <a:pt x="71" y="407"/>
                      <a:pt x="55" y="461"/>
                      <a:pt x="40" y="515"/>
                    </a:cubicBezTo>
                    <a:cubicBezTo>
                      <a:pt x="24" y="570"/>
                      <a:pt x="2" y="626"/>
                      <a:pt x="1" y="683"/>
                    </a:cubicBezTo>
                    <a:cubicBezTo>
                      <a:pt x="1" y="694"/>
                      <a:pt x="10" y="700"/>
                      <a:pt x="19" y="700"/>
                    </a:cubicBezTo>
                    <a:cubicBezTo>
                      <a:pt x="25" y="700"/>
                      <a:pt x="31" y="698"/>
                      <a:pt x="35" y="692"/>
                    </a:cubicBezTo>
                    <a:cubicBezTo>
                      <a:pt x="65" y="643"/>
                      <a:pt x="76" y="584"/>
                      <a:pt x="92" y="529"/>
                    </a:cubicBezTo>
                    <a:lnTo>
                      <a:pt x="139" y="368"/>
                    </a:lnTo>
                    <a:lnTo>
                      <a:pt x="237" y="34"/>
                    </a:lnTo>
                    <a:cubicBezTo>
                      <a:pt x="242" y="14"/>
                      <a:pt x="226" y="0"/>
                      <a:pt x="20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5035875" y="1822125"/>
                <a:ext cx="215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338" extrusionOk="0">
                    <a:moveTo>
                      <a:pt x="654" y="0"/>
                    </a:moveTo>
                    <a:cubicBezTo>
                      <a:pt x="506" y="0"/>
                      <a:pt x="299" y="221"/>
                      <a:pt x="162" y="540"/>
                    </a:cubicBezTo>
                    <a:cubicBezTo>
                      <a:pt x="7" y="902"/>
                      <a:pt x="0" y="1253"/>
                      <a:pt x="149" y="1325"/>
                    </a:cubicBezTo>
                    <a:cubicBezTo>
                      <a:pt x="167" y="1333"/>
                      <a:pt x="186" y="1337"/>
                      <a:pt x="207" y="1337"/>
                    </a:cubicBezTo>
                    <a:cubicBezTo>
                      <a:pt x="356" y="1337"/>
                      <a:pt x="562" y="1117"/>
                      <a:pt x="699" y="798"/>
                    </a:cubicBezTo>
                    <a:cubicBezTo>
                      <a:pt x="855" y="436"/>
                      <a:pt x="861" y="85"/>
                      <a:pt x="712" y="13"/>
                    </a:cubicBezTo>
                    <a:cubicBezTo>
                      <a:pt x="694" y="4"/>
                      <a:pt x="675" y="0"/>
                      <a:pt x="654" y="0"/>
                    </a:cubicBez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5035875" y="1822125"/>
                <a:ext cx="215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338" extrusionOk="0">
                    <a:moveTo>
                      <a:pt x="654" y="0"/>
                    </a:moveTo>
                    <a:cubicBezTo>
                      <a:pt x="506" y="0"/>
                      <a:pt x="299" y="221"/>
                      <a:pt x="162" y="540"/>
                    </a:cubicBezTo>
                    <a:cubicBezTo>
                      <a:pt x="7" y="902"/>
                      <a:pt x="0" y="1253"/>
                      <a:pt x="149" y="1325"/>
                    </a:cubicBezTo>
                    <a:cubicBezTo>
                      <a:pt x="167" y="1333"/>
                      <a:pt x="186" y="1337"/>
                      <a:pt x="207" y="1337"/>
                    </a:cubicBezTo>
                    <a:cubicBezTo>
                      <a:pt x="356" y="1337"/>
                      <a:pt x="562" y="1117"/>
                      <a:pt x="699" y="798"/>
                    </a:cubicBezTo>
                    <a:cubicBezTo>
                      <a:pt x="855" y="436"/>
                      <a:pt x="861" y="85"/>
                      <a:pt x="712" y="13"/>
                    </a:cubicBezTo>
                    <a:cubicBezTo>
                      <a:pt x="694" y="4"/>
                      <a:pt x="675" y="0"/>
                      <a:pt x="654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5037525" y="1839150"/>
                <a:ext cx="366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734" extrusionOk="0">
                    <a:moveTo>
                      <a:pt x="1088" y="0"/>
                    </a:moveTo>
                    <a:cubicBezTo>
                      <a:pt x="953" y="0"/>
                      <a:pt x="790" y="30"/>
                      <a:pt x="622" y="90"/>
                    </a:cubicBezTo>
                    <a:cubicBezTo>
                      <a:pt x="251" y="224"/>
                      <a:pt x="1" y="455"/>
                      <a:pt x="63" y="608"/>
                    </a:cubicBezTo>
                    <a:cubicBezTo>
                      <a:pt x="96" y="691"/>
                      <a:pt x="216" y="734"/>
                      <a:pt x="377" y="734"/>
                    </a:cubicBezTo>
                    <a:cubicBezTo>
                      <a:pt x="513" y="734"/>
                      <a:pt x="677" y="704"/>
                      <a:pt x="846" y="644"/>
                    </a:cubicBezTo>
                    <a:cubicBezTo>
                      <a:pt x="1216" y="511"/>
                      <a:pt x="1467" y="279"/>
                      <a:pt x="1405" y="127"/>
                    </a:cubicBezTo>
                    <a:cubicBezTo>
                      <a:pt x="1371" y="43"/>
                      <a:pt x="1251" y="0"/>
                      <a:pt x="1088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5037825" y="1850925"/>
                <a:ext cx="367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822" extrusionOk="0">
                    <a:moveTo>
                      <a:pt x="289" y="1"/>
                    </a:moveTo>
                    <a:cubicBezTo>
                      <a:pt x="171" y="1"/>
                      <a:pt x="87" y="33"/>
                      <a:pt x="60" y="97"/>
                    </a:cubicBezTo>
                    <a:cubicBezTo>
                      <a:pt x="0" y="244"/>
                      <a:pt x="253" y="503"/>
                      <a:pt x="625" y="675"/>
                    </a:cubicBezTo>
                    <a:cubicBezTo>
                      <a:pt x="832" y="772"/>
                      <a:pt x="1032" y="821"/>
                      <a:pt x="1179" y="821"/>
                    </a:cubicBezTo>
                    <a:cubicBezTo>
                      <a:pt x="1297" y="821"/>
                      <a:pt x="1382" y="789"/>
                      <a:pt x="1409" y="724"/>
                    </a:cubicBezTo>
                    <a:cubicBezTo>
                      <a:pt x="1469" y="579"/>
                      <a:pt x="1216" y="319"/>
                      <a:pt x="844" y="146"/>
                    </a:cubicBezTo>
                    <a:cubicBezTo>
                      <a:pt x="637" y="50"/>
                      <a:pt x="437" y="1"/>
                      <a:pt x="289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5036475" y="1852700"/>
                <a:ext cx="21875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389" extrusionOk="0">
                    <a:moveTo>
                      <a:pt x="191" y="1"/>
                    </a:moveTo>
                    <a:cubicBezTo>
                      <a:pt x="176" y="1"/>
                      <a:pt x="162" y="3"/>
                      <a:pt x="149" y="8"/>
                    </a:cubicBezTo>
                    <a:cubicBezTo>
                      <a:pt x="1" y="63"/>
                      <a:pt x="11" y="416"/>
                      <a:pt x="170" y="795"/>
                    </a:cubicBezTo>
                    <a:cubicBezTo>
                      <a:pt x="316" y="1140"/>
                      <a:pt x="535" y="1389"/>
                      <a:pt x="685" y="1389"/>
                    </a:cubicBezTo>
                    <a:cubicBezTo>
                      <a:pt x="700" y="1389"/>
                      <a:pt x="714" y="1386"/>
                      <a:pt x="727" y="1382"/>
                    </a:cubicBezTo>
                    <a:cubicBezTo>
                      <a:pt x="875" y="1326"/>
                      <a:pt x="865" y="974"/>
                      <a:pt x="706" y="594"/>
                    </a:cubicBezTo>
                    <a:cubicBezTo>
                      <a:pt x="560" y="249"/>
                      <a:pt x="340" y="1"/>
                      <a:pt x="19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5024175" y="1852900"/>
                <a:ext cx="208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353" extrusionOk="0">
                    <a:moveTo>
                      <a:pt x="626" y="0"/>
                    </a:moveTo>
                    <a:cubicBezTo>
                      <a:pt x="477" y="0"/>
                      <a:pt x="274" y="228"/>
                      <a:pt x="145" y="555"/>
                    </a:cubicBezTo>
                    <a:cubicBezTo>
                      <a:pt x="0" y="922"/>
                      <a:pt x="5" y="1274"/>
                      <a:pt x="155" y="1341"/>
                    </a:cubicBezTo>
                    <a:cubicBezTo>
                      <a:pt x="172" y="1349"/>
                      <a:pt x="190" y="1352"/>
                      <a:pt x="209" y="1352"/>
                    </a:cubicBezTo>
                    <a:cubicBezTo>
                      <a:pt x="358" y="1352"/>
                      <a:pt x="561" y="1124"/>
                      <a:pt x="689" y="798"/>
                    </a:cubicBezTo>
                    <a:cubicBezTo>
                      <a:pt x="834" y="431"/>
                      <a:pt x="830" y="79"/>
                      <a:pt x="680" y="11"/>
                    </a:cubicBezTo>
                    <a:cubicBezTo>
                      <a:pt x="663" y="4"/>
                      <a:pt x="645" y="0"/>
                      <a:pt x="626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5006900" y="1851125"/>
                <a:ext cx="36475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56" extrusionOk="0">
                    <a:moveTo>
                      <a:pt x="1099" y="0"/>
                    </a:moveTo>
                    <a:cubicBezTo>
                      <a:pt x="960" y="0"/>
                      <a:pt x="787" y="35"/>
                      <a:pt x="609" y="104"/>
                    </a:cubicBezTo>
                    <a:cubicBezTo>
                      <a:pt x="244" y="248"/>
                      <a:pt x="1" y="488"/>
                      <a:pt x="66" y="639"/>
                    </a:cubicBezTo>
                    <a:cubicBezTo>
                      <a:pt x="101" y="717"/>
                      <a:pt x="211" y="756"/>
                      <a:pt x="360" y="756"/>
                    </a:cubicBezTo>
                    <a:cubicBezTo>
                      <a:pt x="499" y="756"/>
                      <a:pt x="673" y="721"/>
                      <a:pt x="850" y="652"/>
                    </a:cubicBezTo>
                    <a:cubicBezTo>
                      <a:pt x="1215" y="509"/>
                      <a:pt x="1459" y="269"/>
                      <a:pt x="1393" y="118"/>
                    </a:cubicBezTo>
                    <a:cubicBezTo>
                      <a:pt x="1358" y="40"/>
                      <a:pt x="1248" y="0"/>
                      <a:pt x="109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5006000" y="1837725"/>
                <a:ext cx="369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797" extrusionOk="0">
                    <a:moveTo>
                      <a:pt x="303" y="1"/>
                    </a:moveTo>
                    <a:cubicBezTo>
                      <a:pt x="174" y="1"/>
                      <a:pt x="82" y="35"/>
                      <a:pt x="56" y="105"/>
                    </a:cubicBezTo>
                    <a:cubicBezTo>
                      <a:pt x="0" y="253"/>
                      <a:pt x="260" y="505"/>
                      <a:pt x="637" y="667"/>
                    </a:cubicBezTo>
                    <a:cubicBezTo>
                      <a:pt x="836" y="753"/>
                      <a:pt x="1028" y="797"/>
                      <a:pt x="1173" y="797"/>
                    </a:cubicBezTo>
                    <a:cubicBezTo>
                      <a:pt x="1302" y="797"/>
                      <a:pt x="1394" y="763"/>
                      <a:pt x="1420" y="693"/>
                    </a:cubicBezTo>
                    <a:cubicBezTo>
                      <a:pt x="1476" y="545"/>
                      <a:pt x="1216" y="293"/>
                      <a:pt x="839" y="130"/>
                    </a:cubicBezTo>
                    <a:cubicBezTo>
                      <a:pt x="640" y="44"/>
                      <a:pt x="448" y="1"/>
                      <a:pt x="303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5021575" y="1821375"/>
                <a:ext cx="2272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376" extrusionOk="0">
                    <a:moveTo>
                      <a:pt x="192" y="0"/>
                    </a:moveTo>
                    <a:cubicBezTo>
                      <a:pt x="176" y="0"/>
                      <a:pt x="161" y="3"/>
                      <a:pt x="146" y="9"/>
                    </a:cubicBezTo>
                    <a:cubicBezTo>
                      <a:pt x="1" y="68"/>
                      <a:pt x="21" y="421"/>
                      <a:pt x="191" y="796"/>
                    </a:cubicBezTo>
                    <a:cubicBezTo>
                      <a:pt x="344" y="1134"/>
                      <a:pt x="568" y="1376"/>
                      <a:pt x="717" y="1376"/>
                    </a:cubicBezTo>
                    <a:cubicBezTo>
                      <a:pt x="733" y="1376"/>
                      <a:pt x="749" y="1373"/>
                      <a:pt x="763" y="1367"/>
                    </a:cubicBezTo>
                    <a:cubicBezTo>
                      <a:pt x="909" y="1307"/>
                      <a:pt x="889" y="955"/>
                      <a:pt x="718" y="579"/>
                    </a:cubicBezTo>
                    <a:cubicBezTo>
                      <a:pt x="565" y="241"/>
                      <a:pt x="342" y="0"/>
                      <a:pt x="192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5029250" y="1844275"/>
                <a:ext cx="210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44" extrusionOk="0">
                    <a:moveTo>
                      <a:pt x="398" y="0"/>
                    </a:moveTo>
                    <a:cubicBezTo>
                      <a:pt x="262" y="0"/>
                      <a:pt x="136" y="77"/>
                      <a:pt x="80" y="208"/>
                    </a:cubicBezTo>
                    <a:cubicBezTo>
                      <a:pt x="0" y="391"/>
                      <a:pt x="88" y="615"/>
                      <a:pt x="277" y="705"/>
                    </a:cubicBezTo>
                    <a:cubicBezTo>
                      <a:pt x="331" y="731"/>
                      <a:pt x="387" y="743"/>
                      <a:pt x="442" y="743"/>
                    </a:cubicBezTo>
                    <a:cubicBezTo>
                      <a:pt x="578" y="743"/>
                      <a:pt x="705" y="667"/>
                      <a:pt x="761" y="535"/>
                    </a:cubicBezTo>
                    <a:cubicBezTo>
                      <a:pt x="840" y="351"/>
                      <a:pt x="752" y="129"/>
                      <a:pt x="563" y="39"/>
                    </a:cubicBezTo>
                    <a:cubicBezTo>
                      <a:pt x="509" y="13"/>
                      <a:pt x="453" y="0"/>
                      <a:pt x="398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5039250" y="1851225"/>
                <a:ext cx="97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932" extrusionOk="0">
                    <a:moveTo>
                      <a:pt x="29" y="0"/>
                    </a:moveTo>
                    <a:cubicBezTo>
                      <a:pt x="15" y="0"/>
                      <a:pt x="0" y="17"/>
                      <a:pt x="8" y="34"/>
                    </a:cubicBezTo>
                    <a:cubicBezTo>
                      <a:pt x="72" y="183"/>
                      <a:pt x="134" y="334"/>
                      <a:pt x="194" y="487"/>
                    </a:cubicBezTo>
                    <a:cubicBezTo>
                      <a:pt x="223" y="561"/>
                      <a:pt x="251" y="636"/>
                      <a:pt x="278" y="711"/>
                    </a:cubicBezTo>
                    <a:cubicBezTo>
                      <a:pt x="303" y="780"/>
                      <a:pt x="322" y="860"/>
                      <a:pt x="360" y="924"/>
                    </a:cubicBezTo>
                    <a:cubicBezTo>
                      <a:pt x="363" y="929"/>
                      <a:pt x="367" y="931"/>
                      <a:pt x="371" y="931"/>
                    </a:cubicBezTo>
                    <a:cubicBezTo>
                      <a:pt x="380" y="931"/>
                      <a:pt x="388" y="922"/>
                      <a:pt x="387" y="911"/>
                    </a:cubicBezTo>
                    <a:cubicBezTo>
                      <a:pt x="376" y="835"/>
                      <a:pt x="339" y="756"/>
                      <a:pt x="313" y="684"/>
                    </a:cubicBezTo>
                    <a:cubicBezTo>
                      <a:pt x="285" y="606"/>
                      <a:pt x="256" y="529"/>
                      <a:pt x="226" y="451"/>
                    </a:cubicBezTo>
                    <a:cubicBezTo>
                      <a:pt x="168" y="304"/>
                      <a:pt x="108" y="157"/>
                      <a:pt x="45" y="12"/>
                    </a:cubicBezTo>
                    <a:cubicBezTo>
                      <a:pt x="42" y="4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6"/>
              <p:cNvSpPr/>
              <p:nvPr/>
            </p:nvSpPr>
            <p:spPr>
              <a:xfrm>
                <a:off x="5043150" y="1856600"/>
                <a:ext cx="99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681" extrusionOk="0">
                    <a:moveTo>
                      <a:pt x="24" y="0"/>
                    </a:moveTo>
                    <a:cubicBezTo>
                      <a:pt x="13" y="0"/>
                      <a:pt x="1" y="13"/>
                      <a:pt x="8" y="26"/>
                    </a:cubicBezTo>
                    <a:cubicBezTo>
                      <a:pt x="68" y="136"/>
                      <a:pt x="129" y="247"/>
                      <a:pt x="189" y="357"/>
                    </a:cubicBezTo>
                    <a:cubicBezTo>
                      <a:pt x="219" y="411"/>
                      <a:pt x="248" y="465"/>
                      <a:pt x="278" y="520"/>
                    </a:cubicBezTo>
                    <a:cubicBezTo>
                      <a:pt x="307" y="573"/>
                      <a:pt x="334" y="628"/>
                      <a:pt x="370" y="676"/>
                    </a:cubicBezTo>
                    <a:cubicBezTo>
                      <a:pt x="373" y="679"/>
                      <a:pt x="376" y="680"/>
                      <a:pt x="379" y="680"/>
                    </a:cubicBezTo>
                    <a:cubicBezTo>
                      <a:pt x="388" y="680"/>
                      <a:pt x="396" y="672"/>
                      <a:pt x="393" y="663"/>
                    </a:cubicBezTo>
                    <a:cubicBezTo>
                      <a:pt x="372" y="606"/>
                      <a:pt x="340" y="553"/>
                      <a:pt x="310" y="501"/>
                    </a:cubicBezTo>
                    <a:cubicBezTo>
                      <a:pt x="281" y="447"/>
                      <a:pt x="251" y="393"/>
                      <a:pt x="220" y="338"/>
                    </a:cubicBezTo>
                    <a:cubicBezTo>
                      <a:pt x="159" y="228"/>
                      <a:pt x="99" y="118"/>
                      <a:pt x="38" y="8"/>
                    </a:cubicBezTo>
                    <a:cubicBezTo>
                      <a:pt x="35" y="3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6"/>
              <p:cNvSpPr/>
              <p:nvPr/>
            </p:nvSpPr>
            <p:spPr>
              <a:xfrm>
                <a:off x="5046550" y="1856200"/>
                <a:ext cx="153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64" extrusionOk="0">
                    <a:moveTo>
                      <a:pt x="32" y="1"/>
                    </a:moveTo>
                    <a:cubicBezTo>
                      <a:pt x="13" y="1"/>
                      <a:pt x="0" y="30"/>
                      <a:pt x="21" y="44"/>
                    </a:cubicBezTo>
                    <a:cubicBezTo>
                      <a:pt x="111" y="103"/>
                      <a:pt x="205" y="161"/>
                      <a:pt x="299" y="215"/>
                    </a:cubicBezTo>
                    <a:cubicBezTo>
                      <a:pt x="344" y="242"/>
                      <a:pt x="390" y="267"/>
                      <a:pt x="436" y="292"/>
                    </a:cubicBezTo>
                    <a:cubicBezTo>
                      <a:pt x="482" y="318"/>
                      <a:pt x="531" y="353"/>
                      <a:pt x="583" y="363"/>
                    </a:cubicBezTo>
                    <a:cubicBezTo>
                      <a:pt x="584" y="363"/>
                      <a:pt x="585" y="364"/>
                      <a:pt x="587" y="364"/>
                    </a:cubicBezTo>
                    <a:cubicBezTo>
                      <a:pt x="602" y="364"/>
                      <a:pt x="613" y="346"/>
                      <a:pt x="600" y="333"/>
                    </a:cubicBezTo>
                    <a:cubicBezTo>
                      <a:pt x="562" y="298"/>
                      <a:pt x="506" y="277"/>
                      <a:pt x="460" y="252"/>
                    </a:cubicBezTo>
                    <a:cubicBezTo>
                      <a:pt x="413" y="227"/>
                      <a:pt x="368" y="202"/>
                      <a:pt x="323" y="175"/>
                    </a:cubicBezTo>
                    <a:cubicBezTo>
                      <a:pt x="227" y="120"/>
                      <a:pt x="135" y="64"/>
                      <a:pt x="43" y="4"/>
                    </a:cubicBezTo>
                    <a:cubicBezTo>
                      <a:pt x="39" y="2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5043550" y="1848125"/>
                <a:ext cx="1732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61" extrusionOk="0">
                    <a:moveTo>
                      <a:pt x="668" y="1"/>
                    </a:moveTo>
                    <a:cubicBezTo>
                      <a:pt x="619" y="1"/>
                      <a:pt x="566" y="17"/>
                      <a:pt x="519" y="28"/>
                    </a:cubicBezTo>
                    <a:cubicBezTo>
                      <a:pt x="464" y="40"/>
                      <a:pt x="408" y="52"/>
                      <a:pt x="353" y="64"/>
                    </a:cubicBezTo>
                    <a:cubicBezTo>
                      <a:pt x="244" y="85"/>
                      <a:pt x="134" y="105"/>
                      <a:pt x="25" y="121"/>
                    </a:cubicBezTo>
                    <a:cubicBezTo>
                      <a:pt x="0" y="125"/>
                      <a:pt x="9" y="161"/>
                      <a:pt x="32" y="161"/>
                    </a:cubicBezTo>
                    <a:cubicBezTo>
                      <a:pt x="33" y="161"/>
                      <a:pt x="34" y="161"/>
                      <a:pt x="36" y="161"/>
                    </a:cubicBezTo>
                    <a:cubicBezTo>
                      <a:pt x="146" y="146"/>
                      <a:pt x="256" y="127"/>
                      <a:pt x="365" y="106"/>
                    </a:cubicBezTo>
                    <a:cubicBezTo>
                      <a:pt x="418" y="97"/>
                      <a:pt x="471" y="85"/>
                      <a:pt x="525" y="74"/>
                    </a:cubicBezTo>
                    <a:cubicBezTo>
                      <a:pt x="575" y="64"/>
                      <a:pt x="634" y="54"/>
                      <a:pt x="679" y="29"/>
                    </a:cubicBezTo>
                    <a:cubicBezTo>
                      <a:pt x="692" y="21"/>
                      <a:pt x="686" y="2"/>
                      <a:pt x="672" y="1"/>
                    </a:cubicBezTo>
                    <a:cubicBezTo>
                      <a:pt x="671" y="1"/>
                      <a:pt x="670" y="1"/>
                      <a:pt x="66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5043925" y="1843700"/>
                <a:ext cx="15300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278" extrusionOk="0">
                    <a:moveTo>
                      <a:pt x="595" y="0"/>
                    </a:moveTo>
                    <a:cubicBezTo>
                      <a:pt x="594" y="0"/>
                      <a:pt x="593" y="0"/>
                      <a:pt x="592" y="1"/>
                    </a:cubicBezTo>
                    <a:cubicBezTo>
                      <a:pt x="541" y="11"/>
                      <a:pt x="497" y="33"/>
                      <a:pt x="450" y="54"/>
                    </a:cubicBezTo>
                    <a:lnTo>
                      <a:pt x="306" y="118"/>
                    </a:lnTo>
                    <a:cubicBezTo>
                      <a:pt x="210" y="160"/>
                      <a:pt x="114" y="203"/>
                      <a:pt x="18" y="246"/>
                    </a:cubicBezTo>
                    <a:cubicBezTo>
                      <a:pt x="1" y="254"/>
                      <a:pt x="12" y="278"/>
                      <a:pt x="29" y="278"/>
                    </a:cubicBezTo>
                    <a:cubicBezTo>
                      <a:pt x="31" y="278"/>
                      <a:pt x="34" y="277"/>
                      <a:pt x="36" y="276"/>
                    </a:cubicBezTo>
                    <a:cubicBezTo>
                      <a:pt x="132" y="235"/>
                      <a:pt x="226" y="194"/>
                      <a:pt x="321" y="153"/>
                    </a:cubicBezTo>
                    <a:cubicBezTo>
                      <a:pt x="367" y="133"/>
                      <a:pt x="414" y="113"/>
                      <a:pt x="461" y="93"/>
                    </a:cubicBezTo>
                    <a:cubicBezTo>
                      <a:pt x="509" y="72"/>
                      <a:pt x="558" y="54"/>
                      <a:pt x="601" y="22"/>
                    </a:cubicBezTo>
                    <a:cubicBezTo>
                      <a:pt x="611" y="15"/>
                      <a:pt x="606" y="0"/>
                      <a:pt x="595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5040650" y="1834375"/>
                <a:ext cx="76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44" extrusionOk="0">
                    <a:moveTo>
                      <a:pt x="293" y="1"/>
                    </a:moveTo>
                    <a:cubicBezTo>
                      <a:pt x="289" y="1"/>
                      <a:pt x="286" y="3"/>
                      <a:pt x="284" y="6"/>
                    </a:cubicBezTo>
                    <a:cubicBezTo>
                      <a:pt x="255" y="59"/>
                      <a:pt x="238" y="120"/>
                      <a:pt x="217" y="177"/>
                    </a:cubicBezTo>
                    <a:cubicBezTo>
                      <a:pt x="195" y="239"/>
                      <a:pt x="174" y="301"/>
                      <a:pt x="151" y="362"/>
                    </a:cubicBezTo>
                    <a:cubicBezTo>
                      <a:pt x="105" y="484"/>
                      <a:pt x="57" y="603"/>
                      <a:pt x="6" y="722"/>
                    </a:cubicBezTo>
                    <a:cubicBezTo>
                      <a:pt x="1" y="734"/>
                      <a:pt x="13" y="744"/>
                      <a:pt x="23" y="744"/>
                    </a:cubicBezTo>
                    <a:cubicBezTo>
                      <a:pt x="29" y="744"/>
                      <a:pt x="34" y="741"/>
                      <a:pt x="37" y="735"/>
                    </a:cubicBezTo>
                    <a:cubicBezTo>
                      <a:pt x="88" y="617"/>
                      <a:pt x="137" y="498"/>
                      <a:pt x="182" y="378"/>
                    </a:cubicBezTo>
                    <a:cubicBezTo>
                      <a:pt x="205" y="319"/>
                      <a:pt x="228" y="258"/>
                      <a:pt x="249" y="198"/>
                    </a:cubicBezTo>
                    <a:cubicBezTo>
                      <a:pt x="270" y="138"/>
                      <a:pt x="295" y="75"/>
                      <a:pt x="303" y="11"/>
                    </a:cubicBezTo>
                    <a:cubicBezTo>
                      <a:pt x="304" y="5"/>
                      <a:pt x="298" y="1"/>
                      <a:pt x="29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5032875" y="1836225"/>
                <a:ext cx="49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97" extrusionOk="0">
                    <a:moveTo>
                      <a:pt x="12" y="1"/>
                    </a:moveTo>
                    <a:cubicBezTo>
                      <a:pt x="6" y="1"/>
                      <a:pt x="1" y="5"/>
                      <a:pt x="2" y="13"/>
                    </a:cubicBezTo>
                    <a:cubicBezTo>
                      <a:pt x="18" y="111"/>
                      <a:pt x="48" y="205"/>
                      <a:pt x="76" y="300"/>
                    </a:cubicBezTo>
                    <a:cubicBezTo>
                      <a:pt x="104" y="395"/>
                      <a:pt x="131" y="490"/>
                      <a:pt x="159" y="584"/>
                    </a:cubicBezTo>
                    <a:cubicBezTo>
                      <a:pt x="161" y="593"/>
                      <a:pt x="168" y="596"/>
                      <a:pt x="175" y="596"/>
                    </a:cubicBezTo>
                    <a:cubicBezTo>
                      <a:pt x="185" y="596"/>
                      <a:pt x="196" y="588"/>
                      <a:pt x="192" y="575"/>
                    </a:cubicBezTo>
                    <a:cubicBezTo>
                      <a:pt x="165" y="480"/>
                      <a:pt x="138" y="385"/>
                      <a:pt x="112" y="290"/>
                    </a:cubicBezTo>
                    <a:cubicBezTo>
                      <a:pt x="85" y="195"/>
                      <a:pt x="60" y="100"/>
                      <a:pt x="22" y="8"/>
                    </a:cubicBezTo>
                    <a:cubicBezTo>
                      <a:pt x="20" y="3"/>
                      <a:pt x="16" y="1"/>
                      <a:pt x="1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5020075" y="1846325"/>
                <a:ext cx="169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251" extrusionOk="0">
                    <a:moveTo>
                      <a:pt x="17" y="1"/>
                    </a:moveTo>
                    <a:cubicBezTo>
                      <a:pt x="0" y="1"/>
                      <a:pt x="0" y="27"/>
                      <a:pt x="15" y="33"/>
                    </a:cubicBezTo>
                    <a:cubicBezTo>
                      <a:pt x="116" y="75"/>
                      <a:pt x="223" y="100"/>
                      <a:pt x="327" y="134"/>
                    </a:cubicBezTo>
                    <a:cubicBezTo>
                      <a:pt x="432" y="169"/>
                      <a:pt x="535" y="206"/>
                      <a:pt x="636" y="248"/>
                    </a:cubicBezTo>
                    <a:cubicBezTo>
                      <a:pt x="639" y="249"/>
                      <a:pt x="642" y="250"/>
                      <a:pt x="645" y="250"/>
                    </a:cubicBezTo>
                    <a:cubicBezTo>
                      <a:pt x="668" y="250"/>
                      <a:pt x="676" y="212"/>
                      <a:pt x="650" y="201"/>
                    </a:cubicBezTo>
                    <a:cubicBezTo>
                      <a:pt x="547" y="159"/>
                      <a:pt x="441" y="120"/>
                      <a:pt x="336" y="84"/>
                    </a:cubicBezTo>
                    <a:cubicBezTo>
                      <a:pt x="233" y="50"/>
                      <a:pt x="128" y="13"/>
                      <a:pt x="20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5019450" y="1852275"/>
                <a:ext cx="1797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292" extrusionOk="0">
                    <a:moveTo>
                      <a:pt x="687" y="1"/>
                    </a:moveTo>
                    <a:cubicBezTo>
                      <a:pt x="684" y="1"/>
                      <a:pt x="681" y="1"/>
                      <a:pt x="678" y="2"/>
                    </a:cubicBezTo>
                    <a:cubicBezTo>
                      <a:pt x="567" y="42"/>
                      <a:pt x="456" y="82"/>
                      <a:pt x="345" y="122"/>
                    </a:cubicBezTo>
                    <a:cubicBezTo>
                      <a:pt x="291" y="141"/>
                      <a:pt x="237" y="160"/>
                      <a:pt x="183" y="181"/>
                    </a:cubicBezTo>
                    <a:cubicBezTo>
                      <a:pt x="128" y="201"/>
                      <a:pt x="71" y="218"/>
                      <a:pt x="23" y="250"/>
                    </a:cubicBezTo>
                    <a:cubicBezTo>
                      <a:pt x="0" y="264"/>
                      <a:pt x="13" y="292"/>
                      <a:pt x="36" y="292"/>
                    </a:cubicBezTo>
                    <a:cubicBezTo>
                      <a:pt x="37" y="292"/>
                      <a:pt x="39" y="292"/>
                      <a:pt x="40" y="291"/>
                    </a:cubicBezTo>
                    <a:cubicBezTo>
                      <a:pt x="99" y="284"/>
                      <a:pt x="155" y="257"/>
                      <a:pt x="211" y="237"/>
                    </a:cubicBezTo>
                    <a:cubicBezTo>
                      <a:pt x="264" y="218"/>
                      <a:pt x="315" y="197"/>
                      <a:pt x="368" y="177"/>
                    </a:cubicBezTo>
                    <a:cubicBezTo>
                      <a:pt x="475" y="135"/>
                      <a:pt x="583" y="93"/>
                      <a:pt x="692" y="51"/>
                    </a:cubicBezTo>
                    <a:cubicBezTo>
                      <a:pt x="718" y="41"/>
                      <a:pt x="711" y="1"/>
                      <a:pt x="687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5020325" y="1855800"/>
                <a:ext cx="153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93" extrusionOk="0">
                    <a:moveTo>
                      <a:pt x="582" y="0"/>
                    </a:moveTo>
                    <a:cubicBezTo>
                      <a:pt x="579" y="0"/>
                      <a:pt x="575" y="1"/>
                      <a:pt x="572" y="3"/>
                    </a:cubicBezTo>
                    <a:cubicBezTo>
                      <a:pt x="471" y="56"/>
                      <a:pt x="372" y="113"/>
                      <a:pt x="275" y="174"/>
                    </a:cubicBezTo>
                    <a:cubicBezTo>
                      <a:pt x="228" y="204"/>
                      <a:pt x="182" y="234"/>
                      <a:pt x="136" y="266"/>
                    </a:cubicBezTo>
                    <a:cubicBezTo>
                      <a:pt x="92" y="296"/>
                      <a:pt x="39" y="327"/>
                      <a:pt x="8" y="370"/>
                    </a:cubicBezTo>
                    <a:cubicBezTo>
                      <a:pt x="1" y="379"/>
                      <a:pt x="10" y="392"/>
                      <a:pt x="20" y="392"/>
                    </a:cubicBezTo>
                    <a:cubicBezTo>
                      <a:pt x="22" y="392"/>
                      <a:pt x="23" y="392"/>
                      <a:pt x="24" y="391"/>
                    </a:cubicBezTo>
                    <a:cubicBezTo>
                      <a:pt x="73" y="374"/>
                      <a:pt x="116" y="336"/>
                      <a:pt x="159" y="305"/>
                    </a:cubicBezTo>
                    <a:cubicBezTo>
                      <a:pt x="206" y="273"/>
                      <a:pt x="254" y="240"/>
                      <a:pt x="302" y="210"/>
                    </a:cubicBezTo>
                    <a:cubicBezTo>
                      <a:pt x="397" y="149"/>
                      <a:pt x="494" y="92"/>
                      <a:pt x="593" y="39"/>
                    </a:cubicBezTo>
                    <a:cubicBezTo>
                      <a:pt x="613" y="28"/>
                      <a:pt x="600" y="0"/>
                      <a:pt x="58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5030800" y="1854075"/>
                <a:ext cx="1155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805" extrusionOk="0">
                    <a:moveTo>
                      <a:pt x="430" y="1"/>
                    </a:moveTo>
                    <a:cubicBezTo>
                      <a:pt x="424" y="1"/>
                      <a:pt x="417" y="4"/>
                      <a:pt x="412" y="11"/>
                    </a:cubicBezTo>
                    <a:cubicBezTo>
                      <a:pt x="328" y="133"/>
                      <a:pt x="251" y="260"/>
                      <a:pt x="180" y="390"/>
                    </a:cubicBezTo>
                    <a:cubicBezTo>
                      <a:pt x="144" y="455"/>
                      <a:pt x="110" y="522"/>
                      <a:pt x="78" y="589"/>
                    </a:cubicBezTo>
                    <a:cubicBezTo>
                      <a:pt x="61" y="623"/>
                      <a:pt x="46" y="657"/>
                      <a:pt x="31" y="692"/>
                    </a:cubicBezTo>
                    <a:cubicBezTo>
                      <a:pt x="18" y="721"/>
                      <a:pt x="2" y="750"/>
                      <a:pt x="1" y="783"/>
                    </a:cubicBezTo>
                    <a:cubicBezTo>
                      <a:pt x="0" y="796"/>
                      <a:pt x="11" y="804"/>
                      <a:pt x="23" y="804"/>
                    </a:cubicBezTo>
                    <a:cubicBezTo>
                      <a:pt x="28" y="804"/>
                      <a:pt x="33" y="802"/>
                      <a:pt x="38" y="798"/>
                    </a:cubicBezTo>
                    <a:cubicBezTo>
                      <a:pt x="61" y="774"/>
                      <a:pt x="71" y="738"/>
                      <a:pt x="86" y="707"/>
                    </a:cubicBezTo>
                    <a:cubicBezTo>
                      <a:pt x="100" y="673"/>
                      <a:pt x="116" y="639"/>
                      <a:pt x="132" y="604"/>
                    </a:cubicBezTo>
                    <a:cubicBezTo>
                      <a:pt x="162" y="539"/>
                      <a:pt x="195" y="474"/>
                      <a:pt x="228" y="410"/>
                    </a:cubicBezTo>
                    <a:cubicBezTo>
                      <a:pt x="296" y="281"/>
                      <a:pt x="370" y="156"/>
                      <a:pt x="451" y="33"/>
                    </a:cubicBezTo>
                    <a:cubicBezTo>
                      <a:pt x="462" y="17"/>
                      <a:pt x="446" y="1"/>
                      <a:pt x="430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5037025" y="1859500"/>
                <a:ext cx="480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555" extrusionOk="0">
                    <a:moveTo>
                      <a:pt x="166" y="0"/>
                    </a:moveTo>
                    <a:cubicBezTo>
                      <a:pt x="157" y="0"/>
                      <a:pt x="149" y="5"/>
                      <a:pt x="146" y="16"/>
                    </a:cubicBezTo>
                    <a:cubicBezTo>
                      <a:pt x="120" y="104"/>
                      <a:pt x="94" y="192"/>
                      <a:pt x="69" y="280"/>
                    </a:cubicBezTo>
                    <a:cubicBezTo>
                      <a:pt x="57" y="323"/>
                      <a:pt x="44" y="365"/>
                      <a:pt x="31" y="408"/>
                    </a:cubicBezTo>
                    <a:cubicBezTo>
                      <a:pt x="19" y="451"/>
                      <a:pt x="2" y="495"/>
                      <a:pt x="1" y="540"/>
                    </a:cubicBezTo>
                    <a:cubicBezTo>
                      <a:pt x="1" y="549"/>
                      <a:pt x="8" y="555"/>
                      <a:pt x="15" y="555"/>
                    </a:cubicBezTo>
                    <a:cubicBezTo>
                      <a:pt x="20" y="555"/>
                      <a:pt x="25" y="553"/>
                      <a:pt x="28" y="548"/>
                    </a:cubicBezTo>
                    <a:cubicBezTo>
                      <a:pt x="51" y="509"/>
                      <a:pt x="60" y="462"/>
                      <a:pt x="73" y="419"/>
                    </a:cubicBezTo>
                    <a:cubicBezTo>
                      <a:pt x="85" y="376"/>
                      <a:pt x="98" y="334"/>
                      <a:pt x="110" y="291"/>
                    </a:cubicBezTo>
                    <a:cubicBezTo>
                      <a:pt x="136" y="203"/>
                      <a:pt x="161" y="115"/>
                      <a:pt x="188" y="27"/>
                    </a:cubicBezTo>
                    <a:cubicBezTo>
                      <a:pt x="192" y="11"/>
                      <a:pt x="179" y="0"/>
                      <a:pt x="166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4895050" y="1810775"/>
                <a:ext cx="26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596" extrusionOk="0">
                    <a:moveTo>
                      <a:pt x="211" y="0"/>
                    </a:moveTo>
                    <a:cubicBezTo>
                      <a:pt x="125" y="0"/>
                      <a:pt x="63" y="23"/>
                      <a:pt x="44" y="71"/>
                    </a:cubicBezTo>
                    <a:cubicBezTo>
                      <a:pt x="0" y="176"/>
                      <a:pt x="183" y="364"/>
                      <a:pt x="454" y="490"/>
                    </a:cubicBezTo>
                    <a:cubicBezTo>
                      <a:pt x="604" y="559"/>
                      <a:pt x="748" y="595"/>
                      <a:pt x="855" y="595"/>
                    </a:cubicBezTo>
                    <a:cubicBezTo>
                      <a:pt x="941" y="595"/>
                      <a:pt x="1002" y="572"/>
                      <a:pt x="1022" y="525"/>
                    </a:cubicBezTo>
                    <a:cubicBezTo>
                      <a:pt x="1066" y="419"/>
                      <a:pt x="882" y="231"/>
                      <a:pt x="612" y="106"/>
                    </a:cubicBezTo>
                    <a:cubicBezTo>
                      <a:pt x="463" y="36"/>
                      <a:pt x="318" y="0"/>
                      <a:pt x="211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4894075" y="1812050"/>
                <a:ext cx="1587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008" extrusionOk="0">
                    <a:moveTo>
                      <a:pt x="139" y="0"/>
                    </a:moveTo>
                    <a:cubicBezTo>
                      <a:pt x="128" y="0"/>
                      <a:pt x="118" y="2"/>
                      <a:pt x="108" y="6"/>
                    </a:cubicBezTo>
                    <a:cubicBezTo>
                      <a:pt x="1" y="46"/>
                      <a:pt x="8" y="302"/>
                      <a:pt x="124" y="577"/>
                    </a:cubicBezTo>
                    <a:cubicBezTo>
                      <a:pt x="229" y="827"/>
                      <a:pt x="389" y="1007"/>
                      <a:pt x="497" y="1007"/>
                    </a:cubicBezTo>
                    <a:cubicBezTo>
                      <a:pt x="507" y="1007"/>
                      <a:pt x="518" y="1006"/>
                      <a:pt x="527" y="1002"/>
                    </a:cubicBezTo>
                    <a:cubicBezTo>
                      <a:pt x="635" y="962"/>
                      <a:pt x="628" y="706"/>
                      <a:pt x="511" y="431"/>
                    </a:cubicBezTo>
                    <a:cubicBezTo>
                      <a:pt x="406" y="181"/>
                      <a:pt x="247" y="0"/>
                      <a:pt x="13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4885175" y="1812200"/>
                <a:ext cx="151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981" extrusionOk="0">
                    <a:moveTo>
                      <a:pt x="454" y="0"/>
                    </a:moveTo>
                    <a:cubicBezTo>
                      <a:pt x="346" y="0"/>
                      <a:pt x="198" y="166"/>
                      <a:pt x="105" y="402"/>
                    </a:cubicBezTo>
                    <a:cubicBezTo>
                      <a:pt x="0" y="669"/>
                      <a:pt x="3" y="923"/>
                      <a:pt x="112" y="972"/>
                    </a:cubicBezTo>
                    <a:cubicBezTo>
                      <a:pt x="124" y="978"/>
                      <a:pt x="137" y="981"/>
                      <a:pt x="151" y="981"/>
                    </a:cubicBezTo>
                    <a:cubicBezTo>
                      <a:pt x="259" y="981"/>
                      <a:pt x="406" y="815"/>
                      <a:pt x="499" y="579"/>
                    </a:cubicBezTo>
                    <a:cubicBezTo>
                      <a:pt x="605" y="312"/>
                      <a:pt x="601" y="56"/>
                      <a:pt x="493" y="8"/>
                    </a:cubicBezTo>
                    <a:cubicBezTo>
                      <a:pt x="481" y="3"/>
                      <a:pt x="468" y="0"/>
                      <a:pt x="454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4872625" y="1810900"/>
                <a:ext cx="264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549" extrusionOk="0">
                    <a:moveTo>
                      <a:pt x="797" y="0"/>
                    </a:moveTo>
                    <a:cubicBezTo>
                      <a:pt x="696" y="0"/>
                      <a:pt x="571" y="25"/>
                      <a:pt x="442" y="76"/>
                    </a:cubicBezTo>
                    <a:cubicBezTo>
                      <a:pt x="177" y="180"/>
                      <a:pt x="0" y="354"/>
                      <a:pt x="48" y="464"/>
                    </a:cubicBezTo>
                    <a:cubicBezTo>
                      <a:pt x="73" y="520"/>
                      <a:pt x="153" y="549"/>
                      <a:pt x="261" y="549"/>
                    </a:cubicBezTo>
                    <a:cubicBezTo>
                      <a:pt x="362" y="549"/>
                      <a:pt x="488" y="524"/>
                      <a:pt x="616" y="473"/>
                    </a:cubicBezTo>
                    <a:cubicBezTo>
                      <a:pt x="881" y="369"/>
                      <a:pt x="1058" y="196"/>
                      <a:pt x="1010" y="86"/>
                    </a:cubicBezTo>
                    <a:cubicBezTo>
                      <a:pt x="985" y="29"/>
                      <a:pt x="905" y="0"/>
                      <a:pt x="797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4888850" y="1805925"/>
                <a:ext cx="152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0" extrusionOk="0">
                    <a:moveTo>
                      <a:pt x="289" y="0"/>
                    </a:moveTo>
                    <a:cubicBezTo>
                      <a:pt x="190" y="0"/>
                      <a:pt x="98" y="56"/>
                      <a:pt x="57" y="151"/>
                    </a:cubicBezTo>
                    <a:cubicBezTo>
                      <a:pt x="0" y="285"/>
                      <a:pt x="64" y="446"/>
                      <a:pt x="200" y="512"/>
                    </a:cubicBezTo>
                    <a:cubicBezTo>
                      <a:pt x="240" y="531"/>
                      <a:pt x="281" y="540"/>
                      <a:pt x="321" y="540"/>
                    </a:cubicBezTo>
                    <a:cubicBezTo>
                      <a:pt x="419" y="540"/>
                      <a:pt x="511" y="485"/>
                      <a:pt x="551" y="390"/>
                    </a:cubicBezTo>
                    <a:cubicBezTo>
                      <a:pt x="609" y="256"/>
                      <a:pt x="545" y="94"/>
                      <a:pt x="408" y="28"/>
                    </a:cubicBezTo>
                    <a:cubicBezTo>
                      <a:pt x="369" y="9"/>
                      <a:pt x="328" y="0"/>
                      <a:pt x="28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4896075" y="1810975"/>
                <a:ext cx="70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676" extrusionOk="0">
                    <a:moveTo>
                      <a:pt x="22" y="0"/>
                    </a:moveTo>
                    <a:cubicBezTo>
                      <a:pt x="12" y="0"/>
                      <a:pt x="1" y="12"/>
                      <a:pt x="6" y="25"/>
                    </a:cubicBezTo>
                    <a:cubicBezTo>
                      <a:pt x="53" y="133"/>
                      <a:pt x="99" y="243"/>
                      <a:pt x="141" y="353"/>
                    </a:cubicBezTo>
                    <a:cubicBezTo>
                      <a:pt x="162" y="408"/>
                      <a:pt x="183" y="462"/>
                      <a:pt x="202" y="516"/>
                    </a:cubicBezTo>
                    <a:cubicBezTo>
                      <a:pt x="220" y="566"/>
                      <a:pt x="235" y="624"/>
                      <a:pt x="261" y="670"/>
                    </a:cubicBezTo>
                    <a:cubicBezTo>
                      <a:pt x="263" y="674"/>
                      <a:pt x="267" y="676"/>
                      <a:pt x="270" y="676"/>
                    </a:cubicBezTo>
                    <a:cubicBezTo>
                      <a:pt x="276" y="676"/>
                      <a:pt x="282" y="669"/>
                      <a:pt x="281" y="662"/>
                    </a:cubicBezTo>
                    <a:cubicBezTo>
                      <a:pt x="273" y="607"/>
                      <a:pt x="246" y="548"/>
                      <a:pt x="228" y="497"/>
                    </a:cubicBezTo>
                    <a:cubicBezTo>
                      <a:pt x="207" y="440"/>
                      <a:pt x="186" y="384"/>
                      <a:pt x="164" y="328"/>
                    </a:cubicBezTo>
                    <a:cubicBezTo>
                      <a:pt x="123" y="221"/>
                      <a:pt x="80" y="114"/>
                      <a:pt x="34" y="9"/>
                    </a:cubicBezTo>
                    <a:cubicBezTo>
                      <a:pt x="31" y="3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4898925" y="1814875"/>
                <a:ext cx="72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94" extrusionOk="0">
                    <a:moveTo>
                      <a:pt x="18" y="0"/>
                    </a:moveTo>
                    <a:cubicBezTo>
                      <a:pt x="9" y="0"/>
                      <a:pt x="0" y="9"/>
                      <a:pt x="6" y="18"/>
                    </a:cubicBezTo>
                    <a:cubicBezTo>
                      <a:pt x="49" y="99"/>
                      <a:pt x="93" y="179"/>
                      <a:pt x="137" y="259"/>
                    </a:cubicBezTo>
                    <a:cubicBezTo>
                      <a:pt x="158" y="299"/>
                      <a:pt x="179" y="338"/>
                      <a:pt x="201" y="377"/>
                    </a:cubicBezTo>
                    <a:cubicBezTo>
                      <a:pt x="222" y="416"/>
                      <a:pt x="241" y="456"/>
                      <a:pt x="269" y="491"/>
                    </a:cubicBezTo>
                    <a:cubicBezTo>
                      <a:pt x="270" y="493"/>
                      <a:pt x="272" y="494"/>
                      <a:pt x="275" y="494"/>
                    </a:cubicBezTo>
                    <a:cubicBezTo>
                      <a:pt x="281" y="494"/>
                      <a:pt x="288" y="488"/>
                      <a:pt x="285" y="481"/>
                    </a:cubicBezTo>
                    <a:cubicBezTo>
                      <a:pt x="270" y="440"/>
                      <a:pt x="247" y="402"/>
                      <a:pt x="225" y="363"/>
                    </a:cubicBezTo>
                    <a:cubicBezTo>
                      <a:pt x="203" y="324"/>
                      <a:pt x="181" y="285"/>
                      <a:pt x="159" y="245"/>
                    </a:cubicBezTo>
                    <a:lnTo>
                      <a:pt x="28" y="6"/>
                    </a:lnTo>
                    <a:cubicBezTo>
                      <a:pt x="25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4901375" y="1814600"/>
                <a:ext cx="11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63" extrusionOk="0">
                    <a:moveTo>
                      <a:pt x="23" y="1"/>
                    </a:moveTo>
                    <a:cubicBezTo>
                      <a:pt x="10" y="1"/>
                      <a:pt x="0" y="22"/>
                      <a:pt x="15" y="31"/>
                    </a:cubicBezTo>
                    <a:cubicBezTo>
                      <a:pt x="81" y="74"/>
                      <a:pt x="149" y="116"/>
                      <a:pt x="218" y="155"/>
                    </a:cubicBezTo>
                    <a:cubicBezTo>
                      <a:pt x="250" y="174"/>
                      <a:pt x="283" y="194"/>
                      <a:pt x="317" y="212"/>
                    </a:cubicBezTo>
                    <a:cubicBezTo>
                      <a:pt x="350" y="229"/>
                      <a:pt x="386" y="256"/>
                      <a:pt x="423" y="263"/>
                    </a:cubicBezTo>
                    <a:cubicBezTo>
                      <a:pt x="424" y="263"/>
                      <a:pt x="425" y="263"/>
                      <a:pt x="426" y="263"/>
                    </a:cubicBezTo>
                    <a:cubicBezTo>
                      <a:pt x="437" y="263"/>
                      <a:pt x="445" y="250"/>
                      <a:pt x="436" y="242"/>
                    </a:cubicBezTo>
                    <a:cubicBezTo>
                      <a:pt x="408" y="215"/>
                      <a:pt x="368" y="201"/>
                      <a:pt x="334" y="182"/>
                    </a:cubicBezTo>
                    <a:cubicBezTo>
                      <a:pt x="301" y="164"/>
                      <a:pt x="267" y="146"/>
                      <a:pt x="234" y="126"/>
                    </a:cubicBezTo>
                    <a:cubicBezTo>
                      <a:pt x="165" y="87"/>
                      <a:pt x="98" y="46"/>
                      <a:pt x="32" y="3"/>
                    </a:cubicBezTo>
                    <a:cubicBezTo>
                      <a:pt x="29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4882375" y="1814300"/>
                <a:ext cx="1112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85" extrusionOk="0">
                    <a:moveTo>
                      <a:pt x="422" y="0"/>
                    </a:moveTo>
                    <a:cubicBezTo>
                      <a:pt x="419" y="0"/>
                      <a:pt x="417" y="1"/>
                      <a:pt x="414" y="2"/>
                    </a:cubicBezTo>
                    <a:cubicBezTo>
                      <a:pt x="341" y="41"/>
                      <a:pt x="270" y="82"/>
                      <a:pt x="200" y="126"/>
                    </a:cubicBezTo>
                    <a:cubicBezTo>
                      <a:pt x="165" y="147"/>
                      <a:pt x="132" y="170"/>
                      <a:pt x="98" y="192"/>
                    </a:cubicBezTo>
                    <a:cubicBezTo>
                      <a:pt x="66" y="214"/>
                      <a:pt x="29" y="237"/>
                      <a:pt x="5" y="268"/>
                    </a:cubicBezTo>
                    <a:cubicBezTo>
                      <a:pt x="0" y="275"/>
                      <a:pt x="7" y="285"/>
                      <a:pt x="15" y="285"/>
                    </a:cubicBezTo>
                    <a:cubicBezTo>
                      <a:pt x="15" y="285"/>
                      <a:pt x="16" y="284"/>
                      <a:pt x="17" y="284"/>
                    </a:cubicBezTo>
                    <a:cubicBezTo>
                      <a:pt x="53" y="271"/>
                      <a:pt x="84" y="243"/>
                      <a:pt x="115" y="221"/>
                    </a:cubicBezTo>
                    <a:cubicBezTo>
                      <a:pt x="149" y="198"/>
                      <a:pt x="184" y="174"/>
                      <a:pt x="219" y="152"/>
                    </a:cubicBezTo>
                    <a:cubicBezTo>
                      <a:pt x="288" y="108"/>
                      <a:pt x="358" y="67"/>
                      <a:pt x="430" y="28"/>
                    </a:cubicBezTo>
                    <a:cubicBezTo>
                      <a:pt x="444" y="20"/>
                      <a:pt x="436" y="0"/>
                      <a:pt x="42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4889950" y="1813050"/>
                <a:ext cx="84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584" extrusionOk="0">
                    <a:moveTo>
                      <a:pt x="313" y="1"/>
                    </a:moveTo>
                    <a:cubicBezTo>
                      <a:pt x="308" y="1"/>
                      <a:pt x="303" y="3"/>
                      <a:pt x="299" y="8"/>
                    </a:cubicBezTo>
                    <a:cubicBezTo>
                      <a:pt x="239" y="97"/>
                      <a:pt x="182" y="188"/>
                      <a:pt x="131" y="283"/>
                    </a:cubicBezTo>
                    <a:cubicBezTo>
                      <a:pt x="105" y="330"/>
                      <a:pt x="80" y="379"/>
                      <a:pt x="56" y="427"/>
                    </a:cubicBezTo>
                    <a:cubicBezTo>
                      <a:pt x="45" y="452"/>
                      <a:pt x="34" y="476"/>
                      <a:pt x="23" y="502"/>
                    </a:cubicBezTo>
                    <a:cubicBezTo>
                      <a:pt x="15" y="523"/>
                      <a:pt x="1" y="545"/>
                      <a:pt x="1" y="568"/>
                    </a:cubicBezTo>
                    <a:cubicBezTo>
                      <a:pt x="1" y="577"/>
                      <a:pt x="9" y="583"/>
                      <a:pt x="17" y="583"/>
                    </a:cubicBezTo>
                    <a:cubicBezTo>
                      <a:pt x="21" y="583"/>
                      <a:pt x="25" y="582"/>
                      <a:pt x="28" y="579"/>
                    </a:cubicBezTo>
                    <a:cubicBezTo>
                      <a:pt x="45" y="561"/>
                      <a:pt x="52" y="535"/>
                      <a:pt x="63" y="512"/>
                    </a:cubicBezTo>
                    <a:cubicBezTo>
                      <a:pt x="74" y="488"/>
                      <a:pt x="85" y="463"/>
                      <a:pt x="97" y="438"/>
                    </a:cubicBezTo>
                    <a:cubicBezTo>
                      <a:pt x="118" y="391"/>
                      <a:pt x="142" y="344"/>
                      <a:pt x="166" y="297"/>
                    </a:cubicBezTo>
                    <a:cubicBezTo>
                      <a:pt x="215" y="204"/>
                      <a:pt x="270" y="112"/>
                      <a:pt x="327" y="24"/>
                    </a:cubicBezTo>
                    <a:cubicBezTo>
                      <a:pt x="336" y="12"/>
                      <a:pt x="325" y="1"/>
                      <a:pt x="31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4894475" y="1816975"/>
                <a:ext cx="3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403" extrusionOk="0">
                    <a:moveTo>
                      <a:pt x="120" y="1"/>
                    </a:moveTo>
                    <a:cubicBezTo>
                      <a:pt x="114" y="1"/>
                      <a:pt x="108" y="4"/>
                      <a:pt x="106" y="11"/>
                    </a:cubicBezTo>
                    <a:cubicBezTo>
                      <a:pt x="87" y="75"/>
                      <a:pt x="68" y="140"/>
                      <a:pt x="50" y="203"/>
                    </a:cubicBezTo>
                    <a:lnTo>
                      <a:pt x="23" y="296"/>
                    </a:lnTo>
                    <a:cubicBezTo>
                      <a:pt x="14" y="327"/>
                      <a:pt x="1" y="360"/>
                      <a:pt x="0" y="392"/>
                    </a:cubicBezTo>
                    <a:cubicBezTo>
                      <a:pt x="0" y="398"/>
                      <a:pt x="6" y="402"/>
                      <a:pt x="11" y="402"/>
                    </a:cubicBezTo>
                    <a:cubicBezTo>
                      <a:pt x="15" y="402"/>
                      <a:pt x="18" y="401"/>
                      <a:pt x="20" y="397"/>
                    </a:cubicBezTo>
                    <a:cubicBezTo>
                      <a:pt x="37" y="369"/>
                      <a:pt x="44" y="335"/>
                      <a:pt x="53" y="304"/>
                    </a:cubicBezTo>
                    <a:cubicBezTo>
                      <a:pt x="62" y="273"/>
                      <a:pt x="71" y="243"/>
                      <a:pt x="80" y="212"/>
                    </a:cubicBezTo>
                    <a:lnTo>
                      <a:pt x="136" y="20"/>
                    </a:lnTo>
                    <a:cubicBezTo>
                      <a:pt x="139" y="8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5067200" y="1783825"/>
                <a:ext cx="2456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4099" extrusionOk="0">
                    <a:moveTo>
                      <a:pt x="3259" y="5414"/>
                    </a:moveTo>
                    <a:cubicBezTo>
                      <a:pt x="3257" y="5409"/>
                      <a:pt x="3256" y="5404"/>
                      <a:pt x="3255" y="5399"/>
                    </a:cubicBezTo>
                    <a:cubicBezTo>
                      <a:pt x="3256" y="5400"/>
                      <a:pt x="3258" y="5400"/>
                      <a:pt x="3260" y="5400"/>
                    </a:cubicBezTo>
                    <a:cubicBezTo>
                      <a:pt x="3260" y="5404"/>
                      <a:pt x="3260" y="5409"/>
                      <a:pt x="3259" y="5414"/>
                    </a:cubicBezTo>
                    <a:close/>
                    <a:moveTo>
                      <a:pt x="2701" y="4308"/>
                    </a:moveTo>
                    <a:cubicBezTo>
                      <a:pt x="2507" y="3972"/>
                      <a:pt x="2335" y="3636"/>
                      <a:pt x="2292" y="3271"/>
                    </a:cubicBezTo>
                    <a:cubicBezTo>
                      <a:pt x="2290" y="3256"/>
                      <a:pt x="2288" y="3241"/>
                      <a:pt x="2287" y="3225"/>
                    </a:cubicBezTo>
                    <a:cubicBezTo>
                      <a:pt x="2331" y="3592"/>
                      <a:pt x="2517" y="3971"/>
                      <a:pt x="2699" y="4304"/>
                    </a:cubicBezTo>
                    <a:close/>
                    <a:moveTo>
                      <a:pt x="4470" y="942"/>
                    </a:moveTo>
                    <a:cubicBezTo>
                      <a:pt x="4523" y="804"/>
                      <a:pt x="4607" y="677"/>
                      <a:pt x="4733" y="567"/>
                    </a:cubicBezTo>
                    <a:cubicBezTo>
                      <a:pt x="4646" y="675"/>
                      <a:pt x="4585" y="785"/>
                      <a:pt x="4585" y="785"/>
                    </a:cubicBezTo>
                    <a:cubicBezTo>
                      <a:pt x="4543" y="828"/>
                      <a:pt x="4504" y="885"/>
                      <a:pt x="4470" y="942"/>
                    </a:cubicBezTo>
                    <a:close/>
                    <a:moveTo>
                      <a:pt x="1498" y="8489"/>
                    </a:moveTo>
                    <a:cubicBezTo>
                      <a:pt x="1913" y="7918"/>
                      <a:pt x="2254" y="7345"/>
                      <a:pt x="2010" y="6680"/>
                    </a:cubicBezTo>
                    <a:cubicBezTo>
                      <a:pt x="1954" y="6527"/>
                      <a:pt x="1842" y="6387"/>
                      <a:pt x="1681" y="6352"/>
                    </a:cubicBezTo>
                    <a:cubicBezTo>
                      <a:pt x="1143" y="6232"/>
                      <a:pt x="698" y="6968"/>
                      <a:pt x="650" y="7770"/>
                    </a:cubicBezTo>
                    <a:cubicBezTo>
                      <a:pt x="611" y="8438"/>
                      <a:pt x="620" y="9106"/>
                      <a:pt x="409" y="9760"/>
                    </a:cubicBezTo>
                    <a:cubicBezTo>
                      <a:pt x="389" y="9820"/>
                      <a:pt x="255" y="10218"/>
                      <a:pt x="192" y="10440"/>
                    </a:cubicBezTo>
                    <a:cubicBezTo>
                      <a:pt x="24" y="11022"/>
                      <a:pt x="48" y="11089"/>
                      <a:pt x="39" y="11324"/>
                    </a:cubicBezTo>
                    <a:cubicBezTo>
                      <a:pt x="0" y="12298"/>
                      <a:pt x="509" y="13202"/>
                      <a:pt x="967" y="14049"/>
                    </a:cubicBezTo>
                    <a:cubicBezTo>
                      <a:pt x="967" y="14049"/>
                      <a:pt x="988" y="14088"/>
                      <a:pt x="1020" y="14098"/>
                    </a:cubicBezTo>
                    <a:cubicBezTo>
                      <a:pt x="1092" y="13869"/>
                      <a:pt x="662" y="13357"/>
                      <a:pt x="454" y="12859"/>
                    </a:cubicBezTo>
                    <a:cubicBezTo>
                      <a:pt x="273" y="12421"/>
                      <a:pt x="160" y="11949"/>
                      <a:pt x="157" y="11478"/>
                    </a:cubicBezTo>
                    <a:cubicBezTo>
                      <a:pt x="238" y="11095"/>
                      <a:pt x="365" y="10710"/>
                      <a:pt x="906" y="10430"/>
                    </a:cubicBezTo>
                    <a:cubicBezTo>
                      <a:pt x="2058" y="9835"/>
                      <a:pt x="3692" y="10649"/>
                      <a:pt x="4213" y="9760"/>
                    </a:cubicBezTo>
                    <a:cubicBezTo>
                      <a:pt x="4319" y="9581"/>
                      <a:pt x="4349" y="9340"/>
                      <a:pt x="4302" y="9121"/>
                    </a:cubicBezTo>
                    <a:cubicBezTo>
                      <a:pt x="4297" y="9074"/>
                      <a:pt x="4283" y="9027"/>
                      <a:pt x="4260" y="8980"/>
                    </a:cubicBezTo>
                    <a:cubicBezTo>
                      <a:pt x="4125" y="8635"/>
                      <a:pt x="3775" y="8404"/>
                      <a:pt x="3207" y="8675"/>
                    </a:cubicBezTo>
                    <a:cubicBezTo>
                      <a:pt x="2604" y="8963"/>
                      <a:pt x="2088" y="9185"/>
                      <a:pt x="1203" y="9566"/>
                    </a:cubicBezTo>
                    <a:cubicBezTo>
                      <a:pt x="1067" y="9624"/>
                      <a:pt x="948" y="9701"/>
                      <a:pt x="841" y="9794"/>
                    </a:cubicBezTo>
                    <a:cubicBezTo>
                      <a:pt x="915" y="9689"/>
                      <a:pt x="991" y="9588"/>
                      <a:pt x="1069" y="9498"/>
                    </a:cubicBezTo>
                    <a:cubicBezTo>
                      <a:pt x="1396" y="9125"/>
                      <a:pt x="1770" y="8779"/>
                      <a:pt x="2121" y="8414"/>
                    </a:cubicBezTo>
                    <a:cubicBezTo>
                      <a:pt x="2866" y="8053"/>
                      <a:pt x="3723" y="7959"/>
                      <a:pt x="4537" y="8321"/>
                    </a:cubicBezTo>
                    <a:cubicBezTo>
                      <a:pt x="5180" y="8610"/>
                      <a:pt x="5866" y="8968"/>
                      <a:pt x="6519" y="8753"/>
                    </a:cubicBezTo>
                    <a:cubicBezTo>
                      <a:pt x="6751" y="8677"/>
                      <a:pt x="6979" y="8505"/>
                      <a:pt x="6990" y="8248"/>
                    </a:cubicBezTo>
                    <a:cubicBezTo>
                      <a:pt x="7016" y="7635"/>
                      <a:pt x="6203" y="7419"/>
                      <a:pt x="5728" y="7510"/>
                    </a:cubicBezTo>
                    <a:cubicBezTo>
                      <a:pt x="5569" y="7541"/>
                      <a:pt x="5413" y="7586"/>
                      <a:pt x="5258" y="7633"/>
                    </a:cubicBezTo>
                    <a:cubicBezTo>
                      <a:pt x="4928" y="7695"/>
                      <a:pt x="4597" y="7771"/>
                      <a:pt x="4301" y="7794"/>
                    </a:cubicBezTo>
                    <a:cubicBezTo>
                      <a:pt x="4301" y="7794"/>
                      <a:pt x="2939" y="7907"/>
                      <a:pt x="2420" y="8088"/>
                    </a:cubicBezTo>
                    <a:cubicBezTo>
                      <a:pt x="2481" y="8018"/>
                      <a:pt x="2541" y="7946"/>
                      <a:pt x="2599" y="7873"/>
                    </a:cubicBezTo>
                    <a:lnTo>
                      <a:pt x="2646" y="7857"/>
                    </a:lnTo>
                    <a:cubicBezTo>
                      <a:pt x="3624" y="7357"/>
                      <a:pt x="4686" y="7023"/>
                      <a:pt x="5538" y="6283"/>
                    </a:cubicBezTo>
                    <a:cubicBezTo>
                      <a:pt x="6653" y="5864"/>
                      <a:pt x="8026" y="6266"/>
                      <a:pt x="8961" y="5520"/>
                    </a:cubicBezTo>
                    <a:cubicBezTo>
                      <a:pt x="9483" y="5104"/>
                      <a:pt x="9826" y="4326"/>
                      <a:pt x="9421" y="3743"/>
                    </a:cubicBezTo>
                    <a:cubicBezTo>
                      <a:pt x="8980" y="3109"/>
                      <a:pt x="7994" y="3453"/>
                      <a:pt x="7217" y="4219"/>
                    </a:cubicBezTo>
                    <a:cubicBezTo>
                      <a:pt x="6496" y="4931"/>
                      <a:pt x="5860" y="5721"/>
                      <a:pt x="5058" y="6337"/>
                    </a:cubicBezTo>
                    <a:cubicBezTo>
                      <a:pt x="5058" y="6337"/>
                      <a:pt x="4683" y="6553"/>
                      <a:pt x="4488" y="6694"/>
                    </a:cubicBezTo>
                    <a:cubicBezTo>
                      <a:pt x="3991" y="7056"/>
                      <a:pt x="3419" y="7283"/>
                      <a:pt x="2863" y="7575"/>
                    </a:cubicBezTo>
                    <a:cubicBezTo>
                      <a:pt x="3042" y="7428"/>
                      <a:pt x="3216" y="7281"/>
                      <a:pt x="3383" y="7130"/>
                    </a:cubicBezTo>
                    <a:cubicBezTo>
                      <a:pt x="3383" y="7130"/>
                      <a:pt x="3689" y="6958"/>
                      <a:pt x="3897" y="6847"/>
                    </a:cubicBezTo>
                    <a:cubicBezTo>
                      <a:pt x="4913" y="6276"/>
                      <a:pt x="6141" y="5675"/>
                      <a:pt x="6289" y="4405"/>
                    </a:cubicBezTo>
                    <a:cubicBezTo>
                      <a:pt x="6350" y="3879"/>
                      <a:pt x="5954" y="3238"/>
                      <a:pt x="5395" y="3564"/>
                    </a:cubicBezTo>
                    <a:cubicBezTo>
                      <a:pt x="4749" y="3939"/>
                      <a:pt x="4796" y="5094"/>
                      <a:pt x="4275" y="5833"/>
                    </a:cubicBezTo>
                    <a:cubicBezTo>
                      <a:pt x="3949" y="6297"/>
                      <a:pt x="3542" y="6694"/>
                      <a:pt x="3114" y="7068"/>
                    </a:cubicBezTo>
                    <a:cubicBezTo>
                      <a:pt x="3200" y="6936"/>
                      <a:pt x="3359" y="6689"/>
                      <a:pt x="3457" y="6508"/>
                    </a:cubicBezTo>
                    <a:cubicBezTo>
                      <a:pt x="3870" y="5746"/>
                      <a:pt x="4272" y="4937"/>
                      <a:pt x="4469" y="4116"/>
                    </a:cubicBezTo>
                    <a:cubicBezTo>
                      <a:pt x="4582" y="3932"/>
                      <a:pt x="4784" y="3600"/>
                      <a:pt x="4951" y="3340"/>
                    </a:cubicBezTo>
                    <a:cubicBezTo>
                      <a:pt x="5373" y="2682"/>
                      <a:pt x="5921" y="2010"/>
                      <a:pt x="5902" y="1237"/>
                    </a:cubicBezTo>
                    <a:cubicBezTo>
                      <a:pt x="5913" y="1057"/>
                      <a:pt x="5898" y="872"/>
                      <a:pt x="5848" y="682"/>
                    </a:cubicBezTo>
                    <a:cubicBezTo>
                      <a:pt x="5781" y="427"/>
                      <a:pt x="5595" y="196"/>
                      <a:pt x="5333" y="147"/>
                    </a:cubicBezTo>
                    <a:cubicBezTo>
                      <a:pt x="4542" y="1"/>
                      <a:pt x="4109" y="1032"/>
                      <a:pt x="4290" y="2121"/>
                    </a:cubicBezTo>
                    <a:cubicBezTo>
                      <a:pt x="4408" y="2815"/>
                      <a:pt x="4459" y="3531"/>
                      <a:pt x="4273" y="4241"/>
                    </a:cubicBezTo>
                    <a:cubicBezTo>
                      <a:pt x="4050" y="5093"/>
                      <a:pt x="3650" y="5887"/>
                      <a:pt x="3244" y="6663"/>
                    </a:cubicBezTo>
                    <a:cubicBezTo>
                      <a:pt x="3287" y="6511"/>
                      <a:pt x="3318" y="6353"/>
                      <a:pt x="3338" y="6185"/>
                    </a:cubicBezTo>
                    <a:cubicBezTo>
                      <a:pt x="3409" y="5537"/>
                      <a:pt x="3510" y="5231"/>
                      <a:pt x="3580" y="4815"/>
                    </a:cubicBezTo>
                    <a:cubicBezTo>
                      <a:pt x="3706" y="4078"/>
                      <a:pt x="3844" y="3294"/>
                      <a:pt x="3451" y="2608"/>
                    </a:cubicBezTo>
                    <a:cubicBezTo>
                      <a:pt x="3193" y="2158"/>
                      <a:pt x="2267" y="1964"/>
                      <a:pt x="2127" y="2967"/>
                    </a:cubicBezTo>
                    <a:cubicBezTo>
                      <a:pt x="1970" y="4095"/>
                      <a:pt x="3496" y="5029"/>
                      <a:pt x="3088" y="6484"/>
                    </a:cubicBezTo>
                    <a:cubicBezTo>
                      <a:pt x="2978" y="6876"/>
                      <a:pt x="2782" y="7224"/>
                      <a:pt x="2544" y="7550"/>
                    </a:cubicBezTo>
                    <a:cubicBezTo>
                      <a:pt x="2529" y="7561"/>
                      <a:pt x="2515" y="7573"/>
                      <a:pt x="2500" y="7585"/>
                    </a:cubicBezTo>
                    <a:cubicBezTo>
                      <a:pt x="2500" y="7585"/>
                      <a:pt x="2082" y="7937"/>
                      <a:pt x="1838" y="8163"/>
                    </a:cubicBezTo>
                    <a:cubicBezTo>
                      <a:pt x="1782" y="8215"/>
                      <a:pt x="1725" y="8267"/>
                      <a:pt x="1669" y="8321"/>
                    </a:cubicBezTo>
                    <a:cubicBezTo>
                      <a:pt x="1611" y="8376"/>
                      <a:pt x="1554" y="8432"/>
                      <a:pt x="1498" y="8489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3" name="Google Shape;463;p16"/>
            <p:cNvSpPr/>
            <p:nvPr/>
          </p:nvSpPr>
          <p:spPr>
            <a:xfrm>
              <a:off x="3718257" y="2220167"/>
              <a:ext cx="1718087" cy="1623413"/>
            </a:xfrm>
            <a:custGeom>
              <a:avLst/>
              <a:gdLst/>
              <a:ahLst/>
              <a:cxnLst/>
              <a:rect l="l" t="t" r="r" b="b"/>
              <a:pathLst>
                <a:path w="22176" h="20954" extrusionOk="0">
                  <a:moveTo>
                    <a:pt x="10275" y="0"/>
                  </a:moveTo>
                  <a:cubicBezTo>
                    <a:pt x="9348" y="0"/>
                    <a:pt x="8453" y="309"/>
                    <a:pt x="7620" y="916"/>
                  </a:cubicBezTo>
                  <a:cubicBezTo>
                    <a:pt x="6513" y="1724"/>
                    <a:pt x="5601" y="2747"/>
                    <a:pt x="5156" y="4065"/>
                  </a:cubicBezTo>
                  <a:cubicBezTo>
                    <a:pt x="4789" y="5154"/>
                    <a:pt x="4732" y="6579"/>
                    <a:pt x="3936" y="7472"/>
                  </a:cubicBezTo>
                  <a:cubicBezTo>
                    <a:pt x="2984" y="8539"/>
                    <a:pt x="2036" y="9045"/>
                    <a:pt x="1505" y="10465"/>
                  </a:cubicBezTo>
                  <a:cubicBezTo>
                    <a:pt x="795" y="12366"/>
                    <a:pt x="1785" y="13706"/>
                    <a:pt x="1785" y="13706"/>
                  </a:cubicBezTo>
                  <a:cubicBezTo>
                    <a:pt x="1785" y="13706"/>
                    <a:pt x="443" y="14987"/>
                    <a:pt x="324" y="15387"/>
                  </a:cubicBezTo>
                  <a:cubicBezTo>
                    <a:pt x="10" y="16450"/>
                    <a:pt x="0" y="17522"/>
                    <a:pt x="456" y="18438"/>
                  </a:cubicBezTo>
                  <a:cubicBezTo>
                    <a:pt x="1191" y="19147"/>
                    <a:pt x="1997" y="19780"/>
                    <a:pt x="2862" y="20330"/>
                  </a:cubicBezTo>
                  <a:cubicBezTo>
                    <a:pt x="3277" y="20460"/>
                    <a:pt x="3704" y="20551"/>
                    <a:pt x="4122" y="20633"/>
                  </a:cubicBezTo>
                  <a:cubicBezTo>
                    <a:pt x="5132" y="20831"/>
                    <a:pt x="6138" y="20953"/>
                    <a:pt x="7138" y="20953"/>
                  </a:cubicBezTo>
                  <a:cubicBezTo>
                    <a:pt x="8025" y="20953"/>
                    <a:pt x="8909" y="20857"/>
                    <a:pt x="9789" y="20630"/>
                  </a:cubicBezTo>
                  <a:cubicBezTo>
                    <a:pt x="10392" y="20475"/>
                    <a:pt x="10999" y="20316"/>
                    <a:pt x="11578" y="20092"/>
                  </a:cubicBezTo>
                  <a:cubicBezTo>
                    <a:pt x="11882" y="19975"/>
                    <a:pt x="12252" y="19714"/>
                    <a:pt x="12573" y="19640"/>
                  </a:cubicBezTo>
                  <a:cubicBezTo>
                    <a:pt x="12587" y="19637"/>
                    <a:pt x="12601" y="19635"/>
                    <a:pt x="12616" y="19635"/>
                  </a:cubicBezTo>
                  <a:cubicBezTo>
                    <a:pt x="12864" y="19635"/>
                    <a:pt x="13132" y="20090"/>
                    <a:pt x="13278" y="20227"/>
                  </a:cubicBezTo>
                  <a:cubicBezTo>
                    <a:pt x="13678" y="20603"/>
                    <a:pt x="14227" y="20868"/>
                    <a:pt x="14766" y="20916"/>
                  </a:cubicBezTo>
                  <a:cubicBezTo>
                    <a:pt x="14879" y="20926"/>
                    <a:pt x="14992" y="20931"/>
                    <a:pt x="15103" y="20931"/>
                  </a:cubicBezTo>
                  <a:cubicBezTo>
                    <a:pt x="15591" y="20931"/>
                    <a:pt x="16061" y="20847"/>
                    <a:pt x="16545" y="20787"/>
                  </a:cubicBezTo>
                  <a:cubicBezTo>
                    <a:pt x="17562" y="20661"/>
                    <a:pt x="18656" y="20610"/>
                    <a:pt x="19538" y="20066"/>
                  </a:cubicBezTo>
                  <a:cubicBezTo>
                    <a:pt x="21107" y="19098"/>
                    <a:pt x="22175" y="16690"/>
                    <a:pt x="21884" y="14819"/>
                  </a:cubicBezTo>
                  <a:cubicBezTo>
                    <a:pt x="21769" y="14088"/>
                    <a:pt x="21101" y="13400"/>
                    <a:pt x="20586" y="12890"/>
                  </a:cubicBezTo>
                  <a:cubicBezTo>
                    <a:pt x="20474" y="12779"/>
                    <a:pt x="19955" y="12446"/>
                    <a:pt x="19917" y="12303"/>
                  </a:cubicBezTo>
                  <a:cubicBezTo>
                    <a:pt x="19872" y="12137"/>
                    <a:pt x="21473" y="10875"/>
                    <a:pt x="18603" y="7499"/>
                  </a:cubicBezTo>
                  <a:cubicBezTo>
                    <a:pt x="18007" y="6799"/>
                    <a:pt x="18097" y="5671"/>
                    <a:pt x="17784" y="4839"/>
                  </a:cubicBezTo>
                  <a:cubicBezTo>
                    <a:pt x="16876" y="2419"/>
                    <a:pt x="15209" y="2089"/>
                    <a:pt x="14370" y="2089"/>
                  </a:cubicBezTo>
                  <a:cubicBezTo>
                    <a:pt x="14056" y="2089"/>
                    <a:pt x="13858" y="2135"/>
                    <a:pt x="13858" y="2135"/>
                  </a:cubicBezTo>
                  <a:cubicBezTo>
                    <a:pt x="13861" y="1459"/>
                    <a:pt x="13007" y="834"/>
                    <a:pt x="12466" y="560"/>
                  </a:cubicBezTo>
                  <a:cubicBezTo>
                    <a:pt x="11727" y="185"/>
                    <a:pt x="10992" y="0"/>
                    <a:pt x="10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3806113" y="3207119"/>
              <a:ext cx="1546480" cy="770877"/>
            </a:xfrm>
            <a:custGeom>
              <a:avLst/>
              <a:gdLst/>
              <a:ahLst/>
              <a:cxnLst/>
              <a:rect l="l" t="t" r="r" b="b"/>
              <a:pathLst>
                <a:path w="19961" h="9950" extrusionOk="0">
                  <a:moveTo>
                    <a:pt x="15156" y="1"/>
                  </a:moveTo>
                  <a:cubicBezTo>
                    <a:pt x="14561" y="1"/>
                    <a:pt x="13972" y="144"/>
                    <a:pt x="13430" y="414"/>
                  </a:cubicBezTo>
                  <a:cubicBezTo>
                    <a:pt x="12532" y="864"/>
                    <a:pt x="11387" y="1910"/>
                    <a:pt x="10193" y="1910"/>
                  </a:cubicBezTo>
                  <a:cubicBezTo>
                    <a:pt x="9919" y="1910"/>
                    <a:pt x="9642" y="1855"/>
                    <a:pt x="9365" y="1725"/>
                  </a:cubicBezTo>
                  <a:lnTo>
                    <a:pt x="8229" y="1025"/>
                  </a:lnTo>
                  <a:cubicBezTo>
                    <a:pt x="7932" y="558"/>
                    <a:pt x="7152" y="503"/>
                    <a:pt x="6696" y="410"/>
                  </a:cubicBezTo>
                  <a:cubicBezTo>
                    <a:pt x="6350" y="290"/>
                    <a:pt x="6014" y="234"/>
                    <a:pt x="5688" y="234"/>
                  </a:cubicBezTo>
                  <a:cubicBezTo>
                    <a:pt x="3105" y="234"/>
                    <a:pt x="1123" y="3711"/>
                    <a:pt x="1" y="6315"/>
                  </a:cubicBezTo>
                  <a:cubicBezTo>
                    <a:pt x="2558" y="8497"/>
                    <a:pt x="5846" y="9849"/>
                    <a:pt x="9448" y="9950"/>
                  </a:cubicBezTo>
                  <a:lnTo>
                    <a:pt x="10837" y="9927"/>
                  </a:lnTo>
                  <a:cubicBezTo>
                    <a:pt x="14325" y="9712"/>
                    <a:pt x="17496" y="8324"/>
                    <a:pt x="19960" y="6151"/>
                  </a:cubicBezTo>
                  <a:cubicBezTo>
                    <a:pt x="19318" y="3932"/>
                    <a:pt x="18275" y="1177"/>
                    <a:pt x="16897" y="440"/>
                  </a:cubicBezTo>
                  <a:cubicBezTo>
                    <a:pt x="16341" y="142"/>
                    <a:pt x="15746" y="1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4484871" y="3645317"/>
              <a:ext cx="223206" cy="82046"/>
            </a:xfrm>
            <a:custGeom>
              <a:avLst/>
              <a:gdLst/>
              <a:ahLst/>
              <a:cxnLst/>
              <a:rect l="l" t="t" r="r" b="b"/>
              <a:pathLst>
                <a:path w="2881" h="1059" extrusionOk="0">
                  <a:moveTo>
                    <a:pt x="2857" y="1"/>
                  </a:moveTo>
                  <a:cubicBezTo>
                    <a:pt x="2850" y="1"/>
                    <a:pt x="2844" y="4"/>
                    <a:pt x="2840" y="10"/>
                  </a:cubicBezTo>
                  <a:cubicBezTo>
                    <a:pt x="2709" y="191"/>
                    <a:pt x="2561" y="338"/>
                    <a:pt x="2406" y="460"/>
                  </a:cubicBezTo>
                  <a:cubicBezTo>
                    <a:pt x="2153" y="662"/>
                    <a:pt x="1873" y="788"/>
                    <a:pt x="1577" y="838"/>
                  </a:cubicBezTo>
                  <a:cubicBezTo>
                    <a:pt x="1484" y="853"/>
                    <a:pt x="1391" y="861"/>
                    <a:pt x="1297" y="861"/>
                  </a:cubicBezTo>
                  <a:cubicBezTo>
                    <a:pt x="992" y="861"/>
                    <a:pt x="678" y="783"/>
                    <a:pt x="366" y="647"/>
                  </a:cubicBezTo>
                  <a:cubicBezTo>
                    <a:pt x="280" y="609"/>
                    <a:pt x="198" y="559"/>
                    <a:pt x="106" y="526"/>
                  </a:cubicBezTo>
                  <a:cubicBezTo>
                    <a:pt x="102" y="525"/>
                    <a:pt x="99" y="523"/>
                    <a:pt x="95" y="523"/>
                  </a:cubicBezTo>
                  <a:cubicBezTo>
                    <a:pt x="94" y="523"/>
                    <a:pt x="94" y="524"/>
                    <a:pt x="93" y="524"/>
                  </a:cubicBezTo>
                  <a:cubicBezTo>
                    <a:pt x="13" y="545"/>
                    <a:pt x="104" y="515"/>
                    <a:pt x="42" y="571"/>
                  </a:cubicBezTo>
                  <a:cubicBezTo>
                    <a:pt x="40" y="569"/>
                    <a:pt x="37" y="568"/>
                    <a:pt x="34" y="568"/>
                  </a:cubicBezTo>
                  <a:cubicBezTo>
                    <a:pt x="28" y="568"/>
                    <a:pt x="23" y="571"/>
                    <a:pt x="21" y="576"/>
                  </a:cubicBezTo>
                  <a:cubicBezTo>
                    <a:pt x="15" y="584"/>
                    <a:pt x="18" y="594"/>
                    <a:pt x="27" y="599"/>
                  </a:cubicBezTo>
                  <a:cubicBezTo>
                    <a:pt x="19" y="628"/>
                    <a:pt x="12" y="634"/>
                    <a:pt x="8" y="634"/>
                  </a:cubicBezTo>
                  <a:cubicBezTo>
                    <a:pt x="4" y="634"/>
                    <a:pt x="2" y="630"/>
                    <a:pt x="1" y="630"/>
                  </a:cubicBezTo>
                  <a:lnTo>
                    <a:pt x="1" y="630"/>
                  </a:lnTo>
                  <a:cubicBezTo>
                    <a:pt x="0" y="630"/>
                    <a:pt x="3" y="637"/>
                    <a:pt x="10" y="667"/>
                  </a:cubicBezTo>
                  <a:cubicBezTo>
                    <a:pt x="11" y="671"/>
                    <a:pt x="15" y="674"/>
                    <a:pt x="19" y="677"/>
                  </a:cubicBezTo>
                  <a:cubicBezTo>
                    <a:pt x="97" y="749"/>
                    <a:pt x="194" y="792"/>
                    <a:pt x="283" y="838"/>
                  </a:cubicBezTo>
                  <a:cubicBezTo>
                    <a:pt x="366" y="880"/>
                    <a:pt x="452" y="917"/>
                    <a:pt x="538" y="945"/>
                  </a:cubicBezTo>
                  <a:cubicBezTo>
                    <a:pt x="761" y="1021"/>
                    <a:pt x="987" y="1058"/>
                    <a:pt x="1208" y="1058"/>
                  </a:cubicBezTo>
                  <a:cubicBezTo>
                    <a:pt x="1347" y="1058"/>
                    <a:pt x="1484" y="1044"/>
                    <a:pt x="1617" y="1015"/>
                  </a:cubicBezTo>
                  <a:cubicBezTo>
                    <a:pt x="1935" y="947"/>
                    <a:pt x="2238" y="799"/>
                    <a:pt x="2490" y="554"/>
                  </a:cubicBezTo>
                  <a:cubicBezTo>
                    <a:pt x="2637" y="412"/>
                    <a:pt x="2764" y="236"/>
                    <a:pt x="2874" y="32"/>
                  </a:cubicBezTo>
                  <a:cubicBezTo>
                    <a:pt x="2880" y="23"/>
                    <a:pt x="2878" y="11"/>
                    <a:pt x="2868" y="4"/>
                  </a:cubicBezTo>
                  <a:cubicBezTo>
                    <a:pt x="2864" y="2"/>
                    <a:pt x="2861" y="1"/>
                    <a:pt x="2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4592948" y="3752155"/>
              <a:ext cx="57099" cy="38892"/>
            </a:xfrm>
            <a:custGeom>
              <a:avLst/>
              <a:gdLst/>
              <a:ahLst/>
              <a:cxnLst/>
              <a:rect l="l" t="t" r="r" b="b"/>
              <a:pathLst>
                <a:path w="737" h="502" extrusionOk="0">
                  <a:moveTo>
                    <a:pt x="677" y="0"/>
                  </a:moveTo>
                  <a:cubicBezTo>
                    <a:pt x="665" y="0"/>
                    <a:pt x="653" y="5"/>
                    <a:pt x="643" y="13"/>
                  </a:cubicBezTo>
                  <a:cubicBezTo>
                    <a:pt x="557" y="82"/>
                    <a:pt x="464" y="151"/>
                    <a:pt x="368" y="213"/>
                  </a:cubicBezTo>
                  <a:cubicBezTo>
                    <a:pt x="278" y="272"/>
                    <a:pt x="184" y="320"/>
                    <a:pt x="79" y="342"/>
                  </a:cubicBezTo>
                  <a:cubicBezTo>
                    <a:pt x="59" y="346"/>
                    <a:pt x="33" y="338"/>
                    <a:pt x="19" y="353"/>
                  </a:cubicBezTo>
                  <a:lnTo>
                    <a:pt x="11" y="362"/>
                  </a:lnTo>
                  <a:cubicBezTo>
                    <a:pt x="16" y="368"/>
                    <a:pt x="18" y="383"/>
                    <a:pt x="17" y="409"/>
                  </a:cubicBezTo>
                  <a:cubicBezTo>
                    <a:pt x="7" y="410"/>
                    <a:pt x="1" y="418"/>
                    <a:pt x="1" y="426"/>
                  </a:cubicBezTo>
                  <a:cubicBezTo>
                    <a:pt x="2" y="435"/>
                    <a:pt x="10" y="442"/>
                    <a:pt x="18" y="442"/>
                  </a:cubicBezTo>
                  <a:cubicBezTo>
                    <a:pt x="18" y="442"/>
                    <a:pt x="19" y="442"/>
                    <a:pt x="19" y="442"/>
                  </a:cubicBezTo>
                  <a:cubicBezTo>
                    <a:pt x="24" y="466"/>
                    <a:pt x="24" y="481"/>
                    <a:pt x="23" y="491"/>
                  </a:cubicBezTo>
                  <a:lnTo>
                    <a:pt x="31" y="497"/>
                  </a:lnTo>
                  <a:cubicBezTo>
                    <a:pt x="34" y="500"/>
                    <a:pt x="38" y="501"/>
                    <a:pt x="42" y="501"/>
                  </a:cubicBezTo>
                  <a:cubicBezTo>
                    <a:pt x="48" y="501"/>
                    <a:pt x="54" y="500"/>
                    <a:pt x="59" y="500"/>
                  </a:cubicBezTo>
                  <a:cubicBezTo>
                    <a:pt x="166" y="499"/>
                    <a:pt x="265" y="460"/>
                    <a:pt x="354" y="407"/>
                  </a:cubicBezTo>
                  <a:cubicBezTo>
                    <a:pt x="493" y="327"/>
                    <a:pt x="609" y="203"/>
                    <a:pt x="716" y="93"/>
                  </a:cubicBezTo>
                  <a:cubicBezTo>
                    <a:pt x="737" y="73"/>
                    <a:pt x="737" y="40"/>
                    <a:pt x="717" y="18"/>
                  </a:cubicBezTo>
                  <a:cubicBezTo>
                    <a:pt x="706" y="6"/>
                    <a:pt x="692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4146538" y="2582982"/>
              <a:ext cx="842541" cy="999041"/>
            </a:xfrm>
            <a:custGeom>
              <a:avLst/>
              <a:gdLst/>
              <a:ahLst/>
              <a:cxnLst/>
              <a:rect l="l" t="t" r="r" b="b"/>
              <a:pathLst>
                <a:path w="10875" h="12895" extrusionOk="0">
                  <a:moveTo>
                    <a:pt x="7606" y="1"/>
                  </a:moveTo>
                  <a:cubicBezTo>
                    <a:pt x="7601" y="1"/>
                    <a:pt x="7595" y="2"/>
                    <a:pt x="7588" y="5"/>
                  </a:cubicBezTo>
                  <a:cubicBezTo>
                    <a:pt x="7394" y="98"/>
                    <a:pt x="7250" y="687"/>
                    <a:pt x="7167" y="871"/>
                  </a:cubicBezTo>
                  <a:cubicBezTo>
                    <a:pt x="6911" y="1441"/>
                    <a:pt x="6514" y="2041"/>
                    <a:pt x="5953" y="2348"/>
                  </a:cubicBezTo>
                  <a:cubicBezTo>
                    <a:pt x="5751" y="2458"/>
                    <a:pt x="5268" y="2656"/>
                    <a:pt x="4881" y="2656"/>
                  </a:cubicBezTo>
                  <a:cubicBezTo>
                    <a:pt x="4653" y="2656"/>
                    <a:pt x="4459" y="2588"/>
                    <a:pt x="4374" y="2394"/>
                  </a:cubicBezTo>
                  <a:cubicBezTo>
                    <a:pt x="4277" y="2172"/>
                    <a:pt x="4480" y="1990"/>
                    <a:pt x="4439" y="1829"/>
                  </a:cubicBezTo>
                  <a:cubicBezTo>
                    <a:pt x="4439" y="1829"/>
                    <a:pt x="4439" y="1829"/>
                    <a:pt x="4439" y="1829"/>
                  </a:cubicBezTo>
                  <a:cubicBezTo>
                    <a:pt x="4435" y="1829"/>
                    <a:pt x="4147" y="1973"/>
                    <a:pt x="4119" y="1991"/>
                  </a:cubicBezTo>
                  <a:cubicBezTo>
                    <a:pt x="3912" y="2113"/>
                    <a:pt x="3723" y="2260"/>
                    <a:pt x="3515" y="2379"/>
                  </a:cubicBezTo>
                  <a:cubicBezTo>
                    <a:pt x="2655" y="2872"/>
                    <a:pt x="1896" y="3394"/>
                    <a:pt x="1599" y="4390"/>
                  </a:cubicBezTo>
                  <a:cubicBezTo>
                    <a:pt x="1599" y="4390"/>
                    <a:pt x="1397" y="4388"/>
                    <a:pt x="1264" y="4238"/>
                  </a:cubicBezTo>
                  <a:cubicBezTo>
                    <a:pt x="1085" y="4036"/>
                    <a:pt x="872" y="3929"/>
                    <a:pt x="677" y="3929"/>
                  </a:cubicBezTo>
                  <a:cubicBezTo>
                    <a:pt x="440" y="3929"/>
                    <a:pt x="230" y="4088"/>
                    <a:pt x="143" y="4428"/>
                  </a:cubicBezTo>
                  <a:cubicBezTo>
                    <a:pt x="0" y="4987"/>
                    <a:pt x="123" y="5610"/>
                    <a:pt x="461" y="6096"/>
                  </a:cubicBezTo>
                  <a:cubicBezTo>
                    <a:pt x="692" y="6430"/>
                    <a:pt x="1021" y="6680"/>
                    <a:pt x="1307" y="6680"/>
                  </a:cubicBezTo>
                  <a:cubicBezTo>
                    <a:pt x="1516" y="6680"/>
                    <a:pt x="1702" y="6545"/>
                    <a:pt x="1809" y="6209"/>
                  </a:cubicBezTo>
                  <a:cubicBezTo>
                    <a:pt x="1810" y="6208"/>
                    <a:pt x="1810" y="6207"/>
                    <a:pt x="1811" y="6207"/>
                  </a:cubicBezTo>
                  <a:cubicBezTo>
                    <a:pt x="1841" y="6207"/>
                    <a:pt x="2197" y="6961"/>
                    <a:pt x="2311" y="7154"/>
                  </a:cubicBezTo>
                  <a:cubicBezTo>
                    <a:pt x="2812" y="7999"/>
                    <a:pt x="3554" y="8565"/>
                    <a:pt x="3585" y="8565"/>
                  </a:cubicBezTo>
                  <a:cubicBezTo>
                    <a:pt x="3586" y="8565"/>
                    <a:pt x="3586" y="8565"/>
                    <a:pt x="3586" y="8565"/>
                  </a:cubicBezTo>
                  <a:cubicBezTo>
                    <a:pt x="3586" y="8563"/>
                    <a:pt x="3586" y="8562"/>
                    <a:pt x="3587" y="8562"/>
                  </a:cubicBezTo>
                  <a:cubicBezTo>
                    <a:pt x="3596" y="8562"/>
                    <a:pt x="3695" y="9211"/>
                    <a:pt x="3717" y="9496"/>
                  </a:cubicBezTo>
                  <a:cubicBezTo>
                    <a:pt x="3783" y="10371"/>
                    <a:pt x="3743" y="11323"/>
                    <a:pt x="4303" y="12082"/>
                  </a:cubicBezTo>
                  <a:cubicBezTo>
                    <a:pt x="4666" y="12575"/>
                    <a:pt x="5195" y="12895"/>
                    <a:pt x="5738" y="12895"/>
                  </a:cubicBezTo>
                  <a:cubicBezTo>
                    <a:pt x="5987" y="12895"/>
                    <a:pt x="6238" y="12828"/>
                    <a:pt x="6478" y="12681"/>
                  </a:cubicBezTo>
                  <a:cubicBezTo>
                    <a:pt x="7478" y="12066"/>
                    <a:pt x="7730" y="10736"/>
                    <a:pt x="7760" y="9619"/>
                  </a:cubicBezTo>
                  <a:cubicBezTo>
                    <a:pt x="7769" y="9288"/>
                    <a:pt x="7814" y="8633"/>
                    <a:pt x="7849" y="8215"/>
                  </a:cubicBezTo>
                  <a:cubicBezTo>
                    <a:pt x="7853" y="8162"/>
                    <a:pt x="8365" y="7798"/>
                    <a:pt x="8890" y="6666"/>
                  </a:cubicBezTo>
                  <a:cubicBezTo>
                    <a:pt x="9031" y="6363"/>
                    <a:pt x="9366" y="5481"/>
                    <a:pt x="9379" y="5476"/>
                  </a:cubicBezTo>
                  <a:cubicBezTo>
                    <a:pt x="9380" y="5476"/>
                    <a:pt x="9381" y="5476"/>
                    <a:pt x="9381" y="5476"/>
                  </a:cubicBezTo>
                  <a:cubicBezTo>
                    <a:pt x="9418" y="5476"/>
                    <a:pt x="9575" y="5789"/>
                    <a:pt x="9881" y="5789"/>
                  </a:cubicBezTo>
                  <a:cubicBezTo>
                    <a:pt x="9927" y="5789"/>
                    <a:pt x="9975" y="5782"/>
                    <a:pt x="10027" y="5766"/>
                  </a:cubicBezTo>
                  <a:cubicBezTo>
                    <a:pt x="10687" y="5567"/>
                    <a:pt x="10874" y="4272"/>
                    <a:pt x="10810" y="3716"/>
                  </a:cubicBezTo>
                  <a:cubicBezTo>
                    <a:pt x="10771" y="3375"/>
                    <a:pt x="10588" y="3006"/>
                    <a:pt x="10290" y="3006"/>
                  </a:cubicBezTo>
                  <a:cubicBezTo>
                    <a:pt x="10198" y="3006"/>
                    <a:pt x="10096" y="3041"/>
                    <a:pt x="9984" y="3122"/>
                  </a:cubicBezTo>
                  <a:cubicBezTo>
                    <a:pt x="9865" y="3208"/>
                    <a:pt x="9849" y="3482"/>
                    <a:pt x="9713" y="3482"/>
                  </a:cubicBezTo>
                  <a:cubicBezTo>
                    <a:pt x="9706" y="3482"/>
                    <a:pt x="9699" y="3481"/>
                    <a:pt x="9692" y="3479"/>
                  </a:cubicBezTo>
                  <a:cubicBezTo>
                    <a:pt x="9385" y="3423"/>
                    <a:pt x="9385" y="2791"/>
                    <a:pt x="9254" y="2601"/>
                  </a:cubicBezTo>
                  <a:cubicBezTo>
                    <a:pt x="9242" y="2583"/>
                    <a:pt x="9228" y="2575"/>
                    <a:pt x="9214" y="2575"/>
                  </a:cubicBezTo>
                  <a:cubicBezTo>
                    <a:pt x="9138" y="2575"/>
                    <a:pt x="9035" y="2773"/>
                    <a:pt x="8938" y="2819"/>
                  </a:cubicBezTo>
                  <a:cubicBezTo>
                    <a:pt x="8889" y="2842"/>
                    <a:pt x="8842" y="2851"/>
                    <a:pt x="8795" y="2851"/>
                  </a:cubicBezTo>
                  <a:cubicBezTo>
                    <a:pt x="8652" y="2851"/>
                    <a:pt x="8516" y="2761"/>
                    <a:pt x="8402" y="2657"/>
                  </a:cubicBezTo>
                  <a:cubicBezTo>
                    <a:pt x="7945" y="2234"/>
                    <a:pt x="7812" y="1480"/>
                    <a:pt x="7733" y="906"/>
                  </a:cubicBezTo>
                  <a:cubicBezTo>
                    <a:pt x="7706" y="702"/>
                    <a:pt x="7674" y="500"/>
                    <a:pt x="7642" y="297"/>
                  </a:cubicBezTo>
                  <a:cubicBezTo>
                    <a:pt x="7627" y="208"/>
                    <a:pt x="7668" y="1"/>
                    <a:pt x="7606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4419029" y="3211961"/>
              <a:ext cx="338390" cy="156732"/>
            </a:xfrm>
            <a:custGeom>
              <a:avLst/>
              <a:gdLst/>
              <a:ahLst/>
              <a:cxnLst/>
              <a:rect l="l" t="t" r="r" b="b"/>
              <a:pathLst>
                <a:path w="4719" h="2023" extrusionOk="0">
                  <a:moveTo>
                    <a:pt x="4718" y="1"/>
                  </a:moveTo>
                  <a:lnTo>
                    <a:pt x="4718" y="1"/>
                  </a:lnTo>
                  <a:cubicBezTo>
                    <a:pt x="4718" y="1"/>
                    <a:pt x="3594" y="1016"/>
                    <a:pt x="2481" y="1126"/>
                  </a:cubicBezTo>
                  <a:cubicBezTo>
                    <a:pt x="2388" y="1135"/>
                    <a:pt x="2296" y="1140"/>
                    <a:pt x="2205" y="1140"/>
                  </a:cubicBezTo>
                  <a:cubicBezTo>
                    <a:pt x="1031" y="1140"/>
                    <a:pt x="91" y="419"/>
                    <a:pt x="42" y="402"/>
                  </a:cubicBezTo>
                  <a:cubicBezTo>
                    <a:pt x="41" y="402"/>
                    <a:pt x="41" y="402"/>
                    <a:pt x="41" y="402"/>
                  </a:cubicBezTo>
                  <a:cubicBezTo>
                    <a:pt x="0" y="402"/>
                    <a:pt x="929" y="2022"/>
                    <a:pt x="2432" y="2022"/>
                  </a:cubicBezTo>
                  <a:cubicBezTo>
                    <a:pt x="2438" y="2022"/>
                    <a:pt x="2444" y="2022"/>
                    <a:pt x="2450" y="2022"/>
                  </a:cubicBezTo>
                  <a:cubicBezTo>
                    <a:pt x="3642" y="2012"/>
                    <a:pt x="4718" y="1"/>
                    <a:pt x="4718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4528179" y="2954319"/>
              <a:ext cx="90878" cy="109860"/>
            </a:xfrm>
            <a:custGeom>
              <a:avLst/>
              <a:gdLst/>
              <a:ahLst/>
              <a:cxnLst/>
              <a:rect l="l" t="t" r="r" b="b"/>
              <a:pathLst>
                <a:path w="1173" h="1418" extrusionOk="0">
                  <a:moveTo>
                    <a:pt x="829" y="0"/>
                  </a:moveTo>
                  <a:cubicBezTo>
                    <a:pt x="772" y="0"/>
                    <a:pt x="720" y="34"/>
                    <a:pt x="691" y="100"/>
                  </a:cubicBezTo>
                  <a:cubicBezTo>
                    <a:pt x="307" y="966"/>
                    <a:pt x="0" y="582"/>
                    <a:pt x="17" y="1040"/>
                  </a:cubicBezTo>
                  <a:cubicBezTo>
                    <a:pt x="28" y="1338"/>
                    <a:pt x="305" y="1417"/>
                    <a:pt x="506" y="1417"/>
                  </a:cubicBezTo>
                  <a:cubicBezTo>
                    <a:pt x="581" y="1417"/>
                    <a:pt x="646" y="1406"/>
                    <a:pt x="682" y="1391"/>
                  </a:cubicBezTo>
                  <a:cubicBezTo>
                    <a:pt x="909" y="1300"/>
                    <a:pt x="1173" y="1091"/>
                    <a:pt x="1105" y="414"/>
                  </a:cubicBezTo>
                  <a:cubicBezTo>
                    <a:pt x="1077" y="133"/>
                    <a:pt x="942" y="0"/>
                    <a:pt x="829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4177683" y="2933401"/>
              <a:ext cx="87159" cy="111951"/>
            </a:xfrm>
            <a:custGeom>
              <a:avLst/>
              <a:gdLst/>
              <a:ahLst/>
              <a:cxnLst/>
              <a:rect l="l" t="t" r="r" b="b"/>
              <a:pathLst>
                <a:path w="1125" h="1445" extrusionOk="0">
                  <a:moveTo>
                    <a:pt x="438" y="1"/>
                  </a:moveTo>
                  <a:cubicBezTo>
                    <a:pt x="373" y="1"/>
                    <a:pt x="310" y="15"/>
                    <a:pt x="253" y="43"/>
                  </a:cubicBezTo>
                  <a:cubicBezTo>
                    <a:pt x="111" y="111"/>
                    <a:pt x="1" y="256"/>
                    <a:pt x="17" y="448"/>
                  </a:cubicBezTo>
                  <a:cubicBezTo>
                    <a:pt x="17" y="457"/>
                    <a:pt x="16" y="467"/>
                    <a:pt x="20" y="475"/>
                  </a:cubicBezTo>
                  <a:cubicBezTo>
                    <a:pt x="26" y="488"/>
                    <a:pt x="32" y="490"/>
                    <a:pt x="43" y="500"/>
                  </a:cubicBezTo>
                  <a:cubicBezTo>
                    <a:pt x="43" y="508"/>
                    <a:pt x="51" y="515"/>
                    <a:pt x="59" y="515"/>
                  </a:cubicBezTo>
                  <a:cubicBezTo>
                    <a:pt x="60" y="515"/>
                    <a:pt x="60" y="515"/>
                    <a:pt x="61" y="515"/>
                  </a:cubicBezTo>
                  <a:cubicBezTo>
                    <a:pt x="70" y="515"/>
                    <a:pt x="77" y="506"/>
                    <a:pt x="75" y="498"/>
                  </a:cubicBezTo>
                  <a:cubicBezTo>
                    <a:pt x="81" y="479"/>
                    <a:pt x="91" y="468"/>
                    <a:pt x="94" y="450"/>
                  </a:cubicBezTo>
                  <a:cubicBezTo>
                    <a:pt x="127" y="307"/>
                    <a:pt x="191" y="200"/>
                    <a:pt x="305" y="160"/>
                  </a:cubicBezTo>
                  <a:cubicBezTo>
                    <a:pt x="338" y="148"/>
                    <a:pt x="373" y="142"/>
                    <a:pt x="408" y="142"/>
                  </a:cubicBezTo>
                  <a:cubicBezTo>
                    <a:pt x="500" y="142"/>
                    <a:pt x="594" y="183"/>
                    <a:pt x="663" y="275"/>
                  </a:cubicBezTo>
                  <a:cubicBezTo>
                    <a:pt x="734" y="370"/>
                    <a:pt x="775" y="471"/>
                    <a:pt x="807" y="575"/>
                  </a:cubicBezTo>
                  <a:cubicBezTo>
                    <a:pt x="863" y="759"/>
                    <a:pt x="870" y="957"/>
                    <a:pt x="916" y="1148"/>
                  </a:cubicBezTo>
                  <a:cubicBezTo>
                    <a:pt x="937" y="1236"/>
                    <a:pt x="971" y="1318"/>
                    <a:pt x="1008" y="1402"/>
                  </a:cubicBezTo>
                  <a:cubicBezTo>
                    <a:pt x="1015" y="1427"/>
                    <a:pt x="1039" y="1445"/>
                    <a:pt x="1064" y="1445"/>
                  </a:cubicBezTo>
                  <a:cubicBezTo>
                    <a:pt x="1068" y="1445"/>
                    <a:pt x="1073" y="1444"/>
                    <a:pt x="1077" y="1443"/>
                  </a:cubicBezTo>
                  <a:cubicBezTo>
                    <a:pt x="1107" y="1436"/>
                    <a:pt x="1124" y="1406"/>
                    <a:pt x="1116" y="1376"/>
                  </a:cubicBezTo>
                  <a:cubicBezTo>
                    <a:pt x="1110" y="1303"/>
                    <a:pt x="1116" y="1234"/>
                    <a:pt x="1111" y="1161"/>
                  </a:cubicBezTo>
                  <a:cubicBezTo>
                    <a:pt x="1100" y="988"/>
                    <a:pt x="1077" y="814"/>
                    <a:pt x="1035" y="645"/>
                  </a:cubicBezTo>
                  <a:cubicBezTo>
                    <a:pt x="993" y="475"/>
                    <a:pt x="921" y="313"/>
                    <a:pt x="794" y="169"/>
                  </a:cubicBezTo>
                  <a:cubicBezTo>
                    <a:pt x="691" y="54"/>
                    <a:pt x="562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4882782" y="2860962"/>
              <a:ext cx="84293" cy="109007"/>
            </a:xfrm>
            <a:custGeom>
              <a:avLst/>
              <a:gdLst/>
              <a:ahLst/>
              <a:cxnLst/>
              <a:rect l="l" t="t" r="r" b="b"/>
              <a:pathLst>
                <a:path w="1088" h="1407" extrusionOk="0">
                  <a:moveTo>
                    <a:pt x="640" y="0"/>
                  </a:moveTo>
                  <a:cubicBezTo>
                    <a:pt x="519" y="0"/>
                    <a:pt x="388" y="60"/>
                    <a:pt x="274" y="194"/>
                  </a:cubicBezTo>
                  <a:cubicBezTo>
                    <a:pt x="174" y="317"/>
                    <a:pt x="106" y="470"/>
                    <a:pt x="64" y="635"/>
                  </a:cubicBezTo>
                  <a:cubicBezTo>
                    <a:pt x="28" y="773"/>
                    <a:pt x="6" y="920"/>
                    <a:pt x="2" y="1062"/>
                  </a:cubicBezTo>
                  <a:cubicBezTo>
                    <a:pt x="0" y="1162"/>
                    <a:pt x="8" y="1258"/>
                    <a:pt x="17" y="1348"/>
                  </a:cubicBezTo>
                  <a:cubicBezTo>
                    <a:pt x="18" y="1379"/>
                    <a:pt x="43" y="1405"/>
                    <a:pt x="75" y="1406"/>
                  </a:cubicBezTo>
                  <a:cubicBezTo>
                    <a:pt x="107" y="1406"/>
                    <a:pt x="132" y="1381"/>
                    <a:pt x="131" y="1350"/>
                  </a:cubicBezTo>
                  <a:cubicBezTo>
                    <a:pt x="135" y="1264"/>
                    <a:pt x="145" y="1172"/>
                    <a:pt x="155" y="1078"/>
                  </a:cubicBezTo>
                  <a:cubicBezTo>
                    <a:pt x="168" y="946"/>
                    <a:pt x="184" y="810"/>
                    <a:pt x="219" y="683"/>
                  </a:cubicBezTo>
                  <a:cubicBezTo>
                    <a:pt x="258" y="541"/>
                    <a:pt x="316" y="408"/>
                    <a:pt x="404" y="304"/>
                  </a:cubicBezTo>
                  <a:cubicBezTo>
                    <a:pt x="481" y="212"/>
                    <a:pt x="567" y="169"/>
                    <a:pt x="648" y="169"/>
                  </a:cubicBezTo>
                  <a:cubicBezTo>
                    <a:pt x="680" y="169"/>
                    <a:pt x="710" y="176"/>
                    <a:pt x="739" y="187"/>
                  </a:cubicBezTo>
                  <a:cubicBezTo>
                    <a:pt x="842" y="228"/>
                    <a:pt x="895" y="338"/>
                    <a:pt x="958" y="477"/>
                  </a:cubicBezTo>
                  <a:cubicBezTo>
                    <a:pt x="967" y="497"/>
                    <a:pt x="979" y="504"/>
                    <a:pt x="990" y="524"/>
                  </a:cubicBezTo>
                  <a:cubicBezTo>
                    <a:pt x="991" y="532"/>
                    <a:pt x="999" y="539"/>
                    <a:pt x="1008" y="539"/>
                  </a:cubicBezTo>
                  <a:cubicBezTo>
                    <a:pt x="1017" y="539"/>
                    <a:pt x="1025" y="532"/>
                    <a:pt x="1024" y="523"/>
                  </a:cubicBezTo>
                  <a:cubicBezTo>
                    <a:pt x="1035" y="503"/>
                    <a:pt x="1045" y="492"/>
                    <a:pt x="1049" y="470"/>
                  </a:cubicBezTo>
                  <a:cubicBezTo>
                    <a:pt x="1087" y="268"/>
                    <a:pt x="937" y="106"/>
                    <a:pt x="801" y="38"/>
                  </a:cubicBezTo>
                  <a:cubicBezTo>
                    <a:pt x="751" y="13"/>
                    <a:pt x="697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4393528" y="2808201"/>
              <a:ext cx="79567" cy="41062"/>
            </a:xfrm>
            <a:custGeom>
              <a:avLst/>
              <a:gdLst/>
              <a:ahLst/>
              <a:cxnLst/>
              <a:rect l="l" t="t" r="r" b="b"/>
              <a:pathLst>
                <a:path w="1027" h="530" extrusionOk="0">
                  <a:moveTo>
                    <a:pt x="598" y="0"/>
                  </a:moveTo>
                  <a:cubicBezTo>
                    <a:pt x="536" y="0"/>
                    <a:pt x="471" y="9"/>
                    <a:pt x="402" y="30"/>
                  </a:cubicBezTo>
                  <a:cubicBezTo>
                    <a:pt x="85" y="125"/>
                    <a:pt x="8" y="372"/>
                    <a:pt x="8" y="372"/>
                  </a:cubicBezTo>
                  <a:cubicBezTo>
                    <a:pt x="1" y="441"/>
                    <a:pt x="40" y="476"/>
                    <a:pt x="45" y="481"/>
                  </a:cubicBezTo>
                  <a:cubicBezTo>
                    <a:pt x="66" y="504"/>
                    <a:pt x="96" y="529"/>
                    <a:pt x="129" y="529"/>
                  </a:cubicBezTo>
                  <a:cubicBezTo>
                    <a:pt x="149" y="529"/>
                    <a:pt x="170" y="520"/>
                    <a:pt x="189" y="496"/>
                  </a:cubicBezTo>
                  <a:cubicBezTo>
                    <a:pt x="193" y="492"/>
                    <a:pt x="340" y="331"/>
                    <a:pt x="500" y="278"/>
                  </a:cubicBezTo>
                  <a:cubicBezTo>
                    <a:pt x="544" y="264"/>
                    <a:pt x="585" y="259"/>
                    <a:pt x="625" y="259"/>
                  </a:cubicBezTo>
                  <a:cubicBezTo>
                    <a:pt x="739" y="259"/>
                    <a:pt x="837" y="301"/>
                    <a:pt x="910" y="301"/>
                  </a:cubicBezTo>
                  <a:cubicBezTo>
                    <a:pt x="955" y="301"/>
                    <a:pt x="990" y="286"/>
                    <a:pt x="1015" y="238"/>
                  </a:cubicBezTo>
                  <a:cubicBezTo>
                    <a:pt x="1019" y="230"/>
                    <a:pt x="1027" y="125"/>
                    <a:pt x="873" y="59"/>
                  </a:cubicBezTo>
                  <a:cubicBezTo>
                    <a:pt x="789" y="24"/>
                    <a:pt x="698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4689249" y="2794178"/>
              <a:ext cx="84138" cy="34321"/>
            </a:xfrm>
            <a:custGeom>
              <a:avLst/>
              <a:gdLst/>
              <a:ahLst/>
              <a:cxnLst/>
              <a:rect l="l" t="t" r="r" b="b"/>
              <a:pathLst>
                <a:path w="1086" h="443" extrusionOk="0">
                  <a:moveTo>
                    <a:pt x="467" y="0"/>
                  </a:moveTo>
                  <a:cubicBezTo>
                    <a:pt x="173" y="0"/>
                    <a:pt x="32" y="175"/>
                    <a:pt x="32" y="175"/>
                  </a:cubicBezTo>
                  <a:cubicBezTo>
                    <a:pt x="0" y="236"/>
                    <a:pt x="25" y="282"/>
                    <a:pt x="27" y="289"/>
                  </a:cubicBezTo>
                  <a:cubicBezTo>
                    <a:pt x="41" y="324"/>
                    <a:pt x="69" y="368"/>
                    <a:pt x="113" y="368"/>
                  </a:cubicBezTo>
                  <a:cubicBezTo>
                    <a:pt x="127" y="368"/>
                    <a:pt x="142" y="364"/>
                    <a:pt x="159" y="354"/>
                  </a:cubicBezTo>
                  <a:cubicBezTo>
                    <a:pt x="163" y="353"/>
                    <a:pt x="343" y="266"/>
                    <a:pt x="507" y="266"/>
                  </a:cubicBezTo>
                  <a:cubicBezTo>
                    <a:pt x="516" y="266"/>
                    <a:pt x="524" y="266"/>
                    <a:pt x="532" y="266"/>
                  </a:cubicBezTo>
                  <a:cubicBezTo>
                    <a:pt x="739" y="277"/>
                    <a:pt x="854" y="443"/>
                    <a:pt x="961" y="443"/>
                  </a:cubicBezTo>
                  <a:cubicBezTo>
                    <a:pt x="985" y="443"/>
                    <a:pt x="1010" y="434"/>
                    <a:pt x="1034" y="413"/>
                  </a:cubicBezTo>
                  <a:cubicBezTo>
                    <a:pt x="1040" y="407"/>
                    <a:pt x="1086" y="313"/>
                    <a:pt x="963" y="198"/>
                  </a:cubicBezTo>
                  <a:cubicBezTo>
                    <a:pt x="856" y="97"/>
                    <a:pt x="718" y="17"/>
                    <a:pt x="527" y="3"/>
                  </a:cubicBezTo>
                  <a:cubicBezTo>
                    <a:pt x="506" y="1"/>
                    <a:pt x="486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4330076" y="2947888"/>
              <a:ext cx="123883" cy="123960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766" y="1"/>
                  </a:moveTo>
                  <a:cubicBezTo>
                    <a:pt x="341" y="1"/>
                    <a:pt x="1" y="338"/>
                    <a:pt x="1" y="768"/>
                  </a:cubicBezTo>
                  <a:cubicBezTo>
                    <a:pt x="1" y="1210"/>
                    <a:pt x="359" y="1582"/>
                    <a:pt x="800" y="1599"/>
                  </a:cubicBezTo>
                  <a:cubicBezTo>
                    <a:pt x="811" y="1600"/>
                    <a:pt x="821" y="1600"/>
                    <a:pt x="832" y="1600"/>
                  </a:cubicBezTo>
                  <a:cubicBezTo>
                    <a:pt x="1258" y="1600"/>
                    <a:pt x="1599" y="1263"/>
                    <a:pt x="1599" y="832"/>
                  </a:cubicBezTo>
                  <a:cubicBezTo>
                    <a:pt x="1599" y="391"/>
                    <a:pt x="1241" y="19"/>
                    <a:pt x="800" y="1"/>
                  </a:cubicBezTo>
                  <a:cubicBezTo>
                    <a:pt x="788" y="1"/>
                    <a:pt x="777" y="1"/>
                    <a:pt x="766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4716056" y="2936732"/>
              <a:ext cx="123883" cy="124038"/>
            </a:xfrm>
            <a:custGeom>
              <a:avLst/>
              <a:gdLst/>
              <a:ahLst/>
              <a:cxnLst/>
              <a:rect l="l" t="t" r="r" b="b"/>
              <a:pathLst>
                <a:path w="1599" h="1601" extrusionOk="0">
                  <a:moveTo>
                    <a:pt x="768" y="1"/>
                  </a:moveTo>
                  <a:cubicBezTo>
                    <a:pt x="341" y="1"/>
                    <a:pt x="0" y="339"/>
                    <a:pt x="0" y="769"/>
                  </a:cubicBezTo>
                  <a:cubicBezTo>
                    <a:pt x="0" y="1211"/>
                    <a:pt x="358" y="1583"/>
                    <a:pt x="800" y="1600"/>
                  </a:cubicBezTo>
                  <a:cubicBezTo>
                    <a:pt x="811" y="1601"/>
                    <a:pt x="821" y="1601"/>
                    <a:pt x="832" y="1601"/>
                  </a:cubicBezTo>
                  <a:cubicBezTo>
                    <a:pt x="1258" y="1601"/>
                    <a:pt x="1599" y="1263"/>
                    <a:pt x="1599" y="833"/>
                  </a:cubicBezTo>
                  <a:cubicBezTo>
                    <a:pt x="1599" y="391"/>
                    <a:pt x="1241" y="19"/>
                    <a:pt x="800" y="1"/>
                  </a:cubicBezTo>
                  <a:cubicBezTo>
                    <a:pt x="789" y="1"/>
                    <a:pt x="778" y="1"/>
                    <a:pt x="768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4493160" y="3125073"/>
              <a:ext cx="181214" cy="51056"/>
            </a:xfrm>
            <a:custGeom>
              <a:avLst/>
              <a:gdLst/>
              <a:ahLst/>
              <a:cxnLst/>
              <a:rect l="l" t="t" r="r" b="b"/>
              <a:pathLst>
                <a:path w="2339" h="659" extrusionOk="0">
                  <a:moveTo>
                    <a:pt x="1743" y="278"/>
                  </a:moveTo>
                  <a:lnTo>
                    <a:pt x="1743" y="278"/>
                  </a:lnTo>
                  <a:cubicBezTo>
                    <a:pt x="1735" y="282"/>
                    <a:pt x="1727" y="285"/>
                    <a:pt x="1718" y="288"/>
                  </a:cubicBezTo>
                  <a:lnTo>
                    <a:pt x="1743" y="278"/>
                  </a:lnTo>
                  <a:close/>
                  <a:moveTo>
                    <a:pt x="772" y="410"/>
                  </a:moveTo>
                  <a:lnTo>
                    <a:pt x="800" y="414"/>
                  </a:lnTo>
                  <a:cubicBezTo>
                    <a:pt x="791" y="413"/>
                    <a:pt x="781" y="412"/>
                    <a:pt x="772" y="410"/>
                  </a:cubicBezTo>
                  <a:close/>
                  <a:moveTo>
                    <a:pt x="2246" y="1"/>
                  </a:moveTo>
                  <a:cubicBezTo>
                    <a:pt x="2233" y="1"/>
                    <a:pt x="2219" y="4"/>
                    <a:pt x="2206" y="12"/>
                  </a:cubicBezTo>
                  <a:cubicBezTo>
                    <a:pt x="2126" y="60"/>
                    <a:pt x="2049" y="112"/>
                    <a:pt x="1969" y="160"/>
                  </a:cubicBezTo>
                  <a:cubicBezTo>
                    <a:pt x="1896" y="203"/>
                    <a:pt x="1821" y="243"/>
                    <a:pt x="1744" y="278"/>
                  </a:cubicBezTo>
                  <a:lnTo>
                    <a:pt x="1744" y="278"/>
                  </a:lnTo>
                  <a:cubicBezTo>
                    <a:pt x="1586" y="345"/>
                    <a:pt x="1419" y="392"/>
                    <a:pt x="1250" y="415"/>
                  </a:cubicBezTo>
                  <a:cubicBezTo>
                    <a:pt x="1260" y="414"/>
                    <a:pt x="1270" y="412"/>
                    <a:pt x="1281" y="412"/>
                  </a:cubicBezTo>
                  <a:lnTo>
                    <a:pt x="1281" y="412"/>
                  </a:lnTo>
                  <a:cubicBezTo>
                    <a:pt x="1200" y="422"/>
                    <a:pt x="1117" y="428"/>
                    <a:pt x="1035" y="428"/>
                  </a:cubicBezTo>
                  <a:cubicBezTo>
                    <a:pt x="947" y="428"/>
                    <a:pt x="859" y="422"/>
                    <a:pt x="771" y="410"/>
                  </a:cubicBezTo>
                  <a:lnTo>
                    <a:pt x="771" y="410"/>
                  </a:lnTo>
                  <a:cubicBezTo>
                    <a:pt x="656" y="392"/>
                    <a:pt x="541" y="364"/>
                    <a:pt x="430" y="329"/>
                  </a:cubicBezTo>
                  <a:cubicBezTo>
                    <a:pt x="310" y="292"/>
                    <a:pt x="197" y="237"/>
                    <a:pt x="75" y="209"/>
                  </a:cubicBezTo>
                  <a:cubicBezTo>
                    <a:pt x="70" y="208"/>
                    <a:pt x="66" y="207"/>
                    <a:pt x="61" y="207"/>
                  </a:cubicBezTo>
                  <a:cubicBezTo>
                    <a:pt x="42" y="207"/>
                    <a:pt x="24" y="217"/>
                    <a:pt x="14" y="233"/>
                  </a:cubicBezTo>
                  <a:cubicBezTo>
                    <a:pt x="1" y="256"/>
                    <a:pt x="7" y="281"/>
                    <a:pt x="22" y="300"/>
                  </a:cubicBezTo>
                  <a:cubicBezTo>
                    <a:pt x="128" y="432"/>
                    <a:pt x="299" y="503"/>
                    <a:pt x="453" y="561"/>
                  </a:cubicBezTo>
                  <a:cubicBezTo>
                    <a:pt x="527" y="588"/>
                    <a:pt x="604" y="607"/>
                    <a:pt x="681" y="622"/>
                  </a:cubicBezTo>
                  <a:cubicBezTo>
                    <a:pt x="766" y="639"/>
                    <a:pt x="853" y="651"/>
                    <a:pt x="939" y="656"/>
                  </a:cubicBezTo>
                  <a:cubicBezTo>
                    <a:pt x="972" y="658"/>
                    <a:pt x="1005" y="659"/>
                    <a:pt x="1038" y="659"/>
                  </a:cubicBezTo>
                  <a:cubicBezTo>
                    <a:pt x="1329" y="659"/>
                    <a:pt x="1620" y="590"/>
                    <a:pt x="1881" y="459"/>
                  </a:cubicBezTo>
                  <a:cubicBezTo>
                    <a:pt x="1956" y="421"/>
                    <a:pt x="2031" y="378"/>
                    <a:pt x="2099" y="329"/>
                  </a:cubicBezTo>
                  <a:cubicBezTo>
                    <a:pt x="2173" y="273"/>
                    <a:pt x="2248" y="213"/>
                    <a:pt x="2305" y="139"/>
                  </a:cubicBezTo>
                  <a:cubicBezTo>
                    <a:pt x="2330" y="107"/>
                    <a:pt x="2338" y="68"/>
                    <a:pt x="2311" y="33"/>
                  </a:cubicBezTo>
                  <a:cubicBezTo>
                    <a:pt x="2295" y="12"/>
                    <a:pt x="2271" y="1"/>
                    <a:pt x="2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4410030" y="2895748"/>
              <a:ext cx="87004" cy="64382"/>
            </a:xfrm>
            <a:custGeom>
              <a:avLst/>
              <a:gdLst/>
              <a:ahLst/>
              <a:cxnLst/>
              <a:rect l="l" t="t" r="r" b="b"/>
              <a:pathLst>
                <a:path w="1123" h="831" extrusionOk="0">
                  <a:moveTo>
                    <a:pt x="1091" y="64"/>
                  </a:moveTo>
                  <a:cubicBezTo>
                    <a:pt x="1091" y="65"/>
                    <a:pt x="1091" y="66"/>
                    <a:pt x="1092" y="66"/>
                  </a:cubicBezTo>
                  <a:lnTo>
                    <a:pt x="1092" y="66"/>
                  </a:lnTo>
                  <a:cubicBezTo>
                    <a:pt x="1091" y="66"/>
                    <a:pt x="1091" y="65"/>
                    <a:pt x="1091" y="64"/>
                  </a:cubicBezTo>
                  <a:close/>
                  <a:moveTo>
                    <a:pt x="212" y="350"/>
                  </a:moveTo>
                  <a:cubicBezTo>
                    <a:pt x="213" y="350"/>
                    <a:pt x="214" y="353"/>
                    <a:pt x="215" y="355"/>
                  </a:cubicBezTo>
                  <a:lnTo>
                    <a:pt x="215" y="355"/>
                  </a:lnTo>
                  <a:cubicBezTo>
                    <a:pt x="214" y="353"/>
                    <a:pt x="213" y="351"/>
                    <a:pt x="212" y="350"/>
                  </a:cubicBezTo>
                  <a:close/>
                  <a:moveTo>
                    <a:pt x="215" y="355"/>
                  </a:moveTo>
                  <a:cubicBezTo>
                    <a:pt x="215" y="356"/>
                    <a:pt x="215" y="357"/>
                    <a:pt x="216" y="358"/>
                  </a:cubicBezTo>
                  <a:lnTo>
                    <a:pt x="216" y="358"/>
                  </a:lnTo>
                  <a:cubicBezTo>
                    <a:pt x="215" y="357"/>
                    <a:pt x="215" y="356"/>
                    <a:pt x="215" y="355"/>
                  </a:cubicBezTo>
                  <a:close/>
                  <a:moveTo>
                    <a:pt x="871" y="400"/>
                  </a:moveTo>
                  <a:cubicBezTo>
                    <a:pt x="871" y="401"/>
                    <a:pt x="870" y="402"/>
                    <a:pt x="869" y="404"/>
                  </a:cubicBezTo>
                  <a:lnTo>
                    <a:pt x="869" y="404"/>
                  </a:lnTo>
                  <a:cubicBezTo>
                    <a:pt x="870" y="402"/>
                    <a:pt x="871" y="401"/>
                    <a:pt x="871" y="400"/>
                  </a:cubicBezTo>
                  <a:close/>
                  <a:moveTo>
                    <a:pt x="345" y="544"/>
                  </a:moveTo>
                  <a:cubicBezTo>
                    <a:pt x="347" y="545"/>
                    <a:pt x="348" y="547"/>
                    <a:pt x="350" y="548"/>
                  </a:cubicBezTo>
                  <a:lnTo>
                    <a:pt x="350" y="548"/>
                  </a:lnTo>
                  <a:cubicBezTo>
                    <a:pt x="348" y="547"/>
                    <a:pt x="345" y="545"/>
                    <a:pt x="345" y="544"/>
                  </a:cubicBezTo>
                  <a:close/>
                  <a:moveTo>
                    <a:pt x="762" y="556"/>
                  </a:moveTo>
                  <a:cubicBezTo>
                    <a:pt x="762" y="556"/>
                    <a:pt x="756" y="560"/>
                    <a:pt x="754" y="562"/>
                  </a:cubicBezTo>
                  <a:cubicBezTo>
                    <a:pt x="752" y="563"/>
                    <a:pt x="751" y="563"/>
                    <a:pt x="750" y="564"/>
                  </a:cubicBezTo>
                  <a:lnTo>
                    <a:pt x="750" y="564"/>
                  </a:lnTo>
                  <a:cubicBezTo>
                    <a:pt x="751" y="563"/>
                    <a:pt x="753" y="562"/>
                    <a:pt x="754" y="561"/>
                  </a:cubicBezTo>
                  <a:cubicBezTo>
                    <a:pt x="760" y="557"/>
                    <a:pt x="762" y="556"/>
                    <a:pt x="762" y="556"/>
                  </a:cubicBezTo>
                  <a:close/>
                  <a:moveTo>
                    <a:pt x="748" y="566"/>
                  </a:moveTo>
                  <a:cubicBezTo>
                    <a:pt x="747" y="567"/>
                    <a:pt x="746" y="567"/>
                    <a:pt x="746" y="567"/>
                  </a:cubicBezTo>
                  <a:cubicBezTo>
                    <a:pt x="746" y="567"/>
                    <a:pt x="747" y="567"/>
                    <a:pt x="748" y="566"/>
                  </a:cubicBezTo>
                  <a:close/>
                  <a:moveTo>
                    <a:pt x="697" y="597"/>
                  </a:moveTo>
                  <a:cubicBezTo>
                    <a:pt x="697" y="597"/>
                    <a:pt x="697" y="597"/>
                    <a:pt x="697" y="597"/>
                  </a:cubicBezTo>
                  <a:cubicBezTo>
                    <a:pt x="697" y="597"/>
                    <a:pt x="691" y="600"/>
                    <a:pt x="683" y="602"/>
                  </a:cubicBezTo>
                  <a:lnTo>
                    <a:pt x="683" y="602"/>
                  </a:lnTo>
                  <a:cubicBezTo>
                    <a:pt x="686" y="601"/>
                    <a:pt x="696" y="597"/>
                    <a:pt x="697" y="597"/>
                  </a:cubicBezTo>
                  <a:close/>
                  <a:moveTo>
                    <a:pt x="1021" y="1"/>
                  </a:moveTo>
                  <a:cubicBezTo>
                    <a:pt x="1019" y="1"/>
                    <a:pt x="1017" y="1"/>
                    <a:pt x="1015" y="1"/>
                  </a:cubicBezTo>
                  <a:cubicBezTo>
                    <a:pt x="990" y="5"/>
                    <a:pt x="969" y="22"/>
                    <a:pt x="962" y="47"/>
                  </a:cubicBezTo>
                  <a:cubicBezTo>
                    <a:pt x="955" y="71"/>
                    <a:pt x="943" y="96"/>
                    <a:pt x="939" y="121"/>
                  </a:cubicBezTo>
                  <a:cubicBezTo>
                    <a:pt x="933" y="147"/>
                    <a:pt x="928" y="173"/>
                    <a:pt x="924" y="199"/>
                  </a:cubicBezTo>
                  <a:cubicBezTo>
                    <a:pt x="914" y="252"/>
                    <a:pt x="903" y="307"/>
                    <a:pt x="886" y="358"/>
                  </a:cubicBezTo>
                  <a:cubicBezTo>
                    <a:pt x="882" y="371"/>
                    <a:pt x="878" y="383"/>
                    <a:pt x="873" y="395"/>
                  </a:cubicBezTo>
                  <a:cubicBezTo>
                    <a:pt x="873" y="395"/>
                    <a:pt x="873" y="396"/>
                    <a:pt x="873" y="396"/>
                  </a:cubicBezTo>
                  <a:lnTo>
                    <a:pt x="873" y="396"/>
                  </a:lnTo>
                  <a:cubicBezTo>
                    <a:pt x="873" y="395"/>
                    <a:pt x="874" y="394"/>
                    <a:pt x="874" y="393"/>
                  </a:cubicBezTo>
                  <a:lnTo>
                    <a:pt x="874" y="393"/>
                  </a:lnTo>
                  <a:cubicBezTo>
                    <a:pt x="873" y="395"/>
                    <a:pt x="872" y="398"/>
                    <a:pt x="871" y="400"/>
                  </a:cubicBezTo>
                  <a:lnTo>
                    <a:pt x="871" y="400"/>
                  </a:lnTo>
                  <a:cubicBezTo>
                    <a:pt x="872" y="398"/>
                    <a:pt x="872" y="397"/>
                    <a:pt x="873" y="396"/>
                  </a:cubicBezTo>
                  <a:lnTo>
                    <a:pt x="873" y="396"/>
                  </a:lnTo>
                  <a:cubicBezTo>
                    <a:pt x="868" y="406"/>
                    <a:pt x="866" y="410"/>
                    <a:pt x="866" y="410"/>
                  </a:cubicBezTo>
                  <a:cubicBezTo>
                    <a:pt x="866" y="410"/>
                    <a:pt x="868" y="407"/>
                    <a:pt x="869" y="404"/>
                  </a:cubicBezTo>
                  <a:lnTo>
                    <a:pt x="869" y="404"/>
                  </a:lnTo>
                  <a:cubicBezTo>
                    <a:pt x="868" y="407"/>
                    <a:pt x="867" y="410"/>
                    <a:pt x="865" y="413"/>
                  </a:cubicBezTo>
                  <a:cubicBezTo>
                    <a:pt x="854" y="437"/>
                    <a:pt x="842" y="459"/>
                    <a:pt x="828" y="481"/>
                  </a:cubicBezTo>
                  <a:cubicBezTo>
                    <a:pt x="824" y="486"/>
                    <a:pt x="820" y="491"/>
                    <a:pt x="816" y="496"/>
                  </a:cubicBezTo>
                  <a:cubicBezTo>
                    <a:pt x="815" y="498"/>
                    <a:pt x="810" y="505"/>
                    <a:pt x="808" y="508"/>
                  </a:cubicBezTo>
                  <a:lnTo>
                    <a:pt x="808" y="508"/>
                  </a:lnTo>
                  <a:cubicBezTo>
                    <a:pt x="803" y="513"/>
                    <a:pt x="798" y="519"/>
                    <a:pt x="793" y="525"/>
                  </a:cubicBezTo>
                  <a:cubicBezTo>
                    <a:pt x="784" y="534"/>
                    <a:pt x="776" y="542"/>
                    <a:pt x="767" y="550"/>
                  </a:cubicBezTo>
                  <a:cubicBezTo>
                    <a:pt x="762" y="554"/>
                    <a:pt x="758" y="558"/>
                    <a:pt x="753" y="562"/>
                  </a:cubicBezTo>
                  <a:cubicBezTo>
                    <a:pt x="752" y="563"/>
                    <a:pt x="751" y="564"/>
                    <a:pt x="750" y="565"/>
                  </a:cubicBezTo>
                  <a:lnTo>
                    <a:pt x="750" y="565"/>
                  </a:lnTo>
                  <a:cubicBezTo>
                    <a:pt x="739" y="572"/>
                    <a:pt x="728" y="578"/>
                    <a:pt x="717" y="585"/>
                  </a:cubicBezTo>
                  <a:cubicBezTo>
                    <a:pt x="710" y="589"/>
                    <a:pt x="703" y="593"/>
                    <a:pt x="696" y="597"/>
                  </a:cubicBezTo>
                  <a:cubicBezTo>
                    <a:pt x="692" y="598"/>
                    <a:pt x="690" y="599"/>
                    <a:pt x="686" y="600"/>
                  </a:cubicBezTo>
                  <a:cubicBezTo>
                    <a:pt x="683" y="602"/>
                    <a:pt x="682" y="602"/>
                    <a:pt x="682" y="603"/>
                  </a:cubicBezTo>
                  <a:lnTo>
                    <a:pt x="682" y="603"/>
                  </a:lnTo>
                  <a:cubicBezTo>
                    <a:pt x="669" y="607"/>
                    <a:pt x="651" y="612"/>
                    <a:pt x="649" y="612"/>
                  </a:cubicBezTo>
                  <a:cubicBezTo>
                    <a:pt x="637" y="616"/>
                    <a:pt x="625" y="618"/>
                    <a:pt x="613" y="620"/>
                  </a:cubicBezTo>
                  <a:lnTo>
                    <a:pt x="613" y="620"/>
                  </a:lnTo>
                  <a:cubicBezTo>
                    <a:pt x="599" y="621"/>
                    <a:pt x="585" y="622"/>
                    <a:pt x="572" y="622"/>
                  </a:cubicBezTo>
                  <a:cubicBezTo>
                    <a:pt x="557" y="622"/>
                    <a:pt x="542" y="621"/>
                    <a:pt x="527" y="620"/>
                  </a:cubicBezTo>
                  <a:lnTo>
                    <a:pt x="527" y="620"/>
                  </a:lnTo>
                  <a:cubicBezTo>
                    <a:pt x="505" y="617"/>
                    <a:pt x="484" y="612"/>
                    <a:pt x="463" y="605"/>
                  </a:cubicBezTo>
                  <a:cubicBezTo>
                    <a:pt x="452" y="602"/>
                    <a:pt x="443" y="599"/>
                    <a:pt x="432" y="595"/>
                  </a:cubicBezTo>
                  <a:lnTo>
                    <a:pt x="432" y="595"/>
                  </a:lnTo>
                  <a:cubicBezTo>
                    <a:pt x="427" y="593"/>
                    <a:pt x="420" y="589"/>
                    <a:pt x="414" y="586"/>
                  </a:cubicBezTo>
                  <a:cubicBezTo>
                    <a:pt x="392" y="576"/>
                    <a:pt x="372" y="563"/>
                    <a:pt x="352" y="549"/>
                  </a:cubicBezTo>
                  <a:lnTo>
                    <a:pt x="352" y="549"/>
                  </a:lnTo>
                  <a:cubicBezTo>
                    <a:pt x="352" y="550"/>
                    <a:pt x="353" y="550"/>
                    <a:pt x="353" y="550"/>
                  </a:cubicBezTo>
                  <a:lnTo>
                    <a:pt x="353" y="550"/>
                  </a:lnTo>
                  <a:cubicBezTo>
                    <a:pt x="352" y="550"/>
                    <a:pt x="351" y="549"/>
                    <a:pt x="350" y="548"/>
                  </a:cubicBezTo>
                  <a:lnTo>
                    <a:pt x="350" y="548"/>
                  </a:lnTo>
                  <a:cubicBezTo>
                    <a:pt x="350" y="548"/>
                    <a:pt x="351" y="549"/>
                    <a:pt x="351" y="549"/>
                  </a:cubicBezTo>
                  <a:cubicBezTo>
                    <a:pt x="351" y="549"/>
                    <a:pt x="352" y="549"/>
                    <a:pt x="352" y="549"/>
                  </a:cubicBezTo>
                  <a:lnTo>
                    <a:pt x="352" y="549"/>
                  </a:lnTo>
                  <a:cubicBezTo>
                    <a:pt x="349" y="547"/>
                    <a:pt x="345" y="543"/>
                    <a:pt x="345" y="543"/>
                  </a:cubicBezTo>
                  <a:lnTo>
                    <a:pt x="345" y="543"/>
                  </a:lnTo>
                  <a:cubicBezTo>
                    <a:pt x="345" y="543"/>
                    <a:pt x="345" y="543"/>
                    <a:pt x="345" y="543"/>
                  </a:cubicBezTo>
                  <a:cubicBezTo>
                    <a:pt x="345" y="544"/>
                    <a:pt x="345" y="544"/>
                    <a:pt x="345" y="544"/>
                  </a:cubicBezTo>
                  <a:lnTo>
                    <a:pt x="345" y="544"/>
                  </a:lnTo>
                  <a:cubicBezTo>
                    <a:pt x="343" y="542"/>
                    <a:pt x="341" y="541"/>
                    <a:pt x="340" y="539"/>
                  </a:cubicBezTo>
                  <a:cubicBezTo>
                    <a:pt x="330" y="530"/>
                    <a:pt x="320" y="522"/>
                    <a:pt x="312" y="513"/>
                  </a:cubicBezTo>
                  <a:cubicBezTo>
                    <a:pt x="304" y="504"/>
                    <a:pt x="296" y="496"/>
                    <a:pt x="289" y="488"/>
                  </a:cubicBezTo>
                  <a:cubicBezTo>
                    <a:pt x="288" y="486"/>
                    <a:pt x="284" y="482"/>
                    <a:pt x="282" y="479"/>
                  </a:cubicBezTo>
                  <a:lnTo>
                    <a:pt x="282" y="479"/>
                  </a:lnTo>
                  <a:cubicBezTo>
                    <a:pt x="280" y="476"/>
                    <a:pt x="278" y="474"/>
                    <a:pt x="278" y="473"/>
                  </a:cubicBezTo>
                  <a:cubicBezTo>
                    <a:pt x="263" y="453"/>
                    <a:pt x="250" y="431"/>
                    <a:pt x="238" y="408"/>
                  </a:cubicBezTo>
                  <a:cubicBezTo>
                    <a:pt x="233" y="398"/>
                    <a:pt x="226" y="386"/>
                    <a:pt x="223" y="375"/>
                  </a:cubicBezTo>
                  <a:lnTo>
                    <a:pt x="223" y="375"/>
                  </a:lnTo>
                  <a:cubicBezTo>
                    <a:pt x="224" y="378"/>
                    <a:pt x="229" y="390"/>
                    <a:pt x="229" y="390"/>
                  </a:cubicBezTo>
                  <a:cubicBezTo>
                    <a:pt x="229" y="390"/>
                    <a:pt x="228" y="387"/>
                    <a:pt x="224" y="377"/>
                  </a:cubicBezTo>
                  <a:cubicBezTo>
                    <a:pt x="221" y="371"/>
                    <a:pt x="219" y="365"/>
                    <a:pt x="217" y="360"/>
                  </a:cubicBezTo>
                  <a:cubicBezTo>
                    <a:pt x="216" y="359"/>
                    <a:pt x="216" y="359"/>
                    <a:pt x="216" y="358"/>
                  </a:cubicBezTo>
                  <a:lnTo>
                    <a:pt x="216" y="358"/>
                  </a:lnTo>
                  <a:cubicBezTo>
                    <a:pt x="216" y="360"/>
                    <a:pt x="217" y="362"/>
                    <a:pt x="217" y="362"/>
                  </a:cubicBezTo>
                  <a:cubicBezTo>
                    <a:pt x="217" y="362"/>
                    <a:pt x="216" y="361"/>
                    <a:pt x="215" y="358"/>
                  </a:cubicBezTo>
                  <a:cubicBezTo>
                    <a:pt x="206" y="334"/>
                    <a:pt x="198" y="310"/>
                    <a:pt x="191" y="285"/>
                  </a:cubicBezTo>
                  <a:cubicBezTo>
                    <a:pt x="184" y="258"/>
                    <a:pt x="180" y="231"/>
                    <a:pt x="175" y="203"/>
                  </a:cubicBezTo>
                  <a:cubicBezTo>
                    <a:pt x="173" y="197"/>
                    <a:pt x="172" y="191"/>
                    <a:pt x="170" y="185"/>
                  </a:cubicBezTo>
                  <a:cubicBezTo>
                    <a:pt x="170" y="181"/>
                    <a:pt x="169" y="177"/>
                    <a:pt x="169" y="174"/>
                  </a:cubicBezTo>
                  <a:lnTo>
                    <a:pt x="169" y="174"/>
                  </a:lnTo>
                  <a:cubicBezTo>
                    <a:pt x="168" y="170"/>
                    <a:pt x="168" y="166"/>
                    <a:pt x="168" y="162"/>
                  </a:cubicBezTo>
                  <a:cubicBezTo>
                    <a:pt x="168" y="155"/>
                    <a:pt x="166" y="149"/>
                    <a:pt x="162" y="143"/>
                  </a:cubicBezTo>
                  <a:cubicBezTo>
                    <a:pt x="160" y="136"/>
                    <a:pt x="158" y="133"/>
                    <a:pt x="158" y="133"/>
                  </a:cubicBezTo>
                  <a:lnTo>
                    <a:pt x="158" y="133"/>
                  </a:lnTo>
                  <a:cubicBezTo>
                    <a:pt x="158" y="133"/>
                    <a:pt x="159" y="136"/>
                    <a:pt x="162" y="142"/>
                  </a:cubicBezTo>
                  <a:cubicBezTo>
                    <a:pt x="157" y="138"/>
                    <a:pt x="155" y="127"/>
                    <a:pt x="154" y="122"/>
                  </a:cubicBezTo>
                  <a:cubicBezTo>
                    <a:pt x="144" y="98"/>
                    <a:pt x="127" y="81"/>
                    <a:pt x="101" y="77"/>
                  </a:cubicBezTo>
                  <a:cubicBezTo>
                    <a:pt x="99" y="77"/>
                    <a:pt x="96" y="77"/>
                    <a:pt x="93" y="77"/>
                  </a:cubicBezTo>
                  <a:cubicBezTo>
                    <a:pt x="71" y="77"/>
                    <a:pt x="51" y="88"/>
                    <a:pt x="39" y="107"/>
                  </a:cubicBezTo>
                  <a:cubicBezTo>
                    <a:pt x="29" y="124"/>
                    <a:pt x="17" y="141"/>
                    <a:pt x="15" y="160"/>
                  </a:cubicBezTo>
                  <a:cubicBezTo>
                    <a:pt x="11" y="181"/>
                    <a:pt x="8" y="202"/>
                    <a:pt x="5" y="223"/>
                  </a:cubicBezTo>
                  <a:cubicBezTo>
                    <a:pt x="1" y="262"/>
                    <a:pt x="7" y="302"/>
                    <a:pt x="12" y="341"/>
                  </a:cubicBezTo>
                  <a:cubicBezTo>
                    <a:pt x="23" y="411"/>
                    <a:pt x="45" y="477"/>
                    <a:pt x="80" y="539"/>
                  </a:cubicBezTo>
                  <a:cubicBezTo>
                    <a:pt x="155" y="668"/>
                    <a:pt x="274" y="764"/>
                    <a:pt x="416" y="807"/>
                  </a:cubicBezTo>
                  <a:cubicBezTo>
                    <a:pt x="467" y="823"/>
                    <a:pt x="520" y="830"/>
                    <a:pt x="573" y="830"/>
                  </a:cubicBezTo>
                  <a:cubicBezTo>
                    <a:pt x="664" y="830"/>
                    <a:pt x="755" y="807"/>
                    <a:pt x="833" y="760"/>
                  </a:cubicBezTo>
                  <a:cubicBezTo>
                    <a:pt x="948" y="689"/>
                    <a:pt x="1025" y="579"/>
                    <a:pt x="1074" y="456"/>
                  </a:cubicBezTo>
                  <a:cubicBezTo>
                    <a:pt x="1100" y="390"/>
                    <a:pt x="1116" y="320"/>
                    <a:pt x="1120" y="248"/>
                  </a:cubicBezTo>
                  <a:cubicBezTo>
                    <a:pt x="1123" y="208"/>
                    <a:pt x="1120" y="171"/>
                    <a:pt x="1114" y="130"/>
                  </a:cubicBezTo>
                  <a:cubicBezTo>
                    <a:pt x="1111" y="110"/>
                    <a:pt x="1103" y="91"/>
                    <a:pt x="1095" y="72"/>
                  </a:cubicBezTo>
                  <a:cubicBezTo>
                    <a:pt x="1093" y="70"/>
                    <a:pt x="1092" y="65"/>
                    <a:pt x="1091" y="64"/>
                  </a:cubicBezTo>
                  <a:lnTo>
                    <a:pt x="1091" y="64"/>
                  </a:lnTo>
                  <a:cubicBezTo>
                    <a:pt x="1091" y="64"/>
                    <a:pt x="1091" y="64"/>
                    <a:pt x="1091" y="64"/>
                  </a:cubicBezTo>
                  <a:cubicBezTo>
                    <a:pt x="1086" y="53"/>
                    <a:pt x="1082" y="42"/>
                    <a:pt x="1077" y="31"/>
                  </a:cubicBezTo>
                  <a:cubicBezTo>
                    <a:pt x="1068" y="11"/>
                    <a:pt x="1042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4647258" y="2895748"/>
              <a:ext cx="87004" cy="64382"/>
            </a:xfrm>
            <a:custGeom>
              <a:avLst/>
              <a:gdLst/>
              <a:ahLst/>
              <a:cxnLst/>
              <a:rect l="l" t="t" r="r" b="b"/>
              <a:pathLst>
                <a:path w="1123" h="831" extrusionOk="0">
                  <a:moveTo>
                    <a:pt x="1091" y="64"/>
                  </a:moveTo>
                  <a:cubicBezTo>
                    <a:pt x="1094" y="70"/>
                    <a:pt x="1095" y="74"/>
                    <a:pt x="1095" y="74"/>
                  </a:cubicBezTo>
                  <a:cubicBezTo>
                    <a:pt x="1095" y="74"/>
                    <a:pt x="1094" y="73"/>
                    <a:pt x="1093" y="71"/>
                  </a:cubicBezTo>
                  <a:cubicBezTo>
                    <a:pt x="1092" y="69"/>
                    <a:pt x="1092" y="67"/>
                    <a:pt x="1091" y="64"/>
                  </a:cubicBezTo>
                  <a:close/>
                  <a:moveTo>
                    <a:pt x="223" y="375"/>
                  </a:moveTo>
                  <a:cubicBezTo>
                    <a:pt x="224" y="377"/>
                    <a:pt x="226" y="383"/>
                    <a:pt x="228" y="387"/>
                  </a:cubicBezTo>
                  <a:lnTo>
                    <a:pt x="228" y="387"/>
                  </a:lnTo>
                  <a:cubicBezTo>
                    <a:pt x="226" y="383"/>
                    <a:pt x="224" y="379"/>
                    <a:pt x="223" y="375"/>
                  </a:cubicBezTo>
                  <a:close/>
                  <a:moveTo>
                    <a:pt x="867" y="408"/>
                  </a:moveTo>
                  <a:lnTo>
                    <a:pt x="867" y="408"/>
                  </a:lnTo>
                  <a:cubicBezTo>
                    <a:pt x="867" y="409"/>
                    <a:pt x="866" y="410"/>
                    <a:pt x="866" y="410"/>
                  </a:cubicBezTo>
                  <a:cubicBezTo>
                    <a:pt x="866" y="410"/>
                    <a:pt x="867" y="409"/>
                    <a:pt x="867" y="408"/>
                  </a:cubicBezTo>
                  <a:close/>
                  <a:moveTo>
                    <a:pt x="697" y="597"/>
                  </a:moveTo>
                  <a:cubicBezTo>
                    <a:pt x="697" y="597"/>
                    <a:pt x="697" y="597"/>
                    <a:pt x="697" y="597"/>
                  </a:cubicBezTo>
                  <a:cubicBezTo>
                    <a:pt x="697" y="597"/>
                    <a:pt x="692" y="599"/>
                    <a:pt x="684" y="602"/>
                  </a:cubicBezTo>
                  <a:lnTo>
                    <a:pt x="684" y="602"/>
                  </a:lnTo>
                  <a:cubicBezTo>
                    <a:pt x="688" y="600"/>
                    <a:pt x="696" y="597"/>
                    <a:pt x="697" y="597"/>
                  </a:cubicBezTo>
                  <a:close/>
                  <a:moveTo>
                    <a:pt x="1021" y="1"/>
                  </a:moveTo>
                  <a:cubicBezTo>
                    <a:pt x="1018" y="1"/>
                    <a:pt x="1016" y="1"/>
                    <a:pt x="1014" y="1"/>
                  </a:cubicBezTo>
                  <a:cubicBezTo>
                    <a:pt x="990" y="5"/>
                    <a:pt x="969" y="22"/>
                    <a:pt x="962" y="47"/>
                  </a:cubicBezTo>
                  <a:cubicBezTo>
                    <a:pt x="955" y="71"/>
                    <a:pt x="943" y="96"/>
                    <a:pt x="938" y="121"/>
                  </a:cubicBezTo>
                  <a:cubicBezTo>
                    <a:pt x="933" y="147"/>
                    <a:pt x="928" y="173"/>
                    <a:pt x="924" y="199"/>
                  </a:cubicBezTo>
                  <a:cubicBezTo>
                    <a:pt x="914" y="252"/>
                    <a:pt x="902" y="307"/>
                    <a:pt x="885" y="358"/>
                  </a:cubicBezTo>
                  <a:cubicBezTo>
                    <a:pt x="882" y="371"/>
                    <a:pt x="878" y="383"/>
                    <a:pt x="872" y="395"/>
                  </a:cubicBezTo>
                  <a:cubicBezTo>
                    <a:pt x="872" y="397"/>
                    <a:pt x="871" y="399"/>
                    <a:pt x="870" y="401"/>
                  </a:cubicBezTo>
                  <a:lnTo>
                    <a:pt x="870" y="401"/>
                  </a:lnTo>
                  <a:cubicBezTo>
                    <a:pt x="868" y="405"/>
                    <a:pt x="867" y="409"/>
                    <a:pt x="864" y="413"/>
                  </a:cubicBezTo>
                  <a:cubicBezTo>
                    <a:pt x="854" y="437"/>
                    <a:pt x="841" y="459"/>
                    <a:pt x="827" y="481"/>
                  </a:cubicBezTo>
                  <a:cubicBezTo>
                    <a:pt x="823" y="486"/>
                    <a:pt x="820" y="491"/>
                    <a:pt x="816" y="496"/>
                  </a:cubicBezTo>
                  <a:cubicBezTo>
                    <a:pt x="816" y="497"/>
                    <a:pt x="814" y="500"/>
                    <a:pt x="812" y="502"/>
                  </a:cubicBezTo>
                  <a:lnTo>
                    <a:pt x="812" y="502"/>
                  </a:lnTo>
                  <a:cubicBezTo>
                    <a:pt x="815" y="498"/>
                    <a:pt x="816" y="497"/>
                    <a:pt x="817" y="497"/>
                  </a:cubicBezTo>
                  <a:lnTo>
                    <a:pt x="817" y="497"/>
                  </a:lnTo>
                  <a:cubicBezTo>
                    <a:pt x="817" y="497"/>
                    <a:pt x="812" y="502"/>
                    <a:pt x="809" y="506"/>
                  </a:cubicBezTo>
                  <a:lnTo>
                    <a:pt x="809" y="506"/>
                  </a:lnTo>
                  <a:cubicBezTo>
                    <a:pt x="810" y="505"/>
                    <a:pt x="811" y="503"/>
                    <a:pt x="812" y="502"/>
                  </a:cubicBezTo>
                  <a:lnTo>
                    <a:pt x="812" y="502"/>
                  </a:lnTo>
                  <a:cubicBezTo>
                    <a:pt x="812" y="502"/>
                    <a:pt x="812" y="503"/>
                    <a:pt x="811" y="503"/>
                  </a:cubicBezTo>
                  <a:cubicBezTo>
                    <a:pt x="810" y="504"/>
                    <a:pt x="810" y="505"/>
                    <a:pt x="809" y="506"/>
                  </a:cubicBezTo>
                  <a:lnTo>
                    <a:pt x="809" y="506"/>
                  </a:lnTo>
                  <a:cubicBezTo>
                    <a:pt x="809" y="506"/>
                    <a:pt x="809" y="506"/>
                    <a:pt x="809" y="506"/>
                  </a:cubicBezTo>
                  <a:lnTo>
                    <a:pt x="809" y="506"/>
                  </a:lnTo>
                  <a:cubicBezTo>
                    <a:pt x="808" y="508"/>
                    <a:pt x="806" y="510"/>
                    <a:pt x="806" y="510"/>
                  </a:cubicBezTo>
                  <a:cubicBezTo>
                    <a:pt x="806" y="510"/>
                    <a:pt x="807" y="509"/>
                    <a:pt x="809" y="506"/>
                  </a:cubicBezTo>
                  <a:lnTo>
                    <a:pt x="809" y="506"/>
                  </a:lnTo>
                  <a:cubicBezTo>
                    <a:pt x="809" y="507"/>
                    <a:pt x="808" y="507"/>
                    <a:pt x="808" y="508"/>
                  </a:cubicBezTo>
                  <a:cubicBezTo>
                    <a:pt x="802" y="513"/>
                    <a:pt x="797" y="519"/>
                    <a:pt x="792" y="525"/>
                  </a:cubicBezTo>
                  <a:cubicBezTo>
                    <a:pt x="784" y="534"/>
                    <a:pt x="775" y="542"/>
                    <a:pt x="767" y="550"/>
                  </a:cubicBezTo>
                  <a:cubicBezTo>
                    <a:pt x="764" y="553"/>
                    <a:pt x="760" y="556"/>
                    <a:pt x="757" y="559"/>
                  </a:cubicBezTo>
                  <a:lnTo>
                    <a:pt x="757" y="559"/>
                  </a:lnTo>
                  <a:cubicBezTo>
                    <a:pt x="760" y="556"/>
                    <a:pt x="761" y="556"/>
                    <a:pt x="761" y="556"/>
                  </a:cubicBezTo>
                  <a:lnTo>
                    <a:pt x="761" y="556"/>
                  </a:lnTo>
                  <a:cubicBezTo>
                    <a:pt x="761" y="556"/>
                    <a:pt x="755" y="560"/>
                    <a:pt x="753" y="562"/>
                  </a:cubicBezTo>
                  <a:cubicBezTo>
                    <a:pt x="754" y="561"/>
                    <a:pt x="755" y="560"/>
                    <a:pt x="757" y="559"/>
                  </a:cubicBezTo>
                  <a:lnTo>
                    <a:pt x="757" y="559"/>
                  </a:lnTo>
                  <a:cubicBezTo>
                    <a:pt x="756" y="559"/>
                    <a:pt x="755" y="560"/>
                    <a:pt x="754" y="561"/>
                  </a:cubicBezTo>
                  <a:cubicBezTo>
                    <a:pt x="752" y="562"/>
                    <a:pt x="751" y="563"/>
                    <a:pt x="750" y="564"/>
                  </a:cubicBezTo>
                  <a:lnTo>
                    <a:pt x="750" y="564"/>
                  </a:lnTo>
                  <a:cubicBezTo>
                    <a:pt x="751" y="563"/>
                    <a:pt x="752" y="562"/>
                    <a:pt x="753" y="562"/>
                  </a:cubicBezTo>
                  <a:lnTo>
                    <a:pt x="753" y="562"/>
                  </a:lnTo>
                  <a:cubicBezTo>
                    <a:pt x="751" y="564"/>
                    <a:pt x="746" y="567"/>
                    <a:pt x="746" y="567"/>
                  </a:cubicBezTo>
                  <a:cubicBezTo>
                    <a:pt x="746" y="567"/>
                    <a:pt x="747" y="566"/>
                    <a:pt x="750" y="564"/>
                  </a:cubicBezTo>
                  <a:lnTo>
                    <a:pt x="750" y="564"/>
                  </a:lnTo>
                  <a:cubicBezTo>
                    <a:pt x="740" y="572"/>
                    <a:pt x="728" y="578"/>
                    <a:pt x="717" y="585"/>
                  </a:cubicBezTo>
                  <a:cubicBezTo>
                    <a:pt x="710" y="589"/>
                    <a:pt x="702" y="593"/>
                    <a:pt x="695" y="597"/>
                  </a:cubicBezTo>
                  <a:cubicBezTo>
                    <a:pt x="692" y="598"/>
                    <a:pt x="689" y="599"/>
                    <a:pt x="686" y="600"/>
                  </a:cubicBezTo>
                  <a:cubicBezTo>
                    <a:pt x="684" y="601"/>
                    <a:pt x="683" y="602"/>
                    <a:pt x="683" y="602"/>
                  </a:cubicBezTo>
                  <a:lnTo>
                    <a:pt x="683" y="602"/>
                  </a:lnTo>
                  <a:cubicBezTo>
                    <a:pt x="669" y="607"/>
                    <a:pt x="651" y="612"/>
                    <a:pt x="648" y="612"/>
                  </a:cubicBezTo>
                  <a:cubicBezTo>
                    <a:pt x="637" y="615"/>
                    <a:pt x="625" y="618"/>
                    <a:pt x="614" y="620"/>
                  </a:cubicBezTo>
                  <a:lnTo>
                    <a:pt x="614" y="620"/>
                  </a:lnTo>
                  <a:cubicBezTo>
                    <a:pt x="600" y="621"/>
                    <a:pt x="585" y="622"/>
                    <a:pt x="571" y="622"/>
                  </a:cubicBezTo>
                  <a:cubicBezTo>
                    <a:pt x="556" y="622"/>
                    <a:pt x="541" y="621"/>
                    <a:pt x="526" y="620"/>
                  </a:cubicBezTo>
                  <a:lnTo>
                    <a:pt x="526" y="620"/>
                  </a:lnTo>
                  <a:cubicBezTo>
                    <a:pt x="504" y="616"/>
                    <a:pt x="484" y="612"/>
                    <a:pt x="463" y="605"/>
                  </a:cubicBezTo>
                  <a:cubicBezTo>
                    <a:pt x="453" y="602"/>
                    <a:pt x="443" y="599"/>
                    <a:pt x="434" y="596"/>
                  </a:cubicBezTo>
                  <a:lnTo>
                    <a:pt x="434" y="596"/>
                  </a:lnTo>
                  <a:cubicBezTo>
                    <a:pt x="434" y="596"/>
                    <a:pt x="434" y="596"/>
                    <a:pt x="434" y="596"/>
                  </a:cubicBezTo>
                  <a:cubicBezTo>
                    <a:pt x="434" y="596"/>
                    <a:pt x="434" y="596"/>
                    <a:pt x="433" y="596"/>
                  </a:cubicBezTo>
                  <a:lnTo>
                    <a:pt x="433" y="596"/>
                  </a:lnTo>
                  <a:cubicBezTo>
                    <a:pt x="432" y="595"/>
                    <a:pt x="431" y="595"/>
                    <a:pt x="430" y="594"/>
                  </a:cubicBezTo>
                  <a:lnTo>
                    <a:pt x="430" y="594"/>
                  </a:lnTo>
                  <a:cubicBezTo>
                    <a:pt x="424" y="592"/>
                    <a:pt x="419" y="589"/>
                    <a:pt x="414" y="586"/>
                  </a:cubicBezTo>
                  <a:cubicBezTo>
                    <a:pt x="392" y="576"/>
                    <a:pt x="371" y="563"/>
                    <a:pt x="351" y="549"/>
                  </a:cubicBezTo>
                  <a:cubicBezTo>
                    <a:pt x="351" y="549"/>
                    <a:pt x="351" y="549"/>
                    <a:pt x="351" y="549"/>
                  </a:cubicBezTo>
                  <a:lnTo>
                    <a:pt x="351" y="549"/>
                  </a:lnTo>
                  <a:cubicBezTo>
                    <a:pt x="352" y="549"/>
                    <a:pt x="352" y="550"/>
                    <a:pt x="353" y="550"/>
                  </a:cubicBezTo>
                  <a:lnTo>
                    <a:pt x="353" y="550"/>
                  </a:lnTo>
                  <a:cubicBezTo>
                    <a:pt x="352" y="550"/>
                    <a:pt x="351" y="549"/>
                    <a:pt x="350" y="548"/>
                  </a:cubicBezTo>
                  <a:lnTo>
                    <a:pt x="350" y="548"/>
                  </a:lnTo>
                  <a:cubicBezTo>
                    <a:pt x="351" y="548"/>
                    <a:pt x="351" y="549"/>
                    <a:pt x="351" y="549"/>
                  </a:cubicBezTo>
                  <a:lnTo>
                    <a:pt x="351" y="549"/>
                  </a:lnTo>
                  <a:cubicBezTo>
                    <a:pt x="349" y="547"/>
                    <a:pt x="346" y="544"/>
                    <a:pt x="345" y="544"/>
                  </a:cubicBezTo>
                  <a:lnTo>
                    <a:pt x="345" y="544"/>
                  </a:lnTo>
                  <a:cubicBezTo>
                    <a:pt x="346" y="545"/>
                    <a:pt x="348" y="547"/>
                    <a:pt x="350" y="548"/>
                  </a:cubicBezTo>
                  <a:lnTo>
                    <a:pt x="350" y="548"/>
                  </a:lnTo>
                  <a:cubicBezTo>
                    <a:pt x="348" y="547"/>
                    <a:pt x="345" y="545"/>
                    <a:pt x="344" y="543"/>
                  </a:cubicBezTo>
                  <a:cubicBezTo>
                    <a:pt x="344" y="543"/>
                    <a:pt x="344" y="543"/>
                    <a:pt x="344" y="543"/>
                  </a:cubicBezTo>
                  <a:cubicBezTo>
                    <a:pt x="344" y="543"/>
                    <a:pt x="344" y="544"/>
                    <a:pt x="345" y="544"/>
                  </a:cubicBezTo>
                  <a:lnTo>
                    <a:pt x="345" y="544"/>
                  </a:lnTo>
                  <a:cubicBezTo>
                    <a:pt x="343" y="542"/>
                    <a:pt x="341" y="541"/>
                    <a:pt x="340" y="539"/>
                  </a:cubicBezTo>
                  <a:cubicBezTo>
                    <a:pt x="329" y="530"/>
                    <a:pt x="321" y="522"/>
                    <a:pt x="311" y="513"/>
                  </a:cubicBezTo>
                  <a:cubicBezTo>
                    <a:pt x="303" y="504"/>
                    <a:pt x="296" y="496"/>
                    <a:pt x="288" y="488"/>
                  </a:cubicBezTo>
                  <a:cubicBezTo>
                    <a:pt x="287" y="486"/>
                    <a:pt x="284" y="482"/>
                    <a:pt x="281" y="479"/>
                  </a:cubicBezTo>
                  <a:lnTo>
                    <a:pt x="281" y="479"/>
                  </a:lnTo>
                  <a:cubicBezTo>
                    <a:pt x="279" y="476"/>
                    <a:pt x="278" y="474"/>
                    <a:pt x="277" y="473"/>
                  </a:cubicBezTo>
                  <a:cubicBezTo>
                    <a:pt x="263" y="453"/>
                    <a:pt x="250" y="431"/>
                    <a:pt x="238" y="408"/>
                  </a:cubicBezTo>
                  <a:cubicBezTo>
                    <a:pt x="235" y="402"/>
                    <a:pt x="232" y="396"/>
                    <a:pt x="229" y="389"/>
                  </a:cubicBezTo>
                  <a:lnTo>
                    <a:pt x="229" y="389"/>
                  </a:lnTo>
                  <a:cubicBezTo>
                    <a:pt x="228" y="388"/>
                    <a:pt x="227" y="384"/>
                    <a:pt x="224" y="377"/>
                  </a:cubicBezTo>
                  <a:cubicBezTo>
                    <a:pt x="221" y="371"/>
                    <a:pt x="218" y="365"/>
                    <a:pt x="216" y="360"/>
                  </a:cubicBezTo>
                  <a:cubicBezTo>
                    <a:pt x="216" y="360"/>
                    <a:pt x="216" y="359"/>
                    <a:pt x="215" y="359"/>
                  </a:cubicBezTo>
                  <a:lnTo>
                    <a:pt x="215" y="359"/>
                  </a:lnTo>
                  <a:cubicBezTo>
                    <a:pt x="216" y="361"/>
                    <a:pt x="217" y="362"/>
                    <a:pt x="217" y="362"/>
                  </a:cubicBezTo>
                  <a:cubicBezTo>
                    <a:pt x="217" y="362"/>
                    <a:pt x="216" y="360"/>
                    <a:pt x="215" y="358"/>
                  </a:cubicBezTo>
                  <a:lnTo>
                    <a:pt x="215" y="358"/>
                  </a:lnTo>
                  <a:cubicBezTo>
                    <a:pt x="215" y="358"/>
                    <a:pt x="215" y="358"/>
                    <a:pt x="215" y="359"/>
                  </a:cubicBezTo>
                  <a:lnTo>
                    <a:pt x="215" y="359"/>
                  </a:lnTo>
                  <a:cubicBezTo>
                    <a:pt x="215" y="358"/>
                    <a:pt x="215" y="358"/>
                    <a:pt x="215" y="358"/>
                  </a:cubicBezTo>
                  <a:cubicBezTo>
                    <a:pt x="214" y="356"/>
                    <a:pt x="214" y="355"/>
                    <a:pt x="213" y="353"/>
                  </a:cubicBezTo>
                  <a:lnTo>
                    <a:pt x="213" y="353"/>
                  </a:lnTo>
                  <a:cubicBezTo>
                    <a:pt x="214" y="355"/>
                    <a:pt x="215" y="356"/>
                    <a:pt x="215" y="358"/>
                  </a:cubicBezTo>
                  <a:lnTo>
                    <a:pt x="215" y="358"/>
                  </a:lnTo>
                  <a:cubicBezTo>
                    <a:pt x="214" y="356"/>
                    <a:pt x="213" y="353"/>
                    <a:pt x="212" y="351"/>
                  </a:cubicBezTo>
                  <a:lnTo>
                    <a:pt x="212" y="351"/>
                  </a:lnTo>
                  <a:cubicBezTo>
                    <a:pt x="204" y="330"/>
                    <a:pt x="197" y="308"/>
                    <a:pt x="191" y="285"/>
                  </a:cubicBezTo>
                  <a:cubicBezTo>
                    <a:pt x="184" y="258"/>
                    <a:pt x="180" y="231"/>
                    <a:pt x="174" y="203"/>
                  </a:cubicBezTo>
                  <a:cubicBezTo>
                    <a:pt x="173" y="197"/>
                    <a:pt x="171" y="191"/>
                    <a:pt x="170" y="185"/>
                  </a:cubicBezTo>
                  <a:cubicBezTo>
                    <a:pt x="169" y="180"/>
                    <a:pt x="169" y="177"/>
                    <a:pt x="169" y="173"/>
                  </a:cubicBezTo>
                  <a:cubicBezTo>
                    <a:pt x="168" y="170"/>
                    <a:pt x="168" y="169"/>
                    <a:pt x="168" y="169"/>
                  </a:cubicBezTo>
                  <a:lnTo>
                    <a:pt x="168" y="169"/>
                  </a:lnTo>
                  <a:cubicBezTo>
                    <a:pt x="168" y="169"/>
                    <a:pt x="168" y="169"/>
                    <a:pt x="168" y="169"/>
                  </a:cubicBezTo>
                  <a:lnTo>
                    <a:pt x="168" y="169"/>
                  </a:lnTo>
                  <a:cubicBezTo>
                    <a:pt x="167" y="167"/>
                    <a:pt x="167" y="164"/>
                    <a:pt x="167" y="162"/>
                  </a:cubicBezTo>
                  <a:cubicBezTo>
                    <a:pt x="167" y="155"/>
                    <a:pt x="165" y="149"/>
                    <a:pt x="162" y="143"/>
                  </a:cubicBezTo>
                  <a:cubicBezTo>
                    <a:pt x="159" y="136"/>
                    <a:pt x="158" y="133"/>
                    <a:pt x="158" y="133"/>
                  </a:cubicBezTo>
                  <a:lnTo>
                    <a:pt x="158" y="133"/>
                  </a:lnTo>
                  <a:cubicBezTo>
                    <a:pt x="158" y="133"/>
                    <a:pt x="159" y="136"/>
                    <a:pt x="161" y="142"/>
                  </a:cubicBezTo>
                  <a:cubicBezTo>
                    <a:pt x="157" y="138"/>
                    <a:pt x="155" y="127"/>
                    <a:pt x="153" y="122"/>
                  </a:cubicBezTo>
                  <a:cubicBezTo>
                    <a:pt x="144" y="98"/>
                    <a:pt x="128" y="81"/>
                    <a:pt x="101" y="77"/>
                  </a:cubicBezTo>
                  <a:cubicBezTo>
                    <a:pt x="98" y="77"/>
                    <a:pt x="96" y="77"/>
                    <a:pt x="93" y="77"/>
                  </a:cubicBezTo>
                  <a:cubicBezTo>
                    <a:pt x="71" y="77"/>
                    <a:pt x="50" y="88"/>
                    <a:pt x="39" y="107"/>
                  </a:cubicBezTo>
                  <a:cubicBezTo>
                    <a:pt x="29" y="124"/>
                    <a:pt x="18" y="141"/>
                    <a:pt x="14" y="160"/>
                  </a:cubicBezTo>
                  <a:cubicBezTo>
                    <a:pt x="11" y="181"/>
                    <a:pt x="8" y="202"/>
                    <a:pt x="5" y="223"/>
                  </a:cubicBezTo>
                  <a:cubicBezTo>
                    <a:pt x="1" y="262"/>
                    <a:pt x="6" y="302"/>
                    <a:pt x="12" y="341"/>
                  </a:cubicBezTo>
                  <a:cubicBezTo>
                    <a:pt x="22" y="411"/>
                    <a:pt x="45" y="477"/>
                    <a:pt x="80" y="539"/>
                  </a:cubicBezTo>
                  <a:cubicBezTo>
                    <a:pt x="154" y="668"/>
                    <a:pt x="273" y="764"/>
                    <a:pt x="416" y="807"/>
                  </a:cubicBezTo>
                  <a:cubicBezTo>
                    <a:pt x="467" y="823"/>
                    <a:pt x="520" y="830"/>
                    <a:pt x="573" y="830"/>
                  </a:cubicBezTo>
                  <a:cubicBezTo>
                    <a:pt x="664" y="830"/>
                    <a:pt x="754" y="807"/>
                    <a:pt x="833" y="760"/>
                  </a:cubicBezTo>
                  <a:cubicBezTo>
                    <a:pt x="948" y="689"/>
                    <a:pt x="1024" y="579"/>
                    <a:pt x="1073" y="456"/>
                  </a:cubicBezTo>
                  <a:cubicBezTo>
                    <a:pt x="1100" y="390"/>
                    <a:pt x="1116" y="320"/>
                    <a:pt x="1120" y="248"/>
                  </a:cubicBezTo>
                  <a:cubicBezTo>
                    <a:pt x="1122" y="208"/>
                    <a:pt x="1120" y="171"/>
                    <a:pt x="1113" y="130"/>
                  </a:cubicBezTo>
                  <a:cubicBezTo>
                    <a:pt x="1111" y="110"/>
                    <a:pt x="1103" y="91"/>
                    <a:pt x="1094" y="72"/>
                  </a:cubicBezTo>
                  <a:cubicBezTo>
                    <a:pt x="1093" y="70"/>
                    <a:pt x="1092" y="65"/>
                    <a:pt x="1091" y="64"/>
                  </a:cubicBezTo>
                  <a:lnTo>
                    <a:pt x="1091" y="64"/>
                  </a:lnTo>
                  <a:cubicBezTo>
                    <a:pt x="1091" y="64"/>
                    <a:pt x="1091" y="64"/>
                    <a:pt x="1091" y="64"/>
                  </a:cubicBezTo>
                  <a:cubicBezTo>
                    <a:pt x="1086" y="53"/>
                    <a:pt x="1081" y="42"/>
                    <a:pt x="1077" y="31"/>
                  </a:cubicBezTo>
                  <a:cubicBezTo>
                    <a:pt x="1067" y="11"/>
                    <a:pt x="1042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TextBox 478">
            <a:extLst>
              <a:ext uri="{FF2B5EF4-FFF2-40B4-BE49-F238E27FC236}">
                <a16:creationId xmlns:a16="http://schemas.microsoft.com/office/drawing/2014/main" id="{184F92C7-6E24-4164-9790-74A0DED97995}"/>
              </a:ext>
            </a:extLst>
          </p:cNvPr>
          <p:cNvSpPr txBox="1"/>
          <p:nvPr/>
        </p:nvSpPr>
        <p:spPr>
          <a:xfrm>
            <a:off x="395471" y="1148083"/>
            <a:ext cx="5387035" cy="364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Health system: few ALS/MND specialists; ICU not suited — need gentler care settings</a:t>
            </a:r>
            <a:b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Financial pressure: insurance exhausted; many uninsured; caregiver costs; relocation hardship</a:t>
            </a:r>
            <a:b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Cultural barriers: misbeliefs, secrecy, stigma — families torn between community beliefs and medical truth</a:t>
            </a:r>
            <a:b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Emotional strain: fear, grief and uncertainty for patients and caregivers</a:t>
            </a:r>
            <a:b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Information gaps: late diagnosis; no counselling; no national data — families navigate alone</a:t>
            </a:r>
            <a:b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Lack of guidance: families fight the disease without clear support or direction</a:t>
            </a:r>
            <a:b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Research gaps: no clinical trials in Africa; limited global representation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“These challenges do not just weaken the body. They break the spirit unless we confront them together.”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3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051" y="129854"/>
            <a:ext cx="8679898" cy="543185"/>
          </a:xfrm>
        </p:spPr>
        <p:txBody>
          <a:bodyPr/>
          <a:lstStyle/>
          <a:p>
            <a:r>
              <a:rPr lang="en-US" sz="3200" b="1" dirty="0"/>
              <a:t>Calls To Action &amp; Closing Reflections</a:t>
            </a:r>
          </a:p>
        </p:txBody>
      </p:sp>
      <p:grpSp>
        <p:nvGrpSpPr>
          <p:cNvPr id="3" name="Group 82">
            <a:extLst>
              <a:ext uri="{FF2B5EF4-FFF2-40B4-BE49-F238E27FC236}">
                <a16:creationId xmlns:a16="http://schemas.microsoft.com/office/drawing/2014/main" id="{5C3A13EF-260A-4EB4-A58A-24807CB25A3F}"/>
              </a:ext>
            </a:extLst>
          </p:cNvPr>
          <p:cNvGrpSpPr/>
          <p:nvPr/>
        </p:nvGrpSpPr>
        <p:grpSpPr>
          <a:xfrm>
            <a:off x="150685" y="1654628"/>
            <a:ext cx="3169946" cy="3503943"/>
            <a:chOff x="200912" y="1435563"/>
            <a:chExt cx="4923748" cy="5442533"/>
          </a:xfrm>
        </p:grpSpPr>
        <p:grpSp>
          <p:nvGrpSpPr>
            <p:cNvPr id="4" name="Group 83">
              <a:extLst>
                <a:ext uri="{FF2B5EF4-FFF2-40B4-BE49-F238E27FC236}">
                  <a16:creationId xmlns:a16="http://schemas.microsoft.com/office/drawing/2014/main" id="{70A298BB-B009-4D86-9B17-0D1D6E85C9BC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10" name="Freeform: Shape 89">
                <a:extLst>
                  <a:ext uri="{FF2B5EF4-FFF2-40B4-BE49-F238E27FC236}">
                    <a16:creationId xmlns:a16="http://schemas.microsoft.com/office/drawing/2014/main" id="{39B87B99-1D3B-4A57-ADFD-254C348E1D57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1" name="Freeform: Shape 90">
                <a:extLst>
                  <a:ext uri="{FF2B5EF4-FFF2-40B4-BE49-F238E27FC236}">
                    <a16:creationId xmlns:a16="http://schemas.microsoft.com/office/drawing/2014/main" id="{55003ECB-C1DF-4594-A198-F9B426E997B7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2" name="Freeform: Shape 91">
                <a:extLst>
                  <a:ext uri="{FF2B5EF4-FFF2-40B4-BE49-F238E27FC236}">
                    <a16:creationId xmlns:a16="http://schemas.microsoft.com/office/drawing/2014/main" id="{30D05E55-17CB-4F07-A894-468F03067989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3" name="Freeform: Shape 92">
                <a:extLst>
                  <a:ext uri="{FF2B5EF4-FFF2-40B4-BE49-F238E27FC236}">
                    <a16:creationId xmlns:a16="http://schemas.microsoft.com/office/drawing/2014/main" id="{49E76308-E18D-4757-89D8-D5E01DF4C312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4" name="Freeform: Shape 93">
                <a:extLst>
                  <a:ext uri="{FF2B5EF4-FFF2-40B4-BE49-F238E27FC236}">
                    <a16:creationId xmlns:a16="http://schemas.microsoft.com/office/drawing/2014/main" id="{9609F390-467A-4497-94A7-6A7B6D88A53F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5" name="Freeform: Shape 94">
                <a:extLst>
                  <a:ext uri="{FF2B5EF4-FFF2-40B4-BE49-F238E27FC236}">
                    <a16:creationId xmlns:a16="http://schemas.microsoft.com/office/drawing/2014/main" id="{9AEF89D1-CDFC-4807-96A6-896952E3D1AE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6" name="Freeform: Shape 95">
                <a:extLst>
                  <a:ext uri="{FF2B5EF4-FFF2-40B4-BE49-F238E27FC236}">
                    <a16:creationId xmlns:a16="http://schemas.microsoft.com/office/drawing/2014/main" id="{10138EDD-D05A-455C-AB16-078D4BB2634B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050"/>
              </a:p>
            </p:txBody>
          </p:sp>
          <p:sp>
            <p:nvSpPr>
              <p:cNvPr id="17" name="Freeform: Shape 96">
                <a:extLst>
                  <a:ext uri="{FF2B5EF4-FFF2-40B4-BE49-F238E27FC236}">
                    <a16:creationId xmlns:a16="http://schemas.microsoft.com/office/drawing/2014/main" id="{55C02E00-1601-448F-B9DD-61537FE86B89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8" name="Freeform: Shape 97">
                <a:extLst>
                  <a:ext uri="{FF2B5EF4-FFF2-40B4-BE49-F238E27FC236}">
                    <a16:creationId xmlns:a16="http://schemas.microsoft.com/office/drawing/2014/main" id="{67704A46-687F-4E3A-A6E4-CE95D3581ABA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9" name="Freeform: Shape 98">
                <a:extLst>
                  <a:ext uri="{FF2B5EF4-FFF2-40B4-BE49-F238E27FC236}">
                    <a16:creationId xmlns:a16="http://schemas.microsoft.com/office/drawing/2014/main" id="{3F130ADA-2B66-45ED-9B53-4D3BEF37BCE5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0" name="Freeform: Shape 99">
                <a:extLst>
                  <a:ext uri="{FF2B5EF4-FFF2-40B4-BE49-F238E27FC236}">
                    <a16:creationId xmlns:a16="http://schemas.microsoft.com/office/drawing/2014/main" id="{5F63854D-4D38-46DF-B19F-AF036FBD1487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1" name="Freeform: Shape 100">
                <a:extLst>
                  <a:ext uri="{FF2B5EF4-FFF2-40B4-BE49-F238E27FC236}">
                    <a16:creationId xmlns:a16="http://schemas.microsoft.com/office/drawing/2014/main" id="{58D2DEBB-E821-46CD-A171-7E51D8BEA65C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2" name="Freeform: Shape 101">
                <a:extLst>
                  <a:ext uri="{FF2B5EF4-FFF2-40B4-BE49-F238E27FC236}">
                    <a16:creationId xmlns:a16="http://schemas.microsoft.com/office/drawing/2014/main" id="{F2ECD1D6-42B6-4253-ADA6-8132BAED7FD8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3" name="Freeform: Shape 102">
                <a:extLst>
                  <a:ext uri="{FF2B5EF4-FFF2-40B4-BE49-F238E27FC236}">
                    <a16:creationId xmlns:a16="http://schemas.microsoft.com/office/drawing/2014/main" id="{98DF5F77-507B-4DD4-921D-2409305C45A7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4" name="Freeform: Shape 103">
                <a:extLst>
                  <a:ext uri="{FF2B5EF4-FFF2-40B4-BE49-F238E27FC236}">
                    <a16:creationId xmlns:a16="http://schemas.microsoft.com/office/drawing/2014/main" id="{755F93C9-0A4A-4CB7-9EF3-31524AD1A842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5" name="Freeform: Shape 104">
                <a:extLst>
                  <a:ext uri="{FF2B5EF4-FFF2-40B4-BE49-F238E27FC236}">
                    <a16:creationId xmlns:a16="http://schemas.microsoft.com/office/drawing/2014/main" id="{2E6EFCD5-5179-4949-BBC5-D30AE679647C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6" name="Freeform: Shape 105">
                <a:extLst>
                  <a:ext uri="{FF2B5EF4-FFF2-40B4-BE49-F238E27FC236}">
                    <a16:creationId xmlns:a16="http://schemas.microsoft.com/office/drawing/2014/main" id="{643C1971-9190-4E78-80A1-0893B2136241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7" name="Freeform: Shape 106">
                <a:extLst>
                  <a:ext uri="{FF2B5EF4-FFF2-40B4-BE49-F238E27FC236}">
                    <a16:creationId xmlns:a16="http://schemas.microsoft.com/office/drawing/2014/main" id="{78EF1260-1AF6-4326-8B96-967A3E31A635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8" name="Freeform: Shape 107">
                <a:extLst>
                  <a:ext uri="{FF2B5EF4-FFF2-40B4-BE49-F238E27FC236}">
                    <a16:creationId xmlns:a16="http://schemas.microsoft.com/office/drawing/2014/main" id="{0EFDF17F-CA11-4959-B591-BE440FFE901A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9" name="Freeform: Shape 108">
                <a:extLst>
                  <a:ext uri="{FF2B5EF4-FFF2-40B4-BE49-F238E27FC236}">
                    <a16:creationId xmlns:a16="http://schemas.microsoft.com/office/drawing/2014/main" id="{0F27669E-8C9B-4285-94A8-9DE1B471473D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0" name="Freeform: Shape 109">
                <a:extLst>
                  <a:ext uri="{FF2B5EF4-FFF2-40B4-BE49-F238E27FC236}">
                    <a16:creationId xmlns:a16="http://schemas.microsoft.com/office/drawing/2014/main" id="{1B8BA226-65FD-4ACB-84DB-C0CB3938C308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1" name="Freeform: Shape 110">
                <a:extLst>
                  <a:ext uri="{FF2B5EF4-FFF2-40B4-BE49-F238E27FC236}">
                    <a16:creationId xmlns:a16="http://schemas.microsoft.com/office/drawing/2014/main" id="{33C27FF7-3136-4A6B-80A1-025ADF37F007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2" name="Freeform: Shape 111">
                <a:extLst>
                  <a:ext uri="{FF2B5EF4-FFF2-40B4-BE49-F238E27FC236}">
                    <a16:creationId xmlns:a16="http://schemas.microsoft.com/office/drawing/2014/main" id="{49CD5105-72C4-4E38-A9F6-446FC75E6EB2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3" name="Freeform: Shape 112">
                <a:extLst>
                  <a:ext uri="{FF2B5EF4-FFF2-40B4-BE49-F238E27FC236}">
                    <a16:creationId xmlns:a16="http://schemas.microsoft.com/office/drawing/2014/main" id="{02D8D8CB-DCF2-4E3D-900E-EE3C584B49E1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4" name="Freeform: Shape 113">
                <a:extLst>
                  <a:ext uri="{FF2B5EF4-FFF2-40B4-BE49-F238E27FC236}">
                    <a16:creationId xmlns:a16="http://schemas.microsoft.com/office/drawing/2014/main" id="{D2E8E2D5-7D3C-4488-902A-2D71BB217BC1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5" name="Freeform: Shape 114">
                <a:extLst>
                  <a:ext uri="{FF2B5EF4-FFF2-40B4-BE49-F238E27FC236}">
                    <a16:creationId xmlns:a16="http://schemas.microsoft.com/office/drawing/2014/main" id="{4281C891-7586-4E00-9A25-A2772CB58B7F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6" name="Freeform: Shape 115">
                <a:extLst>
                  <a:ext uri="{FF2B5EF4-FFF2-40B4-BE49-F238E27FC236}">
                    <a16:creationId xmlns:a16="http://schemas.microsoft.com/office/drawing/2014/main" id="{481C4C50-2A19-4B70-96BD-F7A6FC5D29B2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</p:grpSp>
        <p:grpSp>
          <p:nvGrpSpPr>
            <p:cNvPr id="5" name="Group 84">
              <a:extLst>
                <a:ext uri="{FF2B5EF4-FFF2-40B4-BE49-F238E27FC236}">
                  <a16:creationId xmlns:a16="http://schemas.microsoft.com/office/drawing/2014/main" id="{DE1EA2E3-F097-46C8-9583-5978AA6872BC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6" name="Freeform: Shape 85">
                <a:extLst>
                  <a:ext uri="{FF2B5EF4-FFF2-40B4-BE49-F238E27FC236}">
                    <a16:creationId xmlns:a16="http://schemas.microsoft.com/office/drawing/2014/main" id="{82455BEB-AEED-4163-8069-67107E96B8BD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7" name="Freeform: Shape 86">
                <a:extLst>
                  <a:ext uri="{FF2B5EF4-FFF2-40B4-BE49-F238E27FC236}">
                    <a16:creationId xmlns:a16="http://schemas.microsoft.com/office/drawing/2014/main" id="{7EB67748-808F-4816-B27A-985218FB1004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050"/>
              </a:p>
            </p:txBody>
          </p:sp>
          <p:sp>
            <p:nvSpPr>
              <p:cNvPr id="8" name="Freeform: Shape 87">
                <a:extLst>
                  <a:ext uri="{FF2B5EF4-FFF2-40B4-BE49-F238E27FC236}">
                    <a16:creationId xmlns:a16="http://schemas.microsoft.com/office/drawing/2014/main" id="{DB35F2F4-87D6-43D3-9332-3B435BB186EF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9" name="Freeform: Shape 88">
                <a:extLst>
                  <a:ext uri="{FF2B5EF4-FFF2-40B4-BE49-F238E27FC236}">
                    <a16:creationId xmlns:a16="http://schemas.microsoft.com/office/drawing/2014/main" id="{54A93BC8-2F8B-4D85-AC1C-EB9C376D6D8B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 dirty="0"/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6F3539DD-8879-4159-A44A-50D6E07392A4}"/>
              </a:ext>
            </a:extLst>
          </p:cNvPr>
          <p:cNvSpPr txBox="1"/>
          <p:nvPr/>
        </p:nvSpPr>
        <p:spPr>
          <a:xfrm>
            <a:off x="3512009" y="911389"/>
            <a:ext cx="5503469" cy="447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 to Journalists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Rare disease stories are not rare — they are hidden.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Journalism must bring them to light, boldly and consistently, especially in the Global South.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 the emotional scars and the financial strain.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Only when the full weight is visible can doors to real help open.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Journalists can dismantle stigma.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 courageous story — like 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Tuesdays with Morrie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can change understanding, bring hope, and inspire action.</a:t>
            </a:r>
            <a:b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ready to share mine if someone is willing to write it.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journalists who later developed ALS/MND used their platforms only after falling ill.</a:t>
            </a:r>
            <a:b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do not wait for that moment. Help now.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 borrowed voice is still a voice. Lend us yours.”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051" y="129854"/>
            <a:ext cx="8679898" cy="543185"/>
          </a:xfrm>
        </p:spPr>
        <p:txBody>
          <a:bodyPr/>
          <a:lstStyle/>
          <a:p>
            <a:r>
              <a:rPr lang="en-US" sz="3200" b="1" dirty="0"/>
              <a:t>Calls To Action &amp; Closing Reflections</a:t>
            </a:r>
          </a:p>
        </p:txBody>
      </p:sp>
      <p:grpSp>
        <p:nvGrpSpPr>
          <p:cNvPr id="3" name="Group 82">
            <a:extLst>
              <a:ext uri="{FF2B5EF4-FFF2-40B4-BE49-F238E27FC236}">
                <a16:creationId xmlns:a16="http://schemas.microsoft.com/office/drawing/2014/main" id="{5C3A13EF-260A-4EB4-A58A-24807CB25A3F}"/>
              </a:ext>
            </a:extLst>
          </p:cNvPr>
          <p:cNvGrpSpPr/>
          <p:nvPr/>
        </p:nvGrpSpPr>
        <p:grpSpPr>
          <a:xfrm>
            <a:off x="150685" y="1654628"/>
            <a:ext cx="3169946" cy="3503943"/>
            <a:chOff x="200912" y="1435563"/>
            <a:chExt cx="4923748" cy="5442533"/>
          </a:xfrm>
        </p:grpSpPr>
        <p:grpSp>
          <p:nvGrpSpPr>
            <p:cNvPr id="4" name="Group 83">
              <a:extLst>
                <a:ext uri="{FF2B5EF4-FFF2-40B4-BE49-F238E27FC236}">
                  <a16:creationId xmlns:a16="http://schemas.microsoft.com/office/drawing/2014/main" id="{70A298BB-B009-4D86-9B17-0D1D6E85C9BC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10" name="Freeform: Shape 89">
                <a:extLst>
                  <a:ext uri="{FF2B5EF4-FFF2-40B4-BE49-F238E27FC236}">
                    <a16:creationId xmlns:a16="http://schemas.microsoft.com/office/drawing/2014/main" id="{39B87B99-1D3B-4A57-ADFD-254C348E1D57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1" name="Freeform: Shape 90">
                <a:extLst>
                  <a:ext uri="{FF2B5EF4-FFF2-40B4-BE49-F238E27FC236}">
                    <a16:creationId xmlns:a16="http://schemas.microsoft.com/office/drawing/2014/main" id="{55003ECB-C1DF-4594-A198-F9B426E997B7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2" name="Freeform: Shape 91">
                <a:extLst>
                  <a:ext uri="{FF2B5EF4-FFF2-40B4-BE49-F238E27FC236}">
                    <a16:creationId xmlns:a16="http://schemas.microsoft.com/office/drawing/2014/main" id="{30D05E55-17CB-4F07-A894-468F03067989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3" name="Freeform: Shape 92">
                <a:extLst>
                  <a:ext uri="{FF2B5EF4-FFF2-40B4-BE49-F238E27FC236}">
                    <a16:creationId xmlns:a16="http://schemas.microsoft.com/office/drawing/2014/main" id="{49E76308-E18D-4757-89D8-D5E01DF4C312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4" name="Freeform: Shape 93">
                <a:extLst>
                  <a:ext uri="{FF2B5EF4-FFF2-40B4-BE49-F238E27FC236}">
                    <a16:creationId xmlns:a16="http://schemas.microsoft.com/office/drawing/2014/main" id="{9609F390-467A-4497-94A7-6A7B6D88A53F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5" name="Freeform: Shape 94">
                <a:extLst>
                  <a:ext uri="{FF2B5EF4-FFF2-40B4-BE49-F238E27FC236}">
                    <a16:creationId xmlns:a16="http://schemas.microsoft.com/office/drawing/2014/main" id="{9AEF89D1-CDFC-4807-96A6-896952E3D1AE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6" name="Freeform: Shape 95">
                <a:extLst>
                  <a:ext uri="{FF2B5EF4-FFF2-40B4-BE49-F238E27FC236}">
                    <a16:creationId xmlns:a16="http://schemas.microsoft.com/office/drawing/2014/main" id="{10138EDD-D05A-455C-AB16-078D4BB2634B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050"/>
              </a:p>
            </p:txBody>
          </p:sp>
          <p:sp>
            <p:nvSpPr>
              <p:cNvPr id="17" name="Freeform: Shape 96">
                <a:extLst>
                  <a:ext uri="{FF2B5EF4-FFF2-40B4-BE49-F238E27FC236}">
                    <a16:creationId xmlns:a16="http://schemas.microsoft.com/office/drawing/2014/main" id="{55C02E00-1601-448F-B9DD-61537FE86B89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8" name="Freeform: Shape 97">
                <a:extLst>
                  <a:ext uri="{FF2B5EF4-FFF2-40B4-BE49-F238E27FC236}">
                    <a16:creationId xmlns:a16="http://schemas.microsoft.com/office/drawing/2014/main" id="{67704A46-687F-4E3A-A6E4-CE95D3581ABA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9" name="Freeform: Shape 98">
                <a:extLst>
                  <a:ext uri="{FF2B5EF4-FFF2-40B4-BE49-F238E27FC236}">
                    <a16:creationId xmlns:a16="http://schemas.microsoft.com/office/drawing/2014/main" id="{3F130ADA-2B66-45ED-9B53-4D3BEF37BCE5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0" name="Freeform: Shape 99">
                <a:extLst>
                  <a:ext uri="{FF2B5EF4-FFF2-40B4-BE49-F238E27FC236}">
                    <a16:creationId xmlns:a16="http://schemas.microsoft.com/office/drawing/2014/main" id="{5F63854D-4D38-46DF-B19F-AF036FBD1487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1" name="Freeform: Shape 100">
                <a:extLst>
                  <a:ext uri="{FF2B5EF4-FFF2-40B4-BE49-F238E27FC236}">
                    <a16:creationId xmlns:a16="http://schemas.microsoft.com/office/drawing/2014/main" id="{58D2DEBB-E821-46CD-A171-7E51D8BEA65C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2" name="Freeform: Shape 101">
                <a:extLst>
                  <a:ext uri="{FF2B5EF4-FFF2-40B4-BE49-F238E27FC236}">
                    <a16:creationId xmlns:a16="http://schemas.microsoft.com/office/drawing/2014/main" id="{F2ECD1D6-42B6-4253-ADA6-8132BAED7FD8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3" name="Freeform: Shape 102">
                <a:extLst>
                  <a:ext uri="{FF2B5EF4-FFF2-40B4-BE49-F238E27FC236}">
                    <a16:creationId xmlns:a16="http://schemas.microsoft.com/office/drawing/2014/main" id="{98DF5F77-507B-4DD4-921D-2409305C45A7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4" name="Freeform: Shape 103">
                <a:extLst>
                  <a:ext uri="{FF2B5EF4-FFF2-40B4-BE49-F238E27FC236}">
                    <a16:creationId xmlns:a16="http://schemas.microsoft.com/office/drawing/2014/main" id="{755F93C9-0A4A-4CB7-9EF3-31524AD1A842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5" name="Freeform: Shape 104">
                <a:extLst>
                  <a:ext uri="{FF2B5EF4-FFF2-40B4-BE49-F238E27FC236}">
                    <a16:creationId xmlns:a16="http://schemas.microsoft.com/office/drawing/2014/main" id="{2E6EFCD5-5179-4949-BBC5-D30AE679647C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6" name="Freeform: Shape 105">
                <a:extLst>
                  <a:ext uri="{FF2B5EF4-FFF2-40B4-BE49-F238E27FC236}">
                    <a16:creationId xmlns:a16="http://schemas.microsoft.com/office/drawing/2014/main" id="{643C1971-9190-4E78-80A1-0893B2136241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7" name="Freeform: Shape 106">
                <a:extLst>
                  <a:ext uri="{FF2B5EF4-FFF2-40B4-BE49-F238E27FC236}">
                    <a16:creationId xmlns:a16="http://schemas.microsoft.com/office/drawing/2014/main" id="{78EF1260-1AF6-4326-8B96-967A3E31A635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8" name="Freeform: Shape 107">
                <a:extLst>
                  <a:ext uri="{FF2B5EF4-FFF2-40B4-BE49-F238E27FC236}">
                    <a16:creationId xmlns:a16="http://schemas.microsoft.com/office/drawing/2014/main" id="{0EFDF17F-CA11-4959-B591-BE440FFE901A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9" name="Freeform: Shape 108">
                <a:extLst>
                  <a:ext uri="{FF2B5EF4-FFF2-40B4-BE49-F238E27FC236}">
                    <a16:creationId xmlns:a16="http://schemas.microsoft.com/office/drawing/2014/main" id="{0F27669E-8C9B-4285-94A8-9DE1B471473D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0" name="Freeform: Shape 109">
                <a:extLst>
                  <a:ext uri="{FF2B5EF4-FFF2-40B4-BE49-F238E27FC236}">
                    <a16:creationId xmlns:a16="http://schemas.microsoft.com/office/drawing/2014/main" id="{1B8BA226-65FD-4ACB-84DB-C0CB3938C308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1" name="Freeform: Shape 110">
                <a:extLst>
                  <a:ext uri="{FF2B5EF4-FFF2-40B4-BE49-F238E27FC236}">
                    <a16:creationId xmlns:a16="http://schemas.microsoft.com/office/drawing/2014/main" id="{33C27FF7-3136-4A6B-80A1-025ADF37F007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2" name="Freeform: Shape 111">
                <a:extLst>
                  <a:ext uri="{FF2B5EF4-FFF2-40B4-BE49-F238E27FC236}">
                    <a16:creationId xmlns:a16="http://schemas.microsoft.com/office/drawing/2014/main" id="{49CD5105-72C4-4E38-A9F6-446FC75E6EB2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3" name="Freeform: Shape 112">
                <a:extLst>
                  <a:ext uri="{FF2B5EF4-FFF2-40B4-BE49-F238E27FC236}">
                    <a16:creationId xmlns:a16="http://schemas.microsoft.com/office/drawing/2014/main" id="{02D8D8CB-DCF2-4E3D-900E-EE3C584B49E1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4" name="Freeform: Shape 113">
                <a:extLst>
                  <a:ext uri="{FF2B5EF4-FFF2-40B4-BE49-F238E27FC236}">
                    <a16:creationId xmlns:a16="http://schemas.microsoft.com/office/drawing/2014/main" id="{D2E8E2D5-7D3C-4488-902A-2D71BB217BC1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5" name="Freeform: Shape 114">
                <a:extLst>
                  <a:ext uri="{FF2B5EF4-FFF2-40B4-BE49-F238E27FC236}">
                    <a16:creationId xmlns:a16="http://schemas.microsoft.com/office/drawing/2014/main" id="{4281C891-7586-4E00-9A25-A2772CB58B7F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36" name="Freeform: Shape 115">
                <a:extLst>
                  <a:ext uri="{FF2B5EF4-FFF2-40B4-BE49-F238E27FC236}">
                    <a16:creationId xmlns:a16="http://schemas.microsoft.com/office/drawing/2014/main" id="{481C4C50-2A19-4B70-96BD-F7A6FC5D29B2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</p:grpSp>
        <p:grpSp>
          <p:nvGrpSpPr>
            <p:cNvPr id="5" name="Group 84">
              <a:extLst>
                <a:ext uri="{FF2B5EF4-FFF2-40B4-BE49-F238E27FC236}">
                  <a16:creationId xmlns:a16="http://schemas.microsoft.com/office/drawing/2014/main" id="{DE1EA2E3-F097-46C8-9583-5978AA6872BC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6" name="Freeform: Shape 85">
                <a:extLst>
                  <a:ext uri="{FF2B5EF4-FFF2-40B4-BE49-F238E27FC236}">
                    <a16:creationId xmlns:a16="http://schemas.microsoft.com/office/drawing/2014/main" id="{82455BEB-AEED-4163-8069-67107E96B8BD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7" name="Freeform: Shape 86">
                <a:extLst>
                  <a:ext uri="{FF2B5EF4-FFF2-40B4-BE49-F238E27FC236}">
                    <a16:creationId xmlns:a16="http://schemas.microsoft.com/office/drawing/2014/main" id="{7EB67748-808F-4816-B27A-985218FB1004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050"/>
              </a:p>
            </p:txBody>
          </p:sp>
          <p:sp>
            <p:nvSpPr>
              <p:cNvPr id="8" name="Freeform: Shape 87">
                <a:extLst>
                  <a:ext uri="{FF2B5EF4-FFF2-40B4-BE49-F238E27FC236}">
                    <a16:creationId xmlns:a16="http://schemas.microsoft.com/office/drawing/2014/main" id="{DB35F2F4-87D6-43D3-9332-3B435BB186EF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9" name="Freeform: Shape 88">
                <a:extLst>
                  <a:ext uri="{FF2B5EF4-FFF2-40B4-BE49-F238E27FC236}">
                    <a16:creationId xmlns:a16="http://schemas.microsoft.com/office/drawing/2014/main" id="{54A93BC8-2F8B-4D85-AC1C-EB9C376D6D8B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 dirty="0"/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6F3539DD-8879-4159-A44A-50D6E07392A4}"/>
              </a:ext>
            </a:extLst>
          </p:cNvPr>
          <p:cNvSpPr txBox="1"/>
          <p:nvPr/>
        </p:nvSpPr>
        <p:spPr>
          <a:xfrm>
            <a:off x="3513919" y="762875"/>
            <a:ext cx="5503469" cy="447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 to Researchers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Africa must begin research or be intentionally included in global trials</a:t>
            </a:r>
            <a:b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Build partnerships that bring clinical trials to the continent</a:t>
            </a:r>
            <a:b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Practice open science — share knowledge and discoveries openly and accessibly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“If Africa carries the burden, Africa must share in the solutions.”</a:t>
            </a:r>
            <a:endParaRPr lang="en-US" sz="36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Closing Reflection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greatest loss in ALS is not that of the voice BUT it is being unheard.” — Philip Langat, 2025</a:t>
            </a:r>
            <a:b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“…and there is HOPE.”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Thank you. Asante.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238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Picture 479" descr="A logo for a company&#10;&#10;AI-generated content may be incorrect.">
            <a:extLst>
              <a:ext uri="{FF2B5EF4-FFF2-40B4-BE49-F238E27FC236}">
                <a16:creationId xmlns:a16="http://schemas.microsoft.com/office/drawing/2014/main" id="{DA877AEE-FE96-4FAD-A2D5-D006811B5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03" b="22742"/>
          <a:stretch/>
        </p:blipFill>
        <p:spPr>
          <a:xfrm>
            <a:off x="1160176" y="811350"/>
            <a:ext cx="6383392" cy="3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4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2636" y="145691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j-lt"/>
              </a:rPr>
              <a:t>What Is ALS/MND?</a:t>
            </a:r>
            <a:endParaRPr sz="3200" b="1" dirty="0">
              <a:latin typeface="+mj-lt"/>
            </a:endParaRPr>
          </a:p>
        </p:txBody>
      </p:sp>
      <p:sp>
        <p:nvSpPr>
          <p:cNvPr id="537" name="Google Shape;537;p18"/>
          <p:cNvSpPr/>
          <p:nvPr/>
        </p:nvSpPr>
        <p:spPr>
          <a:xfrm>
            <a:off x="3267597" y="774209"/>
            <a:ext cx="1245106" cy="2646730"/>
          </a:xfrm>
          <a:custGeom>
            <a:avLst/>
            <a:gdLst/>
            <a:ahLst/>
            <a:cxnLst/>
            <a:rect l="l" t="t" r="r" b="b"/>
            <a:pathLst>
              <a:path w="13977" h="29711" extrusionOk="0">
                <a:moveTo>
                  <a:pt x="11526" y="1"/>
                </a:moveTo>
                <a:cubicBezTo>
                  <a:pt x="8578" y="1"/>
                  <a:pt x="8081" y="2143"/>
                  <a:pt x="8081" y="2143"/>
                </a:cubicBezTo>
                <a:cubicBezTo>
                  <a:pt x="7822" y="2051"/>
                  <a:pt x="7567" y="2009"/>
                  <a:pt x="7322" y="2009"/>
                </a:cubicBezTo>
                <a:cubicBezTo>
                  <a:pt x="5501" y="2009"/>
                  <a:pt x="4176" y="4281"/>
                  <a:pt x="4936" y="5068"/>
                </a:cubicBezTo>
                <a:cubicBezTo>
                  <a:pt x="2651" y="5454"/>
                  <a:pt x="1989" y="8371"/>
                  <a:pt x="3014" y="9473"/>
                </a:cubicBezTo>
                <a:cubicBezTo>
                  <a:pt x="2915" y="9458"/>
                  <a:pt x="2821" y="9451"/>
                  <a:pt x="2729" y="9451"/>
                </a:cubicBezTo>
                <a:cubicBezTo>
                  <a:pt x="1007" y="9451"/>
                  <a:pt x="544" y="12086"/>
                  <a:pt x="2021" y="13017"/>
                </a:cubicBezTo>
                <a:cubicBezTo>
                  <a:pt x="1" y="14143"/>
                  <a:pt x="1093" y="16760"/>
                  <a:pt x="2383" y="16859"/>
                </a:cubicBezTo>
                <a:cubicBezTo>
                  <a:pt x="97" y="17753"/>
                  <a:pt x="1293" y="21078"/>
                  <a:pt x="2833" y="21187"/>
                </a:cubicBezTo>
                <a:cubicBezTo>
                  <a:pt x="1624" y="23375"/>
                  <a:pt x="3347" y="24974"/>
                  <a:pt x="4457" y="24974"/>
                </a:cubicBezTo>
                <a:cubicBezTo>
                  <a:pt x="4473" y="24974"/>
                  <a:pt x="4489" y="24974"/>
                  <a:pt x="4504" y="24973"/>
                </a:cubicBezTo>
                <a:lnTo>
                  <a:pt x="4504" y="24973"/>
                </a:lnTo>
                <a:cubicBezTo>
                  <a:pt x="3556" y="27100"/>
                  <a:pt x="6640" y="27808"/>
                  <a:pt x="6640" y="27808"/>
                </a:cubicBezTo>
                <a:cubicBezTo>
                  <a:pt x="6640" y="27808"/>
                  <a:pt x="6724" y="29710"/>
                  <a:pt x="10168" y="29710"/>
                </a:cubicBezTo>
                <a:cubicBezTo>
                  <a:pt x="13426" y="29710"/>
                  <a:pt x="13977" y="26883"/>
                  <a:pt x="13977" y="25802"/>
                </a:cubicBezTo>
                <a:lnTo>
                  <a:pt x="13977" y="4406"/>
                </a:lnTo>
                <a:cubicBezTo>
                  <a:pt x="13977" y="2792"/>
                  <a:pt x="13635" y="1"/>
                  <a:pt x="11526" y="1"/>
                </a:cubicBezTo>
                <a:close/>
              </a:path>
            </a:pathLst>
          </a:custGeom>
          <a:solidFill>
            <a:srgbClr val="614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8"/>
          <p:cNvSpPr/>
          <p:nvPr/>
        </p:nvSpPr>
        <p:spPr>
          <a:xfrm>
            <a:off x="3650031" y="1225680"/>
            <a:ext cx="309473" cy="729229"/>
          </a:xfrm>
          <a:custGeom>
            <a:avLst/>
            <a:gdLst/>
            <a:ahLst/>
            <a:cxnLst/>
            <a:rect l="l" t="t" r="r" b="b"/>
            <a:pathLst>
              <a:path w="3474" h="8186" extrusionOk="0">
                <a:moveTo>
                  <a:pt x="643" y="0"/>
                </a:moveTo>
                <a:cubicBezTo>
                  <a:pt x="960" y="311"/>
                  <a:pt x="1256" y="635"/>
                  <a:pt x="1527" y="972"/>
                </a:cubicBezTo>
                <a:cubicBezTo>
                  <a:pt x="1798" y="1309"/>
                  <a:pt x="2044" y="1660"/>
                  <a:pt x="2250" y="2028"/>
                </a:cubicBezTo>
                <a:cubicBezTo>
                  <a:pt x="2353" y="2211"/>
                  <a:pt x="2446" y="2399"/>
                  <a:pt x="2527" y="2589"/>
                </a:cubicBezTo>
                <a:cubicBezTo>
                  <a:pt x="2567" y="2685"/>
                  <a:pt x="2604" y="2781"/>
                  <a:pt x="2638" y="2878"/>
                </a:cubicBezTo>
                <a:cubicBezTo>
                  <a:pt x="2646" y="2903"/>
                  <a:pt x="2654" y="2927"/>
                  <a:pt x="2662" y="2952"/>
                </a:cubicBezTo>
                <a:cubicBezTo>
                  <a:pt x="2670" y="2976"/>
                  <a:pt x="2678" y="3001"/>
                  <a:pt x="2685" y="3025"/>
                </a:cubicBezTo>
                <a:cubicBezTo>
                  <a:pt x="2701" y="3074"/>
                  <a:pt x="2715" y="3122"/>
                  <a:pt x="2728" y="3171"/>
                </a:cubicBezTo>
                <a:cubicBezTo>
                  <a:pt x="2753" y="3269"/>
                  <a:pt x="2775" y="3366"/>
                  <a:pt x="2790" y="3463"/>
                </a:cubicBezTo>
                <a:cubicBezTo>
                  <a:pt x="2798" y="3512"/>
                  <a:pt x="2805" y="3561"/>
                  <a:pt x="2811" y="3610"/>
                </a:cubicBezTo>
                <a:cubicBezTo>
                  <a:pt x="2817" y="3662"/>
                  <a:pt x="2822" y="3715"/>
                  <a:pt x="2826" y="3767"/>
                </a:cubicBezTo>
                <a:cubicBezTo>
                  <a:pt x="2846" y="3978"/>
                  <a:pt x="2857" y="4187"/>
                  <a:pt x="2856" y="4394"/>
                </a:cubicBezTo>
                <a:cubicBezTo>
                  <a:pt x="2854" y="4808"/>
                  <a:pt x="2803" y="5213"/>
                  <a:pt x="2672" y="5590"/>
                </a:cubicBezTo>
                <a:cubicBezTo>
                  <a:pt x="2607" y="5779"/>
                  <a:pt x="2522" y="5960"/>
                  <a:pt x="2419" y="6133"/>
                </a:cubicBezTo>
                <a:cubicBezTo>
                  <a:pt x="2316" y="6306"/>
                  <a:pt x="2194" y="6471"/>
                  <a:pt x="2058" y="6627"/>
                </a:cubicBezTo>
                <a:cubicBezTo>
                  <a:pt x="1922" y="6783"/>
                  <a:pt x="1772" y="6930"/>
                  <a:pt x="1611" y="7069"/>
                </a:cubicBezTo>
                <a:cubicBezTo>
                  <a:pt x="1451" y="7209"/>
                  <a:pt x="1282" y="7342"/>
                  <a:pt x="1106" y="7468"/>
                </a:cubicBezTo>
                <a:cubicBezTo>
                  <a:pt x="931" y="7596"/>
                  <a:pt x="749" y="7716"/>
                  <a:pt x="565" y="7835"/>
                </a:cubicBezTo>
                <a:cubicBezTo>
                  <a:pt x="380" y="7953"/>
                  <a:pt x="190" y="8068"/>
                  <a:pt x="1" y="8185"/>
                </a:cubicBezTo>
                <a:cubicBezTo>
                  <a:pt x="216" y="8128"/>
                  <a:pt x="429" y="8060"/>
                  <a:pt x="638" y="7983"/>
                </a:cubicBezTo>
                <a:cubicBezTo>
                  <a:pt x="742" y="7944"/>
                  <a:pt x="847" y="7903"/>
                  <a:pt x="950" y="7859"/>
                </a:cubicBezTo>
                <a:cubicBezTo>
                  <a:pt x="1053" y="7815"/>
                  <a:pt x="1155" y="7768"/>
                  <a:pt x="1256" y="7719"/>
                </a:cubicBezTo>
                <a:cubicBezTo>
                  <a:pt x="1358" y="7670"/>
                  <a:pt x="1457" y="7616"/>
                  <a:pt x="1556" y="7561"/>
                </a:cubicBezTo>
                <a:cubicBezTo>
                  <a:pt x="1655" y="7505"/>
                  <a:pt x="1752" y="7446"/>
                  <a:pt x="1848" y="7383"/>
                </a:cubicBezTo>
                <a:cubicBezTo>
                  <a:pt x="2040" y="7257"/>
                  <a:pt x="2224" y="7117"/>
                  <a:pt x="2396" y="6957"/>
                </a:cubicBezTo>
                <a:cubicBezTo>
                  <a:pt x="2567" y="6798"/>
                  <a:pt x="2726" y="6621"/>
                  <a:pt x="2864" y="6425"/>
                </a:cubicBezTo>
                <a:cubicBezTo>
                  <a:pt x="3003" y="6230"/>
                  <a:pt x="3119" y="6017"/>
                  <a:pt x="3210" y="5794"/>
                </a:cubicBezTo>
                <a:cubicBezTo>
                  <a:pt x="3300" y="5571"/>
                  <a:pt x="3365" y="5338"/>
                  <a:pt x="3407" y="5103"/>
                </a:cubicBezTo>
                <a:cubicBezTo>
                  <a:pt x="3448" y="4869"/>
                  <a:pt x="3467" y="4633"/>
                  <a:pt x="3470" y="4399"/>
                </a:cubicBezTo>
                <a:cubicBezTo>
                  <a:pt x="3473" y="4166"/>
                  <a:pt x="3459" y="3936"/>
                  <a:pt x="3436" y="3708"/>
                </a:cubicBezTo>
                <a:cubicBezTo>
                  <a:pt x="3430" y="3650"/>
                  <a:pt x="3424" y="3594"/>
                  <a:pt x="3416" y="3537"/>
                </a:cubicBezTo>
                <a:cubicBezTo>
                  <a:pt x="3409" y="3476"/>
                  <a:pt x="3398" y="3416"/>
                  <a:pt x="3387" y="3357"/>
                </a:cubicBezTo>
                <a:cubicBezTo>
                  <a:pt x="3364" y="3238"/>
                  <a:pt x="3335" y="3121"/>
                  <a:pt x="3300" y="3007"/>
                </a:cubicBezTo>
                <a:cubicBezTo>
                  <a:pt x="3160" y="2553"/>
                  <a:pt x="2942" y="2134"/>
                  <a:pt x="2676" y="1758"/>
                </a:cubicBezTo>
                <a:cubicBezTo>
                  <a:pt x="2410" y="1381"/>
                  <a:pt x="2097" y="1046"/>
                  <a:pt x="1756" y="750"/>
                </a:cubicBezTo>
                <a:cubicBezTo>
                  <a:pt x="1671" y="676"/>
                  <a:pt x="1583" y="606"/>
                  <a:pt x="1495" y="537"/>
                </a:cubicBezTo>
                <a:cubicBezTo>
                  <a:pt x="1405" y="468"/>
                  <a:pt x="1314" y="401"/>
                  <a:pt x="1221" y="338"/>
                </a:cubicBezTo>
                <a:cubicBezTo>
                  <a:pt x="1175" y="307"/>
                  <a:pt x="1128" y="276"/>
                  <a:pt x="1082" y="246"/>
                </a:cubicBezTo>
                <a:cubicBezTo>
                  <a:pt x="1034" y="216"/>
                  <a:pt x="987" y="186"/>
                  <a:pt x="939" y="158"/>
                </a:cubicBezTo>
                <a:cubicBezTo>
                  <a:pt x="842" y="102"/>
                  <a:pt x="744" y="47"/>
                  <a:pt x="643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8"/>
          <p:cNvSpPr/>
          <p:nvPr/>
        </p:nvSpPr>
        <p:spPr>
          <a:xfrm>
            <a:off x="3973848" y="965024"/>
            <a:ext cx="489508" cy="584916"/>
          </a:xfrm>
          <a:custGeom>
            <a:avLst/>
            <a:gdLst/>
            <a:ahLst/>
            <a:cxnLst/>
            <a:rect l="l" t="t" r="r" b="b"/>
            <a:pathLst>
              <a:path w="5495" h="6566" extrusionOk="0">
                <a:moveTo>
                  <a:pt x="153" y="1"/>
                </a:moveTo>
                <a:cubicBezTo>
                  <a:pt x="126" y="98"/>
                  <a:pt x="107" y="198"/>
                  <a:pt x="89" y="297"/>
                </a:cubicBezTo>
                <a:cubicBezTo>
                  <a:pt x="71" y="398"/>
                  <a:pt x="57" y="498"/>
                  <a:pt x="45" y="599"/>
                </a:cubicBezTo>
                <a:cubicBezTo>
                  <a:pt x="22" y="800"/>
                  <a:pt x="10" y="1004"/>
                  <a:pt x="6" y="1208"/>
                </a:cubicBezTo>
                <a:cubicBezTo>
                  <a:pt x="1" y="1616"/>
                  <a:pt x="31" y="2026"/>
                  <a:pt x="104" y="2433"/>
                </a:cubicBezTo>
                <a:cubicBezTo>
                  <a:pt x="175" y="2839"/>
                  <a:pt x="289" y="3242"/>
                  <a:pt x="449" y="3629"/>
                </a:cubicBezTo>
                <a:cubicBezTo>
                  <a:pt x="528" y="3823"/>
                  <a:pt x="620" y="4014"/>
                  <a:pt x="723" y="4198"/>
                </a:cubicBezTo>
                <a:cubicBezTo>
                  <a:pt x="826" y="4381"/>
                  <a:pt x="943" y="4558"/>
                  <a:pt x="1070" y="4729"/>
                </a:cubicBezTo>
                <a:lnTo>
                  <a:pt x="1117" y="4792"/>
                </a:lnTo>
                <a:lnTo>
                  <a:pt x="1168" y="4854"/>
                </a:lnTo>
                <a:cubicBezTo>
                  <a:pt x="1201" y="4895"/>
                  <a:pt x="1234" y="4937"/>
                  <a:pt x="1269" y="4977"/>
                </a:cubicBezTo>
                <a:cubicBezTo>
                  <a:pt x="1305" y="5016"/>
                  <a:pt x="1339" y="5056"/>
                  <a:pt x="1376" y="5095"/>
                </a:cubicBezTo>
                <a:lnTo>
                  <a:pt x="1487" y="5211"/>
                </a:lnTo>
                <a:cubicBezTo>
                  <a:pt x="1637" y="5360"/>
                  <a:pt x="1798" y="5500"/>
                  <a:pt x="1968" y="5627"/>
                </a:cubicBezTo>
                <a:cubicBezTo>
                  <a:pt x="2308" y="5882"/>
                  <a:pt x="2682" y="6085"/>
                  <a:pt x="3073" y="6234"/>
                </a:cubicBezTo>
                <a:lnTo>
                  <a:pt x="3220" y="6288"/>
                </a:lnTo>
                <a:cubicBezTo>
                  <a:pt x="3244" y="6297"/>
                  <a:pt x="3270" y="6305"/>
                  <a:pt x="3294" y="6312"/>
                </a:cubicBezTo>
                <a:lnTo>
                  <a:pt x="3369" y="6336"/>
                </a:lnTo>
                <a:cubicBezTo>
                  <a:pt x="3468" y="6368"/>
                  <a:pt x="3569" y="6392"/>
                  <a:pt x="3669" y="6419"/>
                </a:cubicBezTo>
                <a:cubicBezTo>
                  <a:pt x="3719" y="6431"/>
                  <a:pt x="3770" y="6441"/>
                  <a:pt x="3821" y="6452"/>
                </a:cubicBezTo>
                <a:cubicBezTo>
                  <a:pt x="3871" y="6462"/>
                  <a:pt x="3921" y="6474"/>
                  <a:pt x="3972" y="6482"/>
                </a:cubicBezTo>
                <a:cubicBezTo>
                  <a:pt x="4074" y="6498"/>
                  <a:pt x="4175" y="6516"/>
                  <a:pt x="4277" y="6526"/>
                </a:cubicBezTo>
                <a:cubicBezTo>
                  <a:pt x="4328" y="6532"/>
                  <a:pt x="4379" y="6539"/>
                  <a:pt x="4429" y="6543"/>
                </a:cubicBezTo>
                <a:cubicBezTo>
                  <a:pt x="4481" y="6546"/>
                  <a:pt x="4531" y="6551"/>
                  <a:pt x="4582" y="6554"/>
                </a:cubicBezTo>
                <a:lnTo>
                  <a:pt x="4659" y="6559"/>
                </a:lnTo>
                <a:cubicBezTo>
                  <a:pt x="4684" y="6560"/>
                  <a:pt x="4709" y="6560"/>
                  <a:pt x="4735" y="6561"/>
                </a:cubicBezTo>
                <a:cubicBezTo>
                  <a:pt x="4785" y="6563"/>
                  <a:pt x="4837" y="6564"/>
                  <a:pt x="4888" y="6565"/>
                </a:cubicBezTo>
                <a:cubicBezTo>
                  <a:pt x="4901" y="6565"/>
                  <a:pt x="4915" y="6565"/>
                  <a:pt x="4928" y="6565"/>
                </a:cubicBezTo>
                <a:cubicBezTo>
                  <a:pt x="4965" y="6565"/>
                  <a:pt x="5002" y="6564"/>
                  <a:pt x="5040" y="6563"/>
                </a:cubicBezTo>
                <a:lnTo>
                  <a:pt x="5191" y="6559"/>
                </a:lnTo>
                <a:cubicBezTo>
                  <a:pt x="5293" y="6553"/>
                  <a:pt x="5394" y="6544"/>
                  <a:pt x="5494" y="6533"/>
                </a:cubicBezTo>
                <a:cubicBezTo>
                  <a:pt x="5396" y="6509"/>
                  <a:pt x="5297" y="6489"/>
                  <a:pt x="5200" y="6465"/>
                </a:cubicBezTo>
                <a:lnTo>
                  <a:pt x="5054" y="6430"/>
                </a:lnTo>
                <a:cubicBezTo>
                  <a:pt x="5005" y="6418"/>
                  <a:pt x="4957" y="6409"/>
                  <a:pt x="4909" y="6395"/>
                </a:cubicBezTo>
                <a:cubicBezTo>
                  <a:pt x="4813" y="6367"/>
                  <a:pt x="4717" y="6347"/>
                  <a:pt x="4623" y="6316"/>
                </a:cubicBezTo>
                <a:cubicBezTo>
                  <a:pt x="4575" y="6302"/>
                  <a:pt x="4528" y="6289"/>
                  <a:pt x="4481" y="6276"/>
                </a:cubicBezTo>
                <a:cubicBezTo>
                  <a:pt x="4434" y="6262"/>
                  <a:pt x="4387" y="6245"/>
                  <a:pt x="4341" y="6230"/>
                </a:cubicBezTo>
                <a:cubicBezTo>
                  <a:pt x="4153" y="6173"/>
                  <a:pt x="3972" y="6104"/>
                  <a:pt x="3793" y="6033"/>
                </a:cubicBezTo>
                <a:cubicBezTo>
                  <a:pt x="3704" y="5994"/>
                  <a:pt x="3614" y="5960"/>
                  <a:pt x="3528" y="5917"/>
                </a:cubicBezTo>
                <a:lnTo>
                  <a:pt x="3463" y="5887"/>
                </a:lnTo>
                <a:cubicBezTo>
                  <a:pt x="3441" y="5877"/>
                  <a:pt x="3419" y="5867"/>
                  <a:pt x="3398" y="5856"/>
                </a:cubicBezTo>
                <a:lnTo>
                  <a:pt x="3271" y="5791"/>
                </a:lnTo>
                <a:cubicBezTo>
                  <a:pt x="2933" y="5616"/>
                  <a:pt x="2617" y="5409"/>
                  <a:pt x="2329" y="5169"/>
                </a:cubicBezTo>
                <a:cubicBezTo>
                  <a:pt x="2187" y="5048"/>
                  <a:pt x="2051" y="4921"/>
                  <a:pt x="1922" y="4786"/>
                </a:cubicBezTo>
                <a:lnTo>
                  <a:pt x="1827" y="4683"/>
                </a:lnTo>
                <a:cubicBezTo>
                  <a:pt x="1796" y="4649"/>
                  <a:pt x="1766" y="4612"/>
                  <a:pt x="1736" y="4578"/>
                </a:cubicBezTo>
                <a:cubicBezTo>
                  <a:pt x="1705" y="4543"/>
                  <a:pt x="1677" y="4505"/>
                  <a:pt x="1647" y="4469"/>
                </a:cubicBezTo>
                <a:lnTo>
                  <a:pt x="1604" y="4414"/>
                </a:lnTo>
                <a:lnTo>
                  <a:pt x="1562" y="4358"/>
                </a:lnTo>
                <a:cubicBezTo>
                  <a:pt x="1534" y="4321"/>
                  <a:pt x="1505" y="4284"/>
                  <a:pt x="1479" y="4246"/>
                </a:cubicBezTo>
                <a:cubicBezTo>
                  <a:pt x="1452" y="4207"/>
                  <a:pt x="1425" y="4170"/>
                  <a:pt x="1399" y="4131"/>
                </a:cubicBezTo>
                <a:cubicBezTo>
                  <a:pt x="1373" y="4091"/>
                  <a:pt x="1347" y="4052"/>
                  <a:pt x="1322" y="4013"/>
                </a:cubicBezTo>
                <a:lnTo>
                  <a:pt x="1248" y="3893"/>
                </a:lnTo>
                <a:cubicBezTo>
                  <a:pt x="1151" y="3731"/>
                  <a:pt x="1063" y="3565"/>
                  <a:pt x="981" y="3394"/>
                </a:cubicBezTo>
                <a:cubicBezTo>
                  <a:pt x="819" y="3051"/>
                  <a:pt x="684" y="2692"/>
                  <a:pt x="573" y="2322"/>
                </a:cubicBezTo>
                <a:cubicBezTo>
                  <a:pt x="463" y="1952"/>
                  <a:pt x="375" y="1571"/>
                  <a:pt x="306" y="1185"/>
                </a:cubicBezTo>
                <a:cubicBezTo>
                  <a:pt x="237" y="796"/>
                  <a:pt x="186" y="403"/>
                  <a:pt x="153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8"/>
          <p:cNvSpPr/>
          <p:nvPr/>
        </p:nvSpPr>
        <p:spPr>
          <a:xfrm>
            <a:off x="3903027" y="1429502"/>
            <a:ext cx="177809" cy="294952"/>
          </a:xfrm>
          <a:custGeom>
            <a:avLst/>
            <a:gdLst/>
            <a:ahLst/>
            <a:cxnLst/>
            <a:rect l="l" t="t" r="r" b="b"/>
            <a:pathLst>
              <a:path w="1996" h="3311" extrusionOk="0">
                <a:moveTo>
                  <a:pt x="2" y="1"/>
                </a:moveTo>
                <a:lnTo>
                  <a:pt x="2" y="1"/>
                </a:lnTo>
                <a:cubicBezTo>
                  <a:pt x="0" y="88"/>
                  <a:pt x="6" y="174"/>
                  <a:pt x="15" y="259"/>
                </a:cubicBezTo>
                <a:cubicBezTo>
                  <a:pt x="17" y="281"/>
                  <a:pt x="20" y="302"/>
                  <a:pt x="24" y="323"/>
                </a:cubicBezTo>
                <a:cubicBezTo>
                  <a:pt x="27" y="344"/>
                  <a:pt x="31" y="365"/>
                  <a:pt x="34" y="386"/>
                </a:cubicBezTo>
                <a:cubicBezTo>
                  <a:pt x="42" y="427"/>
                  <a:pt x="50" y="469"/>
                  <a:pt x="59" y="511"/>
                </a:cubicBezTo>
                <a:lnTo>
                  <a:pt x="73" y="573"/>
                </a:lnTo>
                <a:cubicBezTo>
                  <a:pt x="78" y="593"/>
                  <a:pt x="84" y="613"/>
                  <a:pt x="89" y="633"/>
                </a:cubicBezTo>
                <a:cubicBezTo>
                  <a:pt x="101" y="673"/>
                  <a:pt x="112" y="714"/>
                  <a:pt x="124" y="754"/>
                </a:cubicBezTo>
                <a:cubicBezTo>
                  <a:pt x="136" y="795"/>
                  <a:pt x="149" y="834"/>
                  <a:pt x="162" y="874"/>
                </a:cubicBezTo>
                <a:cubicBezTo>
                  <a:pt x="176" y="912"/>
                  <a:pt x="190" y="952"/>
                  <a:pt x="205" y="991"/>
                </a:cubicBezTo>
                <a:cubicBezTo>
                  <a:pt x="322" y="1303"/>
                  <a:pt x="475" y="1594"/>
                  <a:pt x="649" y="1871"/>
                </a:cubicBezTo>
                <a:cubicBezTo>
                  <a:pt x="823" y="2149"/>
                  <a:pt x="1018" y="2411"/>
                  <a:pt x="1239" y="2654"/>
                </a:cubicBezTo>
                <a:cubicBezTo>
                  <a:pt x="1294" y="2715"/>
                  <a:pt x="1351" y="2774"/>
                  <a:pt x="1409" y="2833"/>
                </a:cubicBezTo>
                <a:cubicBezTo>
                  <a:pt x="1468" y="2891"/>
                  <a:pt x="1528" y="2948"/>
                  <a:pt x="1590" y="3003"/>
                </a:cubicBezTo>
                <a:cubicBezTo>
                  <a:pt x="1653" y="3059"/>
                  <a:pt x="1717" y="3112"/>
                  <a:pt x="1784" y="3163"/>
                </a:cubicBezTo>
                <a:cubicBezTo>
                  <a:pt x="1851" y="3215"/>
                  <a:pt x="1920" y="3266"/>
                  <a:pt x="1995" y="3310"/>
                </a:cubicBezTo>
                <a:cubicBezTo>
                  <a:pt x="1975" y="3225"/>
                  <a:pt x="1950" y="3144"/>
                  <a:pt x="1923" y="3065"/>
                </a:cubicBezTo>
                <a:cubicBezTo>
                  <a:pt x="1897" y="2984"/>
                  <a:pt x="1867" y="2907"/>
                  <a:pt x="1837" y="2830"/>
                </a:cubicBezTo>
                <a:cubicBezTo>
                  <a:pt x="1776" y="2677"/>
                  <a:pt x="1710" y="2528"/>
                  <a:pt x="1638" y="2383"/>
                </a:cubicBezTo>
                <a:cubicBezTo>
                  <a:pt x="1568" y="2237"/>
                  <a:pt x="1493" y="2095"/>
                  <a:pt x="1414" y="1956"/>
                </a:cubicBezTo>
                <a:cubicBezTo>
                  <a:pt x="1336" y="1816"/>
                  <a:pt x="1254" y="1680"/>
                  <a:pt x="1170" y="1545"/>
                </a:cubicBezTo>
                <a:lnTo>
                  <a:pt x="1042" y="1344"/>
                </a:lnTo>
                <a:cubicBezTo>
                  <a:pt x="998" y="1277"/>
                  <a:pt x="954" y="1212"/>
                  <a:pt x="908" y="1146"/>
                </a:cubicBezTo>
                <a:cubicBezTo>
                  <a:pt x="865" y="1080"/>
                  <a:pt x="818" y="1016"/>
                  <a:pt x="771" y="951"/>
                </a:cubicBezTo>
                <a:lnTo>
                  <a:pt x="736" y="903"/>
                </a:lnTo>
                <a:lnTo>
                  <a:pt x="701" y="854"/>
                </a:lnTo>
                <a:cubicBezTo>
                  <a:pt x="678" y="823"/>
                  <a:pt x="654" y="790"/>
                  <a:pt x="631" y="758"/>
                </a:cubicBezTo>
                <a:lnTo>
                  <a:pt x="484" y="568"/>
                </a:lnTo>
                <a:cubicBezTo>
                  <a:pt x="460" y="536"/>
                  <a:pt x="434" y="505"/>
                  <a:pt x="408" y="473"/>
                </a:cubicBezTo>
                <a:cubicBezTo>
                  <a:pt x="395" y="458"/>
                  <a:pt x="383" y="442"/>
                  <a:pt x="370" y="426"/>
                </a:cubicBezTo>
                <a:lnTo>
                  <a:pt x="332" y="379"/>
                </a:lnTo>
                <a:cubicBezTo>
                  <a:pt x="281" y="316"/>
                  <a:pt x="227" y="253"/>
                  <a:pt x="172" y="191"/>
                </a:cubicBezTo>
                <a:cubicBezTo>
                  <a:pt x="120" y="128"/>
                  <a:pt x="65" y="64"/>
                  <a:pt x="2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8"/>
          <p:cNvSpPr/>
          <p:nvPr/>
        </p:nvSpPr>
        <p:spPr>
          <a:xfrm>
            <a:off x="4032554" y="1618090"/>
            <a:ext cx="163466" cy="240879"/>
          </a:xfrm>
          <a:custGeom>
            <a:avLst/>
            <a:gdLst/>
            <a:ahLst/>
            <a:cxnLst/>
            <a:rect l="l" t="t" r="r" b="b"/>
            <a:pathLst>
              <a:path w="1835" h="2704" extrusionOk="0">
                <a:moveTo>
                  <a:pt x="1633" y="1"/>
                </a:moveTo>
                <a:cubicBezTo>
                  <a:pt x="1621" y="1"/>
                  <a:pt x="1610" y="1"/>
                  <a:pt x="1598" y="1"/>
                </a:cubicBezTo>
                <a:cubicBezTo>
                  <a:pt x="1518" y="2"/>
                  <a:pt x="1440" y="11"/>
                  <a:pt x="1362" y="25"/>
                </a:cubicBezTo>
                <a:cubicBezTo>
                  <a:pt x="1207" y="53"/>
                  <a:pt x="1053" y="103"/>
                  <a:pt x="908" y="177"/>
                </a:cubicBezTo>
                <a:cubicBezTo>
                  <a:pt x="762" y="249"/>
                  <a:pt x="625" y="344"/>
                  <a:pt x="503" y="461"/>
                </a:cubicBezTo>
                <a:cubicBezTo>
                  <a:pt x="382" y="577"/>
                  <a:pt x="275" y="714"/>
                  <a:pt x="194" y="866"/>
                </a:cubicBezTo>
                <a:cubicBezTo>
                  <a:pt x="183" y="884"/>
                  <a:pt x="175" y="903"/>
                  <a:pt x="165" y="922"/>
                </a:cubicBezTo>
                <a:lnTo>
                  <a:pt x="151" y="951"/>
                </a:lnTo>
                <a:lnTo>
                  <a:pt x="138" y="981"/>
                </a:lnTo>
                <a:cubicBezTo>
                  <a:pt x="121" y="1020"/>
                  <a:pt x="105" y="1060"/>
                  <a:pt x="91" y="1101"/>
                </a:cubicBezTo>
                <a:cubicBezTo>
                  <a:pt x="63" y="1181"/>
                  <a:pt x="42" y="1264"/>
                  <a:pt x="26" y="1347"/>
                </a:cubicBezTo>
                <a:lnTo>
                  <a:pt x="17" y="1410"/>
                </a:lnTo>
                <a:cubicBezTo>
                  <a:pt x="14" y="1430"/>
                  <a:pt x="11" y="1451"/>
                  <a:pt x="10" y="1472"/>
                </a:cubicBezTo>
                <a:cubicBezTo>
                  <a:pt x="7" y="1493"/>
                  <a:pt x="5" y="1514"/>
                  <a:pt x="4" y="1535"/>
                </a:cubicBezTo>
                <a:cubicBezTo>
                  <a:pt x="4" y="1555"/>
                  <a:pt x="2" y="1576"/>
                  <a:pt x="2" y="1597"/>
                </a:cubicBezTo>
                <a:cubicBezTo>
                  <a:pt x="0" y="1679"/>
                  <a:pt x="4" y="1762"/>
                  <a:pt x="14" y="1842"/>
                </a:cubicBezTo>
                <a:cubicBezTo>
                  <a:pt x="19" y="1882"/>
                  <a:pt x="25" y="1922"/>
                  <a:pt x="33" y="1961"/>
                </a:cubicBezTo>
                <a:cubicBezTo>
                  <a:pt x="42" y="2001"/>
                  <a:pt x="49" y="2040"/>
                  <a:pt x="60" y="2078"/>
                </a:cubicBezTo>
                <a:cubicBezTo>
                  <a:pt x="66" y="2098"/>
                  <a:pt x="71" y="2117"/>
                  <a:pt x="77" y="2136"/>
                </a:cubicBezTo>
                <a:cubicBezTo>
                  <a:pt x="83" y="2154"/>
                  <a:pt x="89" y="2174"/>
                  <a:pt x="95" y="2192"/>
                </a:cubicBezTo>
                <a:cubicBezTo>
                  <a:pt x="107" y="2230"/>
                  <a:pt x="123" y="2266"/>
                  <a:pt x="138" y="2303"/>
                </a:cubicBezTo>
                <a:cubicBezTo>
                  <a:pt x="153" y="2339"/>
                  <a:pt x="170" y="2374"/>
                  <a:pt x="187" y="2409"/>
                </a:cubicBezTo>
                <a:cubicBezTo>
                  <a:pt x="205" y="2444"/>
                  <a:pt x="224" y="2478"/>
                  <a:pt x="245" y="2512"/>
                </a:cubicBezTo>
                <a:cubicBezTo>
                  <a:pt x="265" y="2546"/>
                  <a:pt x="286" y="2578"/>
                  <a:pt x="308" y="2610"/>
                </a:cubicBezTo>
                <a:cubicBezTo>
                  <a:pt x="333" y="2642"/>
                  <a:pt x="356" y="2673"/>
                  <a:pt x="382" y="2704"/>
                </a:cubicBezTo>
                <a:cubicBezTo>
                  <a:pt x="390" y="2663"/>
                  <a:pt x="394" y="2625"/>
                  <a:pt x="399" y="2587"/>
                </a:cubicBezTo>
                <a:cubicBezTo>
                  <a:pt x="403" y="2549"/>
                  <a:pt x="408" y="2511"/>
                  <a:pt x="411" y="2474"/>
                </a:cubicBezTo>
                <a:cubicBezTo>
                  <a:pt x="417" y="2436"/>
                  <a:pt x="420" y="2400"/>
                  <a:pt x="424" y="2364"/>
                </a:cubicBezTo>
                <a:cubicBezTo>
                  <a:pt x="429" y="2327"/>
                  <a:pt x="432" y="2292"/>
                  <a:pt x="437" y="2257"/>
                </a:cubicBezTo>
                <a:cubicBezTo>
                  <a:pt x="454" y="2115"/>
                  <a:pt x="473" y="1980"/>
                  <a:pt x="499" y="1851"/>
                </a:cubicBezTo>
                <a:cubicBezTo>
                  <a:pt x="549" y="1594"/>
                  <a:pt x="624" y="1364"/>
                  <a:pt x="736" y="1156"/>
                </a:cubicBezTo>
                <a:cubicBezTo>
                  <a:pt x="847" y="949"/>
                  <a:pt x="997" y="758"/>
                  <a:pt x="1183" y="573"/>
                </a:cubicBezTo>
                <a:cubicBezTo>
                  <a:pt x="1277" y="482"/>
                  <a:pt x="1377" y="390"/>
                  <a:pt x="1486" y="299"/>
                </a:cubicBezTo>
                <a:cubicBezTo>
                  <a:pt x="1540" y="254"/>
                  <a:pt x="1596" y="208"/>
                  <a:pt x="1654" y="162"/>
                </a:cubicBezTo>
                <a:lnTo>
                  <a:pt x="1834" y="21"/>
                </a:lnTo>
                <a:cubicBezTo>
                  <a:pt x="1768" y="6"/>
                  <a:pt x="1700" y="1"/>
                  <a:pt x="1633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8"/>
          <p:cNvSpPr/>
          <p:nvPr/>
        </p:nvSpPr>
        <p:spPr>
          <a:xfrm>
            <a:off x="3995228" y="1773450"/>
            <a:ext cx="517480" cy="247115"/>
          </a:xfrm>
          <a:custGeom>
            <a:avLst/>
            <a:gdLst/>
            <a:ahLst/>
            <a:cxnLst/>
            <a:rect l="l" t="t" r="r" b="b"/>
            <a:pathLst>
              <a:path w="5809" h="2774" extrusionOk="0">
                <a:moveTo>
                  <a:pt x="5809" y="0"/>
                </a:moveTo>
                <a:cubicBezTo>
                  <a:pt x="5800" y="16"/>
                  <a:pt x="5790" y="30"/>
                  <a:pt x="5778" y="44"/>
                </a:cubicBezTo>
                <a:cubicBezTo>
                  <a:pt x="5768" y="59"/>
                  <a:pt x="5756" y="73"/>
                  <a:pt x="5745" y="87"/>
                </a:cubicBezTo>
                <a:cubicBezTo>
                  <a:pt x="5722" y="114"/>
                  <a:pt x="5701" y="141"/>
                  <a:pt x="5677" y="168"/>
                </a:cubicBezTo>
                <a:cubicBezTo>
                  <a:pt x="5631" y="221"/>
                  <a:pt x="5584" y="273"/>
                  <a:pt x="5536" y="325"/>
                </a:cubicBezTo>
                <a:cubicBezTo>
                  <a:pt x="5440" y="427"/>
                  <a:pt x="5342" y="526"/>
                  <a:pt x="5242" y="621"/>
                </a:cubicBezTo>
                <a:cubicBezTo>
                  <a:pt x="5041" y="810"/>
                  <a:pt x="4834" y="986"/>
                  <a:pt x="4617" y="1146"/>
                </a:cubicBezTo>
                <a:cubicBezTo>
                  <a:pt x="4401" y="1305"/>
                  <a:pt x="4176" y="1450"/>
                  <a:pt x="3944" y="1579"/>
                </a:cubicBezTo>
                <a:cubicBezTo>
                  <a:pt x="3712" y="1706"/>
                  <a:pt x="3472" y="1817"/>
                  <a:pt x="3225" y="1912"/>
                </a:cubicBezTo>
                <a:cubicBezTo>
                  <a:pt x="2732" y="2101"/>
                  <a:pt x="2212" y="2220"/>
                  <a:pt x="1673" y="2285"/>
                </a:cubicBezTo>
                <a:cubicBezTo>
                  <a:pt x="1404" y="2319"/>
                  <a:pt x="1130" y="2338"/>
                  <a:pt x="851" y="2350"/>
                </a:cubicBezTo>
                <a:cubicBezTo>
                  <a:pt x="712" y="2356"/>
                  <a:pt x="572" y="2358"/>
                  <a:pt x="430" y="2361"/>
                </a:cubicBezTo>
                <a:lnTo>
                  <a:pt x="216" y="2364"/>
                </a:lnTo>
                <a:cubicBezTo>
                  <a:pt x="145" y="2365"/>
                  <a:pt x="73" y="2365"/>
                  <a:pt x="1" y="2368"/>
                </a:cubicBezTo>
                <a:cubicBezTo>
                  <a:pt x="66" y="2399"/>
                  <a:pt x="133" y="2428"/>
                  <a:pt x="200" y="2455"/>
                </a:cubicBezTo>
                <a:cubicBezTo>
                  <a:pt x="267" y="2482"/>
                  <a:pt x="334" y="2508"/>
                  <a:pt x="403" y="2530"/>
                </a:cubicBezTo>
                <a:cubicBezTo>
                  <a:pt x="437" y="2542"/>
                  <a:pt x="472" y="2554"/>
                  <a:pt x="506" y="2564"/>
                </a:cubicBezTo>
                <a:lnTo>
                  <a:pt x="559" y="2580"/>
                </a:lnTo>
                <a:lnTo>
                  <a:pt x="611" y="2595"/>
                </a:lnTo>
                <a:cubicBezTo>
                  <a:pt x="680" y="2615"/>
                  <a:pt x="751" y="2634"/>
                  <a:pt x="822" y="2650"/>
                </a:cubicBezTo>
                <a:cubicBezTo>
                  <a:pt x="1105" y="2716"/>
                  <a:pt x="1396" y="2758"/>
                  <a:pt x="1691" y="2770"/>
                </a:cubicBezTo>
                <a:cubicBezTo>
                  <a:pt x="1754" y="2772"/>
                  <a:pt x="1817" y="2774"/>
                  <a:pt x="1881" y="2774"/>
                </a:cubicBezTo>
                <a:cubicBezTo>
                  <a:pt x="2409" y="2774"/>
                  <a:pt x="2944" y="2679"/>
                  <a:pt x="3445" y="2487"/>
                </a:cubicBezTo>
                <a:cubicBezTo>
                  <a:pt x="3726" y="2378"/>
                  <a:pt x="3995" y="2241"/>
                  <a:pt x="4246" y="2077"/>
                </a:cubicBezTo>
                <a:cubicBezTo>
                  <a:pt x="4497" y="1912"/>
                  <a:pt x="4729" y="1721"/>
                  <a:pt x="4936" y="1508"/>
                </a:cubicBezTo>
                <a:cubicBezTo>
                  <a:pt x="5040" y="1401"/>
                  <a:pt x="5137" y="1290"/>
                  <a:pt x="5227" y="1173"/>
                </a:cubicBezTo>
                <a:cubicBezTo>
                  <a:pt x="5318" y="1056"/>
                  <a:pt x="5402" y="934"/>
                  <a:pt x="5477" y="808"/>
                </a:cubicBezTo>
                <a:cubicBezTo>
                  <a:pt x="5553" y="682"/>
                  <a:pt x="5621" y="552"/>
                  <a:pt x="5679" y="417"/>
                </a:cubicBezTo>
                <a:cubicBezTo>
                  <a:pt x="5708" y="351"/>
                  <a:pt x="5735" y="282"/>
                  <a:pt x="5757" y="213"/>
                </a:cubicBezTo>
                <a:cubicBezTo>
                  <a:pt x="5769" y="178"/>
                  <a:pt x="5780" y="143"/>
                  <a:pt x="5789" y="108"/>
                </a:cubicBezTo>
                <a:cubicBezTo>
                  <a:pt x="5798" y="73"/>
                  <a:pt x="5807" y="37"/>
                  <a:pt x="5809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8"/>
          <p:cNvSpPr/>
          <p:nvPr/>
        </p:nvSpPr>
        <p:spPr>
          <a:xfrm>
            <a:off x="3911935" y="2931348"/>
            <a:ext cx="455301" cy="483005"/>
          </a:xfrm>
          <a:custGeom>
            <a:avLst/>
            <a:gdLst/>
            <a:ahLst/>
            <a:cxnLst/>
            <a:rect l="l" t="t" r="r" b="b"/>
            <a:pathLst>
              <a:path w="5111" h="5422" extrusionOk="0">
                <a:moveTo>
                  <a:pt x="3144" y="0"/>
                </a:moveTo>
                <a:cubicBezTo>
                  <a:pt x="3076" y="0"/>
                  <a:pt x="3008" y="2"/>
                  <a:pt x="2939" y="6"/>
                </a:cubicBezTo>
                <a:cubicBezTo>
                  <a:pt x="2704" y="18"/>
                  <a:pt x="2467" y="52"/>
                  <a:pt x="2236" y="113"/>
                </a:cubicBezTo>
                <a:cubicBezTo>
                  <a:pt x="2120" y="144"/>
                  <a:pt x="2005" y="180"/>
                  <a:pt x="1893" y="224"/>
                </a:cubicBezTo>
                <a:cubicBezTo>
                  <a:pt x="1780" y="268"/>
                  <a:pt x="1669" y="317"/>
                  <a:pt x="1563" y="375"/>
                </a:cubicBezTo>
                <a:cubicBezTo>
                  <a:pt x="1455" y="432"/>
                  <a:pt x="1351" y="496"/>
                  <a:pt x="1251" y="567"/>
                </a:cubicBezTo>
                <a:cubicBezTo>
                  <a:pt x="1151" y="638"/>
                  <a:pt x="1056" y="715"/>
                  <a:pt x="966" y="798"/>
                </a:cubicBezTo>
                <a:cubicBezTo>
                  <a:pt x="876" y="881"/>
                  <a:pt x="793" y="971"/>
                  <a:pt x="715" y="1066"/>
                </a:cubicBezTo>
                <a:cubicBezTo>
                  <a:pt x="636" y="1159"/>
                  <a:pt x="566" y="1259"/>
                  <a:pt x="501" y="1362"/>
                </a:cubicBezTo>
                <a:cubicBezTo>
                  <a:pt x="371" y="1568"/>
                  <a:pt x="269" y="1788"/>
                  <a:pt x="192" y="2014"/>
                </a:cubicBezTo>
                <a:cubicBezTo>
                  <a:pt x="153" y="2127"/>
                  <a:pt x="122" y="2242"/>
                  <a:pt x="96" y="2357"/>
                </a:cubicBezTo>
                <a:cubicBezTo>
                  <a:pt x="71" y="2472"/>
                  <a:pt x="50" y="2588"/>
                  <a:pt x="36" y="2705"/>
                </a:cubicBezTo>
                <a:cubicBezTo>
                  <a:pt x="28" y="2762"/>
                  <a:pt x="23" y="2821"/>
                  <a:pt x="16" y="2878"/>
                </a:cubicBezTo>
                <a:cubicBezTo>
                  <a:pt x="12" y="2937"/>
                  <a:pt x="9" y="2994"/>
                  <a:pt x="6" y="3052"/>
                </a:cubicBezTo>
                <a:cubicBezTo>
                  <a:pt x="2" y="3168"/>
                  <a:pt x="1" y="3283"/>
                  <a:pt x="5" y="3398"/>
                </a:cubicBezTo>
                <a:cubicBezTo>
                  <a:pt x="9" y="3513"/>
                  <a:pt x="16" y="3627"/>
                  <a:pt x="29" y="3740"/>
                </a:cubicBezTo>
                <a:lnTo>
                  <a:pt x="34" y="3783"/>
                </a:lnTo>
                <a:lnTo>
                  <a:pt x="39" y="3829"/>
                </a:lnTo>
                <a:cubicBezTo>
                  <a:pt x="41" y="3845"/>
                  <a:pt x="44" y="3860"/>
                  <a:pt x="46" y="3875"/>
                </a:cubicBezTo>
                <a:cubicBezTo>
                  <a:pt x="49" y="3890"/>
                  <a:pt x="51" y="3906"/>
                  <a:pt x="54" y="3921"/>
                </a:cubicBezTo>
                <a:cubicBezTo>
                  <a:pt x="65" y="3982"/>
                  <a:pt x="81" y="4041"/>
                  <a:pt x="98" y="4101"/>
                </a:cubicBezTo>
                <a:cubicBezTo>
                  <a:pt x="134" y="4219"/>
                  <a:pt x="183" y="4333"/>
                  <a:pt x="243" y="4439"/>
                </a:cubicBezTo>
                <a:cubicBezTo>
                  <a:pt x="302" y="4544"/>
                  <a:pt x="371" y="4643"/>
                  <a:pt x="449" y="4733"/>
                </a:cubicBezTo>
                <a:cubicBezTo>
                  <a:pt x="605" y="4912"/>
                  <a:pt x="789" y="5058"/>
                  <a:pt x="986" y="5171"/>
                </a:cubicBezTo>
                <a:cubicBezTo>
                  <a:pt x="1083" y="5229"/>
                  <a:pt x="1186" y="5278"/>
                  <a:pt x="1289" y="5320"/>
                </a:cubicBezTo>
                <a:cubicBezTo>
                  <a:pt x="1393" y="5362"/>
                  <a:pt x="1499" y="5399"/>
                  <a:pt x="1607" y="5422"/>
                </a:cubicBezTo>
                <a:cubicBezTo>
                  <a:pt x="1511" y="5367"/>
                  <a:pt x="1420" y="5306"/>
                  <a:pt x="1333" y="5242"/>
                </a:cubicBezTo>
                <a:cubicBezTo>
                  <a:pt x="1246" y="5177"/>
                  <a:pt x="1163" y="5108"/>
                  <a:pt x="1084" y="5037"/>
                </a:cubicBezTo>
                <a:cubicBezTo>
                  <a:pt x="928" y="4892"/>
                  <a:pt x="791" y="4732"/>
                  <a:pt x="687" y="4558"/>
                </a:cubicBezTo>
                <a:cubicBezTo>
                  <a:pt x="636" y="4471"/>
                  <a:pt x="592" y="4382"/>
                  <a:pt x="558" y="4289"/>
                </a:cubicBezTo>
                <a:cubicBezTo>
                  <a:pt x="525" y="4198"/>
                  <a:pt x="499" y="4104"/>
                  <a:pt x="484" y="4009"/>
                </a:cubicBezTo>
                <a:cubicBezTo>
                  <a:pt x="477" y="3962"/>
                  <a:pt x="471" y="3914"/>
                  <a:pt x="470" y="3866"/>
                </a:cubicBezTo>
                <a:cubicBezTo>
                  <a:pt x="468" y="3842"/>
                  <a:pt x="467" y="3819"/>
                  <a:pt x="467" y="3794"/>
                </a:cubicBezTo>
                <a:lnTo>
                  <a:pt x="467" y="3758"/>
                </a:lnTo>
                <a:lnTo>
                  <a:pt x="468" y="3720"/>
                </a:lnTo>
                <a:cubicBezTo>
                  <a:pt x="469" y="3614"/>
                  <a:pt x="474" y="3510"/>
                  <a:pt x="481" y="3405"/>
                </a:cubicBezTo>
                <a:cubicBezTo>
                  <a:pt x="510" y="2989"/>
                  <a:pt x="587" y="2582"/>
                  <a:pt x="734" y="2212"/>
                </a:cubicBezTo>
                <a:cubicBezTo>
                  <a:pt x="807" y="2027"/>
                  <a:pt x="899" y="1851"/>
                  <a:pt x="1007" y="1690"/>
                </a:cubicBezTo>
                <a:cubicBezTo>
                  <a:pt x="1062" y="1609"/>
                  <a:pt x="1120" y="1532"/>
                  <a:pt x="1183" y="1459"/>
                </a:cubicBezTo>
                <a:cubicBezTo>
                  <a:pt x="1246" y="1384"/>
                  <a:pt x="1313" y="1315"/>
                  <a:pt x="1384" y="1250"/>
                </a:cubicBezTo>
                <a:cubicBezTo>
                  <a:pt x="1667" y="989"/>
                  <a:pt x="2017" y="799"/>
                  <a:pt x="2397" y="684"/>
                </a:cubicBezTo>
                <a:cubicBezTo>
                  <a:pt x="2586" y="627"/>
                  <a:pt x="2783" y="587"/>
                  <a:pt x="2984" y="564"/>
                </a:cubicBezTo>
                <a:cubicBezTo>
                  <a:pt x="3085" y="551"/>
                  <a:pt x="3187" y="544"/>
                  <a:pt x="3289" y="540"/>
                </a:cubicBezTo>
                <a:cubicBezTo>
                  <a:pt x="3314" y="540"/>
                  <a:pt x="3340" y="538"/>
                  <a:pt x="3366" y="538"/>
                </a:cubicBezTo>
                <a:lnTo>
                  <a:pt x="3443" y="537"/>
                </a:lnTo>
                <a:cubicBezTo>
                  <a:pt x="3492" y="537"/>
                  <a:pt x="3542" y="537"/>
                  <a:pt x="3592" y="540"/>
                </a:cubicBezTo>
                <a:cubicBezTo>
                  <a:pt x="3790" y="549"/>
                  <a:pt x="3984" y="579"/>
                  <a:pt x="4160" y="644"/>
                </a:cubicBezTo>
                <a:cubicBezTo>
                  <a:pt x="4338" y="709"/>
                  <a:pt x="4497" y="810"/>
                  <a:pt x="4626" y="953"/>
                </a:cubicBezTo>
                <a:cubicBezTo>
                  <a:pt x="4755" y="1095"/>
                  <a:pt x="4852" y="1278"/>
                  <a:pt x="4920" y="1477"/>
                </a:cubicBezTo>
                <a:cubicBezTo>
                  <a:pt x="4937" y="1527"/>
                  <a:pt x="4952" y="1578"/>
                  <a:pt x="4966" y="1630"/>
                </a:cubicBezTo>
                <a:cubicBezTo>
                  <a:pt x="4981" y="1681"/>
                  <a:pt x="4993" y="1734"/>
                  <a:pt x="5005" y="1787"/>
                </a:cubicBezTo>
                <a:cubicBezTo>
                  <a:pt x="5029" y="1893"/>
                  <a:pt x="5047" y="2003"/>
                  <a:pt x="5072" y="2112"/>
                </a:cubicBezTo>
                <a:lnTo>
                  <a:pt x="5091" y="1946"/>
                </a:lnTo>
                <a:cubicBezTo>
                  <a:pt x="5097" y="1891"/>
                  <a:pt x="5102" y="1836"/>
                  <a:pt x="5105" y="1779"/>
                </a:cubicBezTo>
                <a:cubicBezTo>
                  <a:pt x="5108" y="1723"/>
                  <a:pt x="5110" y="1667"/>
                  <a:pt x="5109" y="1611"/>
                </a:cubicBezTo>
                <a:cubicBezTo>
                  <a:pt x="5108" y="1554"/>
                  <a:pt x="5106" y="1497"/>
                  <a:pt x="5101" y="1439"/>
                </a:cubicBezTo>
                <a:cubicBezTo>
                  <a:pt x="5095" y="1382"/>
                  <a:pt x="5087" y="1325"/>
                  <a:pt x="5076" y="1267"/>
                </a:cubicBezTo>
                <a:cubicBezTo>
                  <a:pt x="5065" y="1210"/>
                  <a:pt x="5052" y="1152"/>
                  <a:pt x="5034" y="1095"/>
                </a:cubicBezTo>
                <a:cubicBezTo>
                  <a:pt x="4998" y="982"/>
                  <a:pt x="4951" y="868"/>
                  <a:pt x="4886" y="764"/>
                </a:cubicBezTo>
                <a:cubicBezTo>
                  <a:pt x="4820" y="658"/>
                  <a:pt x="4742" y="559"/>
                  <a:pt x="4648" y="474"/>
                </a:cubicBezTo>
                <a:cubicBezTo>
                  <a:pt x="4556" y="388"/>
                  <a:pt x="4451" y="316"/>
                  <a:pt x="4341" y="256"/>
                </a:cubicBezTo>
                <a:cubicBezTo>
                  <a:pt x="4230" y="196"/>
                  <a:pt x="4115" y="151"/>
                  <a:pt x="3998" y="114"/>
                </a:cubicBezTo>
                <a:cubicBezTo>
                  <a:pt x="3881" y="78"/>
                  <a:pt x="3762" y="53"/>
                  <a:pt x="3643" y="35"/>
                </a:cubicBezTo>
                <a:cubicBezTo>
                  <a:pt x="3584" y="27"/>
                  <a:pt x="3525" y="20"/>
                  <a:pt x="3465" y="14"/>
                </a:cubicBezTo>
                <a:cubicBezTo>
                  <a:pt x="3407" y="9"/>
                  <a:pt x="3349" y="6"/>
                  <a:pt x="3291" y="3"/>
                </a:cubicBezTo>
                <a:cubicBezTo>
                  <a:pt x="3242" y="1"/>
                  <a:pt x="3193" y="0"/>
                  <a:pt x="3144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8"/>
          <p:cNvSpPr/>
          <p:nvPr/>
        </p:nvSpPr>
        <p:spPr>
          <a:xfrm>
            <a:off x="3477299" y="2255744"/>
            <a:ext cx="506523" cy="541889"/>
          </a:xfrm>
          <a:custGeom>
            <a:avLst/>
            <a:gdLst/>
            <a:ahLst/>
            <a:cxnLst/>
            <a:rect l="l" t="t" r="r" b="b"/>
            <a:pathLst>
              <a:path w="5686" h="6083" extrusionOk="0">
                <a:moveTo>
                  <a:pt x="1510" y="1"/>
                </a:moveTo>
                <a:cubicBezTo>
                  <a:pt x="1490" y="1"/>
                  <a:pt x="1471" y="1"/>
                  <a:pt x="1452" y="2"/>
                </a:cubicBezTo>
                <a:cubicBezTo>
                  <a:pt x="1419" y="3"/>
                  <a:pt x="1386" y="3"/>
                  <a:pt x="1353" y="5"/>
                </a:cubicBezTo>
                <a:cubicBezTo>
                  <a:pt x="1288" y="7"/>
                  <a:pt x="1222" y="10"/>
                  <a:pt x="1157" y="13"/>
                </a:cubicBezTo>
                <a:cubicBezTo>
                  <a:pt x="1091" y="18"/>
                  <a:pt x="1026" y="23"/>
                  <a:pt x="961" y="29"/>
                </a:cubicBezTo>
                <a:cubicBezTo>
                  <a:pt x="896" y="35"/>
                  <a:pt x="831" y="41"/>
                  <a:pt x="766" y="50"/>
                </a:cubicBezTo>
                <a:lnTo>
                  <a:pt x="669" y="62"/>
                </a:lnTo>
                <a:cubicBezTo>
                  <a:pt x="637" y="67"/>
                  <a:pt x="605" y="71"/>
                  <a:pt x="573" y="76"/>
                </a:cubicBezTo>
                <a:cubicBezTo>
                  <a:pt x="509" y="87"/>
                  <a:pt x="445" y="97"/>
                  <a:pt x="380" y="110"/>
                </a:cubicBezTo>
                <a:cubicBezTo>
                  <a:pt x="253" y="134"/>
                  <a:pt x="126" y="160"/>
                  <a:pt x="1" y="195"/>
                </a:cubicBezTo>
                <a:lnTo>
                  <a:pt x="1" y="256"/>
                </a:lnTo>
                <a:cubicBezTo>
                  <a:pt x="45" y="256"/>
                  <a:pt x="89" y="256"/>
                  <a:pt x="132" y="256"/>
                </a:cubicBezTo>
                <a:cubicBezTo>
                  <a:pt x="592" y="256"/>
                  <a:pt x="1052" y="281"/>
                  <a:pt x="1507" y="344"/>
                </a:cubicBezTo>
                <a:cubicBezTo>
                  <a:pt x="1756" y="378"/>
                  <a:pt x="2003" y="422"/>
                  <a:pt x="2246" y="481"/>
                </a:cubicBezTo>
                <a:cubicBezTo>
                  <a:pt x="2489" y="540"/>
                  <a:pt x="2729" y="613"/>
                  <a:pt x="2961" y="704"/>
                </a:cubicBezTo>
                <a:cubicBezTo>
                  <a:pt x="3193" y="797"/>
                  <a:pt x="3419" y="904"/>
                  <a:pt x="3630" y="1035"/>
                </a:cubicBezTo>
                <a:cubicBezTo>
                  <a:pt x="3842" y="1165"/>
                  <a:pt x="4039" y="1318"/>
                  <a:pt x="4214" y="1493"/>
                </a:cubicBezTo>
                <a:cubicBezTo>
                  <a:pt x="4389" y="1667"/>
                  <a:pt x="4541" y="1865"/>
                  <a:pt x="4664" y="2079"/>
                </a:cubicBezTo>
                <a:cubicBezTo>
                  <a:pt x="4726" y="2187"/>
                  <a:pt x="4781" y="2298"/>
                  <a:pt x="4829" y="2411"/>
                </a:cubicBezTo>
                <a:cubicBezTo>
                  <a:pt x="4877" y="2526"/>
                  <a:pt x="4918" y="2643"/>
                  <a:pt x="4952" y="2761"/>
                </a:cubicBezTo>
                <a:cubicBezTo>
                  <a:pt x="5021" y="3000"/>
                  <a:pt x="5063" y="3247"/>
                  <a:pt x="5083" y="3493"/>
                </a:cubicBezTo>
                <a:cubicBezTo>
                  <a:pt x="5100" y="3740"/>
                  <a:pt x="5085" y="3989"/>
                  <a:pt x="5039" y="4232"/>
                </a:cubicBezTo>
                <a:cubicBezTo>
                  <a:pt x="4992" y="4475"/>
                  <a:pt x="4915" y="4712"/>
                  <a:pt x="4794" y="4926"/>
                </a:cubicBezTo>
                <a:cubicBezTo>
                  <a:pt x="4735" y="5033"/>
                  <a:pt x="4665" y="5134"/>
                  <a:pt x="4584" y="5225"/>
                </a:cubicBezTo>
                <a:cubicBezTo>
                  <a:pt x="4503" y="5316"/>
                  <a:pt x="4411" y="5396"/>
                  <a:pt x="4309" y="5463"/>
                </a:cubicBezTo>
                <a:cubicBezTo>
                  <a:pt x="4107" y="5596"/>
                  <a:pt x="3863" y="5662"/>
                  <a:pt x="3619" y="5678"/>
                </a:cubicBezTo>
                <a:cubicBezTo>
                  <a:pt x="3579" y="5681"/>
                  <a:pt x="3539" y="5682"/>
                  <a:pt x="3499" y="5682"/>
                </a:cubicBezTo>
                <a:cubicBezTo>
                  <a:pt x="3293" y="5682"/>
                  <a:pt x="3087" y="5648"/>
                  <a:pt x="2891" y="5584"/>
                </a:cubicBezTo>
                <a:cubicBezTo>
                  <a:pt x="2774" y="5545"/>
                  <a:pt x="2661" y="5493"/>
                  <a:pt x="2557" y="5429"/>
                </a:cubicBezTo>
                <a:cubicBezTo>
                  <a:pt x="2452" y="5365"/>
                  <a:pt x="2356" y="5287"/>
                  <a:pt x="2274" y="5196"/>
                </a:cubicBezTo>
                <a:cubicBezTo>
                  <a:pt x="2192" y="5106"/>
                  <a:pt x="2126" y="5002"/>
                  <a:pt x="2080" y="4888"/>
                </a:cubicBezTo>
                <a:cubicBezTo>
                  <a:pt x="2033" y="4775"/>
                  <a:pt x="2008" y="4653"/>
                  <a:pt x="2003" y="4530"/>
                </a:cubicBezTo>
                <a:lnTo>
                  <a:pt x="1942" y="4533"/>
                </a:lnTo>
                <a:cubicBezTo>
                  <a:pt x="1919" y="4663"/>
                  <a:pt x="1921" y="4802"/>
                  <a:pt x="1951" y="4939"/>
                </a:cubicBezTo>
                <a:cubicBezTo>
                  <a:pt x="1966" y="5008"/>
                  <a:pt x="1989" y="5075"/>
                  <a:pt x="2018" y="5141"/>
                </a:cubicBezTo>
                <a:cubicBezTo>
                  <a:pt x="2032" y="5174"/>
                  <a:pt x="2047" y="5207"/>
                  <a:pt x="2065" y="5238"/>
                </a:cubicBezTo>
                <a:cubicBezTo>
                  <a:pt x="2082" y="5270"/>
                  <a:pt x="2101" y="5301"/>
                  <a:pt x="2121" y="5331"/>
                </a:cubicBezTo>
                <a:cubicBezTo>
                  <a:pt x="2162" y="5391"/>
                  <a:pt x="2207" y="5449"/>
                  <a:pt x="2257" y="5503"/>
                </a:cubicBezTo>
                <a:cubicBezTo>
                  <a:pt x="2307" y="5556"/>
                  <a:pt x="2361" y="5606"/>
                  <a:pt x="2417" y="5651"/>
                </a:cubicBezTo>
                <a:cubicBezTo>
                  <a:pt x="2473" y="5698"/>
                  <a:pt x="2533" y="5740"/>
                  <a:pt x="2596" y="5779"/>
                </a:cubicBezTo>
                <a:cubicBezTo>
                  <a:pt x="2658" y="5816"/>
                  <a:pt x="2721" y="5851"/>
                  <a:pt x="2788" y="5883"/>
                </a:cubicBezTo>
                <a:cubicBezTo>
                  <a:pt x="2854" y="5913"/>
                  <a:pt x="2921" y="5941"/>
                  <a:pt x="2990" y="5966"/>
                </a:cubicBezTo>
                <a:cubicBezTo>
                  <a:pt x="3060" y="5988"/>
                  <a:pt x="3130" y="6009"/>
                  <a:pt x="3202" y="6026"/>
                </a:cubicBezTo>
                <a:cubicBezTo>
                  <a:pt x="3345" y="6059"/>
                  <a:pt x="3492" y="6080"/>
                  <a:pt x="3643" y="6082"/>
                </a:cubicBezTo>
                <a:cubicBezTo>
                  <a:pt x="3657" y="6082"/>
                  <a:pt x="3671" y="6082"/>
                  <a:pt x="3685" y="6082"/>
                </a:cubicBezTo>
                <a:cubicBezTo>
                  <a:pt x="3822" y="6082"/>
                  <a:pt x="3963" y="6070"/>
                  <a:pt x="4105" y="6038"/>
                </a:cubicBezTo>
                <a:cubicBezTo>
                  <a:pt x="4183" y="6021"/>
                  <a:pt x="4261" y="5998"/>
                  <a:pt x="4339" y="5968"/>
                </a:cubicBezTo>
                <a:cubicBezTo>
                  <a:pt x="4378" y="5953"/>
                  <a:pt x="4417" y="5937"/>
                  <a:pt x="4456" y="5919"/>
                </a:cubicBezTo>
                <a:cubicBezTo>
                  <a:pt x="4493" y="5901"/>
                  <a:pt x="4530" y="5883"/>
                  <a:pt x="4566" y="5862"/>
                </a:cubicBezTo>
                <a:cubicBezTo>
                  <a:pt x="4712" y="5782"/>
                  <a:pt x="4843" y="5678"/>
                  <a:pt x="4958" y="5563"/>
                </a:cubicBezTo>
                <a:cubicBezTo>
                  <a:pt x="5074" y="5447"/>
                  <a:pt x="5174" y="5320"/>
                  <a:pt x="5258" y="5187"/>
                </a:cubicBezTo>
                <a:cubicBezTo>
                  <a:pt x="5341" y="5052"/>
                  <a:pt x="5409" y="4913"/>
                  <a:pt x="5466" y="4771"/>
                </a:cubicBezTo>
                <a:cubicBezTo>
                  <a:pt x="5493" y="4700"/>
                  <a:pt x="5519" y="4629"/>
                  <a:pt x="5542" y="4557"/>
                </a:cubicBezTo>
                <a:cubicBezTo>
                  <a:pt x="5563" y="4485"/>
                  <a:pt x="5582" y="4412"/>
                  <a:pt x="5598" y="4340"/>
                </a:cubicBezTo>
                <a:cubicBezTo>
                  <a:pt x="5631" y="4194"/>
                  <a:pt x="5654" y="4047"/>
                  <a:pt x="5668" y="3900"/>
                </a:cubicBezTo>
                <a:cubicBezTo>
                  <a:pt x="5682" y="3752"/>
                  <a:pt x="5686" y="3604"/>
                  <a:pt x="5679" y="3454"/>
                </a:cubicBezTo>
                <a:cubicBezTo>
                  <a:pt x="5677" y="3416"/>
                  <a:pt x="5675" y="3379"/>
                  <a:pt x="5672" y="3340"/>
                </a:cubicBezTo>
                <a:cubicBezTo>
                  <a:pt x="5669" y="3303"/>
                  <a:pt x="5665" y="3269"/>
                  <a:pt x="5661" y="3233"/>
                </a:cubicBezTo>
                <a:cubicBezTo>
                  <a:pt x="5659" y="3215"/>
                  <a:pt x="5658" y="3198"/>
                  <a:pt x="5656" y="3179"/>
                </a:cubicBezTo>
                <a:lnTo>
                  <a:pt x="5649" y="3126"/>
                </a:lnTo>
                <a:cubicBezTo>
                  <a:pt x="5644" y="3090"/>
                  <a:pt x="5640" y="3055"/>
                  <a:pt x="5633" y="3020"/>
                </a:cubicBezTo>
                <a:cubicBezTo>
                  <a:pt x="5628" y="2984"/>
                  <a:pt x="5622" y="2948"/>
                  <a:pt x="5616" y="2912"/>
                </a:cubicBezTo>
                <a:lnTo>
                  <a:pt x="5594" y="2806"/>
                </a:lnTo>
                <a:cubicBezTo>
                  <a:pt x="5587" y="2770"/>
                  <a:pt x="5577" y="2734"/>
                  <a:pt x="5569" y="2699"/>
                </a:cubicBezTo>
                <a:lnTo>
                  <a:pt x="5556" y="2646"/>
                </a:lnTo>
                <a:lnTo>
                  <a:pt x="5542" y="2593"/>
                </a:lnTo>
                <a:cubicBezTo>
                  <a:pt x="5501" y="2451"/>
                  <a:pt x="5454" y="2311"/>
                  <a:pt x="5396" y="2173"/>
                </a:cubicBezTo>
                <a:cubicBezTo>
                  <a:pt x="5337" y="2036"/>
                  <a:pt x="5271" y="1901"/>
                  <a:pt x="5194" y="1772"/>
                </a:cubicBezTo>
                <a:cubicBezTo>
                  <a:pt x="5041" y="1514"/>
                  <a:pt x="4852" y="1274"/>
                  <a:pt x="4634" y="1071"/>
                </a:cubicBezTo>
                <a:cubicBezTo>
                  <a:pt x="4607" y="1046"/>
                  <a:pt x="4579" y="1020"/>
                  <a:pt x="4552" y="996"/>
                </a:cubicBezTo>
                <a:cubicBezTo>
                  <a:pt x="4524" y="970"/>
                  <a:pt x="4496" y="947"/>
                  <a:pt x="4468" y="923"/>
                </a:cubicBezTo>
                <a:cubicBezTo>
                  <a:pt x="4410" y="877"/>
                  <a:pt x="4351" y="832"/>
                  <a:pt x="4292" y="789"/>
                </a:cubicBezTo>
                <a:cubicBezTo>
                  <a:pt x="4173" y="703"/>
                  <a:pt x="4050" y="626"/>
                  <a:pt x="3924" y="556"/>
                </a:cubicBezTo>
                <a:cubicBezTo>
                  <a:pt x="3799" y="487"/>
                  <a:pt x="3670" y="426"/>
                  <a:pt x="3539" y="371"/>
                </a:cubicBezTo>
                <a:cubicBezTo>
                  <a:pt x="3475" y="343"/>
                  <a:pt x="3409" y="316"/>
                  <a:pt x="3344" y="293"/>
                </a:cubicBezTo>
                <a:cubicBezTo>
                  <a:pt x="3311" y="282"/>
                  <a:pt x="3277" y="270"/>
                  <a:pt x="3245" y="260"/>
                </a:cubicBezTo>
                <a:lnTo>
                  <a:pt x="3146" y="227"/>
                </a:lnTo>
                <a:lnTo>
                  <a:pt x="3046" y="199"/>
                </a:lnTo>
                <a:lnTo>
                  <a:pt x="2947" y="171"/>
                </a:lnTo>
                <a:cubicBezTo>
                  <a:pt x="2913" y="162"/>
                  <a:pt x="2880" y="154"/>
                  <a:pt x="2847" y="145"/>
                </a:cubicBezTo>
                <a:cubicBezTo>
                  <a:pt x="2814" y="137"/>
                  <a:pt x="2780" y="130"/>
                  <a:pt x="2747" y="124"/>
                </a:cubicBezTo>
                <a:cubicBezTo>
                  <a:pt x="2613" y="96"/>
                  <a:pt x="2480" y="72"/>
                  <a:pt x="2347" y="53"/>
                </a:cubicBezTo>
                <a:cubicBezTo>
                  <a:pt x="2213" y="35"/>
                  <a:pt x="2080" y="22"/>
                  <a:pt x="1948" y="13"/>
                </a:cubicBezTo>
                <a:cubicBezTo>
                  <a:pt x="1815" y="5"/>
                  <a:pt x="1682" y="2"/>
                  <a:pt x="1550" y="1"/>
                </a:cubicBezTo>
                <a:cubicBezTo>
                  <a:pt x="1537" y="1"/>
                  <a:pt x="1523" y="1"/>
                  <a:pt x="1510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8"/>
          <p:cNvSpPr/>
          <p:nvPr/>
        </p:nvSpPr>
        <p:spPr>
          <a:xfrm>
            <a:off x="4042709" y="2308927"/>
            <a:ext cx="472404" cy="350005"/>
          </a:xfrm>
          <a:custGeom>
            <a:avLst/>
            <a:gdLst/>
            <a:ahLst/>
            <a:cxnLst/>
            <a:rect l="l" t="t" r="r" b="b"/>
            <a:pathLst>
              <a:path w="5303" h="3929" extrusionOk="0">
                <a:moveTo>
                  <a:pt x="1006" y="0"/>
                </a:moveTo>
                <a:cubicBezTo>
                  <a:pt x="975" y="0"/>
                  <a:pt x="943" y="1"/>
                  <a:pt x="912" y="1"/>
                </a:cubicBezTo>
                <a:cubicBezTo>
                  <a:pt x="873" y="2"/>
                  <a:pt x="833" y="3"/>
                  <a:pt x="794" y="6"/>
                </a:cubicBezTo>
                <a:lnTo>
                  <a:pt x="736" y="10"/>
                </a:lnTo>
                <a:lnTo>
                  <a:pt x="677" y="15"/>
                </a:lnTo>
                <a:cubicBezTo>
                  <a:pt x="599" y="23"/>
                  <a:pt x="521" y="33"/>
                  <a:pt x="444" y="49"/>
                </a:cubicBezTo>
                <a:cubicBezTo>
                  <a:pt x="367" y="63"/>
                  <a:pt x="290" y="81"/>
                  <a:pt x="215" y="104"/>
                </a:cubicBezTo>
                <a:cubicBezTo>
                  <a:pt x="141" y="128"/>
                  <a:pt x="67" y="154"/>
                  <a:pt x="0" y="194"/>
                </a:cubicBezTo>
                <a:cubicBezTo>
                  <a:pt x="32" y="192"/>
                  <a:pt x="63" y="191"/>
                  <a:pt x="94" y="191"/>
                </a:cubicBezTo>
                <a:cubicBezTo>
                  <a:pt x="138" y="191"/>
                  <a:pt x="183" y="193"/>
                  <a:pt x="227" y="196"/>
                </a:cubicBezTo>
                <a:cubicBezTo>
                  <a:pt x="302" y="201"/>
                  <a:pt x="375" y="209"/>
                  <a:pt x="448" y="220"/>
                </a:cubicBezTo>
                <a:cubicBezTo>
                  <a:pt x="595" y="240"/>
                  <a:pt x="740" y="270"/>
                  <a:pt x="882" y="303"/>
                </a:cubicBezTo>
                <a:cubicBezTo>
                  <a:pt x="1168" y="369"/>
                  <a:pt x="1447" y="456"/>
                  <a:pt x="1723" y="552"/>
                </a:cubicBezTo>
                <a:cubicBezTo>
                  <a:pt x="1860" y="600"/>
                  <a:pt x="1997" y="650"/>
                  <a:pt x="2133" y="703"/>
                </a:cubicBezTo>
                <a:cubicBezTo>
                  <a:pt x="2270" y="756"/>
                  <a:pt x="2405" y="812"/>
                  <a:pt x="2540" y="868"/>
                </a:cubicBezTo>
                <a:lnTo>
                  <a:pt x="2743" y="954"/>
                </a:lnTo>
                <a:lnTo>
                  <a:pt x="2944" y="1042"/>
                </a:lnTo>
                <a:lnTo>
                  <a:pt x="3038" y="1086"/>
                </a:lnTo>
                <a:cubicBezTo>
                  <a:pt x="3069" y="1101"/>
                  <a:pt x="3101" y="1116"/>
                  <a:pt x="3131" y="1132"/>
                </a:cubicBezTo>
                <a:cubicBezTo>
                  <a:pt x="3193" y="1163"/>
                  <a:pt x="3254" y="1196"/>
                  <a:pt x="3313" y="1230"/>
                </a:cubicBezTo>
                <a:lnTo>
                  <a:pt x="3358" y="1256"/>
                </a:lnTo>
                <a:cubicBezTo>
                  <a:pt x="3373" y="1265"/>
                  <a:pt x="3387" y="1274"/>
                  <a:pt x="3402" y="1282"/>
                </a:cubicBezTo>
                <a:lnTo>
                  <a:pt x="3446" y="1309"/>
                </a:lnTo>
                <a:lnTo>
                  <a:pt x="3489" y="1338"/>
                </a:lnTo>
                <a:cubicBezTo>
                  <a:pt x="3547" y="1375"/>
                  <a:pt x="3603" y="1414"/>
                  <a:pt x="3659" y="1454"/>
                </a:cubicBezTo>
                <a:cubicBezTo>
                  <a:pt x="3770" y="1536"/>
                  <a:pt x="3876" y="1623"/>
                  <a:pt x="3978" y="1716"/>
                </a:cubicBezTo>
                <a:cubicBezTo>
                  <a:pt x="4180" y="1903"/>
                  <a:pt x="4364" y="2114"/>
                  <a:pt x="4527" y="2344"/>
                </a:cubicBezTo>
                <a:cubicBezTo>
                  <a:pt x="4609" y="2460"/>
                  <a:pt x="4685" y="2580"/>
                  <a:pt x="4757" y="2705"/>
                </a:cubicBezTo>
                <a:cubicBezTo>
                  <a:pt x="4828" y="2830"/>
                  <a:pt x="4895" y="2958"/>
                  <a:pt x="4957" y="3091"/>
                </a:cubicBezTo>
                <a:cubicBezTo>
                  <a:pt x="5082" y="3356"/>
                  <a:pt x="5189" y="3635"/>
                  <a:pt x="5276" y="3929"/>
                </a:cubicBezTo>
                <a:cubicBezTo>
                  <a:pt x="5290" y="3853"/>
                  <a:pt x="5295" y="3775"/>
                  <a:pt x="5299" y="3698"/>
                </a:cubicBezTo>
                <a:cubicBezTo>
                  <a:pt x="5302" y="3621"/>
                  <a:pt x="5302" y="3543"/>
                  <a:pt x="5299" y="3465"/>
                </a:cubicBezTo>
                <a:cubicBezTo>
                  <a:pt x="5292" y="3310"/>
                  <a:pt x="5273" y="3154"/>
                  <a:pt x="5244" y="3000"/>
                </a:cubicBezTo>
                <a:cubicBezTo>
                  <a:pt x="5187" y="2691"/>
                  <a:pt x="5086" y="2386"/>
                  <a:pt x="4943" y="2099"/>
                </a:cubicBezTo>
                <a:cubicBezTo>
                  <a:pt x="4800" y="1811"/>
                  <a:pt x="4613" y="1541"/>
                  <a:pt x="4389" y="1302"/>
                </a:cubicBezTo>
                <a:cubicBezTo>
                  <a:pt x="4277" y="1184"/>
                  <a:pt x="4156" y="1073"/>
                  <a:pt x="4027" y="972"/>
                </a:cubicBezTo>
                <a:cubicBezTo>
                  <a:pt x="3963" y="921"/>
                  <a:pt x="3896" y="873"/>
                  <a:pt x="3828" y="827"/>
                </a:cubicBezTo>
                <a:lnTo>
                  <a:pt x="3778" y="793"/>
                </a:lnTo>
                <a:lnTo>
                  <a:pt x="3725" y="760"/>
                </a:lnTo>
                <a:cubicBezTo>
                  <a:pt x="3708" y="750"/>
                  <a:pt x="3691" y="738"/>
                  <a:pt x="3673" y="728"/>
                </a:cubicBezTo>
                <a:lnTo>
                  <a:pt x="3620" y="697"/>
                </a:lnTo>
                <a:cubicBezTo>
                  <a:pt x="3550" y="656"/>
                  <a:pt x="3477" y="619"/>
                  <a:pt x="3404" y="582"/>
                </a:cubicBezTo>
                <a:cubicBezTo>
                  <a:pt x="3368" y="565"/>
                  <a:pt x="3331" y="548"/>
                  <a:pt x="3294" y="531"/>
                </a:cubicBezTo>
                <a:cubicBezTo>
                  <a:pt x="3256" y="514"/>
                  <a:pt x="3219" y="498"/>
                  <a:pt x="3182" y="483"/>
                </a:cubicBezTo>
                <a:cubicBezTo>
                  <a:pt x="3110" y="455"/>
                  <a:pt x="3038" y="426"/>
                  <a:pt x="2966" y="399"/>
                </a:cubicBezTo>
                <a:cubicBezTo>
                  <a:pt x="2892" y="373"/>
                  <a:pt x="2821" y="346"/>
                  <a:pt x="2746" y="321"/>
                </a:cubicBezTo>
                <a:cubicBezTo>
                  <a:pt x="2673" y="297"/>
                  <a:pt x="2600" y="272"/>
                  <a:pt x="2526" y="250"/>
                </a:cubicBezTo>
                <a:lnTo>
                  <a:pt x="2414" y="217"/>
                </a:lnTo>
                <a:lnTo>
                  <a:pt x="2301" y="187"/>
                </a:lnTo>
                <a:cubicBezTo>
                  <a:pt x="2226" y="166"/>
                  <a:pt x="2150" y="148"/>
                  <a:pt x="2075" y="130"/>
                </a:cubicBezTo>
                <a:cubicBezTo>
                  <a:pt x="2037" y="121"/>
                  <a:pt x="1999" y="114"/>
                  <a:pt x="1961" y="105"/>
                </a:cubicBezTo>
                <a:cubicBezTo>
                  <a:pt x="1922" y="98"/>
                  <a:pt x="1885" y="90"/>
                  <a:pt x="1846" y="84"/>
                </a:cubicBezTo>
                <a:cubicBezTo>
                  <a:pt x="1693" y="54"/>
                  <a:pt x="1537" y="33"/>
                  <a:pt x="1382" y="18"/>
                </a:cubicBezTo>
                <a:cubicBezTo>
                  <a:pt x="1257" y="7"/>
                  <a:pt x="1132" y="0"/>
                  <a:pt x="1006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8"/>
          <p:cNvSpPr/>
          <p:nvPr/>
        </p:nvSpPr>
        <p:spPr>
          <a:xfrm>
            <a:off x="3933404" y="2238195"/>
            <a:ext cx="171840" cy="202217"/>
          </a:xfrm>
          <a:custGeom>
            <a:avLst/>
            <a:gdLst/>
            <a:ahLst/>
            <a:cxnLst/>
            <a:rect l="l" t="t" r="r" b="b"/>
            <a:pathLst>
              <a:path w="1929" h="2270" extrusionOk="0">
                <a:moveTo>
                  <a:pt x="22" y="0"/>
                </a:moveTo>
                <a:cubicBezTo>
                  <a:pt x="15" y="0"/>
                  <a:pt x="8" y="0"/>
                  <a:pt x="1" y="2"/>
                </a:cubicBezTo>
                <a:cubicBezTo>
                  <a:pt x="8" y="8"/>
                  <a:pt x="12" y="16"/>
                  <a:pt x="17" y="23"/>
                </a:cubicBezTo>
                <a:cubicBezTo>
                  <a:pt x="22" y="30"/>
                  <a:pt x="27" y="37"/>
                  <a:pt x="31" y="44"/>
                </a:cubicBezTo>
                <a:lnTo>
                  <a:pt x="60" y="87"/>
                </a:lnTo>
                <a:cubicBezTo>
                  <a:pt x="79" y="114"/>
                  <a:pt x="98" y="142"/>
                  <a:pt x="118" y="169"/>
                </a:cubicBezTo>
                <a:cubicBezTo>
                  <a:pt x="155" y="224"/>
                  <a:pt x="194" y="276"/>
                  <a:pt x="233" y="327"/>
                </a:cubicBezTo>
                <a:cubicBezTo>
                  <a:pt x="311" y="430"/>
                  <a:pt x="391" y="527"/>
                  <a:pt x="472" y="622"/>
                </a:cubicBezTo>
                <a:cubicBezTo>
                  <a:pt x="633" y="809"/>
                  <a:pt x="799" y="983"/>
                  <a:pt x="960" y="1153"/>
                </a:cubicBezTo>
                <a:cubicBezTo>
                  <a:pt x="1122" y="1325"/>
                  <a:pt x="1281" y="1489"/>
                  <a:pt x="1427" y="1659"/>
                </a:cubicBezTo>
                <a:cubicBezTo>
                  <a:pt x="1500" y="1745"/>
                  <a:pt x="1569" y="1832"/>
                  <a:pt x="1632" y="1929"/>
                </a:cubicBezTo>
                <a:cubicBezTo>
                  <a:pt x="1662" y="1977"/>
                  <a:pt x="1692" y="2028"/>
                  <a:pt x="1718" y="2084"/>
                </a:cubicBezTo>
                <a:cubicBezTo>
                  <a:pt x="1744" y="2140"/>
                  <a:pt x="1766" y="2200"/>
                  <a:pt x="1786" y="2269"/>
                </a:cubicBezTo>
                <a:cubicBezTo>
                  <a:pt x="1833" y="2215"/>
                  <a:pt x="1867" y="2150"/>
                  <a:pt x="1889" y="2080"/>
                </a:cubicBezTo>
                <a:cubicBezTo>
                  <a:pt x="1913" y="2009"/>
                  <a:pt x="1923" y="1934"/>
                  <a:pt x="1926" y="1860"/>
                </a:cubicBezTo>
                <a:cubicBezTo>
                  <a:pt x="1929" y="1786"/>
                  <a:pt x="1922" y="1711"/>
                  <a:pt x="1908" y="1638"/>
                </a:cubicBezTo>
                <a:cubicBezTo>
                  <a:pt x="1896" y="1566"/>
                  <a:pt x="1877" y="1495"/>
                  <a:pt x="1853" y="1427"/>
                </a:cubicBezTo>
                <a:cubicBezTo>
                  <a:pt x="1804" y="1291"/>
                  <a:pt x="1738" y="1165"/>
                  <a:pt x="1661" y="1050"/>
                </a:cubicBezTo>
                <a:cubicBezTo>
                  <a:pt x="1585" y="933"/>
                  <a:pt x="1499" y="827"/>
                  <a:pt x="1406" y="729"/>
                </a:cubicBezTo>
                <a:cubicBezTo>
                  <a:pt x="1219" y="534"/>
                  <a:pt x="1007" y="372"/>
                  <a:pt x="773" y="245"/>
                </a:cubicBezTo>
                <a:cubicBezTo>
                  <a:pt x="657" y="180"/>
                  <a:pt x="535" y="126"/>
                  <a:pt x="408" y="82"/>
                </a:cubicBezTo>
                <a:cubicBezTo>
                  <a:pt x="344" y="60"/>
                  <a:pt x="278" y="41"/>
                  <a:pt x="211" y="26"/>
                </a:cubicBezTo>
                <a:cubicBezTo>
                  <a:pt x="178" y="18"/>
                  <a:pt x="143" y="12"/>
                  <a:pt x="108" y="7"/>
                </a:cubicBezTo>
                <a:cubicBezTo>
                  <a:pt x="91" y="5"/>
                  <a:pt x="73" y="3"/>
                  <a:pt x="56" y="2"/>
                </a:cubicBezTo>
                <a:cubicBezTo>
                  <a:pt x="45" y="1"/>
                  <a:pt x="34" y="0"/>
                  <a:pt x="22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8"/>
          <p:cNvSpPr/>
          <p:nvPr/>
        </p:nvSpPr>
        <p:spPr>
          <a:xfrm>
            <a:off x="4597875" y="774209"/>
            <a:ext cx="1252500" cy="2646730"/>
          </a:xfrm>
          <a:custGeom>
            <a:avLst/>
            <a:gdLst/>
            <a:ahLst/>
            <a:cxnLst/>
            <a:rect l="l" t="t" r="r" b="b"/>
            <a:pathLst>
              <a:path w="14060" h="29711" extrusionOk="0">
                <a:moveTo>
                  <a:pt x="2533" y="1"/>
                </a:moveTo>
                <a:cubicBezTo>
                  <a:pt x="1" y="1"/>
                  <a:pt x="82" y="3379"/>
                  <a:pt x="82" y="4406"/>
                </a:cubicBezTo>
                <a:lnTo>
                  <a:pt x="82" y="25802"/>
                </a:lnTo>
                <a:cubicBezTo>
                  <a:pt x="82" y="26658"/>
                  <a:pt x="708" y="29710"/>
                  <a:pt x="3891" y="29710"/>
                </a:cubicBezTo>
                <a:cubicBezTo>
                  <a:pt x="7335" y="29710"/>
                  <a:pt x="7419" y="27808"/>
                  <a:pt x="7419" y="27808"/>
                </a:cubicBezTo>
                <a:cubicBezTo>
                  <a:pt x="7419" y="27808"/>
                  <a:pt x="10503" y="27100"/>
                  <a:pt x="9555" y="24973"/>
                </a:cubicBezTo>
                <a:lnTo>
                  <a:pt x="9555" y="24973"/>
                </a:lnTo>
                <a:cubicBezTo>
                  <a:pt x="9570" y="24974"/>
                  <a:pt x="9586" y="24974"/>
                  <a:pt x="9602" y="24974"/>
                </a:cubicBezTo>
                <a:cubicBezTo>
                  <a:pt x="10712" y="24974"/>
                  <a:pt x="12435" y="23375"/>
                  <a:pt x="11226" y="21187"/>
                </a:cubicBezTo>
                <a:cubicBezTo>
                  <a:pt x="12766" y="21078"/>
                  <a:pt x="13962" y="17753"/>
                  <a:pt x="11675" y="16859"/>
                </a:cubicBezTo>
                <a:cubicBezTo>
                  <a:pt x="12966" y="16760"/>
                  <a:pt x="14059" y="14143"/>
                  <a:pt x="12039" y="13017"/>
                </a:cubicBezTo>
                <a:cubicBezTo>
                  <a:pt x="13515" y="12086"/>
                  <a:pt x="13052" y="9451"/>
                  <a:pt x="11330" y="9451"/>
                </a:cubicBezTo>
                <a:cubicBezTo>
                  <a:pt x="11238" y="9451"/>
                  <a:pt x="11143" y="9458"/>
                  <a:pt x="11045" y="9473"/>
                </a:cubicBezTo>
                <a:cubicBezTo>
                  <a:pt x="12070" y="8371"/>
                  <a:pt x="11408" y="5454"/>
                  <a:pt x="9124" y="5068"/>
                </a:cubicBezTo>
                <a:cubicBezTo>
                  <a:pt x="9883" y="4281"/>
                  <a:pt x="8558" y="2009"/>
                  <a:pt x="6737" y="2009"/>
                </a:cubicBezTo>
                <a:cubicBezTo>
                  <a:pt x="6492" y="2009"/>
                  <a:pt x="6237" y="2051"/>
                  <a:pt x="5977" y="2143"/>
                </a:cubicBezTo>
                <a:cubicBezTo>
                  <a:pt x="5977" y="2143"/>
                  <a:pt x="5481" y="1"/>
                  <a:pt x="2533" y="1"/>
                </a:cubicBezTo>
                <a:close/>
              </a:path>
            </a:pathLst>
          </a:custGeom>
          <a:solidFill>
            <a:srgbClr val="77AD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8"/>
          <p:cNvSpPr/>
          <p:nvPr/>
        </p:nvSpPr>
        <p:spPr>
          <a:xfrm>
            <a:off x="5158385" y="1225680"/>
            <a:ext cx="309473" cy="729229"/>
          </a:xfrm>
          <a:custGeom>
            <a:avLst/>
            <a:gdLst/>
            <a:ahLst/>
            <a:cxnLst/>
            <a:rect l="l" t="t" r="r" b="b"/>
            <a:pathLst>
              <a:path w="3474" h="8186" extrusionOk="0">
                <a:moveTo>
                  <a:pt x="2832" y="0"/>
                </a:moveTo>
                <a:lnTo>
                  <a:pt x="2832" y="0"/>
                </a:lnTo>
                <a:cubicBezTo>
                  <a:pt x="2730" y="47"/>
                  <a:pt x="2632" y="102"/>
                  <a:pt x="2536" y="158"/>
                </a:cubicBezTo>
                <a:cubicBezTo>
                  <a:pt x="2488" y="186"/>
                  <a:pt x="2440" y="216"/>
                  <a:pt x="2393" y="246"/>
                </a:cubicBezTo>
                <a:cubicBezTo>
                  <a:pt x="2346" y="276"/>
                  <a:pt x="2299" y="307"/>
                  <a:pt x="2252" y="338"/>
                </a:cubicBezTo>
                <a:cubicBezTo>
                  <a:pt x="2160" y="401"/>
                  <a:pt x="2069" y="468"/>
                  <a:pt x="1980" y="537"/>
                </a:cubicBezTo>
                <a:cubicBezTo>
                  <a:pt x="1891" y="606"/>
                  <a:pt x="1803" y="676"/>
                  <a:pt x="1718" y="750"/>
                </a:cubicBezTo>
                <a:cubicBezTo>
                  <a:pt x="1377" y="1046"/>
                  <a:pt x="1064" y="1381"/>
                  <a:pt x="799" y="1758"/>
                </a:cubicBezTo>
                <a:cubicBezTo>
                  <a:pt x="532" y="2134"/>
                  <a:pt x="314" y="2553"/>
                  <a:pt x="173" y="3007"/>
                </a:cubicBezTo>
                <a:cubicBezTo>
                  <a:pt x="139" y="3121"/>
                  <a:pt x="110" y="3238"/>
                  <a:pt x="87" y="3357"/>
                </a:cubicBezTo>
                <a:cubicBezTo>
                  <a:pt x="76" y="3416"/>
                  <a:pt x="65" y="3476"/>
                  <a:pt x="58" y="3537"/>
                </a:cubicBezTo>
                <a:cubicBezTo>
                  <a:pt x="51" y="3594"/>
                  <a:pt x="44" y="3650"/>
                  <a:pt x="38" y="3708"/>
                </a:cubicBezTo>
                <a:cubicBezTo>
                  <a:pt x="15" y="3936"/>
                  <a:pt x="1" y="4166"/>
                  <a:pt x="4" y="4399"/>
                </a:cubicBezTo>
                <a:cubicBezTo>
                  <a:pt x="7" y="4633"/>
                  <a:pt x="26" y="4869"/>
                  <a:pt x="67" y="5103"/>
                </a:cubicBezTo>
                <a:cubicBezTo>
                  <a:pt x="109" y="5338"/>
                  <a:pt x="173" y="5571"/>
                  <a:pt x="264" y="5794"/>
                </a:cubicBezTo>
                <a:cubicBezTo>
                  <a:pt x="355" y="6017"/>
                  <a:pt x="471" y="6230"/>
                  <a:pt x="610" y="6425"/>
                </a:cubicBezTo>
                <a:cubicBezTo>
                  <a:pt x="748" y="6621"/>
                  <a:pt x="907" y="6798"/>
                  <a:pt x="1079" y="6957"/>
                </a:cubicBezTo>
                <a:cubicBezTo>
                  <a:pt x="1250" y="7117"/>
                  <a:pt x="1435" y="7257"/>
                  <a:pt x="1626" y="7383"/>
                </a:cubicBezTo>
                <a:cubicBezTo>
                  <a:pt x="1722" y="7446"/>
                  <a:pt x="1818" y="7505"/>
                  <a:pt x="1918" y="7561"/>
                </a:cubicBezTo>
                <a:cubicBezTo>
                  <a:pt x="2017" y="7616"/>
                  <a:pt x="2116" y="7670"/>
                  <a:pt x="2218" y="7719"/>
                </a:cubicBezTo>
                <a:cubicBezTo>
                  <a:pt x="2320" y="7768"/>
                  <a:pt x="2421" y="7815"/>
                  <a:pt x="2525" y="7859"/>
                </a:cubicBezTo>
                <a:cubicBezTo>
                  <a:pt x="2628" y="7903"/>
                  <a:pt x="2732" y="7944"/>
                  <a:pt x="2837" y="7983"/>
                </a:cubicBezTo>
                <a:cubicBezTo>
                  <a:pt x="3046" y="8060"/>
                  <a:pt x="3257" y="8128"/>
                  <a:pt x="3473" y="8185"/>
                </a:cubicBezTo>
                <a:cubicBezTo>
                  <a:pt x="3284" y="8068"/>
                  <a:pt x="3095" y="7953"/>
                  <a:pt x="2910" y="7835"/>
                </a:cubicBezTo>
                <a:cubicBezTo>
                  <a:pt x="2725" y="7716"/>
                  <a:pt x="2543" y="7596"/>
                  <a:pt x="2368" y="7468"/>
                </a:cubicBezTo>
                <a:cubicBezTo>
                  <a:pt x="2192" y="7342"/>
                  <a:pt x="2023" y="7209"/>
                  <a:pt x="1863" y="7069"/>
                </a:cubicBezTo>
                <a:cubicBezTo>
                  <a:pt x="1703" y="6930"/>
                  <a:pt x="1552" y="6783"/>
                  <a:pt x="1416" y="6627"/>
                </a:cubicBezTo>
                <a:cubicBezTo>
                  <a:pt x="1280" y="6471"/>
                  <a:pt x="1158" y="6306"/>
                  <a:pt x="1054" y="6133"/>
                </a:cubicBezTo>
                <a:cubicBezTo>
                  <a:pt x="951" y="5960"/>
                  <a:pt x="867" y="5779"/>
                  <a:pt x="802" y="5590"/>
                </a:cubicBezTo>
                <a:cubicBezTo>
                  <a:pt x="671" y="5213"/>
                  <a:pt x="620" y="4808"/>
                  <a:pt x="618" y="4394"/>
                </a:cubicBezTo>
                <a:cubicBezTo>
                  <a:pt x="617" y="4187"/>
                  <a:pt x="628" y="3978"/>
                  <a:pt x="648" y="3767"/>
                </a:cubicBezTo>
                <a:cubicBezTo>
                  <a:pt x="652" y="3715"/>
                  <a:pt x="658" y="3662"/>
                  <a:pt x="663" y="3610"/>
                </a:cubicBezTo>
                <a:cubicBezTo>
                  <a:pt x="669" y="3561"/>
                  <a:pt x="676" y="3512"/>
                  <a:pt x="683" y="3463"/>
                </a:cubicBezTo>
                <a:cubicBezTo>
                  <a:pt x="699" y="3366"/>
                  <a:pt x="721" y="3269"/>
                  <a:pt x="746" y="3171"/>
                </a:cubicBezTo>
                <a:cubicBezTo>
                  <a:pt x="759" y="3122"/>
                  <a:pt x="773" y="3074"/>
                  <a:pt x="789" y="3025"/>
                </a:cubicBezTo>
                <a:cubicBezTo>
                  <a:pt x="796" y="3001"/>
                  <a:pt x="804" y="2976"/>
                  <a:pt x="812" y="2952"/>
                </a:cubicBezTo>
                <a:cubicBezTo>
                  <a:pt x="820" y="2927"/>
                  <a:pt x="828" y="2903"/>
                  <a:pt x="836" y="2878"/>
                </a:cubicBezTo>
                <a:cubicBezTo>
                  <a:pt x="870" y="2781"/>
                  <a:pt x="907" y="2685"/>
                  <a:pt x="947" y="2589"/>
                </a:cubicBezTo>
                <a:cubicBezTo>
                  <a:pt x="1027" y="2399"/>
                  <a:pt x="1121" y="2211"/>
                  <a:pt x="1224" y="2028"/>
                </a:cubicBezTo>
                <a:cubicBezTo>
                  <a:pt x="1430" y="1660"/>
                  <a:pt x="1676" y="1309"/>
                  <a:pt x="1947" y="972"/>
                </a:cubicBezTo>
                <a:cubicBezTo>
                  <a:pt x="2218" y="635"/>
                  <a:pt x="2513" y="311"/>
                  <a:pt x="2832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8"/>
          <p:cNvSpPr/>
          <p:nvPr/>
        </p:nvSpPr>
        <p:spPr>
          <a:xfrm>
            <a:off x="4654531" y="965024"/>
            <a:ext cx="489508" cy="584916"/>
          </a:xfrm>
          <a:custGeom>
            <a:avLst/>
            <a:gdLst/>
            <a:ahLst/>
            <a:cxnLst/>
            <a:rect l="l" t="t" r="r" b="b"/>
            <a:pathLst>
              <a:path w="5495" h="6566" extrusionOk="0">
                <a:moveTo>
                  <a:pt x="5341" y="1"/>
                </a:moveTo>
                <a:cubicBezTo>
                  <a:pt x="5309" y="403"/>
                  <a:pt x="5258" y="796"/>
                  <a:pt x="5189" y="1185"/>
                </a:cubicBezTo>
                <a:cubicBezTo>
                  <a:pt x="5120" y="1571"/>
                  <a:pt x="5032" y="1952"/>
                  <a:pt x="4921" y="2322"/>
                </a:cubicBezTo>
                <a:cubicBezTo>
                  <a:pt x="4811" y="2692"/>
                  <a:pt x="4677" y="3051"/>
                  <a:pt x="4514" y="3394"/>
                </a:cubicBezTo>
                <a:cubicBezTo>
                  <a:pt x="4432" y="3565"/>
                  <a:pt x="4343" y="3731"/>
                  <a:pt x="4247" y="3893"/>
                </a:cubicBezTo>
                <a:lnTo>
                  <a:pt x="4173" y="4013"/>
                </a:lnTo>
                <a:cubicBezTo>
                  <a:pt x="4148" y="4052"/>
                  <a:pt x="4122" y="4091"/>
                  <a:pt x="4096" y="4131"/>
                </a:cubicBezTo>
                <a:cubicBezTo>
                  <a:pt x="4070" y="4170"/>
                  <a:pt x="4043" y="4207"/>
                  <a:pt x="4016" y="4246"/>
                </a:cubicBezTo>
                <a:cubicBezTo>
                  <a:pt x="3990" y="4284"/>
                  <a:pt x="3961" y="4321"/>
                  <a:pt x="3933" y="4358"/>
                </a:cubicBezTo>
                <a:lnTo>
                  <a:pt x="3891" y="4414"/>
                </a:lnTo>
                <a:lnTo>
                  <a:pt x="3847" y="4469"/>
                </a:lnTo>
                <a:cubicBezTo>
                  <a:pt x="3819" y="4505"/>
                  <a:pt x="3790" y="4543"/>
                  <a:pt x="3759" y="4578"/>
                </a:cubicBezTo>
                <a:cubicBezTo>
                  <a:pt x="3729" y="4612"/>
                  <a:pt x="3699" y="4649"/>
                  <a:pt x="3668" y="4683"/>
                </a:cubicBezTo>
                <a:lnTo>
                  <a:pt x="3573" y="4786"/>
                </a:lnTo>
                <a:cubicBezTo>
                  <a:pt x="3445" y="4921"/>
                  <a:pt x="3308" y="5048"/>
                  <a:pt x="3166" y="5169"/>
                </a:cubicBezTo>
                <a:cubicBezTo>
                  <a:pt x="2878" y="5409"/>
                  <a:pt x="2562" y="5616"/>
                  <a:pt x="2224" y="5791"/>
                </a:cubicBezTo>
                <a:lnTo>
                  <a:pt x="2097" y="5856"/>
                </a:lnTo>
                <a:cubicBezTo>
                  <a:pt x="2076" y="5867"/>
                  <a:pt x="2054" y="5877"/>
                  <a:pt x="2032" y="5887"/>
                </a:cubicBezTo>
                <a:lnTo>
                  <a:pt x="1967" y="5917"/>
                </a:lnTo>
                <a:cubicBezTo>
                  <a:pt x="1881" y="5960"/>
                  <a:pt x="1791" y="5994"/>
                  <a:pt x="1703" y="6033"/>
                </a:cubicBezTo>
                <a:cubicBezTo>
                  <a:pt x="1523" y="6104"/>
                  <a:pt x="1342" y="6173"/>
                  <a:pt x="1155" y="6230"/>
                </a:cubicBezTo>
                <a:cubicBezTo>
                  <a:pt x="1108" y="6245"/>
                  <a:pt x="1061" y="6262"/>
                  <a:pt x="1014" y="6276"/>
                </a:cubicBezTo>
                <a:cubicBezTo>
                  <a:pt x="967" y="6289"/>
                  <a:pt x="920" y="6302"/>
                  <a:pt x="872" y="6316"/>
                </a:cubicBezTo>
                <a:cubicBezTo>
                  <a:pt x="778" y="6347"/>
                  <a:pt x="682" y="6367"/>
                  <a:pt x="585" y="6395"/>
                </a:cubicBezTo>
                <a:cubicBezTo>
                  <a:pt x="537" y="6409"/>
                  <a:pt x="489" y="6418"/>
                  <a:pt x="441" y="6430"/>
                </a:cubicBezTo>
                <a:lnTo>
                  <a:pt x="295" y="6465"/>
                </a:lnTo>
                <a:cubicBezTo>
                  <a:pt x="198" y="6489"/>
                  <a:pt x="99" y="6509"/>
                  <a:pt x="0" y="6533"/>
                </a:cubicBezTo>
                <a:cubicBezTo>
                  <a:pt x="101" y="6544"/>
                  <a:pt x="202" y="6553"/>
                  <a:pt x="303" y="6559"/>
                </a:cubicBezTo>
                <a:lnTo>
                  <a:pt x="455" y="6563"/>
                </a:lnTo>
                <a:cubicBezTo>
                  <a:pt x="492" y="6564"/>
                  <a:pt x="530" y="6565"/>
                  <a:pt x="567" y="6565"/>
                </a:cubicBezTo>
                <a:cubicBezTo>
                  <a:pt x="580" y="6565"/>
                  <a:pt x="594" y="6565"/>
                  <a:pt x="607" y="6565"/>
                </a:cubicBezTo>
                <a:cubicBezTo>
                  <a:pt x="658" y="6564"/>
                  <a:pt x="709" y="6563"/>
                  <a:pt x="760" y="6561"/>
                </a:cubicBezTo>
                <a:cubicBezTo>
                  <a:pt x="785" y="6560"/>
                  <a:pt x="811" y="6560"/>
                  <a:pt x="836" y="6559"/>
                </a:cubicBezTo>
                <a:lnTo>
                  <a:pt x="913" y="6554"/>
                </a:lnTo>
                <a:cubicBezTo>
                  <a:pt x="964" y="6551"/>
                  <a:pt x="1014" y="6546"/>
                  <a:pt x="1066" y="6543"/>
                </a:cubicBezTo>
                <a:cubicBezTo>
                  <a:pt x="1116" y="6539"/>
                  <a:pt x="1167" y="6532"/>
                  <a:pt x="1218" y="6526"/>
                </a:cubicBezTo>
                <a:cubicBezTo>
                  <a:pt x="1320" y="6516"/>
                  <a:pt x="1421" y="6498"/>
                  <a:pt x="1523" y="6482"/>
                </a:cubicBezTo>
                <a:cubicBezTo>
                  <a:pt x="1574" y="6474"/>
                  <a:pt x="1624" y="6462"/>
                  <a:pt x="1674" y="6452"/>
                </a:cubicBezTo>
                <a:cubicBezTo>
                  <a:pt x="1725" y="6441"/>
                  <a:pt x="1776" y="6431"/>
                  <a:pt x="1826" y="6419"/>
                </a:cubicBezTo>
                <a:cubicBezTo>
                  <a:pt x="1927" y="6392"/>
                  <a:pt x="2027" y="6368"/>
                  <a:pt x="2126" y="6336"/>
                </a:cubicBezTo>
                <a:lnTo>
                  <a:pt x="2201" y="6312"/>
                </a:lnTo>
                <a:cubicBezTo>
                  <a:pt x="2225" y="6305"/>
                  <a:pt x="2251" y="6297"/>
                  <a:pt x="2275" y="6288"/>
                </a:cubicBezTo>
                <a:lnTo>
                  <a:pt x="2422" y="6234"/>
                </a:lnTo>
                <a:cubicBezTo>
                  <a:pt x="2813" y="6085"/>
                  <a:pt x="3187" y="5882"/>
                  <a:pt x="3527" y="5627"/>
                </a:cubicBezTo>
                <a:cubicBezTo>
                  <a:pt x="3697" y="5500"/>
                  <a:pt x="3858" y="5360"/>
                  <a:pt x="4009" y="5211"/>
                </a:cubicBezTo>
                <a:lnTo>
                  <a:pt x="4119" y="5095"/>
                </a:lnTo>
                <a:cubicBezTo>
                  <a:pt x="4156" y="5056"/>
                  <a:pt x="4190" y="5016"/>
                  <a:pt x="4226" y="4977"/>
                </a:cubicBezTo>
                <a:cubicBezTo>
                  <a:pt x="4261" y="4937"/>
                  <a:pt x="4294" y="4895"/>
                  <a:pt x="4327" y="4854"/>
                </a:cubicBezTo>
                <a:lnTo>
                  <a:pt x="4377" y="4792"/>
                </a:lnTo>
                <a:lnTo>
                  <a:pt x="4426" y="4729"/>
                </a:lnTo>
                <a:cubicBezTo>
                  <a:pt x="4552" y="4558"/>
                  <a:pt x="4669" y="4381"/>
                  <a:pt x="4772" y="4198"/>
                </a:cubicBezTo>
                <a:cubicBezTo>
                  <a:pt x="4875" y="4014"/>
                  <a:pt x="4967" y="3823"/>
                  <a:pt x="5046" y="3629"/>
                </a:cubicBezTo>
                <a:cubicBezTo>
                  <a:pt x="5206" y="3242"/>
                  <a:pt x="5320" y="2839"/>
                  <a:pt x="5392" y="2433"/>
                </a:cubicBezTo>
                <a:cubicBezTo>
                  <a:pt x="5464" y="2026"/>
                  <a:pt x="5494" y="1616"/>
                  <a:pt x="5489" y="1208"/>
                </a:cubicBezTo>
                <a:cubicBezTo>
                  <a:pt x="5485" y="1004"/>
                  <a:pt x="5473" y="800"/>
                  <a:pt x="5450" y="599"/>
                </a:cubicBezTo>
                <a:cubicBezTo>
                  <a:pt x="5438" y="498"/>
                  <a:pt x="5423" y="398"/>
                  <a:pt x="5406" y="297"/>
                </a:cubicBezTo>
                <a:cubicBezTo>
                  <a:pt x="5388" y="198"/>
                  <a:pt x="5368" y="98"/>
                  <a:pt x="5341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8"/>
          <p:cNvSpPr/>
          <p:nvPr/>
        </p:nvSpPr>
        <p:spPr>
          <a:xfrm>
            <a:off x="5037054" y="1429502"/>
            <a:ext cx="172642" cy="294952"/>
          </a:xfrm>
          <a:custGeom>
            <a:avLst/>
            <a:gdLst/>
            <a:ahLst/>
            <a:cxnLst/>
            <a:rect l="l" t="t" r="r" b="b"/>
            <a:pathLst>
              <a:path w="1938" h="3311" extrusionOk="0">
                <a:moveTo>
                  <a:pt x="1921" y="1"/>
                </a:moveTo>
                <a:cubicBezTo>
                  <a:pt x="1893" y="36"/>
                  <a:pt x="1869" y="71"/>
                  <a:pt x="1845" y="106"/>
                </a:cubicBezTo>
                <a:cubicBezTo>
                  <a:pt x="1822" y="140"/>
                  <a:pt x="1797" y="173"/>
                  <a:pt x="1774" y="207"/>
                </a:cubicBezTo>
                <a:lnTo>
                  <a:pt x="1634" y="404"/>
                </a:lnTo>
                <a:cubicBezTo>
                  <a:pt x="1542" y="535"/>
                  <a:pt x="1452" y="664"/>
                  <a:pt x="1363" y="793"/>
                </a:cubicBezTo>
                <a:cubicBezTo>
                  <a:pt x="1273" y="921"/>
                  <a:pt x="1187" y="1051"/>
                  <a:pt x="1101" y="1181"/>
                </a:cubicBezTo>
                <a:cubicBezTo>
                  <a:pt x="1014" y="1312"/>
                  <a:pt x="931" y="1443"/>
                  <a:pt x="848" y="1576"/>
                </a:cubicBezTo>
                <a:cubicBezTo>
                  <a:pt x="766" y="1710"/>
                  <a:pt x="685" y="1844"/>
                  <a:pt x="607" y="1981"/>
                </a:cubicBezTo>
                <a:cubicBezTo>
                  <a:pt x="529" y="2118"/>
                  <a:pt x="453" y="2258"/>
                  <a:pt x="380" y="2400"/>
                </a:cubicBezTo>
                <a:cubicBezTo>
                  <a:pt x="307" y="2543"/>
                  <a:pt x="238" y="2688"/>
                  <a:pt x="173" y="2839"/>
                </a:cubicBezTo>
                <a:cubicBezTo>
                  <a:pt x="141" y="2914"/>
                  <a:pt x="111" y="2991"/>
                  <a:pt x="81" y="3068"/>
                </a:cubicBezTo>
                <a:cubicBezTo>
                  <a:pt x="52" y="3147"/>
                  <a:pt x="24" y="3226"/>
                  <a:pt x="1" y="3310"/>
                </a:cubicBezTo>
                <a:cubicBezTo>
                  <a:pt x="77" y="3269"/>
                  <a:pt x="148" y="3222"/>
                  <a:pt x="216" y="3173"/>
                </a:cubicBezTo>
                <a:cubicBezTo>
                  <a:pt x="285" y="3124"/>
                  <a:pt x="351" y="3073"/>
                  <a:pt x="414" y="3019"/>
                </a:cubicBezTo>
                <a:cubicBezTo>
                  <a:pt x="542" y="2912"/>
                  <a:pt x="661" y="2798"/>
                  <a:pt x="774" y="2679"/>
                </a:cubicBezTo>
                <a:cubicBezTo>
                  <a:pt x="999" y="2440"/>
                  <a:pt x="1198" y="2179"/>
                  <a:pt x="1371" y="1901"/>
                </a:cubicBezTo>
                <a:cubicBezTo>
                  <a:pt x="1544" y="1621"/>
                  <a:pt x="1692" y="1324"/>
                  <a:pt x="1797" y="1006"/>
                </a:cubicBezTo>
                <a:cubicBezTo>
                  <a:pt x="1811" y="967"/>
                  <a:pt x="1823" y="926"/>
                  <a:pt x="1835" y="886"/>
                </a:cubicBezTo>
                <a:cubicBezTo>
                  <a:pt x="1846" y="845"/>
                  <a:pt x="1857" y="805"/>
                  <a:pt x="1867" y="764"/>
                </a:cubicBezTo>
                <a:lnTo>
                  <a:pt x="1875" y="734"/>
                </a:lnTo>
                <a:lnTo>
                  <a:pt x="1881" y="702"/>
                </a:lnTo>
                <a:cubicBezTo>
                  <a:pt x="1886" y="681"/>
                  <a:pt x="1891" y="661"/>
                  <a:pt x="1894" y="640"/>
                </a:cubicBezTo>
                <a:cubicBezTo>
                  <a:pt x="1899" y="619"/>
                  <a:pt x="1903" y="599"/>
                  <a:pt x="1907" y="578"/>
                </a:cubicBezTo>
                <a:lnTo>
                  <a:pt x="1916" y="514"/>
                </a:lnTo>
                <a:cubicBezTo>
                  <a:pt x="1921" y="472"/>
                  <a:pt x="1928" y="431"/>
                  <a:pt x="1931" y="388"/>
                </a:cubicBezTo>
                <a:cubicBezTo>
                  <a:pt x="1933" y="366"/>
                  <a:pt x="1934" y="345"/>
                  <a:pt x="1935" y="323"/>
                </a:cubicBezTo>
                <a:cubicBezTo>
                  <a:pt x="1936" y="302"/>
                  <a:pt x="1938" y="281"/>
                  <a:pt x="1938" y="259"/>
                </a:cubicBezTo>
                <a:cubicBezTo>
                  <a:pt x="1938" y="216"/>
                  <a:pt x="1937" y="173"/>
                  <a:pt x="1935" y="130"/>
                </a:cubicBezTo>
                <a:cubicBezTo>
                  <a:pt x="1932" y="87"/>
                  <a:pt x="1928" y="45"/>
                  <a:pt x="1921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8"/>
          <p:cNvSpPr/>
          <p:nvPr/>
        </p:nvSpPr>
        <p:spPr>
          <a:xfrm>
            <a:off x="4921870" y="1618090"/>
            <a:ext cx="163466" cy="240879"/>
          </a:xfrm>
          <a:custGeom>
            <a:avLst/>
            <a:gdLst/>
            <a:ahLst/>
            <a:cxnLst/>
            <a:rect l="l" t="t" r="r" b="b"/>
            <a:pathLst>
              <a:path w="1835" h="2704" extrusionOk="0">
                <a:moveTo>
                  <a:pt x="202" y="1"/>
                </a:moveTo>
                <a:cubicBezTo>
                  <a:pt x="135" y="1"/>
                  <a:pt x="67" y="6"/>
                  <a:pt x="0" y="21"/>
                </a:cubicBezTo>
                <a:lnTo>
                  <a:pt x="181" y="162"/>
                </a:lnTo>
                <a:cubicBezTo>
                  <a:pt x="239" y="208"/>
                  <a:pt x="295" y="254"/>
                  <a:pt x="350" y="299"/>
                </a:cubicBezTo>
                <a:cubicBezTo>
                  <a:pt x="458" y="390"/>
                  <a:pt x="559" y="482"/>
                  <a:pt x="652" y="573"/>
                </a:cubicBezTo>
                <a:cubicBezTo>
                  <a:pt x="838" y="758"/>
                  <a:pt x="988" y="949"/>
                  <a:pt x="1099" y="1156"/>
                </a:cubicBezTo>
                <a:cubicBezTo>
                  <a:pt x="1211" y="1364"/>
                  <a:pt x="1286" y="1594"/>
                  <a:pt x="1336" y="1851"/>
                </a:cubicBezTo>
                <a:cubicBezTo>
                  <a:pt x="1362" y="1980"/>
                  <a:pt x="1381" y="2115"/>
                  <a:pt x="1398" y="2257"/>
                </a:cubicBezTo>
                <a:cubicBezTo>
                  <a:pt x="1403" y="2292"/>
                  <a:pt x="1406" y="2327"/>
                  <a:pt x="1411" y="2364"/>
                </a:cubicBezTo>
                <a:cubicBezTo>
                  <a:pt x="1415" y="2400"/>
                  <a:pt x="1418" y="2436"/>
                  <a:pt x="1424" y="2474"/>
                </a:cubicBezTo>
                <a:cubicBezTo>
                  <a:pt x="1427" y="2511"/>
                  <a:pt x="1431" y="2549"/>
                  <a:pt x="1436" y="2587"/>
                </a:cubicBezTo>
                <a:cubicBezTo>
                  <a:pt x="1441" y="2625"/>
                  <a:pt x="1445" y="2663"/>
                  <a:pt x="1452" y="2704"/>
                </a:cubicBezTo>
                <a:cubicBezTo>
                  <a:pt x="1480" y="2673"/>
                  <a:pt x="1502" y="2642"/>
                  <a:pt x="1527" y="2610"/>
                </a:cubicBezTo>
                <a:cubicBezTo>
                  <a:pt x="1548" y="2578"/>
                  <a:pt x="1570" y="2546"/>
                  <a:pt x="1590" y="2512"/>
                </a:cubicBezTo>
                <a:cubicBezTo>
                  <a:pt x="1610" y="2478"/>
                  <a:pt x="1630" y="2444"/>
                  <a:pt x="1648" y="2409"/>
                </a:cubicBezTo>
                <a:cubicBezTo>
                  <a:pt x="1665" y="2374"/>
                  <a:pt x="1682" y="2339"/>
                  <a:pt x="1697" y="2303"/>
                </a:cubicBezTo>
                <a:cubicBezTo>
                  <a:pt x="1712" y="2266"/>
                  <a:pt x="1727" y="2230"/>
                  <a:pt x="1740" y="2192"/>
                </a:cubicBezTo>
                <a:cubicBezTo>
                  <a:pt x="1746" y="2174"/>
                  <a:pt x="1752" y="2154"/>
                  <a:pt x="1758" y="2136"/>
                </a:cubicBezTo>
                <a:cubicBezTo>
                  <a:pt x="1764" y="2117"/>
                  <a:pt x="1769" y="2098"/>
                  <a:pt x="1775" y="2078"/>
                </a:cubicBezTo>
                <a:cubicBezTo>
                  <a:pt x="1786" y="2040"/>
                  <a:pt x="1793" y="2001"/>
                  <a:pt x="1802" y="1961"/>
                </a:cubicBezTo>
                <a:cubicBezTo>
                  <a:pt x="1810" y="1922"/>
                  <a:pt x="1816" y="1882"/>
                  <a:pt x="1821" y="1842"/>
                </a:cubicBezTo>
                <a:cubicBezTo>
                  <a:pt x="1831" y="1762"/>
                  <a:pt x="1835" y="1679"/>
                  <a:pt x="1833" y="1597"/>
                </a:cubicBezTo>
                <a:cubicBezTo>
                  <a:pt x="1833" y="1576"/>
                  <a:pt x="1831" y="1555"/>
                  <a:pt x="1831" y="1535"/>
                </a:cubicBezTo>
                <a:cubicBezTo>
                  <a:pt x="1830" y="1514"/>
                  <a:pt x="1828" y="1493"/>
                  <a:pt x="1825" y="1472"/>
                </a:cubicBezTo>
                <a:cubicBezTo>
                  <a:pt x="1824" y="1451"/>
                  <a:pt x="1821" y="1430"/>
                  <a:pt x="1818" y="1410"/>
                </a:cubicBezTo>
                <a:lnTo>
                  <a:pt x="1809" y="1347"/>
                </a:lnTo>
                <a:cubicBezTo>
                  <a:pt x="1794" y="1264"/>
                  <a:pt x="1772" y="1181"/>
                  <a:pt x="1744" y="1101"/>
                </a:cubicBezTo>
                <a:cubicBezTo>
                  <a:pt x="1730" y="1060"/>
                  <a:pt x="1714" y="1020"/>
                  <a:pt x="1698" y="981"/>
                </a:cubicBezTo>
                <a:lnTo>
                  <a:pt x="1684" y="951"/>
                </a:lnTo>
                <a:lnTo>
                  <a:pt x="1670" y="922"/>
                </a:lnTo>
                <a:cubicBezTo>
                  <a:pt x="1660" y="903"/>
                  <a:pt x="1652" y="884"/>
                  <a:pt x="1641" y="866"/>
                </a:cubicBezTo>
                <a:cubicBezTo>
                  <a:pt x="1560" y="714"/>
                  <a:pt x="1453" y="577"/>
                  <a:pt x="1332" y="461"/>
                </a:cubicBezTo>
                <a:cubicBezTo>
                  <a:pt x="1210" y="344"/>
                  <a:pt x="1073" y="249"/>
                  <a:pt x="927" y="177"/>
                </a:cubicBezTo>
                <a:cubicBezTo>
                  <a:pt x="782" y="103"/>
                  <a:pt x="628" y="53"/>
                  <a:pt x="473" y="25"/>
                </a:cubicBezTo>
                <a:cubicBezTo>
                  <a:pt x="395" y="11"/>
                  <a:pt x="316" y="2"/>
                  <a:pt x="237" y="1"/>
                </a:cubicBezTo>
                <a:cubicBezTo>
                  <a:pt x="225" y="1"/>
                  <a:pt x="214" y="1"/>
                  <a:pt x="202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8"/>
          <p:cNvSpPr/>
          <p:nvPr/>
        </p:nvSpPr>
        <p:spPr>
          <a:xfrm>
            <a:off x="4605179" y="1764008"/>
            <a:ext cx="517480" cy="255756"/>
          </a:xfrm>
          <a:custGeom>
            <a:avLst/>
            <a:gdLst/>
            <a:ahLst/>
            <a:cxnLst/>
            <a:rect l="l" t="t" r="r" b="b"/>
            <a:pathLst>
              <a:path w="5809" h="2871" extrusionOk="0">
                <a:moveTo>
                  <a:pt x="0" y="0"/>
                </a:moveTo>
                <a:cubicBezTo>
                  <a:pt x="2" y="37"/>
                  <a:pt x="11" y="73"/>
                  <a:pt x="19" y="109"/>
                </a:cubicBezTo>
                <a:cubicBezTo>
                  <a:pt x="28" y="144"/>
                  <a:pt x="39" y="180"/>
                  <a:pt x="50" y="215"/>
                </a:cubicBezTo>
                <a:cubicBezTo>
                  <a:pt x="72" y="285"/>
                  <a:pt x="98" y="355"/>
                  <a:pt x="127" y="422"/>
                </a:cubicBezTo>
                <a:cubicBezTo>
                  <a:pt x="183" y="558"/>
                  <a:pt x="249" y="691"/>
                  <a:pt x="323" y="819"/>
                </a:cubicBezTo>
                <a:cubicBezTo>
                  <a:pt x="397" y="947"/>
                  <a:pt x="479" y="1071"/>
                  <a:pt x="568" y="1191"/>
                </a:cubicBezTo>
                <a:cubicBezTo>
                  <a:pt x="657" y="1310"/>
                  <a:pt x="752" y="1425"/>
                  <a:pt x="854" y="1535"/>
                </a:cubicBezTo>
                <a:cubicBezTo>
                  <a:pt x="1262" y="1974"/>
                  <a:pt x="1772" y="2326"/>
                  <a:pt x="2335" y="2554"/>
                </a:cubicBezTo>
                <a:cubicBezTo>
                  <a:pt x="2370" y="2569"/>
                  <a:pt x="2406" y="2581"/>
                  <a:pt x="2440" y="2595"/>
                </a:cubicBezTo>
                <a:lnTo>
                  <a:pt x="2494" y="2615"/>
                </a:lnTo>
                <a:lnTo>
                  <a:pt x="2548" y="2635"/>
                </a:lnTo>
                <a:cubicBezTo>
                  <a:pt x="2584" y="2646"/>
                  <a:pt x="2619" y="2659"/>
                  <a:pt x="2655" y="2670"/>
                </a:cubicBezTo>
                <a:lnTo>
                  <a:pt x="2763" y="2703"/>
                </a:lnTo>
                <a:cubicBezTo>
                  <a:pt x="2909" y="2744"/>
                  <a:pt x="3057" y="2779"/>
                  <a:pt x="3205" y="2805"/>
                </a:cubicBezTo>
                <a:cubicBezTo>
                  <a:pt x="3457" y="2849"/>
                  <a:pt x="3711" y="2871"/>
                  <a:pt x="3964" y="2871"/>
                </a:cubicBezTo>
                <a:cubicBezTo>
                  <a:pt x="4010" y="2871"/>
                  <a:pt x="4055" y="2870"/>
                  <a:pt x="4101" y="2869"/>
                </a:cubicBezTo>
                <a:cubicBezTo>
                  <a:pt x="4399" y="2861"/>
                  <a:pt x="4693" y="2822"/>
                  <a:pt x="4980" y="2756"/>
                </a:cubicBezTo>
                <a:cubicBezTo>
                  <a:pt x="5015" y="2747"/>
                  <a:pt x="5051" y="2740"/>
                  <a:pt x="5086" y="2730"/>
                </a:cubicBezTo>
                <a:cubicBezTo>
                  <a:pt x="5122" y="2720"/>
                  <a:pt x="5157" y="2712"/>
                  <a:pt x="5193" y="2701"/>
                </a:cubicBezTo>
                <a:lnTo>
                  <a:pt x="5245" y="2686"/>
                </a:lnTo>
                <a:lnTo>
                  <a:pt x="5297" y="2670"/>
                </a:lnTo>
                <a:cubicBezTo>
                  <a:pt x="5332" y="2660"/>
                  <a:pt x="5367" y="2648"/>
                  <a:pt x="5402" y="2636"/>
                </a:cubicBezTo>
                <a:cubicBezTo>
                  <a:pt x="5471" y="2615"/>
                  <a:pt x="5539" y="2588"/>
                  <a:pt x="5607" y="2562"/>
                </a:cubicBezTo>
                <a:cubicBezTo>
                  <a:pt x="5675" y="2534"/>
                  <a:pt x="5743" y="2505"/>
                  <a:pt x="5808" y="2474"/>
                </a:cubicBezTo>
                <a:cubicBezTo>
                  <a:pt x="5735" y="2471"/>
                  <a:pt x="5662" y="2471"/>
                  <a:pt x="5591" y="2471"/>
                </a:cubicBezTo>
                <a:lnTo>
                  <a:pt x="5375" y="2467"/>
                </a:lnTo>
                <a:cubicBezTo>
                  <a:pt x="5303" y="2464"/>
                  <a:pt x="5234" y="2466"/>
                  <a:pt x="5162" y="2463"/>
                </a:cubicBezTo>
                <a:cubicBezTo>
                  <a:pt x="5127" y="2461"/>
                  <a:pt x="5091" y="2460"/>
                  <a:pt x="5056" y="2459"/>
                </a:cubicBezTo>
                <a:cubicBezTo>
                  <a:pt x="5021" y="2458"/>
                  <a:pt x="4986" y="2456"/>
                  <a:pt x="4951" y="2455"/>
                </a:cubicBezTo>
                <a:cubicBezTo>
                  <a:pt x="4916" y="2452"/>
                  <a:pt x="4881" y="2452"/>
                  <a:pt x="4846" y="2450"/>
                </a:cubicBezTo>
                <a:lnTo>
                  <a:pt x="4741" y="2443"/>
                </a:lnTo>
                <a:cubicBezTo>
                  <a:pt x="4672" y="2441"/>
                  <a:pt x="4603" y="2433"/>
                  <a:pt x="4534" y="2429"/>
                </a:cubicBezTo>
                <a:cubicBezTo>
                  <a:pt x="4396" y="2416"/>
                  <a:pt x="4259" y="2403"/>
                  <a:pt x="4124" y="2385"/>
                </a:cubicBezTo>
                <a:cubicBezTo>
                  <a:pt x="3988" y="2367"/>
                  <a:pt x="3854" y="2345"/>
                  <a:pt x="3721" y="2320"/>
                </a:cubicBezTo>
                <a:cubicBezTo>
                  <a:pt x="3589" y="2296"/>
                  <a:pt x="3457" y="2265"/>
                  <a:pt x="3327" y="2233"/>
                </a:cubicBezTo>
                <a:cubicBezTo>
                  <a:pt x="3197" y="2200"/>
                  <a:pt x="3068" y="2163"/>
                  <a:pt x="2942" y="2121"/>
                </a:cubicBezTo>
                <a:lnTo>
                  <a:pt x="2847" y="2090"/>
                </a:lnTo>
                <a:cubicBezTo>
                  <a:pt x="2815" y="2079"/>
                  <a:pt x="2784" y="2067"/>
                  <a:pt x="2753" y="2056"/>
                </a:cubicBezTo>
                <a:lnTo>
                  <a:pt x="2706" y="2039"/>
                </a:lnTo>
                <a:lnTo>
                  <a:pt x="2660" y="2021"/>
                </a:lnTo>
                <a:cubicBezTo>
                  <a:pt x="2628" y="2009"/>
                  <a:pt x="2598" y="1997"/>
                  <a:pt x="2567" y="1984"/>
                </a:cubicBezTo>
                <a:cubicBezTo>
                  <a:pt x="2320" y="1885"/>
                  <a:pt x="2082" y="1766"/>
                  <a:pt x="1850" y="1631"/>
                </a:cubicBezTo>
                <a:cubicBezTo>
                  <a:pt x="1619" y="1498"/>
                  <a:pt x="1396" y="1346"/>
                  <a:pt x="1181" y="1179"/>
                </a:cubicBezTo>
                <a:cubicBezTo>
                  <a:pt x="967" y="1012"/>
                  <a:pt x="760" y="832"/>
                  <a:pt x="562" y="636"/>
                </a:cubicBezTo>
                <a:cubicBezTo>
                  <a:pt x="463" y="538"/>
                  <a:pt x="366" y="437"/>
                  <a:pt x="271" y="332"/>
                </a:cubicBezTo>
                <a:cubicBezTo>
                  <a:pt x="224" y="279"/>
                  <a:pt x="176" y="226"/>
                  <a:pt x="131" y="171"/>
                </a:cubicBezTo>
                <a:cubicBezTo>
                  <a:pt x="108" y="144"/>
                  <a:pt x="86" y="116"/>
                  <a:pt x="63" y="88"/>
                </a:cubicBezTo>
                <a:cubicBezTo>
                  <a:pt x="52" y="74"/>
                  <a:pt x="41" y="60"/>
                  <a:pt x="31" y="45"/>
                </a:cubicBezTo>
                <a:cubicBezTo>
                  <a:pt x="19" y="30"/>
                  <a:pt x="9" y="16"/>
                  <a:pt x="0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8"/>
          <p:cNvSpPr/>
          <p:nvPr/>
        </p:nvSpPr>
        <p:spPr>
          <a:xfrm>
            <a:off x="4725085" y="2929566"/>
            <a:ext cx="458240" cy="484787"/>
          </a:xfrm>
          <a:custGeom>
            <a:avLst/>
            <a:gdLst/>
            <a:ahLst/>
            <a:cxnLst/>
            <a:rect l="l" t="t" r="r" b="b"/>
            <a:pathLst>
              <a:path w="5144" h="5442" extrusionOk="0">
                <a:moveTo>
                  <a:pt x="2036" y="0"/>
                </a:moveTo>
                <a:cubicBezTo>
                  <a:pt x="1851" y="0"/>
                  <a:pt x="1664" y="20"/>
                  <a:pt x="1481" y="63"/>
                </a:cubicBezTo>
                <a:cubicBezTo>
                  <a:pt x="1364" y="91"/>
                  <a:pt x="1249" y="130"/>
                  <a:pt x="1139" y="178"/>
                </a:cubicBezTo>
                <a:cubicBezTo>
                  <a:pt x="1028" y="226"/>
                  <a:pt x="922" y="284"/>
                  <a:pt x="824" y="351"/>
                </a:cubicBezTo>
                <a:cubicBezTo>
                  <a:pt x="724" y="419"/>
                  <a:pt x="633" y="495"/>
                  <a:pt x="549" y="578"/>
                </a:cubicBezTo>
                <a:cubicBezTo>
                  <a:pt x="465" y="661"/>
                  <a:pt x="390" y="752"/>
                  <a:pt x="324" y="848"/>
                </a:cubicBezTo>
                <a:cubicBezTo>
                  <a:pt x="291" y="895"/>
                  <a:pt x="260" y="944"/>
                  <a:pt x="232" y="995"/>
                </a:cubicBezTo>
                <a:cubicBezTo>
                  <a:pt x="203" y="1046"/>
                  <a:pt x="178" y="1097"/>
                  <a:pt x="153" y="1149"/>
                </a:cubicBezTo>
                <a:cubicBezTo>
                  <a:pt x="106" y="1253"/>
                  <a:pt x="69" y="1362"/>
                  <a:pt x="42" y="1472"/>
                </a:cubicBezTo>
                <a:cubicBezTo>
                  <a:pt x="28" y="1527"/>
                  <a:pt x="19" y="1583"/>
                  <a:pt x="12" y="1640"/>
                </a:cubicBezTo>
                <a:cubicBezTo>
                  <a:pt x="5" y="1696"/>
                  <a:pt x="0" y="1753"/>
                  <a:pt x="1" y="1809"/>
                </a:cubicBezTo>
                <a:cubicBezTo>
                  <a:pt x="2" y="1865"/>
                  <a:pt x="7" y="1922"/>
                  <a:pt x="19" y="1977"/>
                </a:cubicBezTo>
                <a:cubicBezTo>
                  <a:pt x="31" y="2032"/>
                  <a:pt x="50" y="2086"/>
                  <a:pt x="82" y="2132"/>
                </a:cubicBezTo>
                <a:cubicBezTo>
                  <a:pt x="64" y="2079"/>
                  <a:pt x="62" y="2026"/>
                  <a:pt x="63" y="1974"/>
                </a:cubicBezTo>
                <a:cubicBezTo>
                  <a:pt x="66" y="1920"/>
                  <a:pt x="74" y="1869"/>
                  <a:pt x="85" y="1817"/>
                </a:cubicBezTo>
                <a:cubicBezTo>
                  <a:pt x="97" y="1767"/>
                  <a:pt x="112" y="1717"/>
                  <a:pt x="130" y="1667"/>
                </a:cubicBezTo>
                <a:cubicBezTo>
                  <a:pt x="148" y="1618"/>
                  <a:pt x="168" y="1571"/>
                  <a:pt x="190" y="1524"/>
                </a:cubicBezTo>
                <a:cubicBezTo>
                  <a:pt x="213" y="1477"/>
                  <a:pt x="237" y="1431"/>
                  <a:pt x="263" y="1387"/>
                </a:cubicBezTo>
                <a:cubicBezTo>
                  <a:pt x="289" y="1342"/>
                  <a:pt x="316" y="1300"/>
                  <a:pt x="346" y="1258"/>
                </a:cubicBezTo>
                <a:cubicBezTo>
                  <a:pt x="375" y="1216"/>
                  <a:pt x="406" y="1175"/>
                  <a:pt x="439" y="1136"/>
                </a:cubicBezTo>
                <a:cubicBezTo>
                  <a:pt x="471" y="1097"/>
                  <a:pt x="505" y="1059"/>
                  <a:pt x="540" y="1024"/>
                </a:cubicBezTo>
                <a:cubicBezTo>
                  <a:pt x="575" y="987"/>
                  <a:pt x="612" y="953"/>
                  <a:pt x="649" y="921"/>
                </a:cubicBezTo>
                <a:cubicBezTo>
                  <a:pt x="687" y="887"/>
                  <a:pt x="725" y="857"/>
                  <a:pt x="765" y="827"/>
                </a:cubicBezTo>
                <a:cubicBezTo>
                  <a:pt x="845" y="769"/>
                  <a:pt x="929" y="719"/>
                  <a:pt x="1016" y="675"/>
                </a:cubicBezTo>
                <a:cubicBezTo>
                  <a:pt x="1190" y="590"/>
                  <a:pt x="1376" y="535"/>
                  <a:pt x="1566" y="511"/>
                </a:cubicBezTo>
                <a:cubicBezTo>
                  <a:pt x="1650" y="500"/>
                  <a:pt x="1736" y="495"/>
                  <a:pt x="1821" y="495"/>
                </a:cubicBezTo>
                <a:cubicBezTo>
                  <a:pt x="1929" y="495"/>
                  <a:pt x="2038" y="503"/>
                  <a:pt x="2146" y="519"/>
                </a:cubicBezTo>
                <a:cubicBezTo>
                  <a:pt x="2340" y="546"/>
                  <a:pt x="2525" y="598"/>
                  <a:pt x="2703" y="670"/>
                </a:cubicBezTo>
                <a:cubicBezTo>
                  <a:pt x="3057" y="815"/>
                  <a:pt x="3374" y="1047"/>
                  <a:pt x="3643" y="1333"/>
                </a:cubicBezTo>
                <a:cubicBezTo>
                  <a:pt x="3912" y="1619"/>
                  <a:pt x="4134" y="1957"/>
                  <a:pt x="4308" y="2319"/>
                </a:cubicBezTo>
                <a:cubicBezTo>
                  <a:pt x="4396" y="2500"/>
                  <a:pt x="4470" y="2689"/>
                  <a:pt x="4531" y="2880"/>
                </a:cubicBezTo>
                <a:cubicBezTo>
                  <a:pt x="4592" y="3072"/>
                  <a:pt x="4638" y="3269"/>
                  <a:pt x="4665" y="3464"/>
                </a:cubicBezTo>
                <a:cubicBezTo>
                  <a:pt x="4671" y="3514"/>
                  <a:pt x="4676" y="3563"/>
                  <a:pt x="4680" y="3612"/>
                </a:cubicBezTo>
                <a:cubicBezTo>
                  <a:pt x="4683" y="3661"/>
                  <a:pt x="4686" y="3709"/>
                  <a:pt x="4686" y="3757"/>
                </a:cubicBezTo>
                <a:cubicBezTo>
                  <a:pt x="4686" y="3853"/>
                  <a:pt x="4679" y="3947"/>
                  <a:pt x="4661" y="4041"/>
                </a:cubicBezTo>
                <a:cubicBezTo>
                  <a:pt x="4628" y="4229"/>
                  <a:pt x="4556" y="4412"/>
                  <a:pt x="4452" y="4583"/>
                </a:cubicBezTo>
                <a:cubicBezTo>
                  <a:pt x="4349" y="4755"/>
                  <a:pt x="4213" y="4914"/>
                  <a:pt x="4060" y="5058"/>
                </a:cubicBezTo>
                <a:cubicBezTo>
                  <a:pt x="3983" y="5129"/>
                  <a:pt x="3902" y="5197"/>
                  <a:pt x="3815" y="5262"/>
                </a:cubicBezTo>
                <a:cubicBezTo>
                  <a:pt x="3730" y="5326"/>
                  <a:pt x="3640" y="5387"/>
                  <a:pt x="3546" y="5442"/>
                </a:cubicBezTo>
                <a:cubicBezTo>
                  <a:pt x="3653" y="5418"/>
                  <a:pt x="3757" y="5382"/>
                  <a:pt x="3860" y="5340"/>
                </a:cubicBezTo>
                <a:cubicBezTo>
                  <a:pt x="3962" y="5297"/>
                  <a:pt x="4062" y="5248"/>
                  <a:pt x="4158" y="5190"/>
                </a:cubicBezTo>
                <a:cubicBezTo>
                  <a:pt x="4255" y="5134"/>
                  <a:pt x="4349" y="5070"/>
                  <a:pt x="4438" y="4997"/>
                </a:cubicBezTo>
                <a:cubicBezTo>
                  <a:pt x="4527" y="4927"/>
                  <a:pt x="4610" y="4845"/>
                  <a:pt x="4687" y="4758"/>
                </a:cubicBezTo>
                <a:cubicBezTo>
                  <a:pt x="4726" y="4714"/>
                  <a:pt x="4762" y="4668"/>
                  <a:pt x="4797" y="4620"/>
                </a:cubicBezTo>
                <a:cubicBezTo>
                  <a:pt x="4831" y="4572"/>
                  <a:pt x="4864" y="4522"/>
                  <a:pt x="4893" y="4471"/>
                </a:cubicBezTo>
                <a:cubicBezTo>
                  <a:pt x="4924" y="4419"/>
                  <a:pt x="4952" y="4366"/>
                  <a:pt x="4976" y="4311"/>
                </a:cubicBezTo>
                <a:cubicBezTo>
                  <a:pt x="5001" y="4256"/>
                  <a:pt x="5024" y="4200"/>
                  <a:pt x="5043" y="4143"/>
                </a:cubicBezTo>
                <a:cubicBezTo>
                  <a:pt x="5081" y="4027"/>
                  <a:pt x="5107" y="3907"/>
                  <a:pt x="5122" y="3787"/>
                </a:cubicBezTo>
                <a:cubicBezTo>
                  <a:pt x="5138" y="3668"/>
                  <a:pt x="5143" y="3550"/>
                  <a:pt x="5141" y="3432"/>
                </a:cubicBezTo>
                <a:cubicBezTo>
                  <a:pt x="5140" y="3314"/>
                  <a:pt x="5130" y="3198"/>
                  <a:pt x="5116" y="3083"/>
                </a:cubicBezTo>
                <a:cubicBezTo>
                  <a:pt x="5101" y="2967"/>
                  <a:pt x="5080" y="2853"/>
                  <a:pt x="5055" y="2740"/>
                </a:cubicBezTo>
                <a:cubicBezTo>
                  <a:pt x="5004" y="2514"/>
                  <a:pt x="4933" y="2294"/>
                  <a:pt x="4844" y="2080"/>
                </a:cubicBezTo>
                <a:cubicBezTo>
                  <a:pt x="4799" y="1974"/>
                  <a:pt x="4749" y="1869"/>
                  <a:pt x="4696" y="1766"/>
                </a:cubicBezTo>
                <a:cubicBezTo>
                  <a:pt x="4642" y="1663"/>
                  <a:pt x="4584" y="1562"/>
                  <a:pt x="4521" y="1464"/>
                </a:cubicBezTo>
                <a:cubicBezTo>
                  <a:pt x="4459" y="1366"/>
                  <a:pt x="4391" y="1270"/>
                  <a:pt x="4319" y="1178"/>
                </a:cubicBezTo>
                <a:cubicBezTo>
                  <a:pt x="4247" y="1086"/>
                  <a:pt x="4170" y="996"/>
                  <a:pt x="4089" y="910"/>
                </a:cubicBezTo>
                <a:cubicBezTo>
                  <a:pt x="3927" y="739"/>
                  <a:pt x="3744" y="584"/>
                  <a:pt x="3544" y="452"/>
                </a:cubicBezTo>
                <a:cubicBezTo>
                  <a:pt x="3344" y="321"/>
                  <a:pt x="3127" y="213"/>
                  <a:pt x="2898" y="137"/>
                </a:cubicBezTo>
                <a:cubicBezTo>
                  <a:pt x="2784" y="98"/>
                  <a:pt x="2667" y="68"/>
                  <a:pt x="2549" y="47"/>
                </a:cubicBezTo>
                <a:cubicBezTo>
                  <a:pt x="2431" y="24"/>
                  <a:pt x="2312" y="12"/>
                  <a:pt x="2194" y="5"/>
                </a:cubicBezTo>
                <a:cubicBezTo>
                  <a:pt x="2141" y="2"/>
                  <a:pt x="2089" y="0"/>
                  <a:pt x="2036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8"/>
          <p:cNvSpPr/>
          <p:nvPr/>
        </p:nvSpPr>
        <p:spPr>
          <a:xfrm>
            <a:off x="5175756" y="2272492"/>
            <a:ext cx="465011" cy="498149"/>
          </a:xfrm>
          <a:custGeom>
            <a:avLst/>
            <a:gdLst/>
            <a:ahLst/>
            <a:cxnLst/>
            <a:rect l="l" t="t" r="r" b="b"/>
            <a:pathLst>
              <a:path w="5220" h="5592" extrusionOk="0">
                <a:moveTo>
                  <a:pt x="4839" y="1"/>
                </a:moveTo>
                <a:cubicBezTo>
                  <a:pt x="4713" y="1"/>
                  <a:pt x="4586" y="3"/>
                  <a:pt x="4459" y="7"/>
                </a:cubicBezTo>
                <a:cubicBezTo>
                  <a:pt x="4206" y="16"/>
                  <a:pt x="3953" y="34"/>
                  <a:pt x="3701" y="64"/>
                </a:cubicBezTo>
                <a:cubicBezTo>
                  <a:pt x="3448" y="94"/>
                  <a:pt x="3198" y="136"/>
                  <a:pt x="2950" y="194"/>
                </a:cubicBezTo>
                <a:cubicBezTo>
                  <a:pt x="2702" y="251"/>
                  <a:pt x="2456" y="322"/>
                  <a:pt x="2217" y="413"/>
                </a:cubicBezTo>
                <a:cubicBezTo>
                  <a:pt x="1979" y="503"/>
                  <a:pt x="1747" y="615"/>
                  <a:pt x="1528" y="748"/>
                </a:cubicBezTo>
                <a:cubicBezTo>
                  <a:pt x="1309" y="882"/>
                  <a:pt x="1104" y="1039"/>
                  <a:pt x="921" y="1221"/>
                </a:cubicBezTo>
                <a:cubicBezTo>
                  <a:pt x="554" y="1582"/>
                  <a:pt x="287" y="2044"/>
                  <a:pt x="149" y="2539"/>
                </a:cubicBezTo>
                <a:cubicBezTo>
                  <a:pt x="115" y="2663"/>
                  <a:pt x="85" y="2788"/>
                  <a:pt x="64" y="2915"/>
                </a:cubicBezTo>
                <a:cubicBezTo>
                  <a:pt x="57" y="2946"/>
                  <a:pt x="54" y="2978"/>
                  <a:pt x="48" y="3010"/>
                </a:cubicBezTo>
                <a:lnTo>
                  <a:pt x="41" y="3057"/>
                </a:lnTo>
                <a:cubicBezTo>
                  <a:pt x="40" y="3074"/>
                  <a:pt x="38" y="3089"/>
                  <a:pt x="36" y="3105"/>
                </a:cubicBezTo>
                <a:cubicBezTo>
                  <a:pt x="32" y="3137"/>
                  <a:pt x="28" y="3169"/>
                  <a:pt x="25" y="3200"/>
                </a:cubicBezTo>
                <a:cubicBezTo>
                  <a:pt x="21" y="3232"/>
                  <a:pt x="19" y="3265"/>
                  <a:pt x="17" y="3297"/>
                </a:cubicBezTo>
                <a:cubicBezTo>
                  <a:pt x="0" y="3554"/>
                  <a:pt x="16" y="3813"/>
                  <a:pt x="65" y="4065"/>
                </a:cubicBezTo>
                <a:cubicBezTo>
                  <a:pt x="114" y="4319"/>
                  <a:pt x="197" y="4567"/>
                  <a:pt x="324" y="4794"/>
                </a:cubicBezTo>
                <a:cubicBezTo>
                  <a:pt x="388" y="4906"/>
                  <a:pt x="464" y="5014"/>
                  <a:pt x="552" y="5111"/>
                </a:cubicBezTo>
                <a:cubicBezTo>
                  <a:pt x="640" y="5207"/>
                  <a:pt x="741" y="5293"/>
                  <a:pt x="852" y="5364"/>
                </a:cubicBezTo>
                <a:cubicBezTo>
                  <a:pt x="907" y="5399"/>
                  <a:pt x="964" y="5430"/>
                  <a:pt x="1025" y="5457"/>
                </a:cubicBezTo>
                <a:cubicBezTo>
                  <a:pt x="1085" y="5484"/>
                  <a:pt x="1146" y="5506"/>
                  <a:pt x="1209" y="5524"/>
                </a:cubicBezTo>
                <a:cubicBezTo>
                  <a:pt x="1334" y="5560"/>
                  <a:pt x="1464" y="5581"/>
                  <a:pt x="1593" y="5588"/>
                </a:cubicBezTo>
                <a:cubicBezTo>
                  <a:pt x="1630" y="5590"/>
                  <a:pt x="1667" y="5592"/>
                  <a:pt x="1704" y="5592"/>
                </a:cubicBezTo>
                <a:cubicBezTo>
                  <a:pt x="1796" y="5592"/>
                  <a:pt x="1889" y="5585"/>
                  <a:pt x="1980" y="5572"/>
                </a:cubicBezTo>
                <a:cubicBezTo>
                  <a:pt x="2108" y="5554"/>
                  <a:pt x="2235" y="5524"/>
                  <a:pt x="2356" y="5480"/>
                </a:cubicBezTo>
                <a:cubicBezTo>
                  <a:pt x="2478" y="5437"/>
                  <a:pt x="2595" y="5381"/>
                  <a:pt x="2705" y="5311"/>
                </a:cubicBezTo>
                <a:cubicBezTo>
                  <a:pt x="2814" y="5241"/>
                  <a:pt x="2915" y="5157"/>
                  <a:pt x="3000" y="5058"/>
                </a:cubicBezTo>
                <a:cubicBezTo>
                  <a:pt x="3085" y="4960"/>
                  <a:pt x="3155" y="4847"/>
                  <a:pt x="3202" y="4726"/>
                </a:cubicBezTo>
                <a:cubicBezTo>
                  <a:pt x="3249" y="4603"/>
                  <a:pt x="3274" y="4474"/>
                  <a:pt x="3276" y="4345"/>
                </a:cubicBezTo>
                <a:lnTo>
                  <a:pt x="3215" y="4342"/>
                </a:lnTo>
                <a:cubicBezTo>
                  <a:pt x="3184" y="4464"/>
                  <a:pt x="3137" y="4577"/>
                  <a:pt x="3074" y="4674"/>
                </a:cubicBezTo>
                <a:cubicBezTo>
                  <a:pt x="3041" y="4723"/>
                  <a:pt x="3007" y="4768"/>
                  <a:pt x="2969" y="4809"/>
                </a:cubicBezTo>
                <a:cubicBezTo>
                  <a:pt x="2950" y="4830"/>
                  <a:pt x="2931" y="4850"/>
                  <a:pt x="2910" y="4869"/>
                </a:cubicBezTo>
                <a:cubicBezTo>
                  <a:pt x="2890" y="4888"/>
                  <a:pt x="2869" y="4906"/>
                  <a:pt x="2847" y="4923"/>
                </a:cubicBezTo>
                <a:cubicBezTo>
                  <a:pt x="2804" y="4957"/>
                  <a:pt x="2759" y="4987"/>
                  <a:pt x="2711" y="5015"/>
                </a:cubicBezTo>
                <a:cubicBezTo>
                  <a:pt x="2664" y="5042"/>
                  <a:pt x="2615" y="5067"/>
                  <a:pt x="2565" y="5088"/>
                </a:cubicBezTo>
                <a:cubicBezTo>
                  <a:pt x="2515" y="5110"/>
                  <a:pt x="2463" y="5127"/>
                  <a:pt x="2411" y="5143"/>
                </a:cubicBezTo>
                <a:cubicBezTo>
                  <a:pt x="2360" y="5159"/>
                  <a:pt x="2306" y="5172"/>
                  <a:pt x="2253" y="5181"/>
                </a:cubicBezTo>
                <a:cubicBezTo>
                  <a:pt x="2200" y="5192"/>
                  <a:pt x="2146" y="5199"/>
                  <a:pt x="2092" y="5204"/>
                </a:cubicBezTo>
                <a:cubicBezTo>
                  <a:pt x="2038" y="5209"/>
                  <a:pt x="1985" y="5212"/>
                  <a:pt x="1932" y="5213"/>
                </a:cubicBezTo>
                <a:cubicBezTo>
                  <a:pt x="1824" y="5213"/>
                  <a:pt x="1719" y="5202"/>
                  <a:pt x="1617" y="5185"/>
                </a:cubicBezTo>
                <a:cubicBezTo>
                  <a:pt x="1517" y="5166"/>
                  <a:pt x="1420" y="5137"/>
                  <a:pt x="1334" y="5100"/>
                </a:cubicBezTo>
                <a:cubicBezTo>
                  <a:pt x="1291" y="5082"/>
                  <a:pt x="1251" y="5062"/>
                  <a:pt x="1214" y="5039"/>
                </a:cubicBezTo>
                <a:cubicBezTo>
                  <a:pt x="1195" y="5028"/>
                  <a:pt x="1177" y="5016"/>
                  <a:pt x="1161" y="5004"/>
                </a:cubicBezTo>
                <a:cubicBezTo>
                  <a:pt x="1143" y="4991"/>
                  <a:pt x="1126" y="4978"/>
                  <a:pt x="1108" y="4964"/>
                </a:cubicBezTo>
                <a:cubicBezTo>
                  <a:pt x="1042" y="4907"/>
                  <a:pt x="981" y="4845"/>
                  <a:pt x="927" y="4773"/>
                </a:cubicBezTo>
                <a:cubicBezTo>
                  <a:pt x="873" y="4701"/>
                  <a:pt x="828" y="4620"/>
                  <a:pt x="788" y="4533"/>
                </a:cubicBezTo>
                <a:cubicBezTo>
                  <a:pt x="747" y="4447"/>
                  <a:pt x="713" y="4354"/>
                  <a:pt x="687" y="4258"/>
                </a:cubicBezTo>
                <a:cubicBezTo>
                  <a:pt x="674" y="4210"/>
                  <a:pt x="661" y="4160"/>
                  <a:pt x="652" y="4110"/>
                </a:cubicBezTo>
                <a:cubicBezTo>
                  <a:pt x="641" y="4060"/>
                  <a:pt x="632" y="4010"/>
                  <a:pt x="625" y="3958"/>
                </a:cubicBezTo>
                <a:cubicBezTo>
                  <a:pt x="595" y="3754"/>
                  <a:pt x="593" y="3541"/>
                  <a:pt x="612" y="3337"/>
                </a:cubicBezTo>
                <a:cubicBezTo>
                  <a:pt x="615" y="3311"/>
                  <a:pt x="618" y="3286"/>
                  <a:pt x="621" y="3261"/>
                </a:cubicBezTo>
                <a:lnTo>
                  <a:pt x="633" y="3180"/>
                </a:lnTo>
                <a:cubicBezTo>
                  <a:pt x="635" y="3167"/>
                  <a:pt x="637" y="3153"/>
                  <a:pt x="639" y="3140"/>
                </a:cubicBezTo>
                <a:lnTo>
                  <a:pt x="646" y="3100"/>
                </a:lnTo>
                <a:cubicBezTo>
                  <a:pt x="652" y="3073"/>
                  <a:pt x="655" y="3046"/>
                  <a:pt x="661" y="3019"/>
                </a:cubicBezTo>
                <a:cubicBezTo>
                  <a:pt x="682" y="2913"/>
                  <a:pt x="708" y="2810"/>
                  <a:pt x="738" y="2709"/>
                </a:cubicBezTo>
                <a:cubicBezTo>
                  <a:pt x="859" y="2303"/>
                  <a:pt x="1058" y="1945"/>
                  <a:pt x="1341" y="1642"/>
                </a:cubicBezTo>
                <a:cubicBezTo>
                  <a:pt x="1359" y="1624"/>
                  <a:pt x="1377" y="1605"/>
                  <a:pt x="1395" y="1587"/>
                </a:cubicBezTo>
                <a:cubicBezTo>
                  <a:pt x="1413" y="1568"/>
                  <a:pt x="1432" y="1550"/>
                  <a:pt x="1451" y="1532"/>
                </a:cubicBezTo>
                <a:cubicBezTo>
                  <a:pt x="1488" y="1495"/>
                  <a:pt x="1527" y="1459"/>
                  <a:pt x="1568" y="1425"/>
                </a:cubicBezTo>
                <a:cubicBezTo>
                  <a:pt x="1648" y="1355"/>
                  <a:pt x="1733" y="1290"/>
                  <a:pt x="1823" y="1228"/>
                </a:cubicBezTo>
                <a:cubicBezTo>
                  <a:pt x="1912" y="1165"/>
                  <a:pt x="2005" y="1105"/>
                  <a:pt x="2102" y="1050"/>
                </a:cubicBezTo>
                <a:cubicBezTo>
                  <a:pt x="2150" y="1021"/>
                  <a:pt x="2200" y="995"/>
                  <a:pt x="2250" y="968"/>
                </a:cubicBezTo>
                <a:cubicBezTo>
                  <a:pt x="2275" y="954"/>
                  <a:pt x="2299" y="941"/>
                  <a:pt x="2325" y="928"/>
                </a:cubicBezTo>
                <a:lnTo>
                  <a:pt x="2401" y="890"/>
                </a:lnTo>
                <a:lnTo>
                  <a:pt x="2479" y="852"/>
                </a:lnTo>
                <a:lnTo>
                  <a:pt x="2559" y="816"/>
                </a:lnTo>
                <a:lnTo>
                  <a:pt x="2719" y="748"/>
                </a:lnTo>
                <a:cubicBezTo>
                  <a:pt x="2828" y="703"/>
                  <a:pt x="2938" y="661"/>
                  <a:pt x="3050" y="622"/>
                </a:cubicBezTo>
                <a:cubicBezTo>
                  <a:pt x="3163" y="582"/>
                  <a:pt x="3277" y="543"/>
                  <a:pt x="3392" y="508"/>
                </a:cubicBezTo>
                <a:cubicBezTo>
                  <a:pt x="3509" y="473"/>
                  <a:pt x="3626" y="438"/>
                  <a:pt x="3744" y="407"/>
                </a:cubicBezTo>
                <a:lnTo>
                  <a:pt x="3923" y="360"/>
                </a:lnTo>
                <a:cubicBezTo>
                  <a:pt x="3983" y="344"/>
                  <a:pt x="4043" y="329"/>
                  <a:pt x="4104" y="315"/>
                </a:cubicBezTo>
                <a:cubicBezTo>
                  <a:pt x="4134" y="308"/>
                  <a:pt x="4164" y="300"/>
                  <a:pt x="4195" y="293"/>
                </a:cubicBezTo>
                <a:lnTo>
                  <a:pt x="4286" y="272"/>
                </a:lnTo>
                <a:lnTo>
                  <a:pt x="4469" y="230"/>
                </a:lnTo>
                <a:cubicBezTo>
                  <a:pt x="4531" y="216"/>
                  <a:pt x="4592" y="203"/>
                  <a:pt x="4654" y="190"/>
                </a:cubicBezTo>
                <a:cubicBezTo>
                  <a:pt x="4716" y="176"/>
                  <a:pt x="4778" y="163"/>
                  <a:pt x="4841" y="149"/>
                </a:cubicBezTo>
                <a:cubicBezTo>
                  <a:pt x="4965" y="122"/>
                  <a:pt x="5091" y="98"/>
                  <a:pt x="5217" y="68"/>
                </a:cubicBezTo>
                <a:lnTo>
                  <a:pt x="5219" y="7"/>
                </a:lnTo>
                <a:cubicBezTo>
                  <a:pt x="5092" y="3"/>
                  <a:pt x="4966" y="1"/>
                  <a:pt x="4839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8"/>
          <p:cNvSpPr/>
          <p:nvPr/>
        </p:nvSpPr>
        <p:spPr>
          <a:xfrm>
            <a:off x="4602774" y="2308927"/>
            <a:ext cx="472404" cy="350005"/>
          </a:xfrm>
          <a:custGeom>
            <a:avLst/>
            <a:gdLst/>
            <a:ahLst/>
            <a:cxnLst/>
            <a:rect l="l" t="t" r="r" b="b"/>
            <a:pathLst>
              <a:path w="5303" h="3929" extrusionOk="0">
                <a:moveTo>
                  <a:pt x="4297" y="0"/>
                </a:moveTo>
                <a:cubicBezTo>
                  <a:pt x="4171" y="0"/>
                  <a:pt x="4046" y="7"/>
                  <a:pt x="3921" y="18"/>
                </a:cubicBezTo>
                <a:cubicBezTo>
                  <a:pt x="3766" y="33"/>
                  <a:pt x="3610" y="54"/>
                  <a:pt x="3458" y="84"/>
                </a:cubicBezTo>
                <a:cubicBezTo>
                  <a:pt x="3418" y="90"/>
                  <a:pt x="3381" y="98"/>
                  <a:pt x="3342" y="105"/>
                </a:cubicBezTo>
                <a:cubicBezTo>
                  <a:pt x="3305" y="114"/>
                  <a:pt x="3266" y="121"/>
                  <a:pt x="3228" y="130"/>
                </a:cubicBezTo>
                <a:cubicBezTo>
                  <a:pt x="3153" y="148"/>
                  <a:pt x="3077" y="166"/>
                  <a:pt x="3002" y="187"/>
                </a:cubicBezTo>
                <a:lnTo>
                  <a:pt x="2889" y="217"/>
                </a:lnTo>
                <a:lnTo>
                  <a:pt x="2777" y="250"/>
                </a:lnTo>
                <a:cubicBezTo>
                  <a:pt x="2703" y="272"/>
                  <a:pt x="2630" y="297"/>
                  <a:pt x="2556" y="321"/>
                </a:cubicBezTo>
                <a:cubicBezTo>
                  <a:pt x="2483" y="346"/>
                  <a:pt x="2411" y="373"/>
                  <a:pt x="2337" y="399"/>
                </a:cubicBezTo>
                <a:cubicBezTo>
                  <a:pt x="2265" y="426"/>
                  <a:pt x="2193" y="455"/>
                  <a:pt x="2122" y="483"/>
                </a:cubicBezTo>
                <a:cubicBezTo>
                  <a:pt x="2084" y="498"/>
                  <a:pt x="2047" y="514"/>
                  <a:pt x="2009" y="531"/>
                </a:cubicBezTo>
                <a:cubicBezTo>
                  <a:pt x="1972" y="548"/>
                  <a:pt x="1935" y="565"/>
                  <a:pt x="1899" y="582"/>
                </a:cubicBezTo>
                <a:cubicBezTo>
                  <a:pt x="1826" y="619"/>
                  <a:pt x="1753" y="656"/>
                  <a:pt x="1682" y="697"/>
                </a:cubicBezTo>
                <a:lnTo>
                  <a:pt x="1630" y="728"/>
                </a:lnTo>
                <a:cubicBezTo>
                  <a:pt x="1612" y="738"/>
                  <a:pt x="1595" y="750"/>
                  <a:pt x="1578" y="760"/>
                </a:cubicBezTo>
                <a:cubicBezTo>
                  <a:pt x="1560" y="771"/>
                  <a:pt x="1543" y="782"/>
                  <a:pt x="1525" y="793"/>
                </a:cubicBezTo>
                <a:lnTo>
                  <a:pt x="1475" y="827"/>
                </a:lnTo>
                <a:cubicBezTo>
                  <a:pt x="1407" y="873"/>
                  <a:pt x="1341" y="921"/>
                  <a:pt x="1276" y="972"/>
                </a:cubicBezTo>
                <a:cubicBezTo>
                  <a:pt x="1147" y="1073"/>
                  <a:pt x="1026" y="1184"/>
                  <a:pt x="914" y="1302"/>
                </a:cubicBezTo>
                <a:cubicBezTo>
                  <a:pt x="690" y="1541"/>
                  <a:pt x="503" y="1811"/>
                  <a:pt x="360" y="2099"/>
                </a:cubicBezTo>
                <a:cubicBezTo>
                  <a:pt x="216" y="2386"/>
                  <a:pt x="116" y="2691"/>
                  <a:pt x="58" y="3000"/>
                </a:cubicBezTo>
                <a:cubicBezTo>
                  <a:pt x="29" y="3154"/>
                  <a:pt x="11" y="3310"/>
                  <a:pt x="4" y="3465"/>
                </a:cubicBezTo>
                <a:cubicBezTo>
                  <a:pt x="1" y="3543"/>
                  <a:pt x="1" y="3621"/>
                  <a:pt x="3" y="3698"/>
                </a:cubicBezTo>
                <a:cubicBezTo>
                  <a:pt x="8" y="3775"/>
                  <a:pt x="13" y="3853"/>
                  <a:pt x="26" y="3929"/>
                </a:cubicBezTo>
                <a:cubicBezTo>
                  <a:pt x="113" y="3635"/>
                  <a:pt x="221" y="3356"/>
                  <a:pt x="345" y="3091"/>
                </a:cubicBezTo>
                <a:cubicBezTo>
                  <a:pt x="408" y="2958"/>
                  <a:pt x="474" y="2830"/>
                  <a:pt x="546" y="2705"/>
                </a:cubicBezTo>
                <a:cubicBezTo>
                  <a:pt x="618" y="2580"/>
                  <a:pt x="694" y="2460"/>
                  <a:pt x="776" y="2344"/>
                </a:cubicBezTo>
                <a:cubicBezTo>
                  <a:pt x="939" y="2114"/>
                  <a:pt x="1123" y="1903"/>
                  <a:pt x="1325" y="1716"/>
                </a:cubicBezTo>
                <a:cubicBezTo>
                  <a:pt x="1427" y="1623"/>
                  <a:pt x="1533" y="1536"/>
                  <a:pt x="1644" y="1454"/>
                </a:cubicBezTo>
                <a:cubicBezTo>
                  <a:pt x="1700" y="1415"/>
                  <a:pt x="1756" y="1375"/>
                  <a:pt x="1813" y="1338"/>
                </a:cubicBezTo>
                <a:lnTo>
                  <a:pt x="1857" y="1310"/>
                </a:lnTo>
                <a:lnTo>
                  <a:pt x="1901" y="1283"/>
                </a:lnTo>
                <a:cubicBezTo>
                  <a:pt x="1916" y="1274"/>
                  <a:pt x="1930" y="1265"/>
                  <a:pt x="1944" y="1256"/>
                </a:cubicBezTo>
                <a:lnTo>
                  <a:pt x="1990" y="1230"/>
                </a:lnTo>
                <a:cubicBezTo>
                  <a:pt x="2049" y="1196"/>
                  <a:pt x="2110" y="1163"/>
                  <a:pt x="2171" y="1132"/>
                </a:cubicBezTo>
                <a:cubicBezTo>
                  <a:pt x="2202" y="1116"/>
                  <a:pt x="2233" y="1101"/>
                  <a:pt x="2265" y="1086"/>
                </a:cubicBezTo>
                <a:lnTo>
                  <a:pt x="2359" y="1042"/>
                </a:lnTo>
                <a:lnTo>
                  <a:pt x="2560" y="954"/>
                </a:lnTo>
                <a:lnTo>
                  <a:pt x="2763" y="868"/>
                </a:lnTo>
                <a:cubicBezTo>
                  <a:pt x="2898" y="812"/>
                  <a:pt x="3033" y="756"/>
                  <a:pt x="3169" y="703"/>
                </a:cubicBezTo>
                <a:cubicBezTo>
                  <a:pt x="3306" y="650"/>
                  <a:pt x="3443" y="600"/>
                  <a:pt x="3581" y="552"/>
                </a:cubicBezTo>
                <a:cubicBezTo>
                  <a:pt x="3856" y="456"/>
                  <a:pt x="4135" y="369"/>
                  <a:pt x="4421" y="303"/>
                </a:cubicBezTo>
                <a:cubicBezTo>
                  <a:pt x="4563" y="270"/>
                  <a:pt x="4708" y="240"/>
                  <a:pt x="4855" y="220"/>
                </a:cubicBezTo>
                <a:cubicBezTo>
                  <a:pt x="4928" y="209"/>
                  <a:pt x="5001" y="201"/>
                  <a:pt x="5076" y="196"/>
                </a:cubicBezTo>
                <a:cubicBezTo>
                  <a:pt x="5120" y="193"/>
                  <a:pt x="5165" y="191"/>
                  <a:pt x="5210" y="191"/>
                </a:cubicBezTo>
                <a:cubicBezTo>
                  <a:pt x="5240" y="191"/>
                  <a:pt x="5271" y="192"/>
                  <a:pt x="5302" y="194"/>
                </a:cubicBezTo>
                <a:cubicBezTo>
                  <a:pt x="5236" y="154"/>
                  <a:pt x="5162" y="128"/>
                  <a:pt x="5088" y="104"/>
                </a:cubicBezTo>
                <a:cubicBezTo>
                  <a:pt x="5013" y="81"/>
                  <a:pt x="4937" y="63"/>
                  <a:pt x="4859" y="49"/>
                </a:cubicBezTo>
                <a:cubicBezTo>
                  <a:pt x="4782" y="33"/>
                  <a:pt x="4704" y="23"/>
                  <a:pt x="4626" y="15"/>
                </a:cubicBezTo>
                <a:lnTo>
                  <a:pt x="4567" y="10"/>
                </a:lnTo>
                <a:lnTo>
                  <a:pt x="4509" y="6"/>
                </a:lnTo>
                <a:cubicBezTo>
                  <a:pt x="4470" y="3"/>
                  <a:pt x="4430" y="2"/>
                  <a:pt x="4391" y="1"/>
                </a:cubicBezTo>
                <a:cubicBezTo>
                  <a:pt x="4360" y="1"/>
                  <a:pt x="4328" y="0"/>
                  <a:pt x="4297" y="0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8"/>
          <p:cNvSpPr/>
          <p:nvPr/>
        </p:nvSpPr>
        <p:spPr>
          <a:xfrm>
            <a:off x="5013714" y="2237750"/>
            <a:ext cx="170771" cy="202663"/>
          </a:xfrm>
          <a:custGeom>
            <a:avLst/>
            <a:gdLst/>
            <a:ahLst/>
            <a:cxnLst/>
            <a:rect l="l" t="t" r="r" b="b"/>
            <a:pathLst>
              <a:path w="1917" h="2275" extrusionOk="0">
                <a:moveTo>
                  <a:pt x="1861" y="1"/>
                </a:moveTo>
                <a:cubicBezTo>
                  <a:pt x="1844" y="1"/>
                  <a:pt x="1825" y="1"/>
                  <a:pt x="1808" y="2"/>
                </a:cubicBezTo>
                <a:cubicBezTo>
                  <a:pt x="1772" y="3"/>
                  <a:pt x="1737" y="6"/>
                  <a:pt x="1702" y="10"/>
                </a:cubicBezTo>
                <a:cubicBezTo>
                  <a:pt x="1633" y="19"/>
                  <a:pt x="1565" y="33"/>
                  <a:pt x="1499" y="50"/>
                </a:cubicBezTo>
                <a:cubicBezTo>
                  <a:pt x="1365" y="85"/>
                  <a:pt x="1238" y="133"/>
                  <a:pt x="1115" y="193"/>
                </a:cubicBezTo>
                <a:cubicBezTo>
                  <a:pt x="992" y="253"/>
                  <a:pt x="875" y="325"/>
                  <a:pt x="765" y="408"/>
                </a:cubicBezTo>
                <a:cubicBezTo>
                  <a:pt x="655" y="491"/>
                  <a:pt x="551" y="584"/>
                  <a:pt x="456" y="689"/>
                </a:cubicBezTo>
                <a:cubicBezTo>
                  <a:pt x="363" y="793"/>
                  <a:pt x="277" y="908"/>
                  <a:pt x="208" y="1033"/>
                </a:cubicBezTo>
                <a:cubicBezTo>
                  <a:pt x="137" y="1158"/>
                  <a:pt x="80" y="1293"/>
                  <a:pt x="44" y="1434"/>
                </a:cubicBezTo>
                <a:cubicBezTo>
                  <a:pt x="27" y="1505"/>
                  <a:pt x="14" y="1577"/>
                  <a:pt x="8" y="1649"/>
                </a:cubicBezTo>
                <a:cubicBezTo>
                  <a:pt x="1" y="1722"/>
                  <a:pt x="1" y="1795"/>
                  <a:pt x="7" y="1867"/>
                </a:cubicBezTo>
                <a:cubicBezTo>
                  <a:pt x="20" y="2011"/>
                  <a:pt x="57" y="2151"/>
                  <a:pt x="131" y="2274"/>
                </a:cubicBezTo>
                <a:lnTo>
                  <a:pt x="217" y="2089"/>
                </a:lnTo>
                <a:cubicBezTo>
                  <a:pt x="247" y="2031"/>
                  <a:pt x="275" y="1976"/>
                  <a:pt x="304" y="1922"/>
                </a:cubicBezTo>
                <a:cubicBezTo>
                  <a:pt x="334" y="1869"/>
                  <a:pt x="364" y="1818"/>
                  <a:pt x="394" y="1769"/>
                </a:cubicBezTo>
                <a:cubicBezTo>
                  <a:pt x="426" y="1719"/>
                  <a:pt x="458" y="1672"/>
                  <a:pt x="490" y="1626"/>
                </a:cubicBezTo>
                <a:cubicBezTo>
                  <a:pt x="620" y="1440"/>
                  <a:pt x="761" y="1270"/>
                  <a:pt x="914" y="1100"/>
                </a:cubicBezTo>
                <a:cubicBezTo>
                  <a:pt x="1067" y="931"/>
                  <a:pt x="1230" y="762"/>
                  <a:pt x="1398" y="584"/>
                </a:cubicBezTo>
                <a:cubicBezTo>
                  <a:pt x="1481" y="496"/>
                  <a:pt x="1566" y="404"/>
                  <a:pt x="1653" y="309"/>
                </a:cubicBezTo>
                <a:cubicBezTo>
                  <a:pt x="1695" y="261"/>
                  <a:pt x="1738" y="212"/>
                  <a:pt x="1782" y="161"/>
                </a:cubicBezTo>
                <a:lnTo>
                  <a:pt x="1847" y="85"/>
                </a:lnTo>
                <a:lnTo>
                  <a:pt x="1880" y="46"/>
                </a:lnTo>
                <a:lnTo>
                  <a:pt x="1898" y="26"/>
                </a:lnTo>
                <a:cubicBezTo>
                  <a:pt x="1903" y="19"/>
                  <a:pt x="1909" y="13"/>
                  <a:pt x="1916" y="7"/>
                </a:cubicBezTo>
                <a:cubicBezTo>
                  <a:pt x="1898" y="2"/>
                  <a:pt x="1880" y="2"/>
                  <a:pt x="1861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8"/>
          <p:cNvSpPr/>
          <p:nvPr/>
        </p:nvSpPr>
        <p:spPr>
          <a:xfrm>
            <a:off x="3716042" y="2884490"/>
            <a:ext cx="148501" cy="156874"/>
          </a:xfrm>
          <a:custGeom>
            <a:avLst/>
            <a:gdLst/>
            <a:ahLst/>
            <a:cxnLst/>
            <a:rect l="l" t="t" r="r" b="b"/>
            <a:pathLst>
              <a:path w="1667" h="1761" extrusionOk="0">
                <a:moveTo>
                  <a:pt x="833" y="1"/>
                </a:moveTo>
                <a:cubicBezTo>
                  <a:pt x="373" y="1"/>
                  <a:pt x="0" y="395"/>
                  <a:pt x="0" y="880"/>
                </a:cubicBezTo>
                <a:cubicBezTo>
                  <a:pt x="0" y="1366"/>
                  <a:pt x="373" y="1760"/>
                  <a:pt x="833" y="1760"/>
                </a:cubicBezTo>
                <a:cubicBezTo>
                  <a:pt x="1293" y="1760"/>
                  <a:pt x="1666" y="1366"/>
                  <a:pt x="1666" y="880"/>
                </a:cubicBezTo>
                <a:cubicBezTo>
                  <a:pt x="1666" y="395"/>
                  <a:pt x="1293" y="1"/>
                  <a:pt x="833" y="1"/>
                </a:cubicBezTo>
                <a:close/>
              </a:path>
            </a:pathLst>
          </a:custGeom>
          <a:solidFill>
            <a:srgbClr val="3F2D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8"/>
          <p:cNvSpPr/>
          <p:nvPr/>
        </p:nvSpPr>
        <p:spPr>
          <a:xfrm>
            <a:off x="2380330" y="2957004"/>
            <a:ext cx="1417570" cy="494675"/>
          </a:xfrm>
          <a:custGeom>
            <a:avLst/>
            <a:gdLst/>
            <a:ahLst/>
            <a:cxnLst/>
            <a:rect l="l" t="t" r="r" b="b"/>
            <a:pathLst>
              <a:path w="15913" h="5553" fill="none" extrusionOk="0">
                <a:moveTo>
                  <a:pt x="1" y="5553"/>
                </a:moveTo>
                <a:lnTo>
                  <a:pt x="10485" y="5553"/>
                </a:lnTo>
                <a:lnTo>
                  <a:pt x="15913" y="1"/>
                </a:lnTo>
              </a:path>
            </a:pathLst>
          </a:custGeom>
          <a:noFill/>
          <a:ln w="19050" cap="flat" cmpd="sng">
            <a:solidFill>
              <a:srgbClr val="3F2DA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8"/>
          <p:cNvSpPr/>
          <p:nvPr/>
        </p:nvSpPr>
        <p:spPr>
          <a:xfrm>
            <a:off x="3744370" y="2914422"/>
            <a:ext cx="91755" cy="96922"/>
          </a:xfrm>
          <a:custGeom>
            <a:avLst/>
            <a:gdLst/>
            <a:ahLst/>
            <a:cxnLst/>
            <a:rect l="l" t="t" r="r" b="b"/>
            <a:pathLst>
              <a:path w="1030" h="1088" extrusionOk="0">
                <a:moveTo>
                  <a:pt x="515" y="1"/>
                </a:moveTo>
                <a:cubicBezTo>
                  <a:pt x="231" y="1"/>
                  <a:pt x="1" y="245"/>
                  <a:pt x="1" y="544"/>
                </a:cubicBezTo>
                <a:cubicBezTo>
                  <a:pt x="1" y="844"/>
                  <a:pt x="231" y="1087"/>
                  <a:pt x="515" y="1087"/>
                </a:cubicBezTo>
                <a:cubicBezTo>
                  <a:pt x="800" y="1087"/>
                  <a:pt x="1029" y="844"/>
                  <a:pt x="1029" y="544"/>
                </a:cubicBezTo>
                <a:cubicBezTo>
                  <a:pt x="1029" y="245"/>
                  <a:pt x="800" y="1"/>
                  <a:pt x="515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8"/>
          <p:cNvSpPr/>
          <p:nvPr/>
        </p:nvSpPr>
        <p:spPr>
          <a:xfrm>
            <a:off x="3699027" y="1138290"/>
            <a:ext cx="156785" cy="156874"/>
          </a:xfrm>
          <a:custGeom>
            <a:avLst/>
            <a:gdLst/>
            <a:ahLst/>
            <a:cxnLst/>
            <a:rect l="l" t="t" r="r" b="b"/>
            <a:pathLst>
              <a:path w="1760" h="1761" extrusionOk="0">
                <a:moveTo>
                  <a:pt x="880" y="1"/>
                </a:moveTo>
                <a:cubicBezTo>
                  <a:pt x="394" y="1"/>
                  <a:pt x="0" y="395"/>
                  <a:pt x="0" y="881"/>
                </a:cubicBezTo>
                <a:cubicBezTo>
                  <a:pt x="0" y="1367"/>
                  <a:pt x="394" y="1760"/>
                  <a:pt x="880" y="1760"/>
                </a:cubicBezTo>
                <a:cubicBezTo>
                  <a:pt x="1366" y="1760"/>
                  <a:pt x="1759" y="1367"/>
                  <a:pt x="1759" y="881"/>
                </a:cubicBezTo>
                <a:cubicBezTo>
                  <a:pt x="1759" y="395"/>
                  <a:pt x="1366" y="1"/>
                  <a:pt x="880" y="1"/>
                </a:cubicBezTo>
                <a:close/>
              </a:path>
            </a:pathLst>
          </a:custGeom>
          <a:solidFill>
            <a:srgbClr val="3F2D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8"/>
          <p:cNvSpPr/>
          <p:nvPr/>
        </p:nvSpPr>
        <p:spPr>
          <a:xfrm>
            <a:off x="2395029" y="727975"/>
            <a:ext cx="1390489" cy="494675"/>
          </a:xfrm>
          <a:custGeom>
            <a:avLst/>
            <a:gdLst/>
            <a:ahLst/>
            <a:cxnLst/>
            <a:rect l="l" t="t" r="r" b="b"/>
            <a:pathLst>
              <a:path w="15609" h="5553" fill="none" extrusionOk="0">
                <a:moveTo>
                  <a:pt x="1" y="0"/>
                </a:moveTo>
                <a:lnTo>
                  <a:pt x="9878" y="0"/>
                </a:lnTo>
                <a:lnTo>
                  <a:pt x="15608" y="5553"/>
                </a:lnTo>
              </a:path>
            </a:pathLst>
          </a:custGeom>
          <a:noFill/>
          <a:ln w="19050" cap="flat" cmpd="sng">
            <a:solidFill>
              <a:srgbClr val="3F2DA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8"/>
          <p:cNvSpPr/>
          <p:nvPr/>
        </p:nvSpPr>
        <p:spPr>
          <a:xfrm>
            <a:off x="3729048" y="1168311"/>
            <a:ext cx="96833" cy="96922"/>
          </a:xfrm>
          <a:custGeom>
            <a:avLst/>
            <a:gdLst/>
            <a:ahLst/>
            <a:cxnLst/>
            <a:rect l="l" t="t" r="r" b="b"/>
            <a:pathLst>
              <a:path w="1087" h="1088" extrusionOk="0">
                <a:moveTo>
                  <a:pt x="543" y="1"/>
                </a:moveTo>
                <a:cubicBezTo>
                  <a:pt x="243" y="1"/>
                  <a:pt x="0" y="244"/>
                  <a:pt x="0" y="544"/>
                </a:cubicBezTo>
                <a:cubicBezTo>
                  <a:pt x="0" y="844"/>
                  <a:pt x="243" y="1087"/>
                  <a:pt x="543" y="1087"/>
                </a:cubicBezTo>
                <a:cubicBezTo>
                  <a:pt x="843" y="1087"/>
                  <a:pt x="1086" y="844"/>
                  <a:pt x="1086" y="544"/>
                </a:cubicBezTo>
                <a:cubicBezTo>
                  <a:pt x="1086" y="244"/>
                  <a:pt x="843" y="1"/>
                  <a:pt x="543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8"/>
          <p:cNvSpPr/>
          <p:nvPr/>
        </p:nvSpPr>
        <p:spPr>
          <a:xfrm>
            <a:off x="5314548" y="1140963"/>
            <a:ext cx="156874" cy="156785"/>
          </a:xfrm>
          <a:custGeom>
            <a:avLst/>
            <a:gdLst/>
            <a:ahLst/>
            <a:cxnLst/>
            <a:rect l="l" t="t" r="r" b="b"/>
            <a:pathLst>
              <a:path w="1761" h="1760" extrusionOk="0">
                <a:moveTo>
                  <a:pt x="881" y="1"/>
                </a:moveTo>
                <a:cubicBezTo>
                  <a:pt x="395" y="1"/>
                  <a:pt x="1" y="394"/>
                  <a:pt x="1" y="880"/>
                </a:cubicBezTo>
                <a:cubicBezTo>
                  <a:pt x="1" y="1366"/>
                  <a:pt x="395" y="1760"/>
                  <a:pt x="881" y="1760"/>
                </a:cubicBezTo>
                <a:cubicBezTo>
                  <a:pt x="1366" y="1760"/>
                  <a:pt x="1760" y="1366"/>
                  <a:pt x="1760" y="880"/>
                </a:cubicBezTo>
                <a:cubicBezTo>
                  <a:pt x="1760" y="394"/>
                  <a:pt x="1366" y="1"/>
                  <a:pt x="881" y="1"/>
                </a:cubicBezTo>
                <a:close/>
              </a:path>
            </a:pathLst>
          </a:custGeom>
          <a:solidFill>
            <a:srgbClr val="3F2D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8"/>
          <p:cNvSpPr/>
          <p:nvPr/>
        </p:nvSpPr>
        <p:spPr>
          <a:xfrm>
            <a:off x="5385012" y="730558"/>
            <a:ext cx="1390311" cy="494764"/>
          </a:xfrm>
          <a:custGeom>
            <a:avLst/>
            <a:gdLst/>
            <a:ahLst/>
            <a:cxnLst/>
            <a:rect l="l" t="t" r="r" b="b"/>
            <a:pathLst>
              <a:path w="15607" h="5554" fill="none" extrusionOk="0">
                <a:moveTo>
                  <a:pt x="15606" y="1"/>
                </a:moveTo>
                <a:lnTo>
                  <a:pt x="5730" y="1"/>
                </a:lnTo>
                <a:lnTo>
                  <a:pt x="0" y="5553"/>
                </a:lnTo>
              </a:path>
            </a:pathLst>
          </a:custGeom>
          <a:noFill/>
          <a:ln w="19050" cap="flat" cmpd="sng">
            <a:solidFill>
              <a:srgbClr val="3F2DA5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8"/>
          <p:cNvSpPr/>
          <p:nvPr/>
        </p:nvSpPr>
        <p:spPr>
          <a:xfrm>
            <a:off x="5344569" y="1170894"/>
            <a:ext cx="96922" cy="96833"/>
          </a:xfrm>
          <a:custGeom>
            <a:avLst/>
            <a:gdLst/>
            <a:ahLst/>
            <a:cxnLst/>
            <a:rect l="l" t="t" r="r" b="b"/>
            <a:pathLst>
              <a:path w="1088" h="1087" extrusionOk="0">
                <a:moveTo>
                  <a:pt x="544" y="1"/>
                </a:moveTo>
                <a:cubicBezTo>
                  <a:pt x="244" y="1"/>
                  <a:pt x="1" y="244"/>
                  <a:pt x="1" y="544"/>
                </a:cubicBezTo>
                <a:cubicBezTo>
                  <a:pt x="1" y="844"/>
                  <a:pt x="244" y="1087"/>
                  <a:pt x="544" y="1087"/>
                </a:cubicBezTo>
                <a:cubicBezTo>
                  <a:pt x="843" y="1087"/>
                  <a:pt x="1087" y="844"/>
                  <a:pt x="1087" y="544"/>
                </a:cubicBezTo>
                <a:cubicBezTo>
                  <a:pt x="1087" y="244"/>
                  <a:pt x="843" y="1"/>
                  <a:pt x="544" y="1"/>
                </a:cubicBezTo>
                <a:close/>
              </a:path>
            </a:pathLst>
          </a:custGeom>
          <a:solidFill>
            <a:srgbClr val="FCFC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8"/>
          <p:cNvSpPr txBox="1"/>
          <p:nvPr/>
        </p:nvSpPr>
        <p:spPr>
          <a:xfrm>
            <a:off x="6859914" y="443924"/>
            <a:ext cx="1952886" cy="44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Global &amp; Local Burden</a:t>
            </a:r>
          </a:p>
        </p:txBody>
      </p:sp>
      <p:sp>
        <p:nvSpPr>
          <p:cNvPr id="578" name="Google Shape;578;p18"/>
          <p:cNvSpPr txBox="1"/>
          <p:nvPr/>
        </p:nvSpPr>
        <p:spPr>
          <a:xfrm>
            <a:off x="6815766" y="748667"/>
            <a:ext cx="18447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200" dirty="0"/>
              <a:t>• ~63,700 new cases globally per year</a:t>
            </a:r>
            <a:br>
              <a:rPr lang="en-US" sz="1200" dirty="0"/>
            </a:br>
            <a:r>
              <a:rPr lang="en-US" sz="1200" dirty="0"/>
              <a:t> </a:t>
            </a:r>
            <a:r>
              <a:rPr lang="en-US" sz="1200" i="1" dirty="0"/>
              <a:t>(Global Burden of Disease Study 2019; Park et al. 2022)</a:t>
            </a:r>
            <a:endParaRPr lang="en-US" sz="1200" dirty="0"/>
          </a:p>
          <a:p>
            <a:pPr>
              <a:buNone/>
            </a:pPr>
            <a:r>
              <a:rPr lang="en-US" sz="1200" dirty="0"/>
              <a:t>• Kenya: No national registry or official data</a:t>
            </a:r>
            <a:br>
              <a:rPr lang="en-US" sz="1200" dirty="0"/>
            </a:br>
            <a:r>
              <a:rPr lang="en-US" sz="1200" dirty="0"/>
              <a:t> </a:t>
            </a:r>
            <a:r>
              <a:rPr lang="en-US" sz="1200" i="1" dirty="0"/>
              <a:t>(International Alliance of ALS/MND Associations 2025)</a:t>
            </a:r>
            <a:endParaRPr lang="en-US" sz="1200" dirty="0"/>
          </a:p>
          <a:p>
            <a:pPr>
              <a:buNone/>
            </a:pPr>
            <a:r>
              <a:rPr lang="en-US" sz="1200" dirty="0"/>
              <a:t>• Local evidence:</a:t>
            </a:r>
            <a:br>
              <a:rPr lang="en-US" sz="1200" dirty="0"/>
            </a:br>
            <a:r>
              <a:rPr lang="en-US" sz="1200" dirty="0"/>
              <a:t> Aga Khan University Hospital retrospective review (2010–2023)</a:t>
            </a:r>
            <a:br>
              <a:rPr lang="en-US" sz="1200" dirty="0"/>
            </a:br>
            <a:r>
              <a:rPr lang="en-US" sz="1200" dirty="0"/>
              <a:t> 160 patients identified in one facility</a:t>
            </a:r>
            <a:br>
              <a:rPr lang="en-US" sz="1200" dirty="0"/>
            </a:br>
            <a:r>
              <a:rPr lang="en-US" sz="1200" dirty="0"/>
              <a:t> </a:t>
            </a:r>
            <a:r>
              <a:rPr lang="en-US" sz="1200" i="1" dirty="0"/>
              <a:t>(</a:t>
            </a:r>
            <a:r>
              <a:rPr lang="en-US" sz="1200" i="1" dirty="0" err="1"/>
              <a:t>Kamadi</a:t>
            </a:r>
            <a:r>
              <a:rPr lang="en-US" sz="1200" i="1" dirty="0"/>
              <a:t> 2023, unpublished MSc thesis, Aga Khan University Hospital, Nairobi)</a:t>
            </a:r>
            <a:endParaRPr lang="en-US" sz="1200" dirty="0"/>
          </a:p>
        </p:txBody>
      </p:sp>
      <p:sp>
        <p:nvSpPr>
          <p:cNvPr id="582" name="Google Shape;582;p18"/>
          <p:cNvSpPr txBox="1"/>
          <p:nvPr/>
        </p:nvSpPr>
        <p:spPr>
          <a:xfrm>
            <a:off x="439386" y="673793"/>
            <a:ext cx="2225555" cy="254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200" b="1" dirty="0"/>
              <a:t>What Is ALS/MND?</a:t>
            </a:r>
          </a:p>
          <a:p>
            <a:pPr>
              <a:buNone/>
            </a:pPr>
            <a:r>
              <a:rPr lang="en-US" sz="1200" dirty="0"/>
              <a:t>• Group of neurological disorders causing progressive degeneration of motor neurons</a:t>
            </a:r>
            <a:br>
              <a:rPr lang="en-US" sz="1200" dirty="0"/>
            </a:br>
            <a:r>
              <a:rPr lang="en-US" sz="1200" dirty="0"/>
              <a:t>• Leads to loss of movement, speech, swallowing, and breathing</a:t>
            </a:r>
            <a:br>
              <a:rPr lang="en-US" sz="1200" dirty="0"/>
            </a:br>
            <a:r>
              <a:rPr lang="en-US" sz="1200" dirty="0"/>
              <a:t>• Mind remains aware even as the body weakens → emotional strain</a:t>
            </a:r>
          </a:p>
        </p:txBody>
      </p:sp>
      <p:sp>
        <p:nvSpPr>
          <p:cNvPr id="585" name="Google Shape;585;p18"/>
          <p:cNvSpPr txBox="1"/>
          <p:nvPr/>
        </p:nvSpPr>
        <p:spPr>
          <a:xfrm>
            <a:off x="510123" y="3204342"/>
            <a:ext cx="1723127" cy="49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Media Impact – With Examples</a:t>
            </a:r>
            <a:endParaRPr sz="1600" b="1" dirty="0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6" name="Google Shape;586;p18"/>
          <p:cNvSpPr txBox="1"/>
          <p:nvPr/>
        </p:nvSpPr>
        <p:spPr>
          <a:xfrm>
            <a:off x="452636" y="3690554"/>
            <a:ext cx="5465764" cy="1452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• ALS/MND remains hidden and misunderstood — even in media</a:t>
            </a:r>
            <a:br>
              <a:rPr lang="en-US" dirty="0"/>
            </a:br>
            <a:r>
              <a:rPr lang="en-US" dirty="0"/>
              <a:t>• Journalists affected:</a:t>
            </a:r>
            <a:br>
              <a:rPr lang="en-US" dirty="0"/>
            </a:br>
            <a:r>
              <a:rPr lang="en-US" dirty="0"/>
              <a:t> Charlie Bird (Ireland), Sue Baker (UK), Nick Way (Australia), </a:t>
            </a:r>
            <a:r>
              <a:rPr lang="en-US" dirty="0" err="1"/>
              <a:t>Riz</a:t>
            </a:r>
            <a:r>
              <a:rPr lang="en-US" dirty="0"/>
              <a:t> </a:t>
            </a:r>
            <a:r>
              <a:rPr lang="en-US" dirty="0" err="1"/>
              <a:t>Sunawan</a:t>
            </a:r>
            <a:r>
              <a:rPr lang="en-US" dirty="0"/>
              <a:t> (Singapore)</a:t>
            </a:r>
            <a:br>
              <a:rPr lang="en-US" dirty="0"/>
            </a:br>
            <a:r>
              <a:rPr lang="en-US" dirty="0"/>
              <a:t> </a:t>
            </a:r>
            <a:r>
              <a:rPr lang="en-US" i="1" dirty="0"/>
              <a:t>(Public obituaries and media archives: RTÉ, BBC, Channel 9, </a:t>
            </a:r>
            <a:r>
              <a:rPr lang="en-US" i="1" dirty="0" err="1"/>
              <a:t>Mediacorp</a:t>
            </a:r>
            <a:r>
              <a:rPr lang="en-US" i="1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19"/>
          <p:cNvGrpSpPr/>
          <p:nvPr/>
        </p:nvGrpSpPr>
        <p:grpSpPr>
          <a:xfrm>
            <a:off x="457200" y="1107392"/>
            <a:ext cx="3185886" cy="841082"/>
            <a:chOff x="457200" y="1791870"/>
            <a:chExt cx="2773410" cy="715403"/>
          </a:xfrm>
        </p:grpSpPr>
        <p:sp>
          <p:nvSpPr>
            <p:cNvPr id="592" name="Google Shape;592;p19"/>
            <p:cNvSpPr/>
            <p:nvPr/>
          </p:nvSpPr>
          <p:spPr>
            <a:xfrm>
              <a:off x="457200" y="1791870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0" y="0"/>
                  </a:moveTo>
                  <a:lnTo>
                    <a:pt x="0" y="3325"/>
                  </a:lnTo>
                  <a:lnTo>
                    <a:pt x="3983" y="3325"/>
                  </a:lnTo>
                  <a:lnTo>
                    <a:pt x="3983" y="0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1059325" y="1791875"/>
              <a:ext cx="2171285" cy="715398"/>
            </a:xfrm>
            <a:custGeom>
              <a:avLst/>
              <a:gdLst/>
              <a:ahLst/>
              <a:cxnLst/>
              <a:rect l="l" t="t" r="r" b="b"/>
              <a:pathLst>
                <a:path w="12705" h="3326" extrusionOk="0">
                  <a:moveTo>
                    <a:pt x="1" y="0"/>
                  </a:moveTo>
                  <a:lnTo>
                    <a:pt x="1" y="3325"/>
                  </a:lnTo>
                  <a:lnTo>
                    <a:pt x="12705" y="3325"/>
                  </a:lnTo>
                  <a:lnTo>
                    <a:pt x="12705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19"/>
          <p:cNvSpPr txBox="1"/>
          <p:nvPr/>
        </p:nvSpPr>
        <p:spPr>
          <a:xfrm>
            <a:off x="1126165" y="1274091"/>
            <a:ext cx="2684793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 a family of ten members, three out of nine potential individuals were affected by ALS/MND.</a:t>
            </a:r>
            <a:endParaRPr lang="en-US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5" name="Google Shape;595;p1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00"/>
                </a:solidFill>
                <a:latin typeface="+mj-lt"/>
              </a:rPr>
              <a:t>My Family’s Reality</a:t>
            </a:r>
            <a:endParaRPr sz="3600" b="1" dirty="0">
              <a:latin typeface="+mj-lt"/>
            </a:endParaRPr>
          </a:p>
        </p:txBody>
      </p:sp>
      <p:grpSp>
        <p:nvGrpSpPr>
          <p:cNvPr id="596" name="Google Shape;596;p19"/>
          <p:cNvGrpSpPr/>
          <p:nvPr/>
        </p:nvGrpSpPr>
        <p:grpSpPr>
          <a:xfrm>
            <a:off x="457200" y="3148029"/>
            <a:ext cx="3185886" cy="715397"/>
            <a:chOff x="457200" y="3706829"/>
            <a:chExt cx="2773410" cy="715397"/>
          </a:xfrm>
        </p:grpSpPr>
        <p:sp>
          <p:nvSpPr>
            <p:cNvPr id="597" name="Google Shape;597;p19"/>
            <p:cNvSpPr/>
            <p:nvPr/>
          </p:nvSpPr>
          <p:spPr>
            <a:xfrm>
              <a:off x="457200" y="3706829"/>
              <a:ext cx="602259" cy="715396"/>
            </a:xfrm>
            <a:custGeom>
              <a:avLst/>
              <a:gdLst/>
              <a:ahLst/>
              <a:cxnLst/>
              <a:rect l="l" t="t" r="r" b="b"/>
              <a:pathLst>
                <a:path w="3983" h="3327" extrusionOk="0">
                  <a:moveTo>
                    <a:pt x="0" y="1"/>
                  </a:moveTo>
                  <a:lnTo>
                    <a:pt x="0" y="3327"/>
                  </a:lnTo>
                  <a:lnTo>
                    <a:pt x="3983" y="3327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1059325" y="3706830"/>
              <a:ext cx="2171285" cy="715396"/>
            </a:xfrm>
            <a:custGeom>
              <a:avLst/>
              <a:gdLst/>
              <a:ahLst/>
              <a:cxnLst/>
              <a:rect l="l" t="t" r="r" b="b"/>
              <a:pathLst>
                <a:path w="12705" h="3327" extrusionOk="0">
                  <a:moveTo>
                    <a:pt x="1" y="1"/>
                  </a:moveTo>
                  <a:lnTo>
                    <a:pt x="1" y="3327"/>
                  </a:lnTo>
                  <a:lnTo>
                    <a:pt x="12705" y="3327"/>
                  </a:lnTo>
                  <a:lnTo>
                    <a:pt x="12705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9"/>
          <p:cNvGrpSpPr/>
          <p:nvPr/>
        </p:nvGrpSpPr>
        <p:grpSpPr>
          <a:xfrm>
            <a:off x="457200" y="2190552"/>
            <a:ext cx="3185886" cy="852583"/>
            <a:chOff x="457200" y="2749352"/>
            <a:chExt cx="2773410" cy="715401"/>
          </a:xfrm>
        </p:grpSpPr>
        <p:sp>
          <p:nvSpPr>
            <p:cNvPr id="605" name="Google Shape;605;p19"/>
            <p:cNvSpPr/>
            <p:nvPr/>
          </p:nvSpPr>
          <p:spPr>
            <a:xfrm>
              <a:off x="457200" y="2749352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0" y="1"/>
                  </a:moveTo>
                  <a:lnTo>
                    <a:pt x="0" y="3326"/>
                  </a:lnTo>
                  <a:lnTo>
                    <a:pt x="3983" y="3326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1059325" y="2749355"/>
              <a:ext cx="2171285" cy="715398"/>
            </a:xfrm>
            <a:custGeom>
              <a:avLst/>
              <a:gdLst/>
              <a:ahLst/>
              <a:cxnLst/>
              <a:rect l="l" t="t" r="r" b="b"/>
              <a:pathLst>
                <a:path w="12705" h="3326" extrusionOk="0">
                  <a:moveTo>
                    <a:pt x="1" y="1"/>
                  </a:moveTo>
                  <a:lnTo>
                    <a:pt x="1" y="3326"/>
                  </a:lnTo>
                  <a:lnTo>
                    <a:pt x="12705" y="3326"/>
                  </a:lnTo>
                  <a:lnTo>
                    <a:pt x="12705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9"/>
          <p:cNvGrpSpPr/>
          <p:nvPr/>
        </p:nvGrpSpPr>
        <p:grpSpPr>
          <a:xfrm>
            <a:off x="4666346" y="1101232"/>
            <a:ext cx="4158345" cy="1020306"/>
            <a:chOff x="3557255" y="1791871"/>
            <a:chExt cx="2773385" cy="715402"/>
          </a:xfrm>
        </p:grpSpPr>
        <p:sp>
          <p:nvSpPr>
            <p:cNvPr id="618" name="Google Shape;618;p19"/>
            <p:cNvSpPr/>
            <p:nvPr/>
          </p:nvSpPr>
          <p:spPr>
            <a:xfrm>
              <a:off x="3557255" y="1791871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1" y="0"/>
                  </a:moveTo>
                  <a:lnTo>
                    <a:pt x="1" y="3325"/>
                  </a:lnTo>
                  <a:lnTo>
                    <a:pt x="3983" y="3325"/>
                  </a:lnTo>
                  <a:lnTo>
                    <a:pt x="3983" y="0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4159375" y="1791875"/>
              <a:ext cx="2171265" cy="715398"/>
            </a:xfrm>
            <a:custGeom>
              <a:avLst/>
              <a:gdLst/>
              <a:ahLst/>
              <a:cxnLst/>
              <a:rect l="l" t="t" r="r" b="b"/>
              <a:pathLst>
                <a:path w="12706" h="3326" extrusionOk="0">
                  <a:moveTo>
                    <a:pt x="1" y="0"/>
                  </a:moveTo>
                  <a:lnTo>
                    <a:pt x="1" y="3325"/>
                  </a:lnTo>
                  <a:lnTo>
                    <a:pt x="12706" y="3325"/>
                  </a:lnTo>
                  <a:lnTo>
                    <a:pt x="12706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9"/>
          <p:cNvGrpSpPr/>
          <p:nvPr/>
        </p:nvGrpSpPr>
        <p:grpSpPr>
          <a:xfrm>
            <a:off x="4834219" y="1285236"/>
            <a:ext cx="565599" cy="502828"/>
            <a:chOff x="3722360" y="1783641"/>
            <a:chExt cx="317391" cy="309443"/>
          </a:xfrm>
        </p:grpSpPr>
        <p:sp>
          <p:nvSpPr>
            <p:cNvPr id="621" name="Google Shape;621;p19"/>
            <p:cNvSpPr/>
            <p:nvPr/>
          </p:nvSpPr>
          <p:spPr>
            <a:xfrm>
              <a:off x="3722360" y="1783641"/>
              <a:ext cx="165629" cy="309443"/>
            </a:xfrm>
            <a:custGeom>
              <a:avLst/>
              <a:gdLst/>
              <a:ahLst/>
              <a:cxnLst/>
              <a:rect l="l" t="t" r="r" b="b"/>
              <a:pathLst>
                <a:path w="1230" h="2298" extrusionOk="0">
                  <a:moveTo>
                    <a:pt x="867" y="0"/>
                  </a:moveTo>
                  <a:cubicBezTo>
                    <a:pt x="701" y="0"/>
                    <a:pt x="558" y="113"/>
                    <a:pt x="516" y="269"/>
                  </a:cubicBezTo>
                  <a:cubicBezTo>
                    <a:pt x="504" y="268"/>
                    <a:pt x="491" y="267"/>
                    <a:pt x="478" y="267"/>
                  </a:cubicBezTo>
                  <a:cubicBezTo>
                    <a:pt x="280" y="267"/>
                    <a:pt x="118" y="431"/>
                    <a:pt x="118" y="631"/>
                  </a:cubicBezTo>
                  <a:cubicBezTo>
                    <a:pt x="118" y="682"/>
                    <a:pt x="130" y="734"/>
                    <a:pt x="151" y="781"/>
                  </a:cubicBezTo>
                  <a:cubicBezTo>
                    <a:pt x="57" y="848"/>
                    <a:pt x="0" y="957"/>
                    <a:pt x="0" y="1075"/>
                  </a:cubicBezTo>
                  <a:cubicBezTo>
                    <a:pt x="0" y="1179"/>
                    <a:pt x="43" y="1274"/>
                    <a:pt x="117" y="1342"/>
                  </a:cubicBezTo>
                  <a:cubicBezTo>
                    <a:pt x="43" y="1410"/>
                    <a:pt x="0" y="1506"/>
                    <a:pt x="0" y="1609"/>
                  </a:cubicBezTo>
                  <a:cubicBezTo>
                    <a:pt x="0" y="1803"/>
                    <a:pt x="152" y="1961"/>
                    <a:pt x="344" y="1971"/>
                  </a:cubicBezTo>
                  <a:cubicBezTo>
                    <a:pt x="399" y="2163"/>
                    <a:pt x="575" y="2298"/>
                    <a:pt x="778" y="2298"/>
                  </a:cubicBezTo>
                  <a:cubicBezTo>
                    <a:pt x="1027" y="2298"/>
                    <a:pt x="1230" y="2095"/>
                    <a:pt x="1230" y="1846"/>
                  </a:cubicBezTo>
                  <a:cubicBezTo>
                    <a:pt x="1230" y="1817"/>
                    <a:pt x="1207" y="1795"/>
                    <a:pt x="1178" y="1795"/>
                  </a:cubicBezTo>
                  <a:cubicBezTo>
                    <a:pt x="1149" y="1795"/>
                    <a:pt x="1127" y="1817"/>
                    <a:pt x="1127" y="1846"/>
                  </a:cubicBezTo>
                  <a:cubicBezTo>
                    <a:pt x="1127" y="2038"/>
                    <a:pt x="970" y="2195"/>
                    <a:pt x="778" y="2195"/>
                  </a:cubicBezTo>
                  <a:cubicBezTo>
                    <a:pt x="610" y="2195"/>
                    <a:pt x="466" y="2075"/>
                    <a:pt x="435" y="1910"/>
                  </a:cubicBezTo>
                  <a:cubicBezTo>
                    <a:pt x="431" y="1885"/>
                    <a:pt x="405" y="1868"/>
                    <a:pt x="380" y="1868"/>
                  </a:cubicBezTo>
                  <a:cubicBezTo>
                    <a:pt x="379" y="1868"/>
                    <a:pt x="378" y="1868"/>
                    <a:pt x="377" y="1868"/>
                  </a:cubicBezTo>
                  <a:cubicBezTo>
                    <a:pt x="372" y="1868"/>
                    <a:pt x="367" y="1869"/>
                    <a:pt x="363" y="1869"/>
                  </a:cubicBezTo>
                  <a:cubicBezTo>
                    <a:pt x="220" y="1869"/>
                    <a:pt x="103" y="1752"/>
                    <a:pt x="103" y="1609"/>
                  </a:cubicBezTo>
                  <a:cubicBezTo>
                    <a:pt x="103" y="1517"/>
                    <a:pt x="151" y="1434"/>
                    <a:pt x="230" y="1386"/>
                  </a:cubicBezTo>
                  <a:cubicBezTo>
                    <a:pt x="245" y="1377"/>
                    <a:pt x="254" y="1360"/>
                    <a:pt x="254" y="1342"/>
                  </a:cubicBezTo>
                  <a:cubicBezTo>
                    <a:pt x="254" y="1324"/>
                    <a:pt x="245" y="1308"/>
                    <a:pt x="230" y="1298"/>
                  </a:cubicBezTo>
                  <a:cubicBezTo>
                    <a:pt x="151" y="1251"/>
                    <a:pt x="103" y="1167"/>
                    <a:pt x="103" y="1075"/>
                  </a:cubicBezTo>
                  <a:cubicBezTo>
                    <a:pt x="103" y="978"/>
                    <a:pt x="157" y="890"/>
                    <a:pt x="244" y="845"/>
                  </a:cubicBezTo>
                  <a:cubicBezTo>
                    <a:pt x="256" y="838"/>
                    <a:pt x="266" y="826"/>
                    <a:pt x="270" y="812"/>
                  </a:cubicBezTo>
                  <a:cubicBezTo>
                    <a:pt x="274" y="798"/>
                    <a:pt x="271" y="784"/>
                    <a:pt x="263" y="771"/>
                  </a:cubicBezTo>
                  <a:cubicBezTo>
                    <a:pt x="236" y="729"/>
                    <a:pt x="222" y="681"/>
                    <a:pt x="222" y="631"/>
                  </a:cubicBezTo>
                  <a:cubicBezTo>
                    <a:pt x="221" y="489"/>
                    <a:pt x="334" y="371"/>
                    <a:pt x="477" y="371"/>
                  </a:cubicBezTo>
                  <a:cubicBezTo>
                    <a:pt x="499" y="371"/>
                    <a:pt x="522" y="373"/>
                    <a:pt x="545" y="379"/>
                  </a:cubicBezTo>
                  <a:cubicBezTo>
                    <a:pt x="549" y="380"/>
                    <a:pt x="553" y="381"/>
                    <a:pt x="558" y="381"/>
                  </a:cubicBezTo>
                  <a:cubicBezTo>
                    <a:pt x="568" y="381"/>
                    <a:pt x="578" y="378"/>
                    <a:pt x="587" y="372"/>
                  </a:cubicBezTo>
                  <a:cubicBezTo>
                    <a:pt x="599" y="363"/>
                    <a:pt x="607" y="350"/>
                    <a:pt x="609" y="335"/>
                  </a:cubicBezTo>
                  <a:cubicBezTo>
                    <a:pt x="624" y="203"/>
                    <a:pt x="735" y="104"/>
                    <a:pt x="867" y="104"/>
                  </a:cubicBezTo>
                  <a:cubicBezTo>
                    <a:pt x="1010" y="104"/>
                    <a:pt x="1127" y="220"/>
                    <a:pt x="1127" y="364"/>
                  </a:cubicBezTo>
                  <a:cubicBezTo>
                    <a:pt x="1127" y="392"/>
                    <a:pt x="1149" y="415"/>
                    <a:pt x="1178" y="415"/>
                  </a:cubicBezTo>
                  <a:cubicBezTo>
                    <a:pt x="1207" y="415"/>
                    <a:pt x="1230" y="392"/>
                    <a:pt x="1230" y="364"/>
                  </a:cubicBezTo>
                  <a:cubicBezTo>
                    <a:pt x="1230" y="164"/>
                    <a:pt x="1067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3746733" y="1911434"/>
              <a:ext cx="45784" cy="85911"/>
            </a:xfrm>
            <a:custGeom>
              <a:avLst/>
              <a:gdLst/>
              <a:ahLst/>
              <a:cxnLst/>
              <a:rect l="l" t="t" r="r" b="b"/>
              <a:pathLst>
                <a:path w="340" h="638" extrusionOk="0">
                  <a:moveTo>
                    <a:pt x="285" y="0"/>
                  </a:moveTo>
                  <a:cubicBezTo>
                    <a:pt x="283" y="0"/>
                    <a:pt x="281" y="0"/>
                    <a:pt x="280" y="1"/>
                  </a:cubicBezTo>
                  <a:cubicBezTo>
                    <a:pt x="109" y="20"/>
                    <a:pt x="13" y="176"/>
                    <a:pt x="7" y="321"/>
                  </a:cubicBezTo>
                  <a:cubicBezTo>
                    <a:pt x="0" y="482"/>
                    <a:pt x="94" y="606"/>
                    <a:pt x="245" y="636"/>
                  </a:cubicBezTo>
                  <a:cubicBezTo>
                    <a:pt x="249" y="637"/>
                    <a:pt x="252" y="638"/>
                    <a:pt x="256" y="638"/>
                  </a:cubicBezTo>
                  <a:cubicBezTo>
                    <a:pt x="280" y="638"/>
                    <a:pt x="301" y="620"/>
                    <a:pt x="307" y="596"/>
                  </a:cubicBezTo>
                  <a:cubicBezTo>
                    <a:pt x="312" y="568"/>
                    <a:pt x="294" y="541"/>
                    <a:pt x="266" y="535"/>
                  </a:cubicBezTo>
                  <a:cubicBezTo>
                    <a:pt x="145" y="511"/>
                    <a:pt x="107" y="411"/>
                    <a:pt x="110" y="325"/>
                  </a:cubicBezTo>
                  <a:cubicBezTo>
                    <a:pt x="115" y="225"/>
                    <a:pt x="178" y="116"/>
                    <a:pt x="291" y="104"/>
                  </a:cubicBezTo>
                  <a:cubicBezTo>
                    <a:pt x="320" y="100"/>
                    <a:pt x="340" y="75"/>
                    <a:pt x="337" y="47"/>
                  </a:cubicBezTo>
                  <a:cubicBezTo>
                    <a:pt x="334" y="20"/>
                    <a:pt x="311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3771915" y="1860263"/>
              <a:ext cx="63828" cy="78505"/>
            </a:xfrm>
            <a:custGeom>
              <a:avLst/>
              <a:gdLst/>
              <a:ahLst/>
              <a:cxnLst/>
              <a:rect l="l" t="t" r="r" b="b"/>
              <a:pathLst>
                <a:path w="474" h="583" extrusionOk="0">
                  <a:moveTo>
                    <a:pt x="218" y="0"/>
                  </a:moveTo>
                  <a:cubicBezTo>
                    <a:pt x="210" y="0"/>
                    <a:pt x="202" y="2"/>
                    <a:pt x="194" y="7"/>
                  </a:cubicBezTo>
                  <a:cubicBezTo>
                    <a:pt x="24" y="98"/>
                    <a:pt x="1" y="272"/>
                    <a:pt x="52" y="396"/>
                  </a:cubicBezTo>
                  <a:cubicBezTo>
                    <a:pt x="93" y="497"/>
                    <a:pt x="189" y="582"/>
                    <a:pt x="326" y="582"/>
                  </a:cubicBezTo>
                  <a:cubicBezTo>
                    <a:pt x="358" y="582"/>
                    <a:pt x="393" y="577"/>
                    <a:pt x="430" y="566"/>
                  </a:cubicBezTo>
                  <a:cubicBezTo>
                    <a:pt x="458" y="559"/>
                    <a:pt x="473" y="530"/>
                    <a:pt x="465" y="502"/>
                  </a:cubicBezTo>
                  <a:cubicBezTo>
                    <a:pt x="459" y="480"/>
                    <a:pt x="438" y="465"/>
                    <a:pt x="416" y="465"/>
                  </a:cubicBezTo>
                  <a:cubicBezTo>
                    <a:pt x="411" y="465"/>
                    <a:pt x="406" y="466"/>
                    <a:pt x="402" y="467"/>
                  </a:cubicBezTo>
                  <a:cubicBezTo>
                    <a:pt x="374" y="475"/>
                    <a:pt x="349" y="479"/>
                    <a:pt x="326" y="479"/>
                  </a:cubicBezTo>
                  <a:cubicBezTo>
                    <a:pt x="232" y="479"/>
                    <a:pt x="172" y="418"/>
                    <a:pt x="147" y="357"/>
                  </a:cubicBezTo>
                  <a:cubicBezTo>
                    <a:pt x="113" y="275"/>
                    <a:pt x="128" y="159"/>
                    <a:pt x="242" y="98"/>
                  </a:cubicBezTo>
                  <a:cubicBezTo>
                    <a:pt x="267" y="85"/>
                    <a:pt x="277" y="53"/>
                    <a:pt x="264" y="28"/>
                  </a:cubicBezTo>
                  <a:cubicBezTo>
                    <a:pt x="254" y="10"/>
                    <a:pt x="237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3763835" y="2007581"/>
              <a:ext cx="19391" cy="40397"/>
            </a:xfrm>
            <a:custGeom>
              <a:avLst/>
              <a:gdLst/>
              <a:ahLst/>
              <a:cxnLst/>
              <a:rect l="l" t="t" r="r" b="b"/>
              <a:pathLst>
                <a:path w="144" h="300" extrusionOk="0">
                  <a:moveTo>
                    <a:pt x="85" y="1"/>
                  </a:moveTo>
                  <a:cubicBezTo>
                    <a:pt x="65" y="1"/>
                    <a:pt x="47" y="12"/>
                    <a:pt x="38" y="31"/>
                  </a:cubicBezTo>
                  <a:cubicBezTo>
                    <a:pt x="6" y="103"/>
                    <a:pt x="1" y="187"/>
                    <a:pt x="22" y="262"/>
                  </a:cubicBezTo>
                  <a:cubicBezTo>
                    <a:pt x="29" y="285"/>
                    <a:pt x="50" y="299"/>
                    <a:pt x="72" y="299"/>
                  </a:cubicBezTo>
                  <a:cubicBezTo>
                    <a:pt x="77" y="299"/>
                    <a:pt x="82" y="298"/>
                    <a:pt x="87" y="297"/>
                  </a:cubicBezTo>
                  <a:cubicBezTo>
                    <a:pt x="114" y="289"/>
                    <a:pt x="130" y="260"/>
                    <a:pt x="122" y="233"/>
                  </a:cubicBezTo>
                  <a:cubicBezTo>
                    <a:pt x="106" y="181"/>
                    <a:pt x="110" y="123"/>
                    <a:pt x="132" y="73"/>
                  </a:cubicBezTo>
                  <a:cubicBezTo>
                    <a:pt x="144" y="48"/>
                    <a:pt x="132" y="17"/>
                    <a:pt x="106" y="5"/>
                  </a:cubicBezTo>
                  <a:cubicBezTo>
                    <a:pt x="99" y="2"/>
                    <a:pt x="9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3873987" y="1783641"/>
              <a:ext cx="165763" cy="309443"/>
            </a:xfrm>
            <a:custGeom>
              <a:avLst/>
              <a:gdLst/>
              <a:ahLst/>
              <a:cxnLst/>
              <a:rect l="l" t="t" r="r" b="b"/>
              <a:pathLst>
                <a:path w="1231" h="2298" extrusionOk="0">
                  <a:moveTo>
                    <a:pt x="363" y="0"/>
                  </a:moveTo>
                  <a:cubicBezTo>
                    <a:pt x="163" y="0"/>
                    <a:pt x="1" y="164"/>
                    <a:pt x="1" y="364"/>
                  </a:cubicBezTo>
                  <a:lnTo>
                    <a:pt x="1" y="1394"/>
                  </a:lnTo>
                  <a:cubicBezTo>
                    <a:pt x="1" y="1423"/>
                    <a:pt x="23" y="1446"/>
                    <a:pt x="52" y="1446"/>
                  </a:cubicBezTo>
                  <a:cubicBezTo>
                    <a:pt x="81" y="1446"/>
                    <a:pt x="104" y="1423"/>
                    <a:pt x="104" y="1394"/>
                  </a:cubicBezTo>
                  <a:lnTo>
                    <a:pt x="104" y="364"/>
                  </a:lnTo>
                  <a:cubicBezTo>
                    <a:pt x="104" y="220"/>
                    <a:pt x="220" y="104"/>
                    <a:pt x="363" y="104"/>
                  </a:cubicBezTo>
                  <a:cubicBezTo>
                    <a:pt x="496" y="104"/>
                    <a:pt x="607" y="203"/>
                    <a:pt x="622" y="335"/>
                  </a:cubicBezTo>
                  <a:cubicBezTo>
                    <a:pt x="623" y="350"/>
                    <a:pt x="631" y="363"/>
                    <a:pt x="643" y="372"/>
                  </a:cubicBezTo>
                  <a:cubicBezTo>
                    <a:pt x="652" y="378"/>
                    <a:pt x="663" y="381"/>
                    <a:pt x="673" y="381"/>
                  </a:cubicBezTo>
                  <a:cubicBezTo>
                    <a:pt x="677" y="381"/>
                    <a:pt x="681" y="380"/>
                    <a:pt x="685" y="379"/>
                  </a:cubicBezTo>
                  <a:cubicBezTo>
                    <a:pt x="708" y="374"/>
                    <a:pt x="731" y="371"/>
                    <a:pt x="753" y="371"/>
                  </a:cubicBezTo>
                  <a:cubicBezTo>
                    <a:pt x="896" y="371"/>
                    <a:pt x="1008" y="488"/>
                    <a:pt x="1008" y="631"/>
                  </a:cubicBezTo>
                  <a:cubicBezTo>
                    <a:pt x="1008" y="681"/>
                    <a:pt x="994" y="729"/>
                    <a:pt x="967" y="771"/>
                  </a:cubicBezTo>
                  <a:cubicBezTo>
                    <a:pt x="959" y="784"/>
                    <a:pt x="957" y="798"/>
                    <a:pt x="960" y="812"/>
                  </a:cubicBezTo>
                  <a:cubicBezTo>
                    <a:pt x="965" y="826"/>
                    <a:pt x="974" y="838"/>
                    <a:pt x="987" y="845"/>
                  </a:cubicBezTo>
                  <a:cubicBezTo>
                    <a:pt x="1074" y="890"/>
                    <a:pt x="1127" y="978"/>
                    <a:pt x="1127" y="1075"/>
                  </a:cubicBezTo>
                  <a:cubicBezTo>
                    <a:pt x="1127" y="1167"/>
                    <a:pt x="1080" y="1251"/>
                    <a:pt x="1000" y="1298"/>
                  </a:cubicBezTo>
                  <a:cubicBezTo>
                    <a:pt x="985" y="1308"/>
                    <a:pt x="976" y="1324"/>
                    <a:pt x="976" y="1342"/>
                  </a:cubicBezTo>
                  <a:cubicBezTo>
                    <a:pt x="976" y="1360"/>
                    <a:pt x="985" y="1377"/>
                    <a:pt x="1000" y="1386"/>
                  </a:cubicBezTo>
                  <a:cubicBezTo>
                    <a:pt x="1080" y="1434"/>
                    <a:pt x="1127" y="1517"/>
                    <a:pt x="1127" y="1609"/>
                  </a:cubicBezTo>
                  <a:cubicBezTo>
                    <a:pt x="1127" y="1752"/>
                    <a:pt x="1011" y="1869"/>
                    <a:pt x="868" y="1869"/>
                  </a:cubicBezTo>
                  <a:cubicBezTo>
                    <a:pt x="863" y="1869"/>
                    <a:pt x="858" y="1868"/>
                    <a:pt x="849" y="1868"/>
                  </a:cubicBezTo>
                  <a:cubicBezTo>
                    <a:pt x="848" y="1868"/>
                    <a:pt x="846" y="1868"/>
                    <a:pt x="844" y="1868"/>
                  </a:cubicBezTo>
                  <a:cubicBezTo>
                    <a:pt x="820" y="1868"/>
                    <a:pt x="799" y="1885"/>
                    <a:pt x="795" y="1910"/>
                  </a:cubicBezTo>
                  <a:cubicBezTo>
                    <a:pt x="765" y="2075"/>
                    <a:pt x="621" y="2195"/>
                    <a:pt x="452" y="2195"/>
                  </a:cubicBezTo>
                  <a:cubicBezTo>
                    <a:pt x="260" y="2195"/>
                    <a:pt x="104" y="2038"/>
                    <a:pt x="104" y="1846"/>
                  </a:cubicBezTo>
                  <a:cubicBezTo>
                    <a:pt x="104" y="1817"/>
                    <a:pt x="81" y="1795"/>
                    <a:pt x="52" y="1795"/>
                  </a:cubicBezTo>
                  <a:cubicBezTo>
                    <a:pt x="23" y="1795"/>
                    <a:pt x="1" y="1817"/>
                    <a:pt x="1" y="1846"/>
                  </a:cubicBezTo>
                  <a:cubicBezTo>
                    <a:pt x="1" y="2095"/>
                    <a:pt x="203" y="2298"/>
                    <a:pt x="452" y="2298"/>
                  </a:cubicBezTo>
                  <a:cubicBezTo>
                    <a:pt x="656" y="2298"/>
                    <a:pt x="831" y="2163"/>
                    <a:pt x="886" y="1971"/>
                  </a:cubicBezTo>
                  <a:cubicBezTo>
                    <a:pt x="1078" y="1961"/>
                    <a:pt x="1230" y="1803"/>
                    <a:pt x="1230" y="1609"/>
                  </a:cubicBezTo>
                  <a:cubicBezTo>
                    <a:pt x="1230" y="1506"/>
                    <a:pt x="1187" y="1410"/>
                    <a:pt x="1113" y="1342"/>
                  </a:cubicBezTo>
                  <a:cubicBezTo>
                    <a:pt x="1187" y="1274"/>
                    <a:pt x="1230" y="1179"/>
                    <a:pt x="1230" y="1075"/>
                  </a:cubicBezTo>
                  <a:cubicBezTo>
                    <a:pt x="1230" y="957"/>
                    <a:pt x="1173" y="848"/>
                    <a:pt x="1079" y="781"/>
                  </a:cubicBezTo>
                  <a:cubicBezTo>
                    <a:pt x="1101" y="734"/>
                    <a:pt x="1112" y="682"/>
                    <a:pt x="1112" y="631"/>
                  </a:cubicBezTo>
                  <a:cubicBezTo>
                    <a:pt x="1112" y="431"/>
                    <a:pt x="950" y="267"/>
                    <a:pt x="751" y="267"/>
                  </a:cubicBezTo>
                  <a:cubicBezTo>
                    <a:pt x="739" y="267"/>
                    <a:pt x="727" y="268"/>
                    <a:pt x="714" y="269"/>
                  </a:cubicBezTo>
                  <a:cubicBezTo>
                    <a:pt x="672" y="113"/>
                    <a:pt x="530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3969461" y="1911434"/>
              <a:ext cx="45918" cy="85911"/>
            </a:xfrm>
            <a:custGeom>
              <a:avLst/>
              <a:gdLst/>
              <a:ahLst/>
              <a:cxnLst/>
              <a:rect l="l" t="t" r="r" b="b"/>
              <a:pathLst>
                <a:path w="341" h="638" extrusionOk="0">
                  <a:moveTo>
                    <a:pt x="54" y="0"/>
                  </a:moveTo>
                  <a:cubicBezTo>
                    <a:pt x="29" y="0"/>
                    <a:pt x="7" y="20"/>
                    <a:pt x="3" y="47"/>
                  </a:cubicBezTo>
                  <a:cubicBezTo>
                    <a:pt x="1" y="75"/>
                    <a:pt x="21" y="100"/>
                    <a:pt x="49" y="104"/>
                  </a:cubicBezTo>
                  <a:cubicBezTo>
                    <a:pt x="162" y="116"/>
                    <a:pt x="226" y="225"/>
                    <a:pt x="230" y="325"/>
                  </a:cubicBezTo>
                  <a:cubicBezTo>
                    <a:pt x="234" y="411"/>
                    <a:pt x="195" y="511"/>
                    <a:pt x="74" y="535"/>
                  </a:cubicBezTo>
                  <a:cubicBezTo>
                    <a:pt x="46" y="541"/>
                    <a:pt x="29" y="568"/>
                    <a:pt x="34" y="596"/>
                  </a:cubicBezTo>
                  <a:cubicBezTo>
                    <a:pt x="39" y="620"/>
                    <a:pt x="60" y="638"/>
                    <a:pt x="85" y="638"/>
                  </a:cubicBezTo>
                  <a:cubicBezTo>
                    <a:pt x="88" y="638"/>
                    <a:pt x="92" y="637"/>
                    <a:pt x="94" y="636"/>
                  </a:cubicBezTo>
                  <a:cubicBezTo>
                    <a:pt x="247" y="606"/>
                    <a:pt x="340" y="482"/>
                    <a:pt x="333" y="321"/>
                  </a:cubicBezTo>
                  <a:cubicBezTo>
                    <a:pt x="327" y="176"/>
                    <a:pt x="231" y="20"/>
                    <a:pt x="60" y="1"/>
                  </a:cubicBezTo>
                  <a:cubicBezTo>
                    <a:pt x="58" y="0"/>
                    <a:pt x="56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3926370" y="1860263"/>
              <a:ext cx="63693" cy="78505"/>
            </a:xfrm>
            <a:custGeom>
              <a:avLst/>
              <a:gdLst/>
              <a:ahLst/>
              <a:cxnLst/>
              <a:rect l="l" t="t" r="r" b="b"/>
              <a:pathLst>
                <a:path w="473" h="583" extrusionOk="0">
                  <a:moveTo>
                    <a:pt x="255" y="0"/>
                  </a:moveTo>
                  <a:cubicBezTo>
                    <a:pt x="237" y="0"/>
                    <a:pt x="219" y="10"/>
                    <a:pt x="210" y="28"/>
                  </a:cubicBezTo>
                  <a:cubicBezTo>
                    <a:pt x="197" y="53"/>
                    <a:pt x="206" y="85"/>
                    <a:pt x="232" y="98"/>
                  </a:cubicBezTo>
                  <a:cubicBezTo>
                    <a:pt x="345" y="159"/>
                    <a:pt x="360" y="275"/>
                    <a:pt x="327" y="357"/>
                  </a:cubicBezTo>
                  <a:cubicBezTo>
                    <a:pt x="302" y="418"/>
                    <a:pt x="241" y="479"/>
                    <a:pt x="147" y="479"/>
                  </a:cubicBezTo>
                  <a:cubicBezTo>
                    <a:pt x="124" y="479"/>
                    <a:pt x="99" y="475"/>
                    <a:pt x="72" y="467"/>
                  </a:cubicBezTo>
                  <a:cubicBezTo>
                    <a:pt x="67" y="466"/>
                    <a:pt x="62" y="465"/>
                    <a:pt x="58" y="465"/>
                  </a:cubicBezTo>
                  <a:cubicBezTo>
                    <a:pt x="35" y="465"/>
                    <a:pt x="15" y="480"/>
                    <a:pt x="8" y="502"/>
                  </a:cubicBezTo>
                  <a:cubicBezTo>
                    <a:pt x="0" y="530"/>
                    <a:pt x="16" y="559"/>
                    <a:pt x="43" y="566"/>
                  </a:cubicBezTo>
                  <a:cubicBezTo>
                    <a:pt x="80" y="577"/>
                    <a:pt x="116" y="582"/>
                    <a:pt x="148" y="582"/>
                  </a:cubicBezTo>
                  <a:cubicBezTo>
                    <a:pt x="284" y="582"/>
                    <a:pt x="381" y="497"/>
                    <a:pt x="422" y="396"/>
                  </a:cubicBezTo>
                  <a:cubicBezTo>
                    <a:pt x="473" y="272"/>
                    <a:pt x="450" y="98"/>
                    <a:pt x="280" y="7"/>
                  </a:cubicBezTo>
                  <a:cubicBezTo>
                    <a:pt x="272" y="2"/>
                    <a:pt x="263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3978752" y="2007581"/>
              <a:ext cx="19391" cy="40397"/>
            </a:xfrm>
            <a:custGeom>
              <a:avLst/>
              <a:gdLst/>
              <a:ahLst/>
              <a:cxnLst/>
              <a:rect l="l" t="t" r="r" b="b"/>
              <a:pathLst>
                <a:path w="144" h="300" extrusionOk="0">
                  <a:moveTo>
                    <a:pt x="59" y="1"/>
                  </a:moveTo>
                  <a:cubicBezTo>
                    <a:pt x="52" y="1"/>
                    <a:pt x="45" y="2"/>
                    <a:pt x="38" y="5"/>
                  </a:cubicBezTo>
                  <a:cubicBezTo>
                    <a:pt x="12" y="17"/>
                    <a:pt x="1" y="48"/>
                    <a:pt x="12" y="73"/>
                  </a:cubicBezTo>
                  <a:cubicBezTo>
                    <a:pt x="34" y="123"/>
                    <a:pt x="38" y="181"/>
                    <a:pt x="23" y="233"/>
                  </a:cubicBezTo>
                  <a:cubicBezTo>
                    <a:pt x="15" y="260"/>
                    <a:pt x="30" y="289"/>
                    <a:pt x="57" y="297"/>
                  </a:cubicBezTo>
                  <a:cubicBezTo>
                    <a:pt x="63" y="298"/>
                    <a:pt x="67" y="299"/>
                    <a:pt x="72" y="299"/>
                  </a:cubicBezTo>
                  <a:cubicBezTo>
                    <a:pt x="94" y="299"/>
                    <a:pt x="115" y="285"/>
                    <a:pt x="121" y="262"/>
                  </a:cubicBezTo>
                  <a:cubicBezTo>
                    <a:pt x="144" y="187"/>
                    <a:pt x="139" y="103"/>
                    <a:pt x="106" y="31"/>
                  </a:cubicBezTo>
                  <a:cubicBezTo>
                    <a:pt x="98" y="12"/>
                    <a:pt x="79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19"/>
          <p:cNvGrpSpPr/>
          <p:nvPr/>
        </p:nvGrpSpPr>
        <p:grpSpPr>
          <a:xfrm>
            <a:off x="4666346" y="2508501"/>
            <a:ext cx="4158343" cy="1359559"/>
            <a:chOff x="3557254" y="2749352"/>
            <a:chExt cx="2773385" cy="715401"/>
          </a:xfrm>
        </p:grpSpPr>
        <p:sp>
          <p:nvSpPr>
            <p:cNvPr id="630" name="Google Shape;630;p19"/>
            <p:cNvSpPr/>
            <p:nvPr/>
          </p:nvSpPr>
          <p:spPr>
            <a:xfrm>
              <a:off x="3557254" y="2749352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1" y="1"/>
                  </a:moveTo>
                  <a:lnTo>
                    <a:pt x="1" y="3326"/>
                  </a:lnTo>
                  <a:lnTo>
                    <a:pt x="3983" y="3326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4159375" y="2749355"/>
              <a:ext cx="2171265" cy="715398"/>
            </a:xfrm>
            <a:custGeom>
              <a:avLst/>
              <a:gdLst/>
              <a:ahLst/>
              <a:cxnLst/>
              <a:rect l="l" t="t" r="r" b="b"/>
              <a:pathLst>
                <a:path w="12706" h="3326" extrusionOk="0">
                  <a:moveTo>
                    <a:pt x="1" y="1"/>
                  </a:moveTo>
                  <a:lnTo>
                    <a:pt x="1" y="3326"/>
                  </a:lnTo>
                  <a:lnTo>
                    <a:pt x="12706" y="3326"/>
                  </a:lnTo>
                  <a:lnTo>
                    <a:pt x="12706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19"/>
          <p:cNvSpPr txBox="1"/>
          <p:nvPr/>
        </p:nvSpPr>
        <p:spPr>
          <a:xfrm>
            <a:off x="5597447" y="1318821"/>
            <a:ext cx="3016785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Two extended family members have been affected; other relatives may also have had this neurological condition.</a:t>
            </a:r>
            <a:endParaRPr lang="en-US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1" name="Google Shape;681;p19"/>
          <p:cNvSpPr txBox="1"/>
          <p:nvPr/>
        </p:nvSpPr>
        <p:spPr>
          <a:xfrm>
            <a:off x="1176965" y="3230391"/>
            <a:ext cx="200892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kern="1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Two brothers passed away due to ALS/MND.</a:t>
            </a:r>
            <a:endParaRPr lang="en-US" kern="100" spc="-3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2" name="Google Shape;682;p19"/>
          <p:cNvSpPr txBox="1"/>
          <p:nvPr/>
        </p:nvSpPr>
        <p:spPr>
          <a:xfrm>
            <a:off x="1162451" y="2304177"/>
            <a:ext cx="2684794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kern="1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father initially experienced trigeminal neuralgia, followed by symptoms resembling ALS.</a:t>
            </a:r>
            <a:endParaRPr lang="en-US" kern="100" spc="-3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3" name="Google Shape;683;p19"/>
          <p:cNvSpPr txBox="1"/>
          <p:nvPr/>
        </p:nvSpPr>
        <p:spPr>
          <a:xfrm>
            <a:off x="5597447" y="2847196"/>
            <a:ext cx="3227244" cy="7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My experience with my brother's illness, including patient management difficulties, limited information, cultural misconceptions, and caregiver stress, led to founding MNDAK.</a:t>
            </a:r>
            <a:endParaRPr lang="en-US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5BB8DB7-3139-4DF5-81B1-45DDB641A611}"/>
              </a:ext>
            </a:extLst>
          </p:cNvPr>
          <p:cNvSpPr txBox="1"/>
          <p:nvPr/>
        </p:nvSpPr>
        <p:spPr>
          <a:xfrm>
            <a:off x="1429844" y="4520108"/>
            <a:ext cx="6284311" cy="42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 my family ALS/MND is not rare. It is significant.”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Suburban scene with solid fill">
            <a:extLst>
              <a:ext uri="{FF2B5EF4-FFF2-40B4-BE49-F238E27FC236}">
                <a16:creationId xmlns:a16="http://schemas.microsoft.com/office/drawing/2014/main" id="{E85E8122-34AA-4CB3-92E6-5319DBA54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777" y="1237503"/>
            <a:ext cx="550561" cy="550561"/>
          </a:xfrm>
          <a:prstGeom prst="rect">
            <a:avLst/>
          </a:prstGeom>
        </p:spPr>
      </p:pic>
      <p:pic>
        <p:nvPicPr>
          <p:cNvPr id="6" name="Graphic 5" descr="Man with cane with solid fill">
            <a:extLst>
              <a:ext uri="{FF2B5EF4-FFF2-40B4-BE49-F238E27FC236}">
                <a16:creationId xmlns:a16="http://schemas.microsoft.com/office/drawing/2014/main" id="{878E7B9A-AE57-4DC8-B8BD-23D1FA9A3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601" y="2302163"/>
            <a:ext cx="659057" cy="659057"/>
          </a:xfrm>
          <a:prstGeom prst="rect">
            <a:avLst/>
          </a:prstGeom>
        </p:spPr>
      </p:pic>
      <p:pic>
        <p:nvPicPr>
          <p:cNvPr id="8" name="Graphic 7" descr="Brain in head with solid fill">
            <a:extLst>
              <a:ext uri="{FF2B5EF4-FFF2-40B4-BE49-F238E27FC236}">
                <a16:creationId xmlns:a16="http://schemas.microsoft.com/office/drawing/2014/main" id="{06ABC70B-47F2-4CF7-83DF-DB5839D632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096" y="3217784"/>
            <a:ext cx="575885" cy="575885"/>
          </a:xfrm>
          <a:prstGeom prst="rect">
            <a:avLst/>
          </a:prstGeom>
        </p:spPr>
      </p:pic>
      <p:pic>
        <p:nvPicPr>
          <p:cNvPr id="10" name="Graphic 9" descr="Medical with solid fill">
            <a:extLst>
              <a:ext uri="{FF2B5EF4-FFF2-40B4-BE49-F238E27FC236}">
                <a16:creationId xmlns:a16="http://schemas.microsoft.com/office/drawing/2014/main" id="{E18786B0-291C-476A-93C0-0554825D51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82338" y="273107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/>
        </p:nvSpPr>
        <p:spPr>
          <a:xfrm>
            <a:off x="4377616" y="1182478"/>
            <a:ext cx="4577698" cy="3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My Father</a:t>
            </a:r>
          </a:p>
          <a:p>
            <a:pPr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Suffered from </a:t>
            </a:r>
            <a:r>
              <a:rPr lang="en-US" sz="18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trigeminal</a:t>
            </a:r>
            <a:r>
              <a:rPr lang="en-US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neuralgia (a chronic pain condition affecting the facial nerves) from the year 2000—Passed on Oct. 2013</a:t>
            </a:r>
          </a:p>
          <a:p>
            <a:pPr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Experienced severe shock-like pain</a:t>
            </a:r>
          </a:p>
          <a:p>
            <a:pPr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Later developed symptoms consistent with </a:t>
            </a:r>
            <a:r>
              <a:rPr lang="en-US" sz="18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ALS/MND </a:t>
            </a:r>
          </a:p>
        </p:txBody>
      </p:sp>
      <p:grpSp>
        <p:nvGrpSpPr>
          <p:cNvPr id="126" name="그룹 2">
            <a:extLst>
              <a:ext uri="{FF2B5EF4-FFF2-40B4-BE49-F238E27FC236}">
                <a16:creationId xmlns:a16="http://schemas.microsoft.com/office/drawing/2014/main" id="{5D61B787-5452-443F-9A2D-22366BDA44B3}"/>
              </a:ext>
            </a:extLst>
          </p:cNvPr>
          <p:cNvGrpSpPr/>
          <p:nvPr/>
        </p:nvGrpSpPr>
        <p:grpSpPr>
          <a:xfrm>
            <a:off x="371631" y="1069229"/>
            <a:ext cx="3490354" cy="3531799"/>
            <a:chOff x="2527793" y="130"/>
            <a:chExt cx="7133908" cy="6857680"/>
          </a:xfrm>
        </p:grpSpPr>
        <p:grpSp>
          <p:nvGrpSpPr>
            <p:cNvPr id="127" name="그룹 3">
              <a:extLst>
                <a:ext uri="{FF2B5EF4-FFF2-40B4-BE49-F238E27FC236}">
                  <a16:creationId xmlns:a16="http://schemas.microsoft.com/office/drawing/2014/main" id="{D4676A4C-8E4D-4878-B05C-D01263F8A942}"/>
                </a:ext>
              </a:extLst>
            </p:cNvPr>
            <p:cNvGrpSpPr/>
            <p:nvPr/>
          </p:nvGrpSpPr>
          <p:grpSpPr>
            <a:xfrm>
              <a:off x="2527793" y="2292744"/>
              <a:ext cx="7133908" cy="4565066"/>
              <a:chOff x="2527793" y="2292744"/>
              <a:chExt cx="7133908" cy="4565066"/>
            </a:xfrm>
          </p:grpSpPr>
          <p:sp>
            <p:nvSpPr>
              <p:cNvPr id="140" name="자유형: 도형 16">
                <a:extLst>
                  <a:ext uri="{FF2B5EF4-FFF2-40B4-BE49-F238E27FC236}">
                    <a16:creationId xmlns:a16="http://schemas.microsoft.com/office/drawing/2014/main" id="{CBD64320-605E-4E96-9D6A-3F992DB61383}"/>
                  </a:ext>
                </a:extLst>
              </p:cNvPr>
              <p:cNvSpPr/>
              <p:nvPr/>
            </p:nvSpPr>
            <p:spPr>
              <a:xfrm>
                <a:off x="3878869" y="3934726"/>
                <a:ext cx="5782832" cy="2923084"/>
              </a:xfrm>
              <a:custGeom>
                <a:avLst/>
                <a:gdLst>
                  <a:gd name="connsiteX0" fmla="*/ 5782273 w 5782832"/>
                  <a:gd name="connsiteY0" fmla="*/ 1402767 h 2923084"/>
                  <a:gd name="connsiteX1" fmla="*/ 4961825 w 5782832"/>
                  <a:gd name="connsiteY1" fmla="*/ 1436174 h 2923084"/>
                  <a:gd name="connsiteX2" fmla="*/ 4499419 w 5782832"/>
                  <a:gd name="connsiteY2" fmla="*/ 1447174 h 2923084"/>
                  <a:gd name="connsiteX3" fmla="*/ 2893628 w 5782832"/>
                  <a:gd name="connsiteY3" fmla="*/ 641325 h 2923084"/>
                  <a:gd name="connsiteX4" fmla="*/ 2542377 w 5782832"/>
                  <a:gd name="connsiteY4" fmla="*/ 429949 h 2923084"/>
                  <a:gd name="connsiteX5" fmla="*/ 1897521 w 5782832"/>
                  <a:gd name="connsiteY5" fmla="*/ 236160 h 2923084"/>
                  <a:gd name="connsiteX6" fmla="*/ 1627818 w 5782832"/>
                  <a:gd name="connsiteY6" fmla="*/ 120864 h 2923084"/>
                  <a:gd name="connsiteX7" fmla="*/ 1359609 w 5782832"/>
                  <a:gd name="connsiteY7" fmla="*/ 32253 h 2923084"/>
                  <a:gd name="connsiteX8" fmla="*/ 1212807 w 5782832"/>
                  <a:gd name="connsiteY8" fmla="*/ 17451 h 2923084"/>
                  <a:gd name="connsiteX9" fmla="*/ 1037894 w 5782832"/>
                  <a:gd name="connsiteY9" fmla="*/ 10729 h 2923084"/>
                  <a:gd name="connsiteX10" fmla="*/ 878123 w 5782832"/>
                  <a:gd name="connsiteY10" fmla="*/ 18809 h 2923084"/>
                  <a:gd name="connsiteX11" fmla="*/ 609439 w 5782832"/>
                  <a:gd name="connsiteY11" fmla="*/ 23426 h 2923084"/>
                  <a:gd name="connsiteX12" fmla="*/ 527890 w 5782832"/>
                  <a:gd name="connsiteY12" fmla="*/ 16365 h 2923084"/>
                  <a:gd name="connsiteX13" fmla="*/ 351347 w 5782832"/>
                  <a:gd name="connsiteY13" fmla="*/ 0 h 2923084"/>
                  <a:gd name="connsiteX14" fmla="*/ 116138 w 5782832"/>
                  <a:gd name="connsiteY14" fmla="*/ 31982 h 2923084"/>
                  <a:gd name="connsiteX15" fmla="*/ 118447 w 5782832"/>
                  <a:gd name="connsiteY15" fmla="*/ 65457 h 2923084"/>
                  <a:gd name="connsiteX16" fmla="*/ 181934 w 5782832"/>
                  <a:gd name="connsiteY16" fmla="*/ 186796 h 2923084"/>
                  <a:gd name="connsiteX17" fmla="*/ 251465 w 5782832"/>
                  <a:gd name="connsiteY17" fmla="*/ 484338 h 2923084"/>
                  <a:gd name="connsiteX18" fmla="*/ 141398 w 5782832"/>
                  <a:gd name="connsiteY18" fmla="*/ 875448 h 2923084"/>
                  <a:gd name="connsiteX19" fmla="*/ 11503 w 5782832"/>
                  <a:gd name="connsiteY19" fmla="*/ 1032367 h 2923084"/>
                  <a:gd name="connsiteX20" fmla="*/ 163 w 5782832"/>
                  <a:gd name="connsiteY20" fmla="*/ 1050633 h 2923084"/>
                  <a:gd name="connsiteX21" fmla="*/ 11842 w 5782832"/>
                  <a:gd name="connsiteY21" fmla="*/ 1070120 h 2923084"/>
                  <a:gd name="connsiteX22" fmla="*/ 168558 w 5782832"/>
                  <a:gd name="connsiteY22" fmla="*/ 1355236 h 2923084"/>
                  <a:gd name="connsiteX23" fmla="*/ 345033 w 5782832"/>
                  <a:gd name="connsiteY23" fmla="*/ 1586439 h 2923084"/>
                  <a:gd name="connsiteX24" fmla="*/ 532847 w 5782832"/>
                  <a:gd name="connsiteY24" fmla="*/ 1771198 h 2923084"/>
                  <a:gd name="connsiteX25" fmla="*/ 803093 w 5782832"/>
                  <a:gd name="connsiteY25" fmla="*/ 1956024 h 2923084"/>
                  <a:gd name="connsiteX26" fmla="*/ 1805379 w 5782832"/>
                  <a:gd name="connsiteY26" fmla="*/ 2645084 h 2923084"/>
                  <a:gd name="connsiteX27" fmla="*/ 1806058 w 5782832"/>
                  <a:gd name="connsiteY27" fmla="*/ 2645627 h 2923084"/>
                  <a:gd name="connsiteX28" fmla="*/ 1806466 w 5782832"/>
                  <a:gd name="connsiteY28" fmla="*/ 2645831 h 2923084"/>
                  <a:gd name="connsiteX29" fmla="*/ 1914428 w 5782832"/>
                  <a:gd name="connsiteY29" fmla="*/ 2708707 h 2923084"/>
                  <a:gd name="connsiteX30" fmla="*/ 2365766 w 5782832"/>
                  <a:gd name="connsiteY30" fmla="*/ 2877033 h 2923084"/>
                  <a:gd name="connsiteX31" fmla="*/ 2755586 w 5782832"/>
                  <a:gd name="connsiteY31" fmla="*/ 2923003 h 2923084"/>
                  <a:gd name="connsiteX32" fmla="*/ 5667452 w 5782832"/>
                  <a:gd name="connsiteY32" fmla="*/ 2905009 h 2923084"/>
                  <a:gd name="connsiteX33" fmla="*/ 5782273 w 5782832"/>
                  <a:gd name="connsiteY33" fmla="*/ 1402767 h 29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82832" h="2923084">
                    <a:moveTo>
                      <a:pt x="5782273" y="1402767"/>
                    </a:moveTo>
                    <a:cubicBezTo>
                      <a:pt x="5733587" y="1405891"/>
                      <a:pt x="5142849" y="1422255"/>
                      <a:pt x="4961825" y="1436174"/>
                    </a:cubicBezTo>
                    <a:cubicBezTo>
                      <a:pt x="4807825" y="1447989"/>
                      <a:pt x="4653283" y="1464082"/>
                      <a:pt x="4499419" y="1447174"/>
                    </a:cubicBezTo>
                    <a:cubicBezTo>
                      <a:pt x="3869909" y="1378119"/>
                      <a:pt x="3048850" y="758930"/>
                      <a:pt x="2893628" y="641325"/>
                    </a:cubicBezTo>
                    <a:cubicBezTo>
                      <a:pt x="2784036" y="558283"/>
                      <a:pt x="2667111" y="487597"/>
                      <a:pt x="2542377" y="429949"/>
                    </a:cubicBezTo>
                    <a:cubicBezTo>
                      <a:pt x="2471896" y="397425"/>
                      <a:pt x="2015057" y="269635"/>
                      <a:pt x="1897521" y="236160"/>
                    </a:cubicBezTo>
                    <a:cubicBezTo>
                      <a:pt x="1803003" y="209203"/>
                      <a:pt x="1713373" y="169549"/>
                      <a:pt x="1627818" y="120864"/>
                    </a:cubicBezTo>
                    <a:cubicBezTo>
                      <a:pt x="1544368" y="73401"/>
                      <a:pt x="1455689" y="42438"/>
                      <a:pt x="1359609" y="32253"/>
                    </a:cubicBezTo>
                    <a:cubicBezTo>
                      <a:pt x="1310721" y="27093"/>
                      <a:pt x="1261900" y="21185"/>
                      <a:pt x="1212807" y="17451"/>
                    </a:cubicBezTo>
                    <a:cubicBezTo>
                      <a:pt x="1154548" y="13038"/>
                      <a:pt x="1096289" y="7198"/>
                      <a:pt x="1037894" y="10729"/>
                    </a:cubicBezTo>
                    <a:cubicBezTo>
                      <a:pt x="1011617" y="12290"/>
                      <a:pt x="896253" y="17383"/>
                      <a:pt x="878123" y="18809"/>
                    </a:cubicBezTo>
                    <a:cubicBezTo>
                      <a:pt x="788630" y="25939"/>
                      <a:pt x="699001" y="22815"/>
                      <a:pt x="609439" y="23426"/>
                    </a:cubicBezTo>
                    <a:cubicBezTo>
                      <a:pt x="582075" y="23630"/>
                      <a:pt x="555050" y="19148"/>
                      <a:pt x="527890" y="16365"/>
                    </a:cubicBezTo>
                    <a:cubicBezTo>
                      <a:pt x="469088" y="10389"/>
                      <a:pt x="410896" y="-68"/>
                      <a:pt x="351347" y="0"/>
                    </a:cubicBezTo>
                    <a:cubicBezTo>
                      <a:pt x="301033" y="68"/>
                      <a:pt x="142552" y="16433"/>
                      <a:pt x="116138" y="31982"/>
                    </a:cubicBezTo>
                    <a:cubicBezTo>
                      <a:pt x="105478" y="44000"/>
                      <a:pt x="112675" y="54932"/>
                      <a:pt x="118447" y="65457"/>
                    </a:cubicBezTo>
                    <a:cubicBezTo>
                      <a:pt x="140447" y="105451"/>
                      <a:pt x="162175" y="145580"/>
                      <a:pt x="181934" y="186796"/>
                    </a:cubicBezTo>
                    <a:cubicBezTo>
                      <a:pt x="227089" y="280839"/>
                      <a:pt x="251533" y="380246"/>
                      <a:pt x="251465" y="484338"/>
                    </a:cubicBezTo>
                    <a:cubicBezTo>
                      <a:pt x="251397" y="624486"/>
                      <a:pt x="209570" y="754109"/>
                      <a:pt x="141398" y="875448"/>
                    </a:cubicBezTo>
                    <a:cubicBezTo>
                      <a:pt x="107787" y="935336"/>
                      <a:pt x="69558" y="992238"/>
                      <a:pt x="11503" y="1032367"/>
                    </a:cubicBezTo>
                    <a:cubicBezTo>
                      <a:pt x="5460" y="1036577"/>
                      <a:pt x="-1127" y="1041466"/>
                      <a:pt x="163" y="1050633"/>
                    </a:cubicBezTo>
                    <a:cubicBezTo>
                      <a:pt x="4102" y="1057083"/>
                      <a:pt x="8787" y="1063262"/>
                      <a:pt x="11842" y="1070120"/>
                    </a:cubicBezTo>
                    <a:cubicBezTo>
                      <a:pt x="55503" y="1169867"/>
                      <a:pt x="108398" y="1264588"/>
                      <a:pt x="168558" y="1355236"/>
                    </a:cubicBezTo>
                    <a:cubicBezTo>
                      <a:pt x="222200" y="1436174"/>
                      <a:pt x="280934" y="1513174"/>
                      <a:pt x="345033" y="1586439"/>
                    </a:cubicBezTo>
                    <a:cubicBezTo>
                      <a:pt x="403156" y="1652847"/>
                      <a:pt x="464199" y="1715926"/>
                      <a:pt x="532847" y="1771198"/>
                    </a:cubicBezTo>
                    <a:cubicBezTo>
                      <a:pt x="618062" y="1839778"/>
                      <a:pt x="708303" y="1901364"/>
                      <a:pt x="803093" y="1956024"/>
                    </a:cubicBezTo>
                    <a:cubicBezTo>
                      <a:pt x="844309" y="1979790"/>
                      <a:pt x="1753435" y="2611608"/>
                      <a:pt x="1805379" y="2645084"/>
                    </a:cubicBezTo>
                    <a:lnTo>
                      <a:pt x="1806058" y="2645627"/>
                    </a:lnTo>
                    <a:lnTo>
                      <a:pt x="1806466" y="2645831"/>
                    </a:lnTo>
                    <a:cubicBezTo>
                      <a:pt x="1841435" y="2668374"/>
                      <a:pt x="1877490" y="2689287"/>
                      <a:pt x="1914428" y="2708707"/>
                    </a:cubicBezTo>
                    <a:cubicBezTo>
                      <a:pt x="2057496" y="2784077"/>
                      <a:pt x="2207353" y="2842200"/>
                      <a:pt x="2365766" y="2877033"/>
                    </a:cubicBezTo>
                    <a:cubicBezTo>
                      <a:pt x="2494235" y="2905280"/>
                      <a:pt x="2624129" y="2922867"/>
                      <a:pt x="2755586" y="2923003"/>
                    </a:cubicBezTo>
                    <a:cubicBezTo>
                      <a:pt x="3711360" y="2923749"/>
                      <a:pt x="5663649" y="2919540"/>
                      <a:pt x="5667452" y="2905009"/>
                    </a:cubicBezTo>
                    <a:cubicBezTo>
                      <a:pt x="5674038" y="2880021"/>
                      <a:pt x="5791914" y="1402156"/>
                      <a:pt x="5782273" y="1402767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7">
                <a:extLst>
                  <a:ext uri="{FF2B5EF4-FFF2-40B4-BE49-F238E27FC236}">
                    <a16:creationId xmlns:a16="http://schemas.microsoft.com/office/drawing/2014/main" id="{8F682E3F-9376-4D5D-85D3-91EAEDEFD098}"/>
                  </a:ext>
                </a:extLst>
              </p:cNvPr>
              <p:cNvSpPr/>
              <p:nvPr/>
            </p:nvSpPr>
            <p:spPr>
              <a:xfrm>
                <a:off x="3180263" y="2293152"/>
                <a:ext cx="1813781" cy="1680006"/>
              </a:xfrm>
              <a:custGeom>
                <a:avLst/>
                <a:gdLst>
                  <a:gd name="connsiteX0" fmla="*/ 1615500 w 1813781"/>
                  <a:gd name="connsiteY0" fmla="*/ 580078 h 1680006"/>
                  <a:gd name="connsiteX1" fmla="*/ 1525599 w 1813781"/>
                  <a:gd name="connsiteY1" fmla="*/ 518967 h 1680006"/>
                  <a:gd name="connsiteX2" fmla="*/ 1454439 w 1813781"/>
                  <a:gd name="connsiteY2" fmla="*/ 533973 h 1680006"/>
                  <a:gd name="connsiteX3" fmla="*/ 1347427 w 1813781"/>
                  <a:gd name="connsiteY3" fmla="*/ 504437 h 1680006"/>
                  <a:gd name="connsiteX4" fmla="*/ 1293650 w 1813781"/>
                  <a:gd name="connsiteY4" fmla="*/ 438572 h 1680006"/>
                  <a:gd name="connsiteX5" fmla="*/ 1129872 w 1813781"/>
                  <a:gd name="connsiteY5" fmla="*/ 217283 h 1680006"/>
                  <a:gd name="connsiteX6" fmla="*/ 1154792 w 1813781"/>
                  <a:gd name="connsiteY6" fmla="*/ 0 h 1680006"/>
                  <a:gd name="connsiteX7" fmla="*/ 1074941 w 1813781"/>
                  <a:gd name="connsiteY7" fmla="*/ 35241 h 1680006"/>
                  <a:gd name="connsiteX8" fmla="*/ 752886 w 1813781"/>
                  <a:gd name="connsiteY8" fmla="*/ 41691 h 1680006"/>
                  <a:gd name="connsiteX9" fmla="*/ 270586 w 1813781"/>
                  <a:gd name="connsiteY9" fmla="*/ 194061 h 1680006"/>
                  <a:gd name="connsiteX10" fmla="*/ 155561 w 1813781"/>
                  <a:gd name="connsiteY10" fmla="*/ 307931 h 1680006"/>
                  <a:gd name="connsiteX11" fmla="*/ 79716 w 1813781"/>
                  <a:gd name="connsiteY11" fmla="*/ 401295 h 1680006"/>
                  <a:gd name="connsiteX12" fmla="*/ 0 w 1813781"/>
                  <a:gd name="connsiteY12" fmla="*/ 702504 h 1680006"/>
                  <a:gd name="connsiteX13" fmla="*/ 16975 w 1813781"/>
                  <a:gd name="connsiteY13" fmla="*/ 799127 h 1680006"/>
                  <a:gd name="connsiteX14" fmla="*/ 87117 w 1813781"/>
                  <a:gd name="connsiteY14" fmla="*/ 818275 h 1680006"/>
                  <a:gd name="connsiteX15" fmla="*/ 446653 w 1813781"/>
                  <a:gd name="connsiteY15" fmla="*/ 1105835 h 1680006"/>
                  <a:gd name="connsiteX16" fmla="*/ 677109 w 1813781"/>
                  <a:gd name="connsiteY16" fmla="*/ 1456069 h 1680006"/>
                  <a:gd name="connsiteX17" fmla="*/ 677109 w 1813781"/>
                  <a:gd name="connsiteY17" fmla="*/ 1456069 h 1680006"/>
                  <a:gd name="connsiteX18" fmla="*/ 812979 w 1813781"/>
                  <a:gd name="connsiteY18" fmla="*/ 1680006 h 1680006"/>
                  <a:gd name="connsiteX19" fmla="*/ 1117922 w 1813781"/>
                  <a:gd name="connsiteY19" fmla="*/ 1655562 h 1680006"/>
                  <a:gd name="connsiteX20" fmla="*/ 1417501 w 1813781"/>
                  <a:gd name="connsiteY20" fmla="*/ 1676543 h 1680006"/>
                  <a:gd name="connsiteX21" fmla="*/ 1658142 w 1813781"/>
                  <a:gd name="connsiteY21" fmla="*/ 1661062 h 1680006"/>
                  <a:gd name="connsiteX22" fmla="*/ 1568785 w 1813781"/>
                  <a:gd name="connsiteY22" fmla="*/ 1464692 h 1680006"/>
                  <a:gd name="connsiteX23" fmla="*/ 1584809 w 1813781"/>
                  <a:gd name="connsiteY23" fmla="*/ 1345255 h 1680006"/>
                  <a:gd name="connsiteX24" fmla="*/ 1584809 w 1813781"/>
                  <a:gd name="connsiteY24" fmla="*/ 1345255 h 1680006"/>
                  <a:gd name="connsiteX25" fmla="*/ 1584809 w 1813781"/>
                  <a:gd name="connsiteY25" fmla="*/ 1345255 h 1680006"/>
                  <a:gd name="connsiteX26" fmla="*/ 1666562 w 1813781"/>
                  <a:gd name="connsiteY26" fmla="*/ 1310829 h 1680006"/>
                  <a:gd name="connsiteX27" fmla="*/ 1813024 w 1813781"/>
                  <a:gd name="connsiteY27" fmla="*/ 1051515 h 1680006"/>
                  <a:gd name="connsiteX28" fmla="*/ 1615500 w 1813781"/>
                  <a:gd name="connsiteY28" fmla="*/ 580078 h 168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13781" h="1680006">
                    <a:moveTo>
                      <a:pt x="1615500" y="580078"/>
                    </a:moveTo>
                    <a:cubicBezTo>
                      <a:pt x="1589155" y="554955"/>
                      <a:pt x="1560229" y="532344"/>
                      <a:pt x="1525599" y="518967"/>
                    </a:cubicBezTo>
                    <a:cubicBezTo>
                      <a:pt x="1491989" y="505998"/>
                      <a:pt x="1477729" y="509325"/>
                      <a:pt x="1454439" y="533973"/>
                    </a:cubicBezTo>
                    <a:cubicBezTo>
                      <a:pt x="1418180" y="526368"/>
                      <a:pt x="1381514" y="520325"/>
                      <a:pt x="1347427" y="504437"/>
                    </a:cubicBezTo>
                    <a:cubicBezTo>
                      <a:pt x="1318569" y="490992"/>
                      <a:pt x="1299965" y="470011"/>
                      <a:pt x="1293650" y="438572"/>
                    </a:cubicBezTo>
                    <a:cubicBezTo>
                      <a:pt x="1273551" y="339233"/>
                      <a:pt x="1215767" y="267870"/>
                      <a:pt x="1129872" y="217283"/>
                    </a:cubicBezTo>
                    <a:cubicBezTo>
                      <a:pt x="1168169" y="148907"/>
                      <a:pt x="1173669" y="76864"/>
                      <a:pt x="1154792" y="0"/>
                    </a:cubicBezTo>
                    <a:cubicBezTo>
                      <a:pt x="1129669" y="17790"/>
                      <a:pt x="1103255" y="28722"/>
                      <a:pt x="1074941" y="35241"/>
                    </a:cubicBezTo>
                    <a:cubicBezTo>
                      <a:pt x="968064" y="59821"/>
                      <a:pt x="860170" y="55339"/>
                      <a:pt x="752886" y="41691"/>
                    </a:cubicBezTo>
                    <a:cubicBezTo>
                      <a:pt x="567924" y="18062"/>
                      <a:pt x="406659" y="65728"/>
                      <a:pt x="270586" y="194061"/>
                    </a:cubicBezTo>
                    <a:cubicBezTo>
                      <a:pt x="231339" y="231067"/>
                      <a:pt x="195080" y="271265"/>
                      <a:pt x="155561" y="307931"/>
                    </a:cubicBezTo>
                    <a:cubicBezTo>
                      <a:pt x="125685" y="335703"/>
                      <a:pt x="99814" y="365918"/>
                      <a:pt x="79716" y="401295"/>
                    </a:cubicBezTo>
                    <a:cubicBezTo>
                      <a:pt x="26753" y="494727"/>
                      <a:pt x="5500" y="596510"/>
                      <a:pt x="0" y="702504"/>
                    </a:cubicBezTo>
                    <a:cubicBezTo>
                      <a:pt x="272" y="728306"/>
                      <a:pt x="4481" y="796682"/>
                      <a:pt x="16975" y="799127"/>
                    </a:cubicBezTo>
                    <a:cubicBezTo>
                      <a:pt x="40741" y="803812"/>
                      <a:pt x="64506" y="809787"/>
                      <a:pt x="87117" y="818275"/>
                    </a:cubicBezTo>
                    <a:cubicBezTo>
                      <a:pt x="238333" y="874701"/>
                      <a:pt x="354647" y="977163"/>
                      <a:pt x="446653" y="1105835"/>
                    </a:cubicBezTo>
                    <a:cubicBezTo>
                      <a:pt x="527862" y="1219434"/>
                      <a:pt x="600584" y="1339075"/>
                      <a:pt x="677109" y="1456069"/>
                    </a:cubicBezTo>
                    <a:cubicBezTo>
                      <a:pt x="677109" y="1456069"/>
                      <a:pt x="677109" y="1456069"/>
                      <a:pt x="677109" y="1456069"/>
                    </a:cubicBezTo>
                    <a:cubicBezTo>
                      <a:pt x="722399" y="1530692"/>
                      <a:pt x="767689" y="1605383"/>
                      <a:pt x="812979" y="1680006"/>
                    </a:cubicBezTo>
                    <a:cubicBezTo>
                      <a:pt x="913336" y="1655766"/>
                      <a:pt x="1015052" y="1644562"/>
                      <a:pt x="1117922" y="1655562"/>
                    </a:cubicBezTo>
                    <a:cubicBezTo>
                      <a:pt x="1217601" y="1666222"/>
                      <a:pt x="1316940" y="1678988"/>
                      <a:pt x="1417501" y="1676543"/>
                    </a:cubicBezTo>
                    <a:cubicBezTo>
                      <a:pt x="1497964" y="1674574"/>
                      <a:pt x="1578359" y="1672809"/>
                      <a:pt x="1658142" y="1661062"/>
                    </a:cubicBezTo>
                    <a:cubicBezTo>
                      <a:pt x="1626976" y="1596216"/>
                      <a:pt x="1596963" y="1530964"/>
                      <a:pt x="1568785" y="1464692"/>
                    </a:cubicBezTo>
                    <a:cubicBezTo>
                      <a:pt x="1549976" y="1420353"/>
                      <a:pt x="1551062" y="1381310"/>
                      <a:pt x="1584809" y="1345255"/>
                    </a:cubicBezTo>
                    <a:cubicBezTo>
                      <a:pt x="1584809" y="1345255"/>
                      <a:pt x="1584809" y="1345255"/>
                      <a:pt x="1584809" y="1345255"/>
                    </a:cubicBezTo>
                    <a:cubicBezTo>
                      <a:pt x="1584809" y="1345255"/>
                      <a:pt x="1584809" y="1345255"/>
                      <a:pt x="1584809" y="1345255"/>
                    </a:cubicBezTo>
                    <a:cubicBezTo>
                      <a:pt x="1630710" y="1325971"/>
                      <a:pt x="1640963" y="1327736"/>
                      <a:pt x="1666562" y="1310829"/>
                    </a:cubicBezTo>
                    <a:cubicBezTo>
                      <a:pt x="1759858" y="1249039"/>
                      <a:pt x="1807796" y="1160835"/>
                      <a:pt x="1813024" y="1051515"/>
                    </a:cubicBezTo>
                    <a:cubicBezTo>
                      <a:pt x="1822055" y="863904"/>
                      <a:pt x="1749944" y="708275"/>
                      <a:pt x="1615500" y="580078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8">
                <a:extLst>
                  <a:ext uri="{FF2B5EF4-FFF2-40B4-BE49-F238E27FC236}">
                    <a16:creationId xmlns:a16="http://schemas.microsoft.com/office/drawing/2014/main" id="{1FA532E2-3AC6-4124-AEAA-4F61EC412E8B}"/>
                  </a:ext>
                </a:extLst>
              </p:cNvPr>
              <p:cNvSpPr/>
              <p:nvPr/>
            </p:nvSpPr>
            <p:spPr>
              <a:xfrm>
                <a:off x="4802427" y="4806995"/>
                <a:ext cx="3280382" cy="1919265"/>
              </a:xfrm>
              <a:custGeom>
                <a:avLst/>
                <a:gdLst>
                  <a:gd name="connsiteX0" fmla="*/ 3274516 w 3280382"/>
                  <a:gd name="connsiteY0" fmla="*/ 518548 h 1919265"/>
                  <a:gd name="connsiteX1" fmla="*/ 3179522 w 3280382"/>
                  <a:gd name="connsiteY1" fmla="*/ 669220 h 1919265"/>
                  <a:gd name="connsiteX2" fmla="*/ 3008208 w 3280382"/>
                  <a:gd name="connsiteY2" fmla="*/ 736306 h 1919265"/>
                  <a:gd name="connsiteX3" fmla="*/ 2756363 w 3280382"/>
                  <a:gd name="connsiteY3" fmla="*/ 899879 h 1919265"/>
                  <a:gd name="connsiteX4" fmla="*/ 2310797 w 3280382"/>
                  <a:gd name="connsiteY4" fmla="*/ 1349927 h 1919265"/>
                  <a:gd name="connsiteX5" fmla="*/ 1871138 w 3280382"/>
                  <a:gd name="connsiteY5" fmla="*/ 1732346 h 1919265"/>
                  <a:gd name="connsiteX6" fmla="*/ 1218542 w 3280382"/>
                  <a:gd name="connsiteY6" fmla="*/ 1904543 h 1919265"/>
                  <a:gd name="connsiteX7" fmla="*/ 712951 w 3280382"/>
                  <a:gd name="connsiteY7" fmla="*/ 1632871 h 1919265"/>
                  <a:gd name="connsiteX8" fmla="*/ 17169 w 3280382"/>
                  <a:gd name="connsiteY8" fmla="*/ 1157700 h 1919265"/>
                  <a:gd name="connsiteX9" fmla="*/ 5423 w 3280382"/>
                  <a:gd name="connsiteY9" fmla="*/ 1150977 h 1919265"/>
                  <a:gd name="connsiteX10" fmla="*/ 3250 w 3280382"/>
                  <a:gd name="connsiteY10" fmla="*/ 1131354 h 1919265"/>
                  <a:gd name="connsiteX11" fmla="*/ 741130 w 3280382"/>
                  <a:gd name="connsiteY11" fmla="*/ 586720 h 1919265"/>
                  <a:gd name="connsiteX12" fmla="*/ 812969 w 3280382"/>
                  <a:gd name="connsiteY12" fmla="*/ 608245 h 1919265"/>
                  <a:gd name="connsiteX13" fmla="*/ 1273541 w 3280382"/>
                  <a:gd name="connsiteY13" fmla="*/ 1010354 h 1919265"/>
                  <a:gd name="connsiteX14" fmla="*/ 1336350 w 3280382"/>
                  <a:gd name="connsiteY14" fmla="*/ 1021151 h 1919265"/>
                  <a:gd name="connsiteX15" fmla="*/ 2120063 w 3280382"/>
                  <a:gd name="connsiteY15" fmla="*/ 628751 h 1919265"/>
                  <a:gd name="connsiteX16" fmla="*/ 2514568 w 3280382"/>
                  <a:gd name="connsiteY16" fmla="*/ 358029 h 1919265"/>
                  <a:gd name="connsiteX17" fmla="*/ 2525568 w 3280382"/>
                  <a:gd name="connsiteY17" fmla="*/ 325641 h 1919265"/>
                  <a:gd name="connsiteX18" fmla="*/ 2436957 w 3280382"/>
                  <a:gd name="connsiteY18" fmla="*/ 93555 h 1919265"/>
                  <a:gd name="connsiteX19" fmla="*/ 2462827 w 3280382"/>
                  <a:gd name="connsiteY19" fmla="*/ 12210 h 1919265"/>
                  <a:gd name="connsiteX20" fmla="*/ 2569432 w 3280382"/>
                  <a:gd name="connsiteY20" fmla="*/ 25586 h 1919265"/>
                  <a:gd name="connsiteX21" fmla="*/ 2780604 w 3280382"/>
                  <a:gd name="connsiteY21" fmla="*/ 97154 h 1919265"/>
                  <a:gd name="connsiteX22" fmla="*/ 2964344 w 3280382"/>
                  <a:gd name="connsiteY22" fmla="*/ 79364 h 1919265"/>
                  <a:gd name="connsiteX23" fmla="*/ 3101436 w 3280382"/>
                  <a:gd name="connsiteY23" fmla="*/ 166209 h 1919265"/>
                  <a:gd name="connsiteX24" fmla="*/ 3278861 w 3280382"/>
                  <a:gd name="connsiteY24" fmla="*/ 487313 h 1919265"/>
                  <a:gd name="connsiteX25" fmla="*/ 3274516 w 3280382"/>
                  <a:gd name="connsiteY25" fmla="*/ 518548 h 191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80382" h="1919265">
                    <a:moveTo>
                      <a:pt x="3274516" y="518548"/>
                    </a:moveTo>
                    <a:cubicBezTo>
                      <a:pt x="3263855" y="581763"/>
                      <a:pt x="3240565" y="630652"/>
                      <a:pt x="3179522" y="669220"/>
                    </a:cubicBezTo>
                    <a:cubicBezTo>
                      <a:pt x="3127510" y="702084"/>
                      <a:pt x="3066942" y="717837"/>
                      <a:pt x="3008208" y="736306"/>
                    </a:cubicBezTo>
                    <a:cubicBezTo>
                      <a:pt x="2909005" y="767540"/>
                      <a:pt x="2824876" y="821522"/>
                      <a:pt x="2756363" y="899879"/>
                    </a:cubicBezTo>
                    <a:cubicBezTo>
                      <a:pt x="2616555" y="1059719"/>
                      <a:pt x="2463914" y="1203125"/>
                      <a:pt x="2310797" y="1349927"/>
                    </a:cubicBezTo>
                    <a:cubicBezTo>
                      <a:pt x="2170717" y="1484236"/>
                      <a:pt x="2031045" y="1621260"/>
                      <a:pt x="1871138" y="1732346"/>
                    </a:cubicBezTo>
                    <a:cubicBezTo>
                      <a:pt x="1680744" y="1864617"/>
                      <a:pt x="1452936" y="1956419"/>
                      <a:pt x="1218542" y="1904543"/>
                    </a:cubicBezTo>
                    <a:cubicBezTo>
                      <a:pt x="1041048" y="1865296"/>
                      <a:pt x="865457" y="1728611"/>
                      <a:pt x="712951" y="1632871"/>
                    </a:cubicBezTo>
                    <a:cubicBezTo>
                      <a:pt x="474890" y="1483420"/>
                      <a:pt x="248780" y="1316452"/>
                      <a:pt x="17169" y="1157700"/>
                    </a:cubicBezTo>
                    <a:cubicBezTo>
                      <a:pt x="13435" y="1155119"/>
                      <a:pt x="9361" y="1153218"/>
                      <a:pt x="5423" y="1150977"/>
                    </a:cubicBezTo>
                    <a:cubicBezTo>
                      <a:pt x="-2047" y="1145138"/>
                      <a:pt x="-824" y="1139163"/>
                      <a:pt x="3250" y="1131354"/>
                    </a:cubicBezTo>
                    <a:cubicBezTo>
                      <a:pt x="159558" y="828244"/>
                      <a:pt x="395446" y="633164"/>
                      <a:pt x="741130" y="586720"/>
                    </a:cubicBezTo>
                    <a:cubicBezTo>
                      <a:pt x="768901" y="582985"/>
                      <a:pt x="790494" y="588417"/>
                      <a:pt x="812969" y="608245"/>
                    </a:cubicBezTo>
                    <a:cubicBezTo>
                      <a:pt x="965746" y="743096"/>
                      <a:pt x="1120560" y="875707"/>
                      <a:pt x="1273541" y="1010354"/>
                    </a:cubicBezTo>
                    <a:cubicBezTo>
                      <a:pt x="1294387" y="1028688"/>
                      <a:pt x="1309529" y="1032490"/>
                      <a:pt x="1336350" y="1021151"/>
                    </a:cubicBezTo>
                    <a:cubicBezTo>
                      <a:pt x="1606256" y="907620"/>
                      <a:pt x="1868694" y="779355"/>
                      <a:pt x="2120063" y="628751"/>
                    </a:cubicBezTo>
                    <a:cubicBezTo>
                      <a:pt x="2257087" y="546591"/>
                      <a:pt x="2389087" y="457029"/>
                      <a:pt x="2514568" y="358029"/>
                    </a:cubicBezTo>
                    <a:cubicBezTo>
                      <a:pt x="2526519" y="348592"/>
                      <a:pt x="2529506" y="340647"/>
                      <a:pt x="2525568" y="325641"/>
                    </a:cubicBezTo>
                    <a:cubicBezTo>
                      <a:pt x="2504790" y="246944"/>
                      <a:pt x="2451963" y="171370"/>
                      <a:pt x="2436957" y="93555"/>
                    </a:cubicBezTo>
                    <a:cubicBezTo>
                      <a:pt x="2431253" y="64086"/>
                      <a:pt x="2438723" y="30068"/>
                      <a:pt x="2462827" y="12210"/>
                    </a:cubicBezTo>
                    <a:cubicBezTo>
                      <a:pt x="2493858" y="-10741"/>
                      <a:pt x="2539352" y="1481"/>
                      <a:pt x="2569432" y="25586"/>
                    </a:cubicBezTo>
                    <a:cubicBezTo>
                      <a:pt x="2627487" y="72234"/>
                      <a:pt x="2709104" y="207832"/>
                      <a:pt x="2780604" y="97154"/>
                    </a:cubicBezTo>
                    <a:cubicBezTo>
                      <a:pt x="2818968" y="37741"/>
                      <a:pt x="2908054" y="57500"/>
                      <a:pt x="2964344" y="79364"/>
                    </a:cubicBezTo>
                    <a:cubicBezTo>
                      <a:pt x="3014998" y="99055"/>
                      <a:pt x="3060152" y="130833"/>
                      <a:pt x="3101436" y="166209"/>
                    </a:cubicBezTo>
                    <a:cubicBezTo>
                      <a:pt x="3198806" y="249795"/>
                      <a:pt x="3293596" y="350221"/>
                      <a:pt x="3278861" y="487313"/>
                    </a:cubicBezTo>
                    <a:cubicBezTo>
                      <a:pt x="3277639" y="498041"/>
                      <a:pt x="3276213" y="508498"/>
                      <a:pt x="3274516" y="518548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9">
                <a:extLst>
                  <a:ext uri="{FF2B5EF4-FFF2-40B4-BE49-F238E27FC236}">
                    <a16:creationId xmlns:a16="http://schemas.microsoft.com/office/drawing/2014/main" id="{0E756A66-3228-4748-82A3-001658AEB01D}"/>
                  </a:ext>
                </a:extLst>
              </p:cNvPr>
              <p:cNvSpPr/>
              <p:nvPr/>
            </p:nvSpPr>
            <p:spPr>
              <a:xfrm>
                <a:off x="2527793" y="3072346"/>
                <a:ext cx="1610988" cy="1945585"/>
              </a:xfrm>
              <a:custGeom>
                <a:avLst/>
                <a:gdLst>
                  <a:gd name="connsiteX0" fmla="*/ 1529004 w 1610988"/>
                  <a:gd name="connsiteY0" fmla="*/ 1020861 h 1945585"/>
                  <a:gd name="connsiteX1" fmla="*/ 1541091 w 1610988"/>
                  <a:gd name="connsiteY1" fmla="*/ 1660081 h 1945585"/>
                  <a:gd name="connsiteX2" fmla="*/ 1465924 w 1610988"/>
                  <a:gd name="connsiteY2" fmla="*/ 1797852 h 1945585"/>
                  <a:gd name="connsiteX3" fmla="*/ 1351307 w 1610988"/>
                  <a:gd name="connsiteY3" fmla="*/ 1913012 h 1945585"/>
                  <a:gd name="connsiteX4" fmla="*/ 1056753 w 1610988"/>
                  <a:gd name="connsiteY4" fmla="*/ 1880487 h 1945585"/>
                  <a:gd name="connsiteX5" fmla="*/ 838451 w 1610988"/>
                  <a:gd name="connsiteY5" fmla="*/ 1683778 h 1945585"/>
                  <a:gd name="connsiteX6" fmla="*/ 47405 w 1610988"/>
                  <a:gd name="connsiteY6" fmla="*/ 583036 h 1945585"/>
                  <a:gd name="connsiteX7" fmla="*/ 10 w 1610988"/>
                  <a:gd name="connsiteY7" fmla="*/ 413147 h 1945585"/>
                  <a:gd name="connsiteX8" fmla="*/ 235762 w 1610988"/>
                  <a:gd name="connsiteY8" fmla="*/ 49945 h 1945585"/>
                  <a:gd name="connsiteX9" fmla="*/ 510286 w 1610988"/>
                  <a:gd name="connsiteY9" fmla="*/ 1871 h 1945585"/>
                  <a:gd name="connsiteX10" fmla="*/ 630471 w 1610988"/>
                  <a:gd name="connsiteY10" fmla="*/ 13550 h 1945585"/>
                  <a:gd name="connsiteX11" fmla="*/ 984506 w 1610988"/>
                  <a:gd name="connsiteY11" fmla="*/ 184864 h 1945585"/>
                  <a:gd name="connsiteX12" fmla="*/ 1529004 w 1610988"/>
                  <a:gd name="connsiteY12" fmla="*/ 1020861 h 194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0988" h="1945585">
                    <a:moveTo>
                      <a:pt x="1529004" y="1020861"/>
                    </a:moveTo>
                    <a:cubicBezTo>
                      <a:pt x="1636492" y="1231897"/>
                      <a:pt x="1635948" y="1445174"/>
                      <a:pt x="1541091" y="1660081"/>
                    </a:cubicBezTo>
                    <a:cubicBezTo>
                      <a:pt x="1519906" y="1708087"/>
                      <a:pt x="1495393" y="1754260"/>
                      <a:pt x="1465924" y="1797852"/>
                    </a:cubicBezTo>
                    <a:cubicBezTo>
                      <a:pt x="1434962" y="1843549"/>
                      <a:pt x="1398363" y="1883407"/>
                      <a:pt x="1351307" y="1913012"/>
                    </a:cubicBezTo>
                    <a:cubicBezTo>
                      <a:pt x="1245314" y="1973104"/>
                      <a:pt x="1148487" y="1942888"/>
                      <a:pt x="1056753" y="1880487"/>
                    </a:cubicBezTo>
                    <a:cubicBezTo>
                      <a:pt x="975204" y="1825012"/>
                      <a:pt x="905877" y="1755142"/>
                      <a:pt x="838451" y="1683778"/>
                    </a:cubicBezTo>
                    <a:cubicBezTo>
                      <a:pt x="618995" y="1451489"/>
                      <a:pt x="106343" y="704307"/>
                      <a:pt x="47405" y="583036"/>
                    </a:cubicBezTo>
                    <a:cubicBezTo>
                      <a:pt x="21399" y="529462"/>
                      <a:pt x="-533" y="474054"/>
                      <a:pt x="10" y="413147"/>
                    </a:cubicBezTo>
                    <a:cubicBezTo>
                      <a:pt x="1775" y="207136"/>
                      <a:pt x="155435" y="95031"/>
                      <a:pt x="235762" y="49945"/>
                    </a:cubicBezTo>
                    <a:cubicBezTo>
                      <a:pt x="321589" y="1735"/>
                      <a:pt x="415089" y="-3969"/>
                      <a:pt x="510286" y="1871"/>
                    </a:cubicBezTo>
                    <a:cubicBezTo>
                      <a:pt x="550415" y="4383"/>
                      <a:pt x="590477" y="8865"/>
                      <a:pt x="630471" y="13550"/>
                    </a:cubicBezTo>
                    <a:cubicBezTo>
                      <a:pt x="782637" y="37383"/>
                      <a:pt x="902686" y="111327"/>
                      <a:pt x="984506" y="184864"/>
                    </a:cubicBezTo>
                    <a:cubicBezTo>
                      <a:pt x="1162882" y="363308"/>
                      <a:pt x="1468437" y="892935"/>
                      <a:pt x="1529004" y="1020861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20">
                <a:extLst>
                  <a:ext uri="{FF2B5EF4-FFF2-40B4-BE49-F238E27FC236}">
                    <a16:creationId xmlns:a16="http://schemas.microsoft.com/office/drawing/2014/main" id="{8332B2DB-4679-4ACB-847B-ABCCB9AC5738}"/>
                  </a:ext>
                </a:extLst>
              </p:cNvPr>
              <p:cNvSpPr/>
              <p:nvPr/>
            </p:nvSpPr>
            <p:spPr>
              <a:xfrm>
                <a:off x="3179652" y="2292744"/>
                <a:ext cx="1288785" cy="1457498"/>
              </a:xfrm>
              <a:custGeom>
                <a:avLst/>
                <a:gdLst>
                  <a:gd name="connsiteX0" fmla="*/ 677109 w 1288785"/>
                  <a:gd name="connsiteY0" fmla="*/ 1456069 h 1457498"/>
                  <a:gd name="connsiteX1" fmla="*/ 446653 w 1288785"/>
                  <a:gd name="connsiteY1" fmla="*/ 1105835 h 1457498"/>
                  <a:gd name="connsiteX2" fmla="*/ 87117 w 1288785"/>
                  <a:gd name="connsiteY2" fmla="*/ 818275 h 1457498"/>
                  <a:gd name="connsiteX3" fmla="*/ 16975 w 1288785"/>
                  <a:gd name="connsiteY3" fmla="*/ 799127 h 1457498"/>
                  <a:gd name="connsiteX4" fmla="*/ 0 w 1288785"/>
                  <a:gd name="connsiteY4" fmla="*/ 702504 h 1457498"/>
                  <a:gd name="connsiteX5" fmla="*/ 79716 w 1288785"/>
                  <a:gd name="connsiteY5" fmla="*/ 401295 h 1457498"/>
                  <a:gd name="connsiteX6" fmla="*/ 155561 w 1288785"/>
                  <a:gd name="connsiteY6" fmla="*/ 307931 h 1457498"/>
                  <a:gd name="connsiteX7" fmla="*/ 270586 w 1288785"/>
                  <a:gd name="connsiteY7" fmla="*/ 194061 h 1457498"/>
                  <a:gd name="connsiteX8" fmla="*/ 752886 w 1288785"/>
                  <a:gd name="connsiteY8" fmla="*/ 41691 h 1457498"/>
                  <a:gd name="connsiteX9" fmla="*/ 1074941 w 1288785"/>
                  <a:gd name="connsiteY9" fmla="*/ 35241 h 1457498"/>
                  <a:gd name="connsiteX10" fmla="*/ 1154792 w 1288785"/>
                  <a:gd name="connsiteY10" fmla="*/ 0 h 1457498"/>
                  <a:gd name="connsiteX11" fmla="*/ 1115817 w 1288785"/>
                  <a:gd name="connsiteY11" fmla="*/ 249332 h 1457498"/>
                  <a:gd name="connsiteX12" fmla="*/ 991287 w 1288785"/>
                  <a:gd name="connsiteY12" fmla="*/ 330270 h 1457498"/>
                  <a:gd name="connsiteX13" fmla="*/ 920805 w 1288785"/>
                  <a:gd name="connsiteY13" fmla="*/ 356344 h 1457498"/>
                  <a:gd name="connsiteX14" fmla="*/ 818886 w 1288785"/>
                  <a:gd name="connsiteY14" fmla="*/ 520257 h 1457498"/>
                  <a:gd name="connsiteX15" fmla="*/ 854195 w 1288785"/>
                  <a:gd name="connsiteY15" fmla="*/ 766602 h 1457498"/>
                  <a:gd name="connsiteX16" fmla="*/ 889096 w 1288785"/>
                  <a:gd name="connsiteY16" fmla="*/ 794781 h 1457498"/>
                  <a:gd name="connsiteX17" fmla="*/ 1016138 w 1288785"/>
                  <a:gd name="connsiteY17" fmla="*/ 803472 h 1457498"/>
                  <a:gd name="connsiteX18" fmla="*/ 1058780 w 1288785"/>
                  <a:gd name="connsiteY18" fmla="*/ 816170 h 1457498"/>
                  <a:gd name="connsiteX19" fmla="*/ 1059120 w 1288785"/>
                  <a:gd name="connsiteY19" fmla="*/ 838645 h 1457498"/>
                  <a:gd name="connsiteX20" fmla="*/ 1007040 w 1288785"/>
                  <a:gd name="connsiteY20" fmla="*/ 846046 h 1457498"/>
                  <a:gd name="connsiteX21" fmla="*/ 857182 w 1288785"/>
                  <a:gd name="connsiteY21" fmla="*/ 834707 h 1457498"/>
                  <a:gd name="connsiteX22" fmla="*/ 823028 w 1288785"/>
                  <a:gd name="connsiteY22" fmla="*/ 835114 h 1457498"/>
                  <a:gd name="connsiteX23" fmla="*/ 710176 w 1288785"/>
                  <a:gd name="connsiteY23" fmla="*/ 785818 h 1457498"/>
                  <a:gd name="connsiteX24" fmla="*/ 701689 w 1288785"/>
                  <a:gd name="connsiteY24" fmla="*/ 775090 h 1457498"/>
                  <a:gd name="connsiteX25" fmla="*/ 603640 w 1288785"/>
                  <a:gd name="connsiteY25" fmla="*/ 740664 h 1457498"/>
                  <a:gd name="connsiteX26" fmla="*/ 530986 w 1288785"/>
                  <a:gd name="connsiteY26" fmla="*/ 837627 h 1457498"/>
                  <a:gd name="connsiteX27" fmla="*/ 779164 w 1288785"/>
                  <a:gd name="connsiteY27" fmla="*/ 1143317 h 1457498"/>
                  <a:gd name="connsiteX28" fmla="*/ 1079015 w 1288785"/>
                  <a:gd name="connsiteY28" fmla="*/ 1202051 h 1457498"/>
                  <a:gd name="connsiteX29" fmla="*/ 1247273 w 1288785"/>
                  <a:gd name="connsiteY29" fmla="*/ 1232675 h 1457498"/>
                  <a:gd name="connsiteX30" fmla="*/ 1281563 w 1288785"/>
                  <a:gd name="connsiteY30" fmla="*/ 1243811 h 1457498"/>
                  <a:gd name="connsiteX31" fmla="*/ 1285909 w 1288785"/>
                  <a:gd name="connsiteY31" fmla="*/ 1273483 h 1457498"/>
                  <a:gd name="connsiteX32" fmla="*/ 1255761 w 1288785"/>
                  <a:gd name="connsiteY32" fmla="*/ 1277557 h 1457498"/>
                  <a:gd name="connsiteX33" fmla="*/ 856707 w 1288785"/>
                  <a:gd name="connsiteY33" fmla="*/ 1207212 h 1457498"/>
                  <a:gd name="connsiteX34" fmla="*/ 843330 w 1288785"/>
                  <a:gd name="connsiteY34" fmla="*/ 1204428 h 1457498"/>
                  <a:gd name="connsiteX35" fmla="*/ 826083 w 1288785"/>
                  <a:gd name="connsiteY35" fmla="*/ 1221335 h 1457498"/>
                  <a:gd name="connsiteX36" fmla="*/ 807682 w 1288785"/>
                  <a:gd name="connsiteY36" fmla="*/ 1343693 h 1457498"/>
                  <a:gd name="connsiteX37" fmla="*/ 698905 w 1288785"/>
                  <a:gd name="connsiteY37" fmla="*/ 1453421 h 1457498"/>
                  <a:gd name="connsiteX38" fmla="*/ 677109 w 1288785"/>
                  <a:gd name="connsiteY38" fmla="*/ 1456069 h 145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88785" h="1457498">
                    <a:moveTo>
                      <a:pt x="677109" y="1456069"/>
                    </a:moveTo>
                    <a:cubicBezTo>
                      <a:pt x="600652" y="1339075"/>
                      <a:pt x="527930" y="1219434"/>
                      <a:pt x="446653" y="1105835"/>
                    </a:cubicBezTo>
                    <a:cubicBezTo>
                      <a:pt x="354647" y="977163"/>
                      <a:pt x="238265" y="874768"/>
                      <a:pt x="87117" y="818275"/>
                    </a:cubicBezTo>
                    <a:cubicBezTo>
                      <a:pt x="64506" y="809855"/>
                      <a:pt x="40673" y="803812"/>
                      <a:pt x="16975" y="799127"/>
                    </a:cubicBezTo>
                    <a:cubicBezTo>
                      <a:pt x="4481" y="796682"/>
                      <a:pt x="272" y="728306"/>
                      <a:pt x="0" y="702504"/>
                    </a:cubicBezTo>
                    <a:cubicBezTo>
                      <a:pt x="5500" y="596510"/>
                      <a:pt x="26753" y="494727"/>
                      <a:pt x="79716" y="401295"/>
                    </a:cubicBezTo>
                    <a:cubicBezTo>
                      <a:pt x="99747" y="365986"/>
                      <a:pt x="125685" y="335703"/>
                      <a:pt x="155561" y="307931"/>
                    </a:cubicBezTo>
                    <a:cubicBezTo>
                      <a:pt x="195080" y="271264"/>
                      <a:pt x="231339" y="231067"/>
                      <a:pt x="270586" y="194061"/>
                    </a:cubicBezTo>
                    <a:cubicBezTo>
                      <a:pt x="406659" y="65796"/>
                      <a:pt x="567924" y="18062"/>
                      <a:pt x="752886" y="41691"/>
                    </a:cubicBezTo>
                    <a:cubicBezTo>
                      <a:pt x="860170" y="55407"/>
                      <a:pt x="968064" y="59821"/>
                      <a:pt x="1074941" y="35241"/>
                    </a:cubicBezTo>
                    <a:cubicBezTo>
                      <a:pt x="1103255" y="28722"/>
                      <a:pt x="1129669" y="17790"/>
                      <a:pt x="1154792" y="0"/>
                    </a:cubicBezTo>
                    <a:cubicBezTo>
                      <a:pt x="1173601" y="76864"/>
                      <a:pt x="1183243" y="151487"/>
                      <a:pt x="1115817" y="249332"/>
                    </a:cubicBezTo>
                    <a:cubicBezTo>
                      <a:pt x="1082613" y="289055"/>
                      <a:pt x="1039021" y="312956"/>
                      <a:pt x="991287" y="330270"/>
                    </a:cubicBezTo>
                    <a:cubicBezTo>
                      <a:pt x="967725" y="338826"/>
                      <a:pt x="943348" y="345141"/>
                      <a:pt x="920805" y="356344"/>
                    </a:cubicBezTo>
                    <a:cubicBezTo>
                      <a:pt x="853108" y="389887"/>
                      <a:pt x="824454" y="448893"/>
                      <a:pt x="818886" y="520257"/>
                    </a:cubicBezTo>
                    <a:cubicBezTo>
                      <a:pt x="812300" y="604658"/>
                      <a:pt x="827170" y="686547"/>
                      <a:pt x="854195" y="766602"/>
                    </a:cubicBezTo>
                    <a:cubicBezTo>
                      <a:pt x="860238" y="784528"/>
                      <a:pt x="868318" y="793695"/>
                      <a:pt x="889096" y="794781"/>
                    </a:cubicBezTo>
                    <a:cubicBezTo>
                      <a:pt x="931466" y="797022"/>
                      <a:pt x="973768" y="801164"/>
                      <a:pt x="1016138" y="803472"/>
                    </a:cubicBezTo>
                    <a:cubicBezTo>
                      <a:pt x="1031077" y="804287"/>
                      <a:pt x="1046762" y="804627"/>
                      <a:pt x="1058780" y="816170"/>
                    </a:cubicBezTo>
                    <a:cubicBezTo>
                      <a:pt x="1063194" y="823639"/>
                      <a:pt x="1063330" y="831108"/>
                      <a:pt x="1059120" y="838645"/>
                    </a:cubicBezTo>
                    <a:cubicBezTo>
                      <a:pt x="1043502" y="853108"/>
                      <a:pt x="1024830" y="847472"/>
                      <a:pt x="1007040" y="846046"/>
                    </a:cubicBezTo>
                    <a:cubicBezTo>
                      <a:pt x="957064" y="842040"/>
                      <a:pt x="907089" y="839053"/>
                      <a:pt x="857182" y="834707"/>
                    </a:cubicBezTo>
                    <a:cubicBezTo>
                      <a:pt x="845843" y="833688"/>
                      <a:pt x="834096" y="832874"/>
                      <a:pt x="823028" y="835114"/>
                    </a:cubicBezTo>
                    <a:cubicBezTo>
                      <a:pt x="773664" y="845028"/>
                      <a:pt x="736862" y="827374"/>
                      <a:pt x="710176" y="785818"/>
                    </a:cubicBezTo>
                    <a:cubicBezTo>
                      <a:pt x="707732" y="782016"/>
                      <a:pt x="704676" y="778553"/>
                      <a:pt x="701689" y="775090"/>
                    </a:cubicBezTo>
                    <a:cubicBezTo>
                      <a:pt x="670047" y="738627"/>
                      <a:pt x="639356" y="727899"/>
                      <a:pt x="603640" y="740664"/>
                    </a:cubicBezTo>
                    <a:cubicBezTo>
                      <a:pt x="557264" y="757300"/>
                      <a:pt x="530782" y="790503"/>
                      <a:pt x="530986" y="837627"/>
                    </a:cubicBezTo>
                    <a:cubicBezTo>
                      <a:pt x="531801" y="1009688"/>
                      <a:pt x="616745" y="1110589"/>
                      <a:pt x="779164" y="1143317"/>
                    </a:cubicBezTo>
                    <a:cubicBezTo>
                      <a:pt x="878978" y="1163416"/>
                      <a:pt x="978861" y="1183311"/>
                      <a:pt x="1079015" y="1202051"/>
                    </a:cubicBezTo>
                    <a:cubicBezTo>
                      <a:pt x="1135033" y="1212508"/>
                      <a:pt x="1190983" y="1223644"/>
                      <a:pt x="1247273" y="1232675"/>
                    </a:cubicBezTo>
                    <a:cubicBezTo>
                      <a:pt x="1259156" y="1234576"/>
                      <a:pt x="1271582" y="1235662"/>
                      <a:pt x="1281563" y="1243811"/>
                    </a:cubicBezTo>
                    <a:cubicBezTo>
                      <a:pt x="1288625" y="1252909"/>
                      <a:pt x="1291341" y="1262551"/>
                      <a:pt x="1285909" y="1273483"/>
                    </a:cubicBezTo>
                    <a:cubicBezTo>
                      <a:pt x="1276878" y="1282106"/>
                      <a:pt x="1266150" y="1279323"/>
                      <a:pt x="1255761" y="1277557"/>
                    </a:cubicBezTo>
                    <a:cubicBezTo>
                      <a:pt x="1122607" y="1254743"/>
                      <a:pt x="989589" y="1231317"/>
                      <a:pt x="856707" y="1207212"/>
                    </a:cubicBezTo>
                    <a:cubicBezTo>
                      <a:pt x="852225" y="1206397"/>
                      <a:pt x="847812" y="1205378"/>
                      <a:pt x="843330" y="1204428"/>
                    </a:cubicBezTo>
                    <a:cubicBezTo>
                      <a:pt x="828867" y="1201372"/>
                      <a:pt x="824658" y="1206736"/>
                      <a:pt x="826083" y="1221335"/>
                    </a:cubicBezTo>
                    <a:cubicBezTo>
                      <a:pt x="830361" y="1263570"/>
                      <a:pt x="825948" y="1304650"/>
                      <a:pt x="807682" y="1343693"/>
                    </a:cubicBezTo>
                    <a:cubicBezTo>
                      <a:pt x="784460" y="1393328"/>
                      <a:pt x="745485" y="1427143"/>
                      <a:pt x="698905" y="1453421"/>
                    </a:cubicBezTo>
                    <a:cubicBezTo>
                      <a:pt x="692183" y="1457359"/>
                      <a:pt x="684782" y="1458853"/>
                      <a:pt x="677109" y="1456069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21">
                <a:extLst>
                  <a:ext uri="{FF2B5EF4-FFF2-40B4-BE49-F238E27FC236}">
                    <a16:creationId xmlns:a16="http://schemas.microsoft.com/office/drawing/2014/main" id="{E5D34AB9-7403-44DE-BA84-E78EB5B492FB}"/>
                  </a:ext>
                </a:extLst>
              </p:cNvPr>
              <p:cNvSpPr/>
              <p:nvPr/>
            </p:nvSpPr>
            <p:spPr>
              <a:xfrm>
                <a:off x="4234158" y="2804397"/>
                <a:ext cx="759332" cy="847632"/>
              </a:xfrm>
              <a:custGeom>
                <a:avLst/>
                <a:gdLst>
                  <a:gd name="connsiteX0" fmla="*/ 228347 w 759332"/>
                  <a:gd name="connsiteY0" fmla="*/ 761151 h 847632"/>
                  <a:gd name="connsiteX1" fmla="*/ 232082 w 759332"/>
                  <a:gd name="connsiteY1" fmla="*/ 614417 h 847632"/>
                  <a:gd name="connsiteX2" fmla="*/ 144761 w 759332"/>
                  <a:gd name="connsiteY2" fmla="*/ 439301 h 847632"/>
                  <a:gd name="connsiteX3" fmla="*/ 2644 w 759332"/>
                  <a:gd name="connsiteY3" fmla="*/ 327671 h 847632"/>
                  <a:gd name="connsiteX4" fmla="*/ 1218 w 759332"/>
                  <a:gd name="connsiteY4" fmla="*/ 304585 h 847632"/>
                  <a:gd name="connsiteX5" fmla="*/ 18193 w 759332"/>
                  <a:gd name="connsiteY5" fmla="*/ 273486 h 847632"/>
                  <a:gd name="connsiteX6" fmla="*/ 226717 w 759332"/>
                  <a:gd name="connsiteY6" fmla="*/ 195129 h 847632"/>
                  <a:gd name="connsiteX7" fmla="*/ 354100 w 759332"/>
                  <a:gd name="connsiteY7" fmla="*/ 102036 h 847632"/>
                  <a:gd name="connsiteX8" fmla="*/ 400001 w 759332"/>
                  <a:gd name="connsiteY8" fmla="*/ 22456 h 847632"/>
                  <a:gd name="connsiteX9" fmla="*/ 471161 w 759332"/>
                  <a:gd name="connsiteY9" fmla="*/ 7450 h 847632"/>
                  <a:gd name="connsiteX10" fmla="*/ 561062 w 759332"/>
                  <a:gd name="connsiteY10" fmla="*/ 68561 h 847632"/>
                  <a:gd name="connsiteX11" fmla="*/ 758586 w 759332"/>
                  <a:gd name="connsiteY11" fmla="*/ 539930 h 847632"/>
                  <a:gd name="connsiteX12" fmla="*/ 612124 w 759332"/>
                  <a:gd name="connsiteY12" fmla="*/ 799244 h 847632"/>
                  <a:gd name="connsiteX13" fmla="*/ 507760 w 759332"/>
                  <a:gd name="connsiteY13" fmla="*/ 843447 h 847632"/>
                  <a:gd name="connsiteX14" fmla="*/ 308334 w 759332"/>
                  <a:gd name="connsiteY14" fmla="*/ 837947 h 847632"/>
                  <a:gd name="connsiteX15" fmla="*/ 247427 w 759332"/>
                  <a:gd name="connsiteY15" fmla="*/ 813503 h 847632"/>
                  <a:gd name="connsiteX16" fmla="*/ 228347 w 759332"/>
                  <a:gd name="connsiteY16" fmla="*/ 761151 h 84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9332" h="847632">
                    <a:moveTo>
                      <a:pt x="228347" y="761151"/>
                    </a:moveTo>
                    <a:cubicBezTo>
                      <a:pt x="227464" y="752732"/>
                      <a:pt x="227464" y="637368"/>
                      <a:pt x="232082" y="614417"/>
                    </a:cubicBezTo>
                    <a:cubicBezTo>
                      <a:pt x="248242" y="534430"/>
                      <a:pt x="200644" y="473115"/>
                      <a:pt x="144761" y="439301"/>
                    </a:cubicBezTo>
                    <a:cubicBezTo>
                      <a:pt x="122693" y="425992"/>
                      <a:pt x="-1158" y="341727"/>
                      <a:pt x="2644" y="327671"/>
                    </a:cubicBezTo>
                    <a:cubicBezTo>
                      <a:pt x="2169" y="319999"/>
                      <a:pt x="1694" y="312258"/>
                      <a:pt x="1218" y="304585"/>
                    </a:cubicBezTo>
                    <a:cubicBezTo>
                      <a:pt x="-3874" y="288357"/>
                      <a:pt x="8008" y="280956"/>
                      <a:pt x="18193" y="273486"/>
                    </a:cubicBezTo>
                    <a:cubicBezTo>
                      <a:pt x="40058" y="257462"/>
                      <a:pt x="183261" y="215363"/>
                      <a:pt x="226717" y="195129"/>
                    </a:cubicBezTo>
                    <a:cubicBezTo>
                      <a:pt x="275063" y="172585"/>
                      <a:pt x="321507" y="146647"/>
                      <a:pt x="354100" y="102036"/>
                    </a:cubicBezTo>
                    <a:cubicBezTo>
                      <a:pt x="366729" y="84722"/>
                      <a:pt x="389612" y="26802"/>
                      <a:pt x="400001" y="22456"/>
                    </a:cubicBezTo>
                    <a:cubicBezTo>
                      <a:pt x="423291" y="-2192"/>
                      <a:pt x="437482" y="-5519"/>
                      <a:pt x="471161" y="7450"/>
                    </a:cubicBezTo>
                    <a:cubicBezTo>
                      <a:pt x="505791" y="20759"/>
                      <a:pt x="534716" y="43438"/>
                      <a:pt x="561062" y="68561"/>
                    </a:cubicBezTo>
                    <a:cubicBezTo>
                      <a:pt x="695506" y="196690"/>
                      <a:pt x="767549" y="352387"/>
                      <a:pt x="758586" y="539930"/>
                    </a:cubicBezTo>
                    <a:cubicBezTo>
                      <a:pt x="753358" y="649183"/>
                      <a:pt x="705419" y="737454"/>
                      <a:pt x="612124" y="799244"/>
                    </a:cubicBezTo>
                    <a:cubicBezTo>
                      <a:pt x="586593" y="816151"/>
                      <a:pt x="516179" y="842564"/>
                      <a:pt x="507760" y="843447"/>
                    </a:cubicBezTo>
                    <a:cubicBezTo>
                      <a:pt x="441081" y="850509"/>
                      <a:pt x="374538" y="848608"/>
                      <a:pt x="308334" y="837947"/>
                    </a:cubicBezTo>
                    <a:cubicBezTo>
                      <a:pt x="286538" y="834417"/>
                      <a:pt x="265761" y="826404"/>
                      <a:pt x="247427" y="813503"/>
                    </a:cubicBezTo>
                    <a:cubicBezTo>
                      <a:pt x="226582" y="798769"/>
                      <a:pt x="220946" y="782336"/>
                      <a:pt x="228347" y="761151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22">
                <a:extLst>
                  <a:ext uri="{FF2B5EF4-FFF2-40B4-BE49-F238E27FC236}">
                    <a16:creationId xmlns:a16="http://schemas.microsoft.com/office/drawing/2014/main" id="{4B063B98-069F-4D8E-B937-127ABB933EEF}"/>
                  </a:ext>
                </a:extLst>
              </p:cNvPr>
              <p:cNvSpPr/>
              <p:nvPr/>
            </p:nvSpPr>
            <p:spPr>
              <a:xfrm>
                <a:off x="4078648" y="2635843"/>
                <a:ext cx="295940" cy="212382"/>
              </a:xfrm>
              <a:custGeom>
                <a:avLst/>
                <a:gdLst>
                  <a:gd name="connsiteX0" fmla="*/ 240247 w 295940"/>
                  <a:gd name="connsiteY0" fmla="*/ 73 h 212382"/>
                  <a:gd name="connsiteX1" fmla="*/ 265234 w 295940"/>
                  <a:gd name="connsiteY1" fmla="*/ 141 h 212382"/>
                  <a:gd name="connsiteX2" fmla="*/ 295926 w 295940"/>
                  <a:gd name="connsiteY2" fmla="*/ 29746 h 212382"/>
                  <a:gd name="connsiteX3" fmla="*/ 265846 w 295940"/>
                  <a:gd name="connsiteY3" fmla="*/ 58740 h 212382"/>
                  <a:gd name="connsiteX4" fmla="*/ 142470 w 295940"/>
                  <a:gd name="connsiteY4" fmla="*/ 85153 h 212382"/>
                  <a:gd name="connsiteX5" fmla="*/ 58951 w 295940"/>
                  <a:gd name="connsiteY5" fmla="*/ 182591 h 212382"/>
                  <a:gd name="connsiteX6" fmla="*/ 20112 w 295940"/>
                  <a:gd name="connsiteY6" fmla="*/ 211110 h 212382"/>
                  <a:gd name="connsiteX7" fmla="*/ 2865 w 295940"/>
                  <a:gd name="connsiteY7" fmla="*/ 163715 h 212382"/>
                  <a:gd name="connsiteX8" fmla="*/ 215191 w 295940"/>
                  <a:gd name="connsiteY8" fmla="*/ 2857 h 212382"/>
                  <a:gd name="connsiteX9" fmla="*/ 240247 w 295940"/>
                  <a:gd name="connsiteY9" fmla="*/ 73 h 2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940" h="212382">
                    <a:moveTo>
                      <a:pt x="240247" y="73"/>
                    </a:moveTo>
                    <a:cubicBezTo>
                      <a:pt x="248599" y="73"/>
                      <a:pt x="256951" y="-130"/>
                      <a:pt x="265234" y="141"/>
                    </a:cubicBezTo>
                    <a:cubicBezTo>
                      <a:pt x="284383" y="684"/>
                      <a:pt x="295451" y="11209"/>
                      <a:pt x="295926" y="29746"/>
                    </a:cubicBezTo>
                    <a:cubicBezTo>
                      <a:pt x="296401" y="48758"/>
                      <a:pt x="285469" y="58536"/>
                      <a:pt x="265846" y="58740"/>
                    </a:cubicBezTo>
                    <a:cubicBezTo>
                      <a:pt x="223000" y="59283"/>
                      <a:pt x="181173" y="64715"/>
                      <a:pt x="142470" y="85153"/>
                    </a:cubicBezTo>
                    <a:cubicBezTo>
                      <a:pt x="101729" y="106610"/>
                      <a:pt x="72871" y="138048"/>
                      <a:pt x="58951" y="182591"/>
                    </a:cubicBezTo>
                    <a:cubicBezTo>
                      <a:pt x="51686" y="205881"/>
                      <a:pt x="37019" y="216202"/>
                      <a:pt x="20112" y="211110"/>
                    </a:cubicBezTo>
                    <a:cubicBezTo>
                      <a:pt x="2254" y="205745"/>
                      <a:pt x="-4332" y="187684"/>
                      <a:pt x="2865" y="163715"/>
                    </a:cubicBezTo>
                    <a:cubicBezTo>
                      <a:pt x="28735" y="77548"/>
                      <a:pt x="115784" y="11549"/>
                      <a:pt x="215191" y="2857"/>
                    </a:cubicBezTo>
                    <a:cubicBezTo>
                      <a:pt x="223543" y="2178"/>
                      <a:pt x="240247" y="481"/>
                      <a:pt x="240247" y="73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7" name="자유형: 도형 23">
                <a:extLst>
                  <a:ext uri="{FF2B5EF4-FFF2-40B4-BE49-F238E27FC236}">
                    <a16:creationId xmlns:a16="http://schemas.microsoft.com/office/drawing/2014/main" id="{EE40D223-DAB2-4542-BEB3-AA658758C9F0}"/>
                  </a:ext>
                </a:extLst>
              </p:cNvPr>
              <p:cNvSpPr/>
              <p:nvPr/>
            </p:nvSpPr>
            <p:spPr>
              <a:xfrm>
                <a:off x="4215211" y="2780862"/>
                <a:ext cx="170355" cy="68743"/>
              </a:xfrm>
              <a:custGeom>
                <a:avLst/>
                <a:gdLst>
                  <a:gd name="connsiteX0" fmla="*/ 70005 w 170355"/>
                  <a:gd name="connsiteY0" fmla="*/ 68603 h 68743"/>
                  <a:gd name="connsiteX1" fmla="*/ 13511 w 170355"/>
                  <a:gd name="connsiteY1" fmla="*/ 62967 h 68743"/>
                  <a:gd name="connsiteX2" fmla="*/ 135 w 170355"/>
                  <a:gd name="connsiteY2" fmla="*/ 48164 h 68743"/>
                  <a:gd name="connsiteX3" fmla="*/ 15752 w 170355"/>
                  <a:gd name="connsiteY3" fmla="*/ 39066 h 68743"/>
                  <a:gd name="connsiteX4" fmla="*/ 65659 w 170355"/>
                  <a:gd name="connsiteY4" fmla="*/ 42800 h 68743"/>
                  <a:gd name="connsiteX5" fmla="*/ 146190 w 170355"/>
                  <a:gd name="connsiteY5" fmla="*/ 8850 h 68743"/>
                  <a:gd name="connsiteX6" fmla="*/ 164727 w 170355"/>
                  <a:gd name="connsiteY6" fmla="*/ 2399 h 68743"/>
                  <a:gd name="connsiteX7" fmla="*/ 166764 w 170355"/>
                  <a:gd name="connsiteY7" fmla="*/ 22362 h 68743"/>
                  <a:gd name="connsiteX8" fmla="*/ 70005 w 170355"/>
                  <a:gd name="connsiteY8" fmla="*/ 68603 h 6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355" h="68743">
                    <a:moveTo>
                      <a:pt x="70005" y="68603"/>
                    </a:moveTo>
                    <a:cubicBezTo>
                      <a:pt x="51196" y="66701"/>
                      <a:pt x="32320" y="64868"/>
                      <a:pt x="13511" y="62967"/>
                    </a:cubicBezTo>
                    <a:cubicBezTo>
                      <a:pt x="4616" y="62084"/>
                      <a:pt x="-952" y="57263"/>
                      <a:pt x="135" y="48164"/>
                    </a:cubicBezTo>
                    <a:cubicBezTo>
                      <a:pt x="1153" y="39337"/>
                      <a:pt x="8623" y="38590"/>
                      <a:pt x="15752" y="39066"/>
                    </a:cubicBezTo>
                    <a:cubicBezTo>
                      <a:pt x="32388" y="40220"/>
                      <a:pt x="49024" y="41238"/>
                      <a:pt x="65659" y="42800"/>
                    </a:cubicBezTo>
                    <a:cubicBezTo>
                      <a:pt x="98659" y="45856"/>
                      <a:pt x="127857" y="40220"/>
                      <a:pt x="146190" y="8850"/>
                    </a:cubicBezTo>
                    <a:cubicBezTo>
                      <a:pt x="150604" y="1313"/>
                      <a:pt x="156443" y="-2965"/>
                      <a:pt x="164727" y="2399"/>
                    </a:cubicBezTo>
                    <a:cubicBezTo>
                      <a:pt x="173147" y="7831"/>
                      <a:pt x="170634" y="15232"/>
                      <a:pt x="166764" y="22362"/>
                    </a:cubicBezTo>
                    <a:cubicBezTo>
                      <a:pt x="145579" y="61066"/>
                      <a:pt x="110406" y="70028"/>
                      <a:pt x="70005" y="68603"/>
                    </a:cubicBezTo>
                    <a:close/>
                  </a:path>
                </a:pathLst>
              </a:custGeom>
              <a:solidFill>
                <a:srgbClr val="1428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8" name="그룹 4">
              <a:extLst>
                <a:ext uri="{FF2B5EF4-FFF2-40B4-BE49-F238E27FC236}">
                  <a16:creationId xmlns:a16="http://schemas.microsoft.com/office/drawing/2014/main" id="{E102B2F4-D57A-4B92-9219-8D986D7A2D4B}"/>
                </a:ext>
              </a:extLst>
            </p:cNvPr>
            <p:cNvGrpSpPr/>
            <p:nvPr/>
          </p:nvGrpSpPr>
          <p:grpSpPr>
            <a:xfrm>
              <a:off x="5768713" y="130"/>
              <a:ext cx="3821895" cy="5396347"/>
              <a:chOff x="5768713" y="130"/>
              <a:chExt cx="3821895" cy="5396347"/>
            </a:xfrm>
          </p:grpSpPr>
          <p:sp>
            <p:nvSpPr>
              <p:cNvPr id="129" name="자유형: 도형 5">
                <a:extLst>
                  <a:ext uri="{FF2B5EF4-FFF2-40B4-BE49-F238E27FC236}">
                    <a16:creationId xmlns:a16="http://schemas.microsoft.com/office/drawing/2014/main" id="{B23D59A1-D8A4-4070-9A8E-BFFAB6029EDF}"/>
                  </a:ext>
                </a:extLst>
              </p:cNvPr>
              <p:cNvSpPr/>
              <p:nvPr/>
            </p:nvSpPr>
            <p:spPr>
              <a:xfrm>
                <a:off x="7822274" y="921515"/>
                <a:ext cx="1122647" cy="1393976"/>
              </a:xfrm>
              <a:custGeom>
                <a:avLst/>
                <a:gdLst>
                  <a:gd name="connsiteX0" fmla="*/ 952283 w 1122647"/>
                  <a:gd name="connsiteY0" fmla="*/ 784090 h 1393976"/>
                  <a:gd name="connsiteX1" fmla="*/ 924308 w 1122647"/>
                  <a:gd name="connsiteY1" fmla="*/ 757948 h 1393976"/>
                  <a:gd name="connsiteX2" fmla="*/ 798963 w 1122647"/>
                  <a:gd name="connsiteY2" fmla="*/ 607887 h 1393976"/>
                  <a:gd name="connsiteX3" fmla="*/ 781173 w 1122647"/>
                  <a:gd name="connsiteY3" fmla="*/ 574955 h 1393976"/>
                  <a:gd name="connsiteX4" fmla="*/ 757068 w 1122647"/>
                  <a:gd name="connsiteY4" fmla="*/ 516084 h 1393976"/>
                  <a:gd name="connsiteX5" fmla="*/ 663161 w 1122647"/>
                  <a:gd name="connsiteY5" fmla="*/ 230561 h 1393976"/>
                  <a:gd name="connsiteX6" fmla="*/ 577810 w 1122647"/>
                  <a:gd name="connsiteY6" fmla="*/ 109222 h 1393976"/>
                  <a:gd name="connsiteX7" fmla="*/ 458576 w 1122647"/>
                  <a:gd name="connsiteY7" fmla="*/ 39555 h 1393976"/>
                  <a:gd name="connsiteX8" fmla="*/ 325557 w 1122647"/>
                  <a:gd name="connsiteY8" fmla="*/ 2413 h 1393976"/>
                  <a:gd name="connsiteX9" fmla="*/ 289909 w 1122647"/>
                  <a:gd name="connsiteY9" fmla="*/ 134073 h 1393976"/>
                  <a:gd name="connsiteX10" fmla="*/ 268996 w 1122647"/>
                  <a:gd name="connsiteY10" fmla="*/ 277548 h 1393976"/>
                  <a:gd name="connsiteX11" fmla="*/ 153497 w 1122647"/>
                  <a:gd name="connsiteY11" fmla="*/ 466245 h 1393976"/>
                  <a:gd name="connsiteX12" fmla="*/ 6559 w 1122647"/>
                  <a:gd name="connsiteY12" fmla="*/ 744639 h 1393976"/>
                  <a:gd name="connsiteX13" fmla="*/ 117713 w 1122647"/>
                  <a:gd name="connsiteY13" fmla="*/ 1110286 h 1393976"/>
                  <a:gd name="connsiteX14" fmla="*/ 410909 w 1122647"/>
                  <a:gd name="connsiteY14" fmla="*/ 1187693 h 1393976"/>
                  <a:gd name="connsiteX15" fmla="*/ 429989 w 1122647"/>
                  <a:gd name="connsiteY15" fmla="*/ 1393976 h 1393976"/>
                  <a:gd name="connsiteX16" fmla="*/ 454298 w 1122647"/>
                  <a:gd name="connsiteY16" fmla="*/ 1388341 h 1393976"/>
                  <a:gd name="connsiteX17" fmla="*/ 829519 w 1122647"/>
                  <a:gd name="connsiteY17" fmla="*/ 1277390 h 1393976"/>
                  <a:gd name="connsiteX18" fmla="*/ 1092839 w 1122647"/>
                  <a:gd name="connsiteY18" fmla="*/ 1197810 h 1393976"/>
                  <a:gd name="connsiteX19" fmla="*/ 1122647 w 1122647"/>
                  <a:gd name="connsiteY19" fmla="*/ 979237 h 1393976"/>
                  <a:gd name="connsiteX20" fmla="*/ 952283 w 1122647"/>
                  <a:gd name="connsiteY20" fmla="*/ 784090 h 139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2647" h="1393976">
                    <a:moveTo>
                      <a:pt x="952283" y="784090"/>
                    </a:moveTo>
                    <a:cubicBezTo>
                      <a:pt x="943932" y="774380"/>
                      <a:pt x="935648" y="764466"/>
                      <a:pt x="924308" y="757948"/>
                    </a:cubicBezTo>
                    <a:cubicBezTo>
                      <a:pt x="873654" y="715374"/>
                      <a:pt x="831556" y="665602"/>
                      <a:pt x="798963" y="607887"/>
                    </a:cubicBezTo>
                    <a:cubicBezTo>
                      <a:pt x="793056" y="596887"/>
                      <a:pt x="787081" y="585887"/>
                      <a:pt x="781173" y="574955"/>
                    </a:cubicBezTo>
                    <a:cubicBezTo>
                      <a:pt x="773093" y="555331"/>
                      <a:pt x="764877" y="535776"/>
                      <a:pt x="757068" y="516084"/>
                    </a:cubicBezTo>
                    <a:cubicBezTo>
                      <a:pt x="719927" y="422856"/>
                      <a:pt x="696093" y="325215"/>
                      <a:pt x="663161" y="230561"/>
                    </a:cubicBezTo>
                    <a:cubicBezTo>
                      <a:pt x="646186" y="181808"/>
                      <a:pt x="617871" y="141475"/>
                      <a:pt x="577810" y="109222"/>
                    </a:cubicBezTo>
                    <a:cubicBezTo>
                      <a:pt x="541822" y="80160"/>
                      <a:pt x="501353" y="57074"/>
                      <a:pt x="458576" y="39555"/>
                    </a:cubicBezTo>
                    <a:cubicBezTo>
                      <a:pt x="434063" y="29506"/>
                      <a:pt x="350545" y="-10080"/>
                      <a:pt x="325557" y="2413"/>
                    </a:cubicBezTo>
                    <a:cubicBezTo>
                      <a:pt x="297175" y="16605"/>
                      <a:pt x="292829" y="107049"/>
                      <a:pt x="289909" y="134073"/>
                    </a:cubicBezTo>
                    <a:cubicBezTo>
                      <a:pt x="284681" y="182079"/>
                      <a:pt x="282644" y="230900"/>
                      <a:pt x="268996" y="277548"/>
                    </a:cubicBezTo>
                    <a:cubicBezTo>
                      <a:pt x="248015" y="349523"/>
                      <a:pt x="201299" y="409887"/>
                      <a:pt x="153497" y="466245"/>
                    </a:cubicBezTo>
                    <a:cubicBezTo>
                      <a:pt x="87021" y="544671"/>
                      <a:pt x="26725" y="642516"/>
                      <a:pt x="6559" y="744639"/>
                    </a:cubicBezTo>
                    <a:cubicBezTo>
                      <a:pt x="-19447" y="876571"/>
                      <a:pt x="34805" y="1009113"/>
                      <a:pt x="117713" y="1110286"/>
                    </a:cubicBezTo>
                    <a:cubicBezTo>
                      <a:pt x="195663" y="1205347"/>
                      <a:pt x="300163" y="1197335"/>
                      <a:pt x="410909" y="1187693"/>
                    </a:cubicBezTo>
                    <a:cubicBezTo>
                      <a:pt x="417292" y="1256477"/>
                      <a:pt x="423606" y="1325193"/>
                      <a:pt x="429989" y="1393976"/>
                    </a:cubicBezTo>
                    <a:cubicBezTo>
                      <a:pt x="438137" y="1392143"/>
                      <a:pt x="446353" y="1390717"/>
                      <a:pt x="454298" y="1388341"/>
                    </a:cubicBezTo>
                    <a:cubicBezTo>
                      <a:pt x="579439" y="1351470"/>
                      <a:pt x="704581" y="1314668"/>
                      <a:pt x="829519" y="1277390"/>
                    </a:cubicBezTo>
                    <a:cubicBezTo>
                      <a:pt x="917383" y="1251181"/>
                      <a:pt x="1005111" y="1224360"/>
                      <a:pt x="1092839" y="1197810"/>
                    </a:cubicBezTo>
                    <a:cubicBezTo>
                      <a:pt x="1092295" y="1123527"/>
                      <a:pt x="1100987" y="1050465"/>
                      <a:pt x="1122647" y="979237"/>
                    </a:cubicBezTo>
                    <a:cubicBezTo>
                      <a:pt x="1067240" y="912898"/>
                      <a:pt x="1014074" y="844657"/>
                      <a:pt x="952283" y="784090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6">
                <a:extLst>
                  <a:ext uri="{FF2B5EF4-FFF2-40B4-BE49-F238E27FC236}">
                    <a16:creationId xmlns:a16="http://schemas.microsoft.com/office/drawing/2014/main" id="{DBD9B18C-F482-427E-896D-2FE17FEB3D71}"/>
                  </a:ext>
                </a:extLst>
              </p:cNvPr>
              <p:cNvSpPr/>
              <p:nvPr/>
            </p:nvSpPr>
            <p:spPr>
              <a:xfrm>
                <a:off x="5974522" y="130"/>
                <a:ext cx="3616086" cy="5396347"/>
              </a:xfrm>
              <a:custGeom>
                <a:avLst/>
                <a:gdLst>
                  <a:gd name="connsiteX0" fmla="*/ 2937943 w 3616086"/>
                  <a:gd name="connsiteY0" fmla="*/ 2123541 h 5396347"/>
                  <a:gd name="connsiteX1" fmla="*/ 3079109 w 3616086"/>
                  <a:gd name="connsiteY1" fmla="*/ 2189948 h 5396347"/>
                  <a:gd name="connsiteX2" fmla="*/ 3539410 w 3616086"/>
                  <a:gd name="connsiteY2" fmla="*/ 3047945 h 5396347"/>
                  <a:gd name="connsiteX3" fmla="*/ 3615867 w 3616086"/>
                  <a:gd name="connsiteY3" fmla="*/ 3345419 h 5396347"/>
                  <a:gd name="connsiteX4" fmla="*/ 3593663 w 3616086"/>
                  <a:gd name="connsiteY4" fmla="*/ 4254613 h 5396347"/>
                  <a:gd name="connsiteX5" fmla="*/ 3554552 w 3616086"/>
                  <a:gd name="connsiteY5" fmla="*/ 4523026 h 5396347"/>
                  <a:gd name="connsiteX6" fmla="*/ 3543960 w 3616086"/>
                  <a:gd name="connsiteY6" fmla="*/ 4652513 h 5396347"/>
                  <a:gd name="connsiteX7" fmla="*/ 3502336 w 3616086"/>
                  <a:gd name="connsiteY7" fmla="*/ 5334646 h 5396347"/>
                  <a:gd name="connsiteX8" fmla="*/ 2514377 w 3616086"/>
                  <a:gd name="connsiteY8" fmla="*/ 5396301 h 5396347"/>
                  <a:gd name="connsiteX9" fmla="*/ 2157964 w 3616086"/>
                  <a:gd name="connsiteY9" fmla="*/ 5355696 h 5396347"/>
                  <a:gd name="connsiteX10" fmla="*/ 2107786 w 3616086"/>
                  <a:gd name="connsiteY10" fmla="*/ 5334782 h 5396347"/>
                  <a:gd name="connsiteX11" fmla="*/ 2097533 w 3616086"/>
                  <a:gd name="connsiteY11" fmla="*/ 5296961 h 5396347"/>
                  <a:gd name="connsiteX12" fmla="*/ 2017138 w 3616086"/>
                  <a:gd name="connsiteY12" fmla="*/ 5072073 h 5396347"/>
                  <a:gd name="connsiteX13" fmla="*/ 1903539 w 3616086"/>
                  <a:gd name="connsiteY13" fmla="*/ 4963636 h 5396347"/>
                  <a:gd name="connsiteX14" fmla="*/ 1672948 w 3616086"/>
                  <a:gd name="connsiteY14" fmla="*/ 4875229 h 5396347"/>
                  <a:gd name="connsiteX15" fmla="*/ 1623991 w 3616086"/>
                  <a:gd name="connsiteY15" fmla="*/ 4899130 h 5396347"/>
                  <a:gd name="connsiteX16" fmla="*/ 1604368 w 3616086"/>
                  <a:gd name="connsiteY16" fmla="*/ 4924253 h 5396347"/>
                  <a:gd name="connsiteX17" fmla="*/ 1519016 w 3616086"/>
                  <a:gd name="connsiteY17" fmla="*/ 4948290 h 5396347"/>
                  <a:gd name="connsiteX18" fmla="*/ 1455868 w 3616086"/>
                  <a:gd name="connsiteY18" fmla="*/ 4903340 h 5396347"/>
                  <a:gd name="connsiteX19" fmla="*/ 1458177 w 3616086"/>
                  <a:gd name="connsiteY19" fmla="*/ 4876315 h 5396347"/>
                  <a:gd name="connsiteX20" fmla="*/ 1525942 w 3616086"/>
                  <a:gd name="connsiteY20" fmla="*/ 4316403 h 5396347"/>
                  <a:gd name="connsiteX21" fmla="*/ 1550658 w 3616086"/>
                  <a:gd name="connsiteY21" fmla="*/ 4025855 h 5396347"/>
                  <a:gd name="connsiteX22" fmla="*/ 1690195 w 3616086"/>
                  <a:gd name="connsiteY22" fmla="*/ 3131870 h 5396347"/>
                  <a:gd name="connsiteX23" fmla="*/ 1673219 w 3616086"/>
                  <a:gd name="connsiteY23" fmla="*/ 3098599 h 5396347"/>
                  <a:gd name="connsiteX24" fmla="*/ 1024968 w 3616086"/>
                  <a:gd name="connsiteY24" fmla="*/ 2655273 h 5396347"/>
                  <a:gd name="connsiteX25" fmla="*/ 836340 w 3616086"/>
                  <a:gd name="connsiteY25" fmla="*/ 2515805 h 5396347"/>
                  <a:gd name="connsiteX26" fmla="*/ 605272 w 3616086"/>
                  <a:gd name="connsiteY26" fmla="*/ 2265114 h 5396347"/>
                  <a:gd name="connsiteX27" fmla="*/ 356348 w 3616086"/>
                  <a:gd name="connsiteY27" fmla="*/ 756015 h 5396347"/>
                  <a:gd name="connsiteX28" fmla="*/ 321378 w 3616086"/>
                  <a:gd name="connsiteY28" fmla="*/ 691033 h 5396347"/>
                  <a:gd name="connsiteX29" fmla="*/ 242274 w 3616086"/>
                  <a:gd name="connsiteY29" fmla="*/ 638342 h 5396347"/>
                  <a:gd name="connsiteX30" fmla="*/ 237996 w 3616086"/>
                  <a:gd name="connsiteY30" fmla="*/ 664756 h 5396347"/>
                  <a:gd name="connsiteX31" fmla="*/ 231681 w 3616086"/>
                  <a:gd name="connsiteY31" fmla="*/ 1021508 h 5396347"/>
                  <a:gd name="connsiteX32" fmla="*/ 177836 w 3616086"/>
                  <a:gd name="connsiteY32" fmla="*/ 1013427 h 5396347"/>
                  <a:gd name="connsiteX33" fmla="*/ 179058 w 3616086"/>
                  <a:gd name="connsiteY33" fmla="*/ 600318 h 5396347"/>
                  <a:gd name="connsiteX34" fmla="*/ 165953 w 3616086"/>
                  <a:gd name="connsiteY34" fmla="*/ 581238 h 5396347"/>
                  <a:gd name="connsiteX35" fmla="*/ 86034 w 3616086"/>
                  <a:gd name="connsiteY35" fmla="*/ 528411 h 5396347"/>
                  <a:gd name="connsiteX36" fmla="*/ 43460 w 3616086"/>
                  <a:gd name="connsiteY36" fmla="*/ 416917 h 5396347"/>
                  <a:gd name="connsiteX37" fmla="*/ 50386 w 3616086"/>
                  <a:gd name="connsiteY37" fmla="*/ 371967 h 5396347"/>
                  <a:gd name="connsiteX38" fmla="*/ 39861 w 3616086"/>
                  <a:gd name="connsiteY38" fmla="*/ 340596 h 5396347"/>
                  <a:gd name="connsiteX39" fmla="*/ 1497 w 3616086"/>
                  <a:gd name="connsiteY39" fmla="*/ 211109 h 5396347"/>
                  <a:gd name="connsiteX40" fmla="*/ 18608 w 3616086"/>
                  <a:gd name="connsiteY40" fmla="*/ 87054 h 5396347"/>
                  <a:gd name="connsiteX41" fmla="*/ 74626 w 3616086"/>
                  <a:gd name="connsiteY41" fmla="*/ 5233 h 5396347"/>
                  <a:gd name="connsiteX42" fmla="*/ 107083 w 3616086"/>
                  <a:gd name="connsiteY42" fmla="*/ 2857 h 5396347"/>
                  <a:gd name="connsiteX43" fmla="*/ 582526 w 3616086"/>
                  <a:gd name="connsiteY43" fmla="*/ 182998 h 5396347"/>
                  <a:gd name="connsiteX44" fmla="*/ 601538 w 3616086"/>
                  <a:gd name="connsiteY44" fmla="*/ 208393 h 5396347"/>
                  <a:gd name="connsiteX45" fmla="*/ 1022320 w 3616086"/>
                  <a:gd name="connsiteY45" fmla="*/ 1597376 h 5396347"/>
                  <a:gd name="connsiteX46" fmla="*/ 1249313 w 3616086"/>
                  <a:gd name="connsiteY46" fmla="*/ 1855128 h 5396347"/>
                  <a:gd name="connsiteX47" fmla="*/ 2169372 w 3616086"/>
                  <a:gd name="connsiteY47" fmla="*/ 2309521 h 5396347"/>
                  <a:gd name="connsiteX48" fmla="*/ 2274958 w 3616086"/>
                  <a:gd name="connsiteY48" fmla="*/ 2319843 h 5396347"/>
                  <a:gd name="connsiteX49" fmla="*/ 2299606 w 3616086"/>
                  <a:gd name="connsiteY49" fmla="*/ 2304836 h 5396347"/>
                  <a:gd name="connsiteX50" fmla="*/ 2906777 w 3616086"/>
                  <a:gd name="connsiteY50" fmla="*/ 2125306 h 5396347"/>
                  <a:gd name="connsiteX51" fmla="*/ 2937943 w 3616086"/>
                  <a:gd name="connsiteY51" fmla="*/ 2123541 h 5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616086" h="5396347">
                    <a:moveTo>
                      <a:pt x="2937943" y="2123541"/>
                    </a:moveTo>
                    <a:cubicBezTo>
                      <a:pt x="3001566" y="2110368"/>
                      <a:pt x="3045702" y="2141399"/>
                      <a:pt x="3079109" y="2189948"/>
                    </a:cubicBezTo>
                    <a:cubicBezTo>
                      <a:pt x="3124399" y="2255812"/>
                      <a:pt x="3418750" y="2834804"/>
                      <a:pt x="3539410" y="3047945"/>
                    </a:cubicBezTo>
                    <a:cubicBezTo>
                      <a:pt x="3591490" y="3139951"/>
                      <a:pt x="3612675" y="3240987"/>
                      <a:pt x="3615867" y="3345419"/>
                    </a:cubicBezTo>
                    <a:cubicBezTo>
                      <a:pt x="3617360" y="3392882"/>
                      <a:pt x="3611385" y="4118879"/>
                      <a:pt x="3593663" y="4254613"/>
                    </a:cubicBezTo>
                    <a:cubicBezTo>
                      <a:pt x="3581984" y="4344243"/>
                      <a:pt x="3570101" y="4433872"/>
                      <a:pt x="3554552" y="4523026"/>
                    </a:cubicBezTo>
                    <a:cubicBezTo>
                      <a:pt x="3547151" y="4565532"/>
                      <a:pt x="3547015" y="4609328"/>
                      <a:pt x="3543960" y="4652513"/>
                    </a:cubicBezTo>
                    <a:cubicBezTo>
                      <a:pt x="3534860" y="4781457"/>
                      <a:pt x="3506071" y="5325141"/>
                      <a:pt x="3502336" y="5334646"/>
                    </a:cubicBezTo>
                    <a:cubicBezTo>
                      <a:pt x="3493848" y="5341640"/>
                      <a:pt x="2614463" y="5398202"/>
                      <a:pt x="2514377" y="5396301"/>
                    </a:cubicBezTo>
                    <a:cubicBezTo>
                      <a:pt x="2394532" y="5394060"/>
                      <a:pt x="2275026" y="5384622"/>
                      <a:pt x="2157964" y="5355696"/>
                    </a:cubicBezTo>
                    <a:cubicBezTo>
                      <a:pt x="2140174" y="5351282"/>
                      <a:pt x="2123199" y="5344900"/>
                      <a:pt x="2107786" y="5334782"/>
                    </a:cubicBezTo>
                    <a:cubicBezTo>
                      <a:pt x="2095563" y="5324597"/>
                      <a:pt x="2095767" y="5310406"/>
                      <a:pt x="2097533" y="5296961"/>
                    </a:cubicBezTo>
                    <a:cubicBezTo>
                      <a:pt x="2109211" y="5208079"/>
                      <a:pt x="2078928" y="5134474"/>
                      <a:pt x="2017138" y="5072073"/>
                    </a:cubicBezTo>
                    <a:cubicBezTo>
                      <a:pt x="1980267" y="5034864"/>
                      <a:pt x="1944755" y="4996228"/>
                      <a:pt x="1903539" y="4963636"/>
                    </a:cubicBezTo>
                    <a:cubicBezTo>
                      <a:pt x="1835978" y="4910197"/>
                      <a:pt x="1762916" y="4871154"/>
                      <a:pt x="1672948" y="4875229"/>
                    </a:cubicBezTo>
                    <a:cubicBezTo>
                      <a:pt x="1652238" y="4876179"/>
                      <a:pt x="1636417" y="4882969"/>
                      <a:pt x="1623991" y="4899130"/>
                    </a:cubicBezTo>
                    <a:cubicBezTo>
                      <a:pt x="1617540" y="4907549"/>
                      <a:pt x="1611226" y="4916173"/>
                      <a:pt x="1604368" y="4924253"/>
                    </a:cubicBezTo>
                    <a:cubicBezTo>
                      <a:pt x="1579856" y="4952907"/>
                      <a:pt x="1554393" y="4961055"/>
                      <a:pt x="1519016" y="4948290"/>
                    </a:cubicBezTo>
                    <a:cubicBezTo>
                      <a:pt x="1494232" y="4939327"/>
                      <a:pt x="1468973" y="4929549"/>
                      <a:pt x="1455868" y="4903340"/>
                    </a:cubicBezTo>
                    <a:cubicBezTo>
                      <a:pt x="1454103" y="4894105"/>
                      <a:pt x="1455936" y="4885210"/>
                      <a:pt x="1458177" y="4876315"/>
                    </a:cubicBezTo>
                    <a:cubicBezTo>
                      <a:pt x="1485202" y="4771544"/>
                      <a:pt x="1522140" y="4396798"/>
                      <a:pt x="1525942" y="4316403"/>
                    </a:cubicBezTo>
                    <a:cubicBezTo>
                      <a:pt x="1530559" y="4219305"/>
                      <a:pt x="1539658" y="4122478"/>
                      <a:pt x="1550658" y="4025855"/>
                    </a:cubicBezTo>
                    <a:cubicBezTo>
                      <a:pt x="1573337" y="3827176"/>
                      <a:pt x="1662423" y="3230259"/>
                      <a:pt x="1690195" y="3131870"/>
                    </a:cubicBezTo>
                    <a:cubicBezTo>
                      <a:pt x="1695151" y="3114216"/>
                      <a:pt x="1683947" y="3107019"/>
                      <a:pt x="1673219" y="3098599"/>
                    </a:cubicBezTo>
                    <a:cubicBezTo>
                      <a:pt x="1590652" y="3033821"/>
                      <a:pt x="1054709" y="2672384"/>
                      <a:pt x="1024968" y="2655273"/>
                    </a:cubicBezTo>
                    <a:cubicBezTo>
                      <a:pt x="956660" y="2616094"/>
                      <a:pt x="895685" y="2567070"/>
                      <a:pt x="836340" y="2515805"/>
                    </a:cubicBezTo>
                    <a:cubicBezTo>
                      <a:pt x="761920" y="2451570"/>
                      <a:pt x="613760" y="2278559"/>
                      <a:pt x="605272" y="2265114"/>
                    </a:cubicBezTo>
                    <a:cubicBezTo>
                      <a:pt x="601199" y="2250923"/>
                      <a:pt x="362934" y="826971"/>
                      <a:pt x="356348" y="756015"/>
                    </a:cubicBezTo>
                    <a:cubicBezTo>
                      <a:pt x="353835" y="729058"/>
                      <a:pt x="345823" y="706854"/>
                      <a:pt x="321378" y="691033"/>
                    </a:cubicBezTo>
                    <a:cubicBezTo>
                      <a:pt x="294829" y="673787"/>
                      <a:pt x="268823" y="655725"/>
                      <a:pt x="242274" y="638342"/>
                    </a:cubicBezTo>
                    <a:cubicBezTo>
                      <a:pt x="235551" y="648052"/>
                      <a:pt x="237996" y="656676"/>
                      <a:pt x="237996" y="664756"/>
                    </a:cubicBezTo>
                    <a:cubicBezTo>
                      <a:pt x="237792" y="771089"/>
                      <a:pt x="238946" y="1009761"/>
                      <a:pt x="231681" y="1021508"/>
                    </a:cubicBezTo>
                    <a:cubicBezTo>
                      <a:pt x="219866" y="1033933"/>
                      <a:pt x="174237" y="1024903"/>
                      <a:pt x="177836" y="1013427"/>
                    </a:cubicBezTo>
                    <a:cubicBezTo>
                      <a:pt x="178175" y="875724"/>
                      <a:pt x="178447" y="738021"/>
                      <a:pt x="179058" y="600318"/>
                    </a:cubicBezTo>
                    <a:cubicBezTo>
                      <a:pt x="179126" y="589997"/>
                      <a:pt x="173286" y="585923"/>
                      <a:pt x="165953" y="581238"/>
                    </a:cubicBezTo>
                    <a:cubicBezTo>
                      <a:pt x="139132" y="563923"/>
                      <a:pt x="112515" y="546269"/>
                      <a:pt x="86034" y="528411"/>
                    </a:cubicBezTo>
                    <a:cubicBezTo>
                      <a:pt x="45768" y="501318"/>
                      <a:pt x="33885" y="463293"/>
                      <a:pt x="43460" y="416917"/>
                    </a:cubicBezTo>
                    <a:cubicBezTo>
                      <a:pt x="46515" y="402047"/>
                      <a:pt x="48416" y="386973"/>
                      <a:pt x="50386" y="371967"/>
                    </a:cubicBezTo>
                    <a:cubicBezTo>
                      <a:pt x="51947" y="359948"/>
                      <a:pt x="47941" y="349559"/>
                      <a:pt x="39861" y="340596"/>
                    </a:cubicBezTo>
                    <a:cubicBezTo>
                      <a:pt x="6589" y="303522"/>
                      <a:pt x="-4343" y="258029"/>
                      <a:pt x="1497" y="211109"/>
                    </a:cubicBezTo>
                    <a:cubicBezTo>
                      <a:pt x="6657" y="169825"/>
                      <a:pt x="9917" y="127998"/>
                      <a:pt x="18608" y="87054"/>
                    </a:cubicBezTo>
                    <a:cubicBezTo>
                      <a:pt x="26077" y="51813"/>
                      <a:pt x="42373" y="23295"/>
                      <a:pt x="74626" y="5233"/>
                    </a:cubicBezTo>
                    <a:cubicBezTo>
                      <a:pt x="85286" y="-742"/>
                      <a:pt x="95132" y="-1693"/>
                      <a:pt x="107083" y="2857"/>
                    </a:cubicBezTo>
                    <a:cubicBezTo>
                      <a:pt x="265428" y="63289"/>
                      <a:pt x="423841" y="123449"/>
                      <a:pt x="582526" y="182998"/>
                    </a:cubicBezTo>
                    <a:cubicBezTo>
                      <a:pt x="595902" y="188023"/>
                      <a:pt x="598686" y="197325"/>
                      <a:pt x="601538" y="208393"/>
                    </a:cubicBezTo>
                    <a:cubicBezTo>
                      <a:pt x="645470" y="379096"/>
                      <a:pt x="981172" y="1474882"/>
                      <a:pt x="1022320" y="1597376"/>
                    </a:cubicBezTo>
                    <a:cubicBezTo>
                      <a:pt x="1061975" y="1715456"/>
                      <a:pt x="1137344" y="1800604"/>
                      <a:pt x="1249313" y="1855128"/>
                    </a:cubicBezTo>
                    <a:cubicBezTo>
                      <a:pt x="1431084" y="1943671"/>
                      <a:pt x="2045181" y="2245219"/>
                      <a:pt x="2169372" y="2309521"/>
                    </a:cubicBezTo>
                    <a:cubicBezTo>
                      <a:pt x="2205292" y="2328126"/>
                      <a:pt x="2238223" y="2332336"/>
                      <a:pt x="2274958" y="2319843"/>
                    </a:cubicBezTo>
                    <a:cubicBezTo>
                      <a:pt x="2280797" y="2310947"/>
                      <a:pt x="2289828" y="2307620"/>
                      <a:pt x="2299606" y="2304836"/>
                    </a:cubicBezTo>
                    <a:cubicBezTo>
                      <a:pt x="2502154" y="2245491"/>
                      <a:pt x="2704364" y="2185059"/>
                      <a:pt x="2906777" y="2125306"/>
                    </a:cubicBezTo>
                    <a:cubicBezTo>
                      <a:pt x="2917097" y="2122115"/>
                      <a:pt x="2927350" y="2119263"/>
                      <a:pt x="2937943" y="2123541"/>
                    </a:cubicBezTo>
                    <a:close/>
                  </a:path>
                </a:pathLst>
              </a:custGeom>
              <a:solidFill>
                <a:srgbClr val="4963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7">
                <a:extLst>
                  <a:ext uri="{FF2B5EF4-FFF2-40B4-BE49-F238E27FC236}">
                    <a16:creationId xmlns:a16="http://schemas.microsoft.com/office/drawing/2014/main" id="{143F46DC-65E2-47A2-AE81-C3089D6EB6E2}"/>
                  </a:ext>
                </a:extLst>
              </p:cNvPr>
              <p:cNvSpPr/>
              <p:nvPr/>
            </p:nvSpPr>
            <p:spPr>
              <a:xfrm>
                <a:off x="8144412" y="632673"/>
                <a:ext cx="1229628" cy="1406087"/>
              </a:xfrm>
              <a:custGeom>
                <a:avLst/>
                <a:gdLst>
                  <a:gd name="connsiteX0" fmla="*/ 24 w 1229628"/>
                  <a:gd name="connsiteY0" fmla="*/ 294447 h 1406087"/>
                  <a:gd name="connsiteX1" fmla="*/ 89925 w 1229628"/>
                  <a:gd name="connsiteY1" fmla="*/ 119262 h 1406087"/>
                  <a:gd name="connsiteX2" fmla="*/ 336134 w 1229628"/>
                  <a:gd name="connsiteY2" fmla="*/ 2540 h 1406087"/>
                  <a:gd name="connsiteX3" fmla="*/ 707553 w 1229628"/>
                  <a:gd name="connsiteY3" fmla="*/ 13744 h 1406087"/>
                  <a:gd name="connsiteX4" fmla="*/ 1133360 w 1229628"/>
                  <a:gd name="connsiteY4" fmla="*/ 310403 h 1406087"/>
                  <a:gd name="connsiteX5" fmla="*/ 1229508 w 1229628"/>
                  <a:gd name="connsiteY5" fmla="*/ 651674 h 1406087"/>
                  <a:gd name="connsiteX6" fmla="*/ 1197459 w 1229628"/>
                  <a:gd name="connsiteY6" fmla="*/ 890414 h 1406087"/>
                  <a:gd name="connsiteX7" fmla="*/ 1198884 w 1229628"/>
                  <a:gd name="connsiteY7" fmla="*/ 1162086 h 1406087"/>
                  <a:gd name="connsiteX8" fmla="*/ 1142459 w 1229628"/>
                  <a:gd name="connsiteY8" fmla="*/ 1331227 h 1406087"/>
                  <a:gd name="connsiteX9" fmla="*/ 1071909 w 1229628"/>
                  <a:gd name="connsiteY9" fmla="*/ 1393832 h 1406087"/>
                  <a:gd name="connsiteX10" fmla="*/ 923953 w 1229628"/>
                  <a:gd name="connsiteY10" fmla="*/ 1381474 h 1406087"/>
                  <a:gd name="connsiteX11" fmla="*/ 663078 w 1229628"/>
                  <a:gd name="connsiteY11" fmla="*/ 1123246 h 1406087"/>
                  <a:gd name="connsiteX12" fmla="*/ 522862 w 1229628"/>
                  <a:gd name="connsiteY12" fmla="*/ 983913 h 1406087"/>
                  <a:gd name="connsiteX13" fmla="*/ 370085 w 1229628"/>
                  <a:gd name="connsiteY13" fmla="*/ 646921 h 1406087"/>
                  <a:gd name="connsiteX14" fmla="*/ 285344 w 1229628"/>
                  <a:gd name="connsiteY14" fmla="*/ 448514 h 1406087"/>
                  <a:gd name="connsiteX15" fmla="*/ 146283 w 1229628"/>
                  <a:gd name="connsiteY15" fmla="*/ 347545 h 1406087"/>
                  <a:gd name="connsiteX16" fmla="*/ 24 w 1229628"/>
                  <a:gd name="connsiteY16" fmla="*/ 294447 h 14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9628" h="1406087">
                    <a:moveTo>
                      <a:pt x="24" y="294447"/>
                    </a:moveTo>
                    <a:cubicBezTo>
                      <a:pt x="18494" y="230144"/>
                      <a:pt x="47012" y="170935"/>
                      <a:pt x="89925" y="119262"/>
                    </a:cubicBezTo>
                    <a:cubicBezTo>
                      <a:pt x="153888" y="42330"/>
                      <a:pt x="239307" y="7837"/>
                      <a:pt x="336134" y="2540"/>
                    </a:cubicBezTo>
                    <a:cubicBezTo>
                      <a:pt x="460054" y="-4250"/>
                      <a:pt x="584448" y="3627"/>
                      <a:pt x="707553" y="13744"/>
                    </a:cubicBezTo>
                    <a:cubicBezTo>
                      <a:pt x="903379" y="29836"/>
                      <a:pt x="1042441" y="138614"/>
                      <a:pt x="1133360" y="310403"/>
                    </a:cubicBezTo>
                    <a:cubicBezTo>
                      <a:pt x="1189853" y="417076"/>
                      <a:pt x="1227131" y="529520"/>
                      <a:pt x="1229508" y="651674"/>
                    </a:cubicBezTo>
                    <a:cubicBezTo>
                      <a:pt x="1231069" y="732951"/>
                      <a:pt x="1217354" y="812327"/>
                      <a:pt x="1197459" y="890414"/>
                    </a:cubicBezTo>
                    <a:cubicBezTo>
                      <a:pt x="1174236" y="981469"/>
                      <a:pt x="1168193" y="1071302"/>
                      <a:pt x="1198884" y="1162086"/>
                    </a:cubicBezTo>
                    <a:cubicBezTo>
                      <a:pt x="1220137" y="1225030"/>
                      <a:pt x="1180144" y="1282881"/>
                      <a:pt x="1142459" y="1331227"/>
                    </a:cubicBezTo>
                    <a:cubicBezTo>
                      <a:pt x="1122971" y="1356282"/>
                      <a:pt x="1100632" y="1380319"/>
                      <a:pt x="1071909" y="1393832"/>
                    </a:cubicBezTo>
                    <a:cubicBezTo>
                      <a:pt x="1025465" y="1415764"/>
                      <a:pt x="969040" y="1406190"/>
                      <a:pt x="923953" y="1381474"/>
                    </a:cubicBezTo>
                    <a:cubicBezTo>
                      <a:pt x="819589" y="1324369"/>
                      <a:pt x="741911" y="1209345"/>
                      <a:pt x="663078" y="1123246"/>
                    </a:cubicBezTo>
                    <a:cubicBezTo>
                      <a:pt x="618535" y="1074629"/>
                      <a:pt x="565572" y="1034160"/>
                      <a:pt x="522862" y="983913"/>
                    </a:cubicBezTo>
                    <a:cubicBezTo>
                      <a:pt x="442399" y="889123"/>
                      <a:pt x="404035" y="766494"/>
                      <a:pt x="370085" y="646921"/>
                    </a:cubicBezTo>
                    <a:cubicBezTo>
                      <a:pt x="350258" y="577254"/>
                      <a:pt x="330295" y="505279"/>
                      <a:pt x="285344" y="448514"/>
                    </a:cubicBezTo>
                    <a:cubicBezTo>
                      <a:pt x="249153" y="402749"/>
                      <a:pt x="199246" y="370699"/>
                      <a:pt x="146283" y="347545"/>
                    </a:cubicBezTo>
                    <a:cubicBezTo>
                      <a:pt x="132975" y="341774"/>
                      <a:pt x="-2081" y="301848"/>
                      <a:pt x="24" y="294447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8">
                <a:extLst>
                  <a:ext uri="{FF2B5EF4-FFF2-40B4-BE49-F238E27FC236}">
                    <a16:creationId xmlns:a16="http://schemas.microsoft.com/office/drawing/2014/main" id="{6EF0415B-EBA2-414C-B591-336F294731F0}"/>
                  </a:ext>
                </a:extLst>
              </p:cNvPr>
              <p:cNvSpPr/>
              <p:nvPr/>
            </p:nvSpPr>
            <p:spPr>
              <a:xfrm>
                <a:off x="5768713" y="982638"/>
                <a:ext cx="823013" cy="1427588"/>
              </a:xfrm>
              <a:custGeom>
                <a:avLst/>
                <a:gdLst>
                  <a:gd name="connsiteX0" fmla="*/ 675891 w 823013"/>
                  <a:gd name="connsiteY0" fmla="*/ 2469 h 1427588"/>
                  <a:gd name="connsiteX1" fmla="*/ 817532 w 823013"/>
                  <a:gd name="connsiteY1" fmla="*/ 125913 h 1427588"/>
                  <a:gd name="connsiteX2" fmla="*/ 821063 w 823013"/>
                  <a:gd name="connsiteY2" fmla="*/ 1338286 h 1427588"/>
                  <a:gd name="connsiteX3" fmla="*/ 699249 w 823013"/>
                  <a:gd name="connsiteY3" fmla="*/ 1427575 h 1427588"/>
                  <a:gd name="connsiteX4" fmla="*/ 385003 w 823013"/>
                  <a:gd name="connsiteY4" fmla="*/ 1382557 h 1427588"/>
                  <a:gd name="connsiteX5" fmla="*/ 126572 w 823013"/>
                  <a:gd name="connsiteY5" fmla="*/ 1418884 h 1427588"/>
                  <a:gd name="connsiteX6" fmla="*/ 72 w 823013"/>
                  <a:gd name="connsiteY6" fmla="*/ 1294082 h 1427588"/>
                  <a:gd name="connsiteX7" fmla="*/ 4 w 823013"/>
                  <a:gd name="connsiteY7" fmla="*/ 125642 h 1427588"/>
                  <a:gd name="connsiteX8" fmla="*/ 141714 w 823013"/>
                  <a:gd name="connsiteY8" fmla="*/ 2266 h 1427588"/>
                  <a:gd name="connsiteX9" fmla="*/ 352614 w 823013"/>
                  <a:gd name="connsiteY9" fmla="*/ 34179 h 1427588"/>
                  <a:gd name="connsiteX10" fmla="*/ 675891 w 823013"/>
                  <a:gd name="connsiteY10" fmla="*/ 2469 h 142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3013" h="1427588">
                    <a:moveTo>
                      <a:pt x="675891" y="2469"/>
                    </a:moveTo>
                    <a:cubicBezTo>
                      <a:pt x="757507" y="-8395"/>
                      <a:pt x="817260" y="43006"/>
                      <a:pt x="817532" y="125913"/>
                    </a:cubicBezTo>
                    <a:cubicBezTo>
                      <a:pt x="818007" y="269728"/>
                      <a:pt x="826834" y="1320156"/>
                      <a:pt x="821063" y="1338286"/>
                    </a:cubicBezTo>
                    <a:cubicBezTo>
                      <a:pt x="804087" y="1391113"/>
                      <a:pt x="755131" y="1428390"/>
                      <a:pt x="699249" y="1427575"/>
                    </a:cubicBezTo>
                    <a:cubicBezTo>
                      <a:pt x="646761" y="1426829"/>
                      <a:pt x="502268" y="1366668"/>
                      <a:pt x="385003" y="1382557"/>
                    </a:cubicBezTo>
                    <a:cubicBezTo>
                      <a:pt x="317645" y="1392403"/>
                      <a:pt x="145312" y="1416168"/>
                      <a:pt x="126572" y="1418884"/>
                    </a:cubicBezTo>
                    <a:cubicBezTo>
                      <a:pt x="54868" y="1429273"/>
                      <a:pt x="-879" y="1355057"/>
                      <a:pt x="72" y="1294082"/>
                    </a:cubicBezTo>
                    <a:cubicBezTo>
                      <a:pt x="2381" y="1138181"/>
                      <a:pt x="2041" y="359153"/>
                      <a:pt x="4" y="125642"/>
                    </a:cubicBezTo>
                    <a:cubicBezTo>
                      <a:pt x="-539" y="62697"/>
                      <a:pt x="54528" y="-14234"/>
                      <a:pt x="141714" y="2266"/>
                    </a:cubicBezTo>
                    <a:cubicBezTo>
                      <a:pt x="211516" y="15506"/>
                      <a:pt x="282268" y="23790"/>
                      <a:pt x="352614" y="34179"/>
                    </a:cubicBezTo>
                    <a:cubicBezTo>
                      <a:pt x="468249" y="49321"/>
                      <a:pt x="650292" y="5932"/>
                      <a:pt x="675891" y="2469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9">
                <a:extLst>
                  <a:ext uri="{FF2B5EF4-FFF2-40B4-BE49-F238E27FC236}">
                    <a16:creationId xmlns:a16="http://schemas.microsoft.com/office/drawing/2014/main" id="{9B093506-E630-4D71-84C5-C5EA4067B395}"/>
                  </a:ext>
                </a:extLst>
              </p:cNvPr>
              <p:cNvSpPr/>
              <p:nvPr/>
            </p:nvSpPr>
            <p:spPr>
              <a:xfrm>
                <a:off x="7815158" y="1335101"/>
                <a:ext cx="644165" cy="788592"/>
              </a:xfrm>
              <a:custGeom>
                <a:avLst/>
                <a:gdLst>
                  <a:gd name="connsiteX0" fmla="*/ 415377 w 644165"/>
                  <a:gd name="connsiteY0" fmla="*/ 778452 h 788592"/>
                  <a:gd name="connsiteX1" fmla="*/ 313865 w 644165"/>
                  <a:gd name="connsiteY1" fmla="*/ 788570 h 788592"/>
                  <a:gd name="connsiteX2" fmla="*/ 122112 w 644165"/>
                  <a:gd name="connsiteY2" fmla="*/ 701113 h 788592"/>
                  <a:gd name="connsiteX3" fmla="*/ 9329 w 644165"/>
                  <a:gd name="connsiteY3" fmla="*/ 472626 h 788592"/>
                  <a:gd name="connsiteX4" fmla="*/ 32755 w 644165"/>
                  <a:gd name="connsiteY4" fmla="*/ 243121 h 788592"/>
                  <a:gd name="connsiteX5" fmla="*/ 190760 w 644165"/>
                  <a:gd name="connsiteY5" fmla="*/ 7844 h 788592"/>
                  <a:gd name="connsiteX6" fmla="*/ 204680 w 644165"/>
                  <a:gd name="connsiteY6" fmla="*/ 2276 h 788592"/>
                  <a:gd name="connsiteX7" fmla="*/ 228309 w 644165"/>
                  <a:gd name="connsiteY7" fmla="*/ 5264 h 788592"/>
                  <a:gd name="connsiteX8" fmla="*/ 609777 w 644165"/>
                  <a:gd name="connsiteY8" fmla="*/ 243732 h 788592"/>
                  <a:gd name="connsiteX9" fmla="*/ 631506 w 644165"/>
                  <a:gd name="connsiteY9" fmla="*/ 267022 h 788592"/>
                  <a:gd name="connsiteX10" fmla="*/ 643388 w 644165"/>
                  <a:gd name="connsiteY10" fmla="*/ 307287 h 788592"/>
                  <a:gd name="connsiteX11" fmla="*/ 633746 w 644165"/>
                  <a:gd name="connsiteY11" fmla="*/ 440577 h 788592"/>
                  <a:gd name="connsiteX12" fmla="*/ 633407 w 644165"/>
                  <a:gd name="connsiteY12" fmla="*/ 603607 h 788592"/>
                  <a:gd name="connsiteX13" fmla="*/ 641215 w 644165"/>
                  <a:gd name="connsiteY13" fmla="*/ 648897 h 788592"/>
                  <a:gd name="connsiteX14" fmla="*/ 614259 w 644165"/>
                  <a:gd name="connsiteY14" fmla="*/ 701589 h 788592"/>
                  <a:gd name="connsiteX15" fmla="*/ 426512 w 644165"/>
                  <a:gd name="connsiteY15" fmla="*/ 780150 h 788592"/>
                  <a:gd name="connsiteX16" fmla="*/ 415377 w 644165"/>
                  <a:gd name="connsiteY16" fmla="*/ 778452 h 78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4165" h="788592">
                    <a:moveTo>
                      <a:pt x="415377" y="778452"/>
                    </a:moveTo>
                    <a:cubicBezTo>
                      <a:pt x="381562" y="781372"/>
                      <a:pt x="348290" y="788094"/>
                      <a:pt x="313865" y="788570"/>
                    </a:cubicBezTo>
                    <a:cubicBezTo>
                      <a:pt x="235371" y="789520"/>
                      <a:pt x="170662" y="760255"/>
                      <a:pt x="122112" y="701113"/>
                    </a:cubicBezTo>
                    <a:cubicBezTo>
                      <a:pt x="67316" y="634231"/>
                      <a:pt x="27662" y="558046"/>
                      <a:pt x="9329" y="472626"/>
                    </a:cubicBezTo>
                    <a:cubicBezTo>
                      <a:pt x="-7850" y="392911"/>
                      <a:pt x="-2011" y="316047"/>
                      <a:pt x="32755" y="243121"/>
                    </a:cubicBezTo>
                    <a:cubicBezTo>
                      <a:pt x="73767" y="157023"/>
                      <a:pt x="129242" y="80362"/>
                      <a:pt x="190760" y="7844"/>
                    </a:cubicBezTo>
                    <a:cubicBezTo>
                      <a:pt x="192661" y="5603"/>
                      <a:pt x="202303" y="4109"/>
                      <a:pt x="204680" y="2276"/>
                    </a:cubicBezTo>
                    <a:cubicBezTo>
                      <a:pt x="213303" y="-2816"/>
                      <a:pt x="220908" y="1733"/>
                      <a:pt x="228309" y="5264"/>
                    </a:cubicBezTo>
                    <a:cubicBezTo>
                      <a:pt x="364111" y="70856"/>
                      <a:pt x="492580" y="148263"/>
                      <a:pt x="609777" y="243732"/>
                    </a:cubicBezTo>
                    <a:cubicBezTo>
                      <a:pt x="618061" y="250454"/>
                      <a:pt x="625259" y="258263"/>
                      <a:pt x="631506" y="267022"/>
                    </a:cubicBezTo>
                    <a:cubicBezTo>
                      <a:pt x="639450" y="279312"/>
                      <a:pt x="640536" y="293504"/>
                      <a:pt x="643388" y="307287"/>
                    </a:cubicBezTo>
                    <a:cubicBezTo>
                      <a:pt x="646783" y="352170"/>
                      <a:pt x="638228" y="396306"/>
                      <a:pt x="633746" y="440577"/>
                    </a:cubicBezTo>
                    <a:cubicBezTo>
                      <a:pt x="628246" y="495034"/>
                      <a:pt x="628925" y="549287"/>
                      <a:pt x="633407" y="603607"/>
                    </a:cubicBezTo>
                    <a:cubicBezTo>
                      <a:pt x="639042" y="618206"/>
                      <a:pt x="643524" y="632941"/>
                      <a:pt x="641215" y="648897"/>
                    </a:cubicBezTo>
                    <a:cubicBezTo>
                      <a:pt x="642030" y="671441"/>
                      <a:pt x="631030" y="689027"/>
                      <a:pt x="614259" y="701589"/>
                    </a:cubicBezTo>
                    <a:cubicBezTo>
                      <a:pt x="558376" y="743348"/>
                      <a:pt x="492920" y="763107"/>
                      <a:pt x="426512" y="780150"/>
                    </a:cubicBezTo>
                    <a:cubicBezTo>
                      <a:pt x="422778" y="781101"/>
                      <a:pt x="418976" y="779471"/>
                      <a:pt x="415377" y="778452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0">
                <a:extLst>
                  <a:ext uri="{FF2B5EF4-FFF2-40B4-BE49-F238E27FC236}">
                    <a16:creationId xmlns:a16="http://schemas.microsoft.com/office/drawing/2014/main" id="{9F6EB1F2-E55A-43E7-80F3-27189B08F8F9}"/>
                  </a:ext>
                </a:extLst>
              </p:cNvPr>
              <p:cNvSpPr/>
              <p:nvPr/>
            </p:nvSpPr>
            <p:spPr>
              <a:xfrm>
                <a:off x="6152901" y="2360445"/>
                <a:ext cx="60637" cy="1926211"/>
              </a:xfrm>
              <a:custGeom>
                <a:avLst/>
                <a:gdLst>
                  <a:gd name="connsiteX0" fmla="*/ 747 w 60637"/>
                  <a:gd name="connsiteY0" fmla="*/ 4682 h 1926211"/>
                  <a:gd name="connsiteX1" fmla="*/ 56901 w 60637"/>
                  <a:gd name="connsiteY1" fmla="*/ 2373 h 1926211"/>
                  <a:gd name="connsiteX2" fmla="*/ 59753 w 60637"/>
                  <a:gd name="connsiteY2" fmla="*/ 1879292 h 1926211"/>
                  <a:gd name="connsiteX3" fmla="*/ 49432 w 60637"/>
                  <a:gd name="connsiteY3" fmla="*/ 1926212 h 1926211"/>
                  <a:gd name="connsiteX4" fmla="*/ 0 w 60637"/>
                  <a:gd name="connsiteY4" fmla="*/ 1908625 h 1926211"/>
                  <a:gd name="connsiteX5" fmla="*/ 951 w 60637"/>
                  <a:gd name="connsiteY5" fmla="*/ 1894977 h 1926211"/>
                  <a:gd name="connsiteX6" fmla="*/ 747 w 60637"/>
                  <a:gd name="connsiteY6" fmla="*/ 4682 h 192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637" h="1926211">
                    <a:moveTo>
                      <a:pt x="747" y="4682"/>
                    </a:moveTo>
                    <a:cubicBezTo>
                      <a:pt x="17043" y="268"/>
                      <a:pt x="40605" y="-2041"/>
                      <a:pt x="56901" y="2373"/>
                    </a:cubicBezTo>
                    <a:cubicBezTo>
                      <a:pt x="56901" y="15953"/>
                      <a:pt x="60024" y="1270152"/>
                      <a:pt x="59753" y="1879292"/>
                    </a:cubicBezTo>
                    <a:cubicBezTo>
                      <a:pt x="59753" y="1895317"/>
                      <a:pt x="65117" y="1913310"/>
                      <a:pt x="49432" y="1926212"/>
                    </a:cubicBezTo>
                    <a:cubicBezTo>
                      <a:pt x="32117" y="1922681"/>
                      <a:pt x="14463" y="1920168"/>
                      <a:pt x="0" y="1908625"/>
                    </a:cubicBezTo>
                    <a:cubicBezTo>
                      <a:pt x="339" y="1904076"/>
                      <a:pt x="951" y="1899527"/>
                      <a:pt x="951" y="1894977"/>
                    </a:cubicBezTo>
                    <a:cubicBezTo>
                      <a:pt x="883" y="1264924"/>
                      <a:pt x="815" y="634803"/>
                      <a:pt x="747" y="4682"/>
                    </a:cubicBezTo>
                    <a:close/>
                  </a:path>
                </a:pathLst>
              </a:custGeom>
              <a:solidFill>
                <a:srgbClr val="3C53AC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1">
                <a:extLst>
                  <a:ext uri="{FF2B5EF4-FFF2-40B4-BE49-F238E27FC236}">
                    <a16:creationId xmlns:a16="http://schemas.microsoft.com/office/drawing/2014/main" id="{8BD09B63-4EFA-4718-BBBE-0AC1993C430F}"/>
                  </a:ext>
                </a:extLst>
              </p:cNvPr>
              <p:cNvSpPr/>
              <p:nvPr/>
            </p:nvSpPr>
            <p:spPr>
              <a:xfrm>
                <a:off x="8442183" y="1683944"/>
                <a:ext cx="329727" cy="303042"/>
              </a:xfrm>
              <a:custGeom>
                <a:avLst/>
                <a:gdLst>
                  <a:gd name="connsiteX0" fmla="*/ 0 w 329727"/>
                  <a:gd name="connsiteY0" fmla="*/ 261215 h 303042"/>
                  <a:gd name="connsiteX1" fmla="*/ 301684 w 329727"/>
                  <a:gd name="connsiteY1" fmla="*/ 0 h 303042"/>
                  <a:gd name="connsiteX2" fmla="*/ 329727 w 329727"/>
                  <a:gd name="connsiteY2" fmla="*/ 26142 h 303042"/>
                  <a:gd name="connsiteX3" fmla="*/ 37753 w 329727"/>
                  <a:gd name="connsiteY3" fmla="*/ 277851 h 303042"/>
                  <a:gd name="connsiteX4" fmla="*/ 8420 w 329727"/>
                  <a:gd name="connsiteY4" fmla="*/ 303042 h 303042"/>
                  <a:gd name="connsiteX5" fmla="*/ 0 w 329727"/>
                  <a:gd name="connsiteY5" fmla="*/ 261215 h 30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27" h="303042">
                    <a:moveTo>
                      <a:pt x="0" y="261215"/>
                    </a:moveTo>
                    <a:cubicBezTo>
                      <a:pt x="98321" y="171586"/>
                      <a:pt x="199833" y="85623"/>
                      <a:pt x="301684" y="0"/>
                    </a:cubicBezTo>
                    <a:cubicBezTo>
                      <a:pt x="313023" y="6586"/>
                      <a:pt x="321307" y="16432"/>
                      <a:pt x="329727" y="26142"/>
                    </a:cubicBezTo>
                    <a:cubicBezTo>
                      <a:pt x="230048" y="107351"/>
                      <a:pt x="132474" y="191006"/>
                      <a:pt x="37753" y="277851"/>
                    </a:cubicBezTo>
                    <a:cubicBezTo>
                      <a:pt x="28247" y="286542"/>
                      <a:pt x="18197" y="294623"/>
                      <a:pt x="8420" y="303042"/>
                    </a:cubicBezTo>
                    <a:cubicBezTo>
                      <a:pt x="5568" y="289122"/>
                      <a:pt x="2784" y="275135"/>
                      <a:pt x="0" y="261215"/>
                    </a:cubicBezTo>
                    <a:close/>
                  </a:path>
                </a:pathLst>
              </a:custGeom>
              <a:solidFill>
                <a:srgbClr val="1528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2">
                <a:extLst>
                  <a:ext uri="{FF2B5EF4-FFF2-40B4-BE49-F238E27FC236}">
                    <a16:creationId xmlns:a16="http://schemas.microsoft.com/office/drawing/2014/main" id="{72928A26-9C55-4DDD-BF1F-BEA727A132A4}"/>
                  </a:ext>
                </a:extLst>
              </p:cNvPr>
              <p:cNvSpPr/>
              <p:nvPr/>
            </p:nvSpPr>
            <p:spPr>
              <a:xfrm>
                <a:off x="8437905" y="1501019"/>
                <a:ext cx="180616" cy="136413"/>
              </a:xfrm>
              <a:custGeom>
                <a:avLst/>
                <a:gdLst>
                  <a:gd name="connsiteX0" fmla="*/ 180616 w 180616"/>
                  <a:gd name="connsiteY0" fmla="*/ 32932 h 136413"/>
                  <a:gd name="connsiteX1" fmla="*/ 12765 w 180616"/>
                  <a:gd name="connsiteY1" fmla="*/ 136413 h 136413"/>
                  <a:gd name="connsiteX2" fmla="*/ 0 w 180616"/>
                  <a:gd name="connsiteY2" fmla="*/ 101444 h 136413"/>
                  <a:gd name="connsiteX3" fmla="*/ 162826 w 180616"/>
                  <a:gd name="connsiteY3" fmla="*/ 0 h 136413"/>
                  <a:gd name="connsiteX4" fmla="*/ 180616 w 180616"/>
                  <a:gd name="connsiteY4" fmla="*/ 32932 h 1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16" h="136413">
                    <a:moveTo>
                      <a:pt x="180616" y="32932"/>
                    </a:moveTo>
                    <a:cubicBezTo>
                      <a:pt x="122765" y="64302"/>
                      <a:pt x="67426" y="99747"/>
                      <a:pt x="12765" y="136413"/>
                    </a:cubicBezTo>
                    <a:cubicBezTo>
                      <a:pt x="10796" y="123919"/>
                      <a:pt x="6179" y="112376"/>
                      <a:pt x="0" y="101444"/>
                    </a:cubicBezTo>
                    <a:cubicBezTo>
                      <a:pt x="51605" y="63420"/>
                      <a:pt x="106672" y="30895"/>
                      <a:pt x="162826" y="0"/>
                    </a:cubicBezTo>
                    <a:cubicBezTo>
                      <a:pt x="168734" y="10932"/>
                      <a:pt x="174709" y="21932"/>
                      <a:pt x="180616" y="32932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">
                <a:extLst>
                  <a:ext uri="{FF2B5EF4-FFF2-40B4-BE49-F238E27FC236}">
                    <a16:creationId xmlns:a16="http://schemas.microsoft.com/office/drawing/2014/main" id="{B495C86D-5020-4422-8B3C-9E78D3FE1962}"/>
                  </a:ext>
                </a:extLst>
              </p:cNvPr>
              <p:cNvSpPr/>
              <p:nvPr/>
            </p:nvSpPr>
            <p:spPr>
              <a:xfrm>
                <a:off x="8155875" y="1109219"/>
                <a:ext cx="238358" cy="151292"/>
              </a:xfrm>
              <a:custGeom>
                <a:avLst/>
                <a:gdLst>
                  <a:gd name="connsiteX0" fmla="*/ 48654 w 238358"/>
                  <a:gd name="connsiteY0" fmla="*/ 147 h 151292"/>
                  <a:gd name="connsiteX1" fmla="*/ 233209 w 238358"/>
                  <a:gd name="connsiteY1" fmla="*/ 113066 h 151292"/>
                  <a:gd name="connsiteX2" fmla="*/ 225671 w 238358"/>
                  <a:gd name="connsiteY2" fmla="*/ 147967 h 151292"/>
                  <a:gd name="connsiteX3" fmla="*/ 194641 w 238358"/>
                  <a:gd name="connsiteY3" fmla="*/ 135134 h 151292"/>
                  <a:gd name="connsiteX4" fmla="*/ 25432 w 238358"/>
                  <a:gd name="connsiteY4" fmla="*/ 43671 h 151292"/>
                  <a:gd name="connsiteX5" fmla="*/ 105 w 238358"/>
                  <a:gd name="connsiteY5" fmla="*/ 24251 h 151292"/>
                  <a:gd name="connsiteX6" fmla="*/ 21358 w 238358"/>
                  <a:gd name="connsiteY6" fmla="*/ 282 h 151292"/>
                  <a:gd name="connsiteX7" fmla="*/ 48654 w 238358"/>
                  <a:gd name="connsiteY7" fmla="*/ 147 h 15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358" h="151292">
                    <a:moveTo>
                      <a:pt x="48654" y="147"/>
                    </a:moveTo>
                    <a:cubicBezTo>
                      <a:pt x="132376" y="1301"/>
                      <a:pt x="191789" y="42381"/>
                      <a:pt x="233209" y="113066"/>
                    </a:cubicBezTo>
                    <a:cubicBezTo>
                      <a:pt x="241628" y="127529"/>
                      <a:pt x="240134" y="139751"/>
                      <a:pt x="225671" y="147967"/>
                    </a:cubicBezTo>
                    <a:cubicBezTo>
                      <a:pt x="211005" y="156251"/>
                      <a:pt x="201839" y="147967"/>
                      <a:pt x="194641" y="135134"/>
                    </a:cubicBezTo>
                    <a:cubicBezTo>
                      <a:pt x="157635" y="68862"/>
                      <a:pt x="101549" y="37764"/>
                      <a:pt x="25432" y="43671"/>
                    </a:cubicBezTo>
                    <a:cubicBezTo>
                      <a:pt x="11105" y="44826"/>
                      <a:pt x="1191" y="39122"/>
                      <a:pt x="105" y="24251"/>
                    </a:cubicBezTo>
                    <a:cubicBezTo>
                      <a:pt x="-982" y="9992"/>
                      <a:pt x="6419" y="1097"/>
                      <a:pt x="21358" y="282"/>
                    </a:cubicBezTo>
                    <a:cubicBezTo>
                      <a:pt x="30389" y="-261"/>
                      <a:pt x="39555" y="147"/>
                      <a:pt x="48654" y="147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4">
                <a:extLst>
                  <a:ext uri="{FF2B5EF4-FFF2-40B4-BE49-F238E27FC236}">
                    <a16:creationId xmlns:a16="http://schemas.microsoft.com/office/drawing/2014/main" id="{BD56B5AA-E5DD-4D3F-BBA9-BCCAF7A3CA18}"/>
                  </a:ext>
                </a:extLst>
              </p:cNvPr>
              <p:cNvSpPr/>
              <p:nvPr/>
            </p:nvSpPr>
            <p:spPr>
              <a:xfrm>
                <a:off x="8189859" y="1227578"/>
                <a:ext cx="76059" cy="74493"/>
              </a:xfrm>
              <a:custGeom>
                <a:avLst/>
                <a:gdLst>
                  <a:gd name="connsiteX0" fmla="*/ 76052 w 76059"/>
                  <a:gd name="connsiteY0" fmla="*/ 36806 h 74493"/>
                  <a:gd name="connsiteX1" fmla="*/ 38435 w 76059"/>
                  <a:gd name="connsiteY1" fmla="*/ 74491 h 74493"/>
                  <a:gd name="connsiteX2" fmla="*/ 3 w 76059"/>
                  <a:gd name="connsiteY2" fmla="*/ 37824 h 74493"/>
                  <a:gd name="connsiteX3" fmla="*/ 37417 w 76059"/>
                  <a:gd name="connsiteY3" fmla="*/ 3 h 74493"/>
                  <a:gd name="connsiteX4" fmla="*/ 76052 w 76059"/>
                  <a:gd name="connsiteY4" fmla="*/ 36806 h 7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59" h="74493">
                    <a:moveTo>
                      <a:pt x="76052" y="36806"/>
                    </a:moveTo>
                    <a:cubicBezTo>
                      <a:pt x="76460" y="57108"/>
                      <a:pt x="59349" y="74219"/>
                      <a:pt x="38435" y="74491"/>
                    </a:cubicBezTo>
                    <a:cubicBezTo>
                      <a:pt x="17318" y="74762"/>
                      <a:pt x="275" y="58466"/>
                      <a:pt x="3" y="37824"/>
                    </a:cubicBezTo>
                    <a:cubicBezTo>
                      <a:pt x="-268" y="17522"/>
                      <a:pt x="16775" y="275"/>
                      <a:pt x="37417" y="3"/>
                    </a:cubicBezTo>
                    <a:cubicBezTo>
                      <a:pt x="57787" y="-268"/>
                      <a:pt x="75713" y="16843"/>
                      <a:pt x="76052" y="36806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5">
                <a:extLst>
                  <a:ext uri="{FF2B5EF4-FFF2-40B4-BE49-F238E27FC236}">
                    <a16:creationId xmlns:a16="http://schemas.microsoft.com/office/drawing/2014/main" id="{ABA3B304-36ED-4EC2-85F3-76E940A871E0}"/>
                  </a:ext>
                </a:extLst>
              </p:cNvPr>
              <p:cNvSpPr/>
              <p:nvPr/>
            </p:nvSpPr>
            <p:spPr>
              <a:xfrm>
                <a:off x="5958568" y="1201710"/>
                <a:ext cx="434567" cy="977774"/>
              </a:xfrm>
              <a:custGeom>
                <a:avLst/>
                <a:gdLst>
                  <a:gd name="connsiteX0" fmla="*/ 8284 w 434567"/>
                  <a:gd name="connsiteY0" fmla="*/ 882713 h 977774"/>
                  <a:gd name="connsiteX1" fmla="*/ 426282 w 434567"/>
                  <a:gd name="connsiteY1" fmla="*/ 882713 h 977774"/>
                  <a:gd name="connsiteX2" fmla="*/ 434566 w 434567"/>
                  <a:gd name="connsiteY2" fmla="*/ 890997 h 977774"/>
                  <a:gd name="connsiteX3" fmla="*/ 434566 w 434567"/>
                  <a:gd name="connsiteY3" fmla="*/ 969490 h 977774"/>
                  <a:gd name="connsiteX4" fmla="*/ 426282 w 434567"/>
                  <a:gd name="connsiteY4" fmla="*/ 977774 h 977774"/>
                  <a:gd name="connsiteX5" fmla="*/ 8284 w 434567"/>
                  <a:gd name="connsiteY5" fmla="*/ 977774 h 977774"/>
                  <a:gd name="connsiteX6" fmla="*/ 0 w 434567"/>
                  <a:gd name="connsiteY6" fmla="*/ 969490 h 977774"/>
                  <a:gd name="connsiteX7" fmla="*/ 0 w 434567"/>
                  <a:gd name="connsiteY7" fmla="*/ 890997 h 977774"/>
                  <a:gd name="connsiteX8" fmla="*/ 8284 w 434567"/>
                  <a:gd name="connsiteY8" fmla="*/ 882713 h 977774"/>
                  <a:gd name="connsiteX9" fmla="*/ 116926 w 434567"/>
                  <a:gd name="connsiteY9" fmla="*/ 373456 h 977774"/>
                  <a:gd name="connsiteX10" fmla="*/ 426283 w 434567"/>
                  <a:gd name="connsiteY10" fmla="*/ 373456 h 977774"/>
                  <a:gd name="connsiteX11" fmla="*/ 434567 w 434567"/>
                  <a:gd name="connsiteY11" fmla="*/ 381740 h 977774"/>
                  <a:gd name="connsiteX12" fmla="*/ 434567 w 434567"/>
                  <a:gd name="connsiteY12" fmla="*/ 399123 h 977774"/>
                  <a:gd name="connsiteX13" fmla="*/ 426283 w 434567"/>
                  <a:gd name="connsiteY13" fmla="*/ 407406 h 977774"/>
                  <a:gd name="connsiteX14" fmla="*/ 116926 w 434567"/>
                  <a:gd name="connsiteY14" fmla="*/ 407406 h 977774"/>
                  <a:gd name="connsiteX15" fmla="*/ 108642 w 434567"/>
                  <a:gd name="connsiteY15" fmla="*/ 399123 h 977774"/>
                  <a:gd name="connsiteX16" fmla="*/ 108642 w 434567"/>
                  <a:gd name="connsiteY16" fmla="*/ 381740 h 977774"/>
                  <a:gd name="connsiteX17" fmla="*/ 116926 w 434567"/>
                  <a:gd name="connsiteY17" fmla="*/ 373456 h 977774"/>
                  <a:gd name="connsiteX18" fmla="*/ 8284 w 434567"/>
                  <a:gd name="connsiteY18" fmla="*/ 373456 h 977774"/>
                  <a:gd name="connsiteX19" fmla="*/ 52827 w 434567"/>
                  <a:gd name="connsiteY19" fmla="*/ 373456 h 977774"/>
                  <a:gd name="connsiteX20" fmla="*/ 61111 w 434567"/>
                  <a:gd name="connsiteY20" fmla="*/ 381740 h 977774"/>
                  <a:gd name="connsiteX21" fmla="*/ 61111 w 434567"/>
                  <a:gd name="connsiteY21" fmla="*/ 399123 h 977774"/>
                  <a:gd name="connsiteX22" fmla="*/ 52827 w 434567"/>
                  <a:gd name="connsiteY22" fmla="*/ 407406 h 977774"/>
                  <a:gd name="connsiteX23" fmla="*/ 8284 w 434567"/>
                  <a:gd name="connsiteY23" fmla="*/ 407406 h 977774"/>
                  <a:gd name="connsiteX24" fmla="*/ 0 w 434567"/>
                  <a:gd name="connsiteY24" fmla="*/ 399123 h 977774"/>
                  <a:gd name="connsiteX25" fmla="*/ 0 w 434567"/>
                  <a:gd name="connsiteY25" fmla="*/ 381740 h 977774"/>
                  <a:gd name="connsiteX26" fmla="*/ 8284 w 434567"/>
                  <a:gd name="connsiteY26" fmla="*/ 373456 h 977774"/>
                  <a:gd name="connsiteX27" fmla="*/ 116926 w 434567"/>
                  <a:gd name="connsiteY27" fmla="*/ 278394 h 977774"/>
                  <a:gd name="connsiteX28" fmla="*/ 426283 w 434567"/>
                  <a:gd name="connsiteY28" fmla="*/ 278394 h 977774"/>
                  <a:gd name="connsiteX29" fmla="*/ 434567 w 434567"/>
                  <a:gd name="connsiteY29" fmla="*/ 286678 h 977774"/>
                  <a:gd name="connsiteX30" fmla="*/ 434567 w 434567"/>
                  <a:gd name="connsiteY30" fmla="*/ 304061 h 977774"/>
                  <a:gd name="connsiteX31" fmla="*/ 426283 w 434567"/>
                  <a:gd name="connsiteY31" fmla="*/ 312344 h 977774"/>
                  <a:gd name="connsiteX32" fmla="*/ 116926 w 434567"/>
                  <a:gd name="connsiteY32" fmla="*/ 312344 h 977774"/>
                  <a:gd name="connsiteX33" fmla="*/ 108642 w 434567"/>
                  <a:gd name="connsiteY33" fmla="*/ 304061 h 977774"/>
                  <a:gd name="connsiteX34" fmla="*/ 108642 w 434567"/>
                  <a:gd name="connsiteY34" fmla="*/ 286678 h 977774"/>
                  <a:gd name="connsiteX35" fmla="*/ 116926 w 434567"/>
                  <a:gd name="connsiteY35" fmla="*/ 278394 h 977774"/>
                  <a:gd name="connsiteX36" fmla="*/ 8284 w 434567"/>
                  <a:gd name="connsiteY36" fmla="*/ 278394 h 977774"/>
                  <a:gd name="connsiteX37" fmla="*/ 52827 w 434567"/>
                  <a:gd name="connsiteY37" fmla="*/ 278394 h 977774"/>
                  <a:gd name="connsiteX38" fmla="*/ 61111 w 434567"/>
                  <a:gd name="connsiteY38" fmla="*/ 286678 h 977774"/>
                  <a:gd name="connsiteX39" fmla="*/ 61111 w 434567"/>
                  <a:gd name="connsiteY39" fmla="*/ 304061 h 977774"/>
                  <a:gd name="connsiteX40" fmla="*/ 52827 w 434567"/>
                  <a:gd name="connsiteY40" fmla="*/ 312344 h 977774"/>
                  <a:gd name="connsiteX41" fmla="*/ 8284 w 434567"/>
                  <a:gd name="connsiteY41" fmla="*/ 312344 h 977774"/>
                  <a:gd name="connsiteX42" fmla="*/ 0 w 434567"/>
                  <a:gd name="connsiteY42" fmla="*/ 304061 h 977774"/>
                  <a:gd name="connsiteX43" fmla="*/ 0 w 434567"/>
                  <a:gd name="connsiteY43" fmla="*/ 286678 h 977774"/>
                  <a:gd name="connsiteX44" fmla="*/ 8284 w 434567"/>
                  <a:gd name="connsiteY44" fmla="*/ 278394 h 977774"/>
                  <a:gd name="connsiteX45" fmla="*/ 116926 w 434567"/>
                  <a:gd name="connsiteY45" fmla="*/ 183333 h 977774"/>
                  <a:gd name="connsiteX46" fmla="*/ 426283 w 434567"/>
                  <a:gd name="connsiteY46" fmla="*/ 183333 h 977774"/>
                  <a:gd name="connsiteX47" fmla="*/ 434567 w 434567"/>
                  <a:gd name="connsiteY47" fmla="*/ 191617 h 977774"/>
                  <a:gd name="connsiteX48" fmla="*/ 434567 w 434567"/>
                  <a:gd name="connsiteY48" fmla="*/ 209000 h 977774"/>
                  <a:gd name="connsiteX49" fmla="*/ 426283 w 434567"/>
                  <a:gd name="connsiteY49" fmla="*/ 217283 h 977774"/>
                  <a:gd name="connsiteX50" fmla="*/ 116926 w 434567"/>
                  <a:gd name="connsiteY50" fmla="*/ 217283 h 977774"/>
                  <a:gd name="connsiteX51" fmla="*/ 108642 w 434567"/>
                  <a:gd name="connsiteY51" fmla="*/ 209000 h 977774"/>
                  <a:gd name="connsiteX52" fmla="*/ 108642 w 434567"/>
                  <a:gd name="connsiteY52" fmla="*/ 191617 h 977774"/>
                  <a:gd name="connsiteX53" fmla="*/ 116926 w 434567"/>
                  <a:gd name="connsiteY53" fmla="*/ 183333 h 977774"/>
                  <a:gd name="connsiteX54" fmla="*/ 8284 w 434567"/>
                  <a:gd name="connsiteY54" fmla="*/ 183333 h 977774"/>
                  <a:gd name="connsiteX55" fmla="*/ 52827 w 434567"/>
                  <a:gd name="connsiteY55" fmla="*/ 183333 h 977774"/>
                  <a:gd name="connsiteX56" fmla="*/ 61111 w 434567"/>
                  <a:gd name="connsiteY56" fmla="*/ 191617 h 977774"/>
                  <a:gd name="connsiteX57" fmla="*/ 61111 w 434567"/>
                  <a:gd name="connsiteY57" fmla="*/ 209000 h 977774"/>
                  <a:gd name="connsiteX58" fmla="*/ 52827 w 434567"/>
                  <a:gd name="connsiteY58" fmla="*/ 217283 h 977774"/>
                  <a:gd name="connsiteX59" fmla="*/ 8284 w 434567"/>
                  <a:gd name="connsiteY59" fmla="*/ 217283 h 977774"/>
                  <a:gd name="connsiteX60" fmla="*/ 0 w 434567"/>
                  <a:gd name="connsiteY60" fmla="*/ 209000 h 977774"/>
                  <a:gd name="connsiteX61" fmla="*/ 0 w 434567"/>
                  <a:gd name="connsiteY61" fmla="*/ 191617 h 977774"/>
                  <a:gd name="connsiteX62" fmla="*/ 8284 w 434567"/>
                  <a:gd name="connsiteY62" fmla="*/ 183333 h 977774"/>
                  <a:gd name="connsiteX63" fmla="*/ 8284 w 434567"/>
                  <a:gd name="connsiteY63" fmla="*/ 0 h 977774"/>
                  <a:gd name="connsiteX64" fmla="*/ 154678 w 434567"/>
                  <a:gd name="connsiteY64" fmla="*/ 0 h 977774"/>
                  <a:gd name="connsiteX65" fmla="*/ 162962 w 434567"/>
                  <a:gd name="connsiteY65" fmla="*/ 8284 h 977774"/>
                  <a:gd name="connsiteX66" fmla="*/ 162962 w 434567"/>
                  <a:gd name="connsiteY66" fmla="*/ 107148 h 977774"/>
                  <a:gd name="connsiteX67" fmla="*/ 154678 w 434567"/>
                  <a:gd name="connsiteY67" fmla="*/ 115432 h 977774"/>
                  <a:gd name="connsiteX68" fmla="*/ 8284 w 434567"/>
                  <a:gd name="connsiteY68" fmla="*/ 115432 h 977774"/>
                  <a:gd name="connsiteX69" fmla="*/ 0 w 434567"/>
                  <a:gd name="connsiteY69" fmla="*/ 107148 h 977774"/>
                  <a:gd name="connsiteX70" fmla="*/ 0 w 434567"/>
                  <a:gd name="connsiteY70" fmla="*/ 8284 h 977774"/>
                  <a:gd name="connsiteX71" fmla="*/ 8284 w 434567"/>
                  <a:gd name="connsiteY71" fmla="*/ 0 h 97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34567" h="977774">
                    <a:moveTo>
                      <a:pt x="8284" y="882713"/>
                    </a:moveTo>
                    <a:lnTo>
                      <a:pt x="426282" y="882713"/>
                    </a:lnTo>
                    <a:cubicBezTo>
                      <a:pt x="430832" y="882713"/>
                      <a:pt x="434566" y="886447"/>
                      <a:pt x="434566" y="890997"/>
                    </a:cubicBezTo>
                    <a:lnTo>
                      <a:pt x="434566" y="969490"/>
                    </a:lnTo>
                    <a:cubicBezTo>
                      <a:pt x="434566" y="974108"/>
                      <a:pt x="430832" y="977774"/>
                      <a:pt x="426282" y="977774"/>
                    </a:cubicBezTo>
                    <a:lnTo>
                      <a:pt x="8284" y="977774"/>
                    </a:lnTo>
                    <a:cubicBezTo>
                      <a:pt x="3734" y="977774"/>
                      <a:pt x="0" y="974040"/>
                      <a:pt x="0" y="969490"/>
                    </a:cubicBezTo>
                    <a:lnTo>
                      <a:pt x="0" y="890997"/>
                    </a:lnTo>
                    <a:cubicBezTo>
                      <a:pt x="0" y="886447"/>
                      <a:pt x="3734" y="882713"/>
                      <a:pt x="8284" y="882713"/>
                    </a:cubicBezTo>
                    <a:close/>
                    <a:moveTo>
                      <a:pt x="116926" y="373456"/>
                    </a:moveTo>
                    <a:lnTo>
                      <a:pt x="426283" y="373456"/>
                    </a:lnTo>
                    <a:cubicBezTo>
                      <a:pt x="430832" y="373456"/>
                      <a:pt x="434567" y="377191"/>
                      <a:pt x="434567" y="381740"/>
                    </a:cubicBezTo>
                    <a:lnTo>
                      <a:pt x="434567" y="399123"/>
                    </a:lnTo>
                    <a:cubicBezTo>
                      <a:pt x="434567" y="403740"/>
                      <a:pt x="430832" y="407406"/>
                      <a:pt x="426283" y="407406"/>
                    </a:cubicBezTo>
                    <a:lnTo>
                      <a:pt x="116926" y="407406"/>
                    </a:lnTo>
                    <a:cubicBezTo>
                      <a:pt x="112376" y="407406"/>
                      <a:pt x="108642" y="403672"/>
                      <a:pt x="108642" y="399123"/>
                    </a:cubicBezTo>
                    <a:lnTo>
                      <a:pt x="108642" y="381740"/>
                    </a:lnTo>
                    <a:cubicBezTo>
                      <a:pt x="108642" y="377191"/>
                      <a:pt x="112376" y="373456"/>
                      <a:pt x="116926" y="373456"/>
                    </a:cubicBezTo>
                    <a:close/>
                    <a:moveTo>
                      <a:pt x="8284" y="373456"/>
                    </a:moveTo>
                    <a:lnTo>
                      <a:pt x="52827" y="373456"/>
                    </a:lnTo>
                    <a:cubicBezTo>
                      <a:pt x="57376" y="373456"/>
                      <a:pt x="61111" y="377191"/>
                      <a:pt x="61111" y="381740"/>
                    </a:cubicBezTo>
                    <a:lnTo>
                      <a:pt x="61111" y="399123"/>
                    </a:lnTo>
                    <a:cubicBezTo>
                      <a:pt x="61111" y="403740"/>
                      <a:pt x="57376" y="407406"/>
                      <a:pt x="52827" y="407406"/>
                    </a:cubicBezTo>
                    <a:lnTo>
                      <a:pt x="8284" y="407406"/>
                    </a:lnTo>
                    <a:cubicBezTo>
                      <a:pt x="3734" y="407406"/>
                      <a:pt x="0" y="403672"/>
                      <a:pt x="0" y="399123"/>
                    </a:cubicBezTo>
                    <a:lnTo>
                      <a:pt x="0" y="381740"/>
                    </a:lnTo>
                    <a:cubicBezTo>
                      <a:pt x="0" y="377191"/>
                      <a:pt x="3734" y="373456"/>
                      <a:pt x="8284" y="373456"/>
                    </a:cubicBezTo>
                    <a:close/>
                    <a:moveTo>
                      <a:pt x="116926" y="278394"/>
                    </a:moveTo>
                    <a:lnTo>
                      <a:pt x="426283" y="278394"/>
                    </a:lnTo>
                    <a:cubicBezTo>
                      <a:pt x="430832" y="278394"/>
                      <a:pt x="434567" y="282129"/>
                      <a:pt x="434567" y="286678"/>
                    </a:cubicBezTo>
                    <a:lnTo>
                      <a:pt x="434567" y="304061"/>
                    </a:lnTo>
                    <a:cubicBezTo>
                      <a:pt x="434567" y="308678"/>
                      <a:pt x="430832" y="312344"/>
                      <a:pt x="426283" y="312344"/>
                    </a:cubicBezTo>
                    <a:lnTo>
                      <a:pt x="116926" y="312344"/>
                    </a:lnTo>
                    <a:cubicBezTo>
                      <a:pt x="112376" y="312344"/>
                      <a:pt x="108642" y="308610"/>
                      <a:pt x="108642" y="304061"/>
                    </a:cubicBezTo>
                    <a:lnTo>
                      <a:pt x="108642" y="286678"/>
                    </a:lnTo>
                    <a:cubicBezTo>
                      <a:pt x="108642" y="282129"/>
                      <a:pt x="112376" y="278394"/>
                      <a:pt x="116926" y="278394"/>
                    </a:cubicBezTo>
                    <a:close/>
                    <a:moveTo>
                      <a:pt x="8284" y="278394"/>
                    </a:moveTo>
                    <a:lnTo>
                      <a:pt x="52827" y="278394"/>
                    </a:lnTo>
                    <a:cubicBezTo>
                      <a:pt x="57376" y="278394"/>
                      <a:pt x="61111" y="282129"/>
                      <a:pt x="61111" y="286678"/>
                    </a:cubicBezTo>
                    <a:lnTo>
                      <a:pt x="61111" y="304061"/>
                    </a:lnTo>
                    <a:cubicBezTo>
                      <a:pt x="61111" y="308678"/>
                      <a:pt x="57376" y="312344"/>
                      <a:pt x="52827" y="312344"/>
                    </a:cubicBezTo>
                    <a:lnTo>
                      <a:pt x="8284" y="312344"/>
                    </a:lnTo>
                    <a:cubicBezTo>
                      <a:pt x="3734" y="312344"/>
                      <a:pt x="0" y="308610"/>
                      <a:pt x="0" y="304061"/>
                    </a:cubicBezTo>
                    <a:lnTo>
                      <a:pt x="0" y="286678"/>
                    </a:lnTo>
                    <a:cubicBezTo>
                      <a:pt x="0" y="282129"/>
                      <a:pt x="3734" y="278394"/>
                      <a:pt x="8284" y="278394"/>
                    </a:cubicBezTo>
                    <a:close/>
                    <a:moveTo>
                      <a:pt x="116926" y="183333"/>
                    </a:moveTo>
                    <a:lnTo>
                      <a:pt x="426283" y="183333"/>
                    </a:lnTo>
                    <a:cubicBezTo>
                      <a:pt x="430832" y="183333"/>
                      <a:pt x="434567" y="187068"/>
                      <a:pt x="434567" y="191617"/>
                    </a:cubicBezTo>
                    <a:lnTo>
                      <a:pt x="434567" y="209000"/>
                    </a:lnTo>
                    <a:cubicBezTo>
                      <a:pt x="434567" y="213617"/>
                      <a:pt x="430832" y="217283"/>
                      <a:pt x="426283" y="217283"/>
                    </a:cubicBezTo>
                    <a:lnTo>
                      <a:pt x="116926" y="217283"/>
                    </a:lnTo>
                    <a:cubicBezTo>
                      <a:pt x="112376" y="217283"/>
                      <a:pt x="108642" y="213549"/>
                      <a:pt x="108642" y="209000"/>
                    </a:cubicBezTo>
                    <a:lnTo>
                      <a:pt x="108642" y="191617"/>
                    </a:lnTo>
                    <a:cubicBezTo>
                      <a:pt x="108642" y="187068"/>
                      <a:pt x="112376" y="183333"/>
                      <a:pt x="116926" y="183333"/>
                    </a:cubicBezTo>
                    <a:close/>
                    <a:moveTo>
                      <a:pt x="8284" y="183333"/>
                    </a:moveTo>
                    <a:lnTo>
                      <a:pt x="52827" y="183333"/>
                    </a:lnTo>
                    <a:cubicBezTo>
                      <a:pt x="57376" y="183333"/>
                      <a:pt x="61111" y="187068"/>
                      <a:pt x="61111" y="191617"/>
                    </a:cubicBezTo>
                    <a:lnTo>
                      <a:pt x="61111" y="209000"/>
                    </a:lnTo>
                    <a:cubicBezTo>
                      <a:pt x="61111" y="213617"/>
                      <a:pt x="57376" y="217283"/>
                      <a:pt x="52827" y="217283"/>
                    </a:cubicBezTo>
                    <a:lnTo>
                      <a:pt x="8284" y="217283"/>
                    </a:lnTo>
                    <a:cubicBezTo>
                      <a:pt x="3734" y="217283"/>
                      <a:pt x="0" y="213549"/>
                      <a:pt x="0" y="209000"/>
                    </a:cubicBezTo>
                    <a:lnTo>
                      <a:pt x="0" y="191617"/>
                    </a:lnTo>
                    <a:cubicBezTo>
                      <a:pt x="0" y="187068"/>
                      <a:pt x="3734" y="183333"/>
                      <a:pt x="8284" y="183333"/>
                    </a:cubicBezTo>
                    <a:close/>
                    <a:moveTo>
                      <a:pt x="8284" y="0"/>
                    </a:moveTo>
                    <a:lnTo>
                      <a:pt x="154678" y="0"/>
                    </a:lnTo>
                    <a:cubicBezTo>
                      <a:pt x="159228" y="0"/>
                      <a:pt x="162962" y="3735"/>
                      <a:pt x="162962" y="8284"/>
                    </a:cubicBezTo>
                    <a:lnTo>
                      <a:pt x="162962" y="107148"/>
                    </a:lnTo>
                    <a:cubicBezTo>
                      <a:pt x="162962" y="111765"/>
                      <a:pt x="159228" y="115432"/>
                      <a:pt x="154678" y="115432"/>
                    </a:cubicBezTo>
                    <a:lnTo>
                      <a:pt x="8284" y="115432"/>
                    </a:lnTo>
                    <a:cubicBezTo>
                      <a:pt x="3734" y="115432"/>
                      <a:pt x="0" y="111697"/>
                      <a:pt x="0" y="107148"/>
                    </a:cubicBezTo>
                    <a:lnTo>
                      <a:pt x="0" y="8284"/>
                    </a:lnTo>
                    <a:cubicBezTo>
                      <a:pt x="0" y="3735"/>
                      <a:pt x="3734" y="0"/>
                      <a:pt x="8284" y="0"/>
                    </a:cubicBezTo>
                    <a:close/>
                  </a:path>
                </a:pathLst>
              </a:custGeom>
              <a:solidFill>
                <a:srgbClr val="455BAF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49" name="Google Shape;536;p18">
            <a:extLst>
              <a:ext uri="{FF2B5EF4-FFF2-40B4-BE49-F238E27FC236}">
                <a16:creationId xmlns:a16="http://schemas.microsoft.com/office/drawing/2014/main" id="{3729A399-6631-40D7-A7E9-211602C0B7FD}"/>
              </a:ext>
            </a:extLst>
          </p:cNvPr>
          <p:cNvSpPr txBox="1">
            <a:spLocks/>
          </p:cNvSpPr>
          <p:nvPr/>
        </p:nvSpPr>
        <p:spPr>
          <a:xfrm>
            <a:off x="437087" y="225938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My Family’s Journey</a:t>
            </a:r>
          </a:p>
        </p:txBody>
      </p:sp>
    </p:spTree>
    <p:extLst>
      <p:ext uri="{BB962C8B-B14F-4D97-AF65-F5344CB8AC3E}">
        <p14:creationId xmlns:p14="http://schemas.microsoft.com/office/powerpoint/2010/main" val="154338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/>
        </p:nvSpPr>
        <p:spPr>
          <a:xfrm>
            <a:off x="4377616" y="1182478"/>
            <a:ext cx="4577698" cy="367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My brothers </a:t>
            </a:r>
            <a:endParaRPr kumimoji="0" lang="en-US" sz="1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Jonathan – March 2007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	Recognized his fate immediately after diagnosis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	Health declined rapidly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    Passed on three months later, two days after long-awaited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Riluzole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arrived.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	His sickness marked the beginning of our family’s awareness journey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6" name="그룹 2">
            <a:extLst>
              <a:ext uri="{FF2B5EF4-FFF2-40B4-BE49-F238E27FC236}">
                <a16:creationId xmlns:a16="http://schemas.microsoft.com/office/drawing/2014/main" id="{5D61B787-5452-443F-9A2D-22366BDA44B3}"/>
              </a:ext>
            </a:extLst>
          </p:cNvPr>
          <p:cNvGrpSpPr/>
          <p:nvPr/>
        </p:nvGrpSpPr>
        <p:grpSpPr>
          <a:xfrm>
            <a:off x="371631" y="1069229"/>
            <a:ext cx="3490354" cy="3531799"/>
            <a:chOff x="2527793" y="130"/>
            <a:chExt cx="7133908" cy="6857680"/>
          </a:xfrm>
        </p:grpSpPr>
        <p:grpSp>
          <p:nvGrpSpPr>
            <p:cNvPr id="127" name="그룹 3">
              <a:extLst>
                <a:ext uri="{FF2B5EF4-FFF2-40B4-BE49-F238E27FC236}">
                  <a16:creationId xmlns:a16="http://schemas.microsoft.com/office/drawing/2014/main" id="{D4676A4C-8E4D-4878-B05C-D01263F8A942}"/>
                </a:ext>
              </a:extLst>
            </p:cNvPr>
            <p:cNvGrpSpPr/>
            <p:nvPr/>
          </p:nvGrpSpPr>
          <p:grpSpPr>
            <a:xfrm>
              <a:off x="2527793" y="2292744"/>
              <a:ext cx="7133908" cy="4565066"/>
              <a:chOff x="2527793" y="2292744"/>
              <a:chExt cx="7133908" cy="4565066"/>
            </a:xfrm>
          </p:grpSpPr>
          <p:sp>
            <p:nvSpPr>
              <p:cNvPr id="140" name="자유형: 도형 16">
                <a:extLst>
                  <a:ext uri="{FF2B5EF4-FFF2-40B4-BE49-F238E27FC236}">
                    <a16:creationId xmlns:a16="http://schemas.microsoft.com/office/drawing/2014/main" id="{CBD64320-605E-4E96-9D6A-3F992DB61383}"/>
                  </a:ext>
                </a:extLst>
              </p:cNvPr>
              <p:cNvSpPr/>
              <p:nvPr/>
            </p:nvSpPr>
            <p:spPr>
              <a:xfrm>
                <a:off x="3878869" y="3934726"/>
                <a:ext cx="5782832" cy="2923084"/>
              </a:xfrm>
              <a:custGeom>
                <a:avLst/>
                <a:gdLst>
                  <a:gd name="connsiteX0" fmla="*/ 5782273 w 5782832"/>
                  <a:gd name="connsiteY0" fmla="*/ 1402767 h 2923084"/>
                  <a:gd name="connsiteX1" fmla="*/ 4961825 w 5782832"/>
                  <a:gd name="connsiteY1" fmla="*/ 1436174 h 2923084"/>
                  <a:gd name="connsiteX2" fmla="*/ 4499419 w 5782832"/>
                  <a:gd name="connsiteY2" fmla="*/ 1447174 h 2923084"/>
                  <a:gd name="connsiteX3" fmla="*/ 2893628 w 5782832"/>
                  <a:gd name="connsiteY3" fmla="*/ 641325 h 2923084"/>
                  <a:gd name="connsiteX4" fmla="*/ 2542377 w 5782832"/>
                  <a:gd name="connsiteY4" fmla="*/ 429949 h 2923084"/>
                  <a:gd name="connsiteX5" fmla="*/ 1897521 w 5782832"/>
                  <a:gd name="connsiteY5" fmla="*/ 236160 h 2923084"/>
                  <a:gd name="connsiteX6" fmla="*/ 1627818 w 5782832"/>
                  <a:gd name="connsiteY6" fmla="*/ 120864 h 2923084"/>
                  <a:gd name="connsiteX7" fmla="*/ 1359609 w 5782832"/>
                  <a:gd name="connsiteY7" fmla="*/ 32253 h 2923084"/>
                  <a:gd name="connsiteX8" fmla="*/ 1212807 w 5782832"/>
                  <a:gd name="connsiteY8" fmla="*/ 17451 h 2923084"/>
                  <a:gd name="connsiteX9" fmla="*/ 1037894 w 5782832"/>
                  <a:gd name="connsiteY9" fmla="*/ 10729 h 2923084"/>
                  <a:gd name="connsiteX10" fmla="*/ 878123 w 5782832"/>
                  <a:gd name="connsiteY10" fmla="*/ 18809 h 2923084"/>
                  <a:gd name="connsiteX11" fmla="*/ 609439 w 5782832"/>
                  <a:gd name="connsiteY11" fmla="*/ 23426 h 2923084"/>
                  <a:gd name="connsiteX12" fmla="*/ 527890 w 5782832"/>
                  <a:gd name="connsiteY12" fmla="*/ 16365 h 2923084"/>
                  <a:gd name="connsiteX13" fmla="*/ 351347 w 5782832"/>
                  <a:gd name="connsiteY13" fmla="*/ 0 h 2923084"/>
                  <a:gd name="connsiteX14" fmla="*/ 116138 w 5782832"/>
                  <a:gd name="connsiteY14" fmla="*/ 31982 h 2923084"/>
                  <a:gd name="connsiteX15" fmla="*/ 118447 w 5782832"/>
                  <a:gd name="connsiteY15" fmla="*/ 65457 h 2923084"/>
                  <a:gd name="connsiteX16" fmla="*/ 181934 w 5782832"/>
                  <a:gd name="connsiteY16" fmla="*/ 186796 h 2923084"/>
                  <a:gd name="connsiteX17" fmla="*/ 251465 w 5782832"/>
                  <a:gd name="connsiteY17" fmla="*/ 484338 h 2923084"/>
                  <a:gd name="connsiteX18" fmla="*/ 141398 w 5782832"/>
                  <a:gd name="connsiteY18" fmla="*/ 875448 h 2923084"/>
                  <a:gd name="connsiteX19" fmla="*/ 11503 w 5782832"/>
                  <a:gd name="connsiteY19" fmla="*/ 1032367 h 2923084"/>
                  <a:gd name="connsiteX20" fmla="*/ 163 w 5782832"/>
                  <a:gd name="connsiteY20" fmla="*/ 1050633 h 2923084"/>
                  <a:gd name="connsiteX21" fmla="*/ 11842 w 5782832"/>
                  <a:gd name="connsiteY21" fmla="*/ 1070120 h 2923084"/>
                  <a:gd name="connsiteX22" fmla="*/ 168558 w 5782832"/>
                  <a:gd name="connsiteY22" fmla="*/ 1355236 h 2923084"/>
                  <a:gd name="connsiteX23" fmla="*/ 345033 w 5782832"/>
                  <a:gd name="connsiteY23" fmla="*/ 1586439 h 2923084"/>
                  <a:gd name="connsiteX24" fmla="*/ 532847 w 5782832"/>
                  <a:gd name="connsiteY24" fmla="*/ 1771198 h 2923084"/>
                  <a:gd name="connsiteX25" fmla="*/ 803093 w 5782832"/>
                  <a:gd name="connsiteY25" fmla="*/ 1956024 h 2923084"/>
                  <a:gd name="connsiteX26" fmla="*/ 1805379 w 5782832"/>
                  <a:gd name="connsiteY26" fmla="*/ 2645084 h 2923084"/>
                  <a:gd name="connsiteX27" fmla="*/ 1806058 w 5782832"/>
                  <a:gd name="connsiteY27" fmla="*/ 2645627 h 2923084"/>
                  <a:gd name="connsiteX28" fmla="*/ 1806466 w 5782832"/>
                  <a:gd name="connsiteY28" fmla="*/ 2645831 h 2923084"/>
                  <a:gd name="connsiteX29" fmla="*/ 1914428 w 5782832"/>
                  <a:gd name="connsiteY29" fmla="*/ 2708707 h 2923084"/>
                  <a:gd name="connsiteX30" fmla="*/ 2365766 w 5782832"/>
                  <a:gd name="connsiteY30" fmla="*/ 2877033 h 2923084"/>
                  <a:gd name="connsiteX31" fmla="*/ 2755586 w 5782832"/>
                  <a:gd name="connsiteY31" fmla="*/ 2923003 h 2923084"/>
                  <a:gd name="connsiteX32" fmla="*/ 5667452 w 5782832"/>
                  <a:gd name="connsiteY32" fmla="*/ 2905009 h 2923084"/>
                  <a:gd name="connsiteX33" fmla="*/ 5782273 w 5782832"/>
                  <a:gd name="connsiteY33" fmla="*/ 1402767 h 29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82832" h="2923084">
                    <a:moveTo>
                      <a:pt x="5782273" y="1402767"/>
                    </a:moveTo>
                    <a:cubicBezTo>
                      <a:pt x="5733587" y="1405891"/>
                      <a:pt x="5142849" y="1422255"/>
                      <a:pt x="4961825" y="1436174"/>
                    </a:cubicBezTo>
                    <a:cubicBezTo>
                      <a:pt x="4807825" y="1447989"/>
                      <a:pt x="4653283" y="1464082"/>
                      <a:pt x="4499419" y="1447174"/>
                    </a:cubicBezTo>
                    <a:cubicBezTo>
                      <a:pt x="3869909" y="1378119"/>
                      <a:pt x="3048850" y="758930"/>
                      <a:pt x="2893628" y="641325"/>
                    </a:cubicBezTo>
                    <a:cubicBezTo>
                      <a:pt x="2784036" y="558283"/>
                      <a:pt x="2667111" y="487597"/>
                      <a:pt x="2542377" y="429949"/>
                    </a:cubicBezTo>
                    <a:cubicBezTo>
                      <a:pt x="2471896" y="397425"/>
                      <a:pt x="2015057" y="269635"/>
                      <a:pt x="1897521" y="236160"/>
                    </a:cubicBezTo>
                    <a:cubicBezTo>
                      <a:pt x="1803003" y="209203"/>
                      <a:pt x="1713373" y="169549"/>
                      <a:pt x="1627818" y="120864"/>
                    </a:cubicBezTo>
                    <a:cubicBezTo>
                      <a:pt x="1544368" y="73401"/>
                      <a:pt x="1455689" y="42438"/>
                      <a:pt x="1359609" y="32253"/>
                    </a:cubicBezTo>
                    <a:cubicBezTo>
                      <a:pt x="1310721" y="27093"/>
                      <a:pt x="1261900" y="21185"/>
                      <a:pt x="1212807" y="17451"/>
                    </a:cubicBezTo>
                    <a:cubicBezTo>
                      <a:pt x="1154548" y="13038"/>
                      <a:pt x="1096289" y="7198"/>
                      <a:pt x="1037894" y="10729"/>
                    </a:cubicBezTo>
                    <a:cubicBezTo>
                      <a:pt x="1011617" y="12290"/>
                      <a:pt x="896253" y="17383"/>
                      <a:pt x="878123" y="18809"/>
                    </a:cubicBezTo>
                    <a:cubicBezTo>
                      <a:pt x="788630" y="25939"/>
                      <a:pt x="699001" y="22815"/>
                      <a:pt x="609439" y="23426"/>
                    </a:cubicBezTo>
                    <a:cubicBezTo>
                      <a:pt x="582075" y="23630"/>
                      <a:pt x="555050" y="19148"/>
                      <a:pt x="527890" y="16365"/>
                    </a:cubicBezTo>
                    <a:cubicBezTo>
                      <a:pt x="469088" y="10389"/>
                      <a:pt x="410896" y="-68"/>
                      <a:pt x="351347" y="0"/>
                    </a:cubicBezTo>
                    <a:cubicBezTo>
                      <a:pt x="301033" y="68"/>
                      <a:pt x="142552" y="16433"/>
                      <a:pt x="116138" y="31982"/>
                    </a:cubicBezTo>
                    <a:cubicBezTo>
                      <a:pt x="105478" y="44000"/>
                      <a:pt x="112675" y="54932"/>
                      <a:pt x="118447" y="65457"/>
                    </a:cubicBezTo>
                    <a:cubicBezTo>
                      <a:pt x="140447" y="105451"/>
                      <a:pt x="162175" y="145580"/>
                      <a:pt x="181934" y="186796"/>
                    </a:cubicBezTo>
                    <a:cubicBezTo>
                      <a:pt x="227089" y="280839"/>
                      <a:pt x="251533" y="380246"/>
                      <a:pt x="251465" y="484338"/>
                    </a:cubicBezTo>
                    <a:cubicBezTo>
                      <a:pt x="251397" y="624486"/>
                      <a:pt x="209570" y="754109"/>
                      <a:pt x="141398" y="875448"/>
                    </a:cubicBezTo>
                    <a:cubicBezTo>
                      <a:pt x="107787" y="935336"/>
                      <a:pt x="69558" y="992238"/>
                      <a:pt x="11503" y="1032367"/>
                    </a:cubicBezTo>
                    <a:cubicBezTo>
                      <a:pt x="5460" y="1036577"/>
                      <a:pt x="-1127" y="1041466"/>
                      <a:pt x="163" y="1050633"/>
                    </a:cubicBezTo>
                    <a:cubicBezTo>
                      <a:pt x="4102" y="1057083"/>
                      <a:pt x="8787" y="1063262"/>
                      <a:pt x="11842" y="1070120"/>
                    </a:cubicBezTo>
                    <a:cubicBezTo>
                      <a:pt x="55503" y="1169867"/>
                      <a:pt x="108398" y="1264588"/>
                      <a:pt x="168558" y="1355236"/>
                    </a:cubicBezTo>
                    <a:cubicBezTo>
                      <a:pt x="222200" y="1436174"/>
                      <a:pt x="280934" y="1513174"/>
                      <a:pt x="345033" y="1586439"/>
                    </a:cubicBezTo>
                    <a:cubicBezTo>
                      <a:pt x="403156" y="1652847"/>
                      <a:pt x="464199" y="1715926"/>
                      <a:pt x="532847" y="1771198"/>
                    </a:cubicBezTo>
                    <a:cubicBezTo>
                      <a:pt x="618062" y="1839778"/>
                      <a:pt x="708303" y="1901364"/>
                      <a:pt x="803093" y="1956024"/>
                    </a:cubicBezTo>
                    <a:cubicBezTo>
                      <a:pt x="844309" y="1979790"/>
                      <a:pt x="1753435" y="2611608"/>
                      <a:pt x="1805379" y="2645084"/>
                    </a:cubicBezTo>
                    <a:lnTo>
                      <a:pt x="1806058" y="2645627"/>
                    </a:lnTo>
                    <a:lnTo>
                      <a:pt x="1806466" y="2645831"/>
                    </a:lnTo>
                    <a:cubicBezTo>
                      <a:pt x="1841435" y="2668374"/>
                      <a:pt x="1877490" y="2689287"/>
                      <a:pt x="1914428" y="2708707"/>
                    </a:cubicBezTo>
                    <a:cubicBezTo>
                      <a:pt x="2057496" y="2784077"/>
                      <a:pt x="2207353" y="2842200"/>
                      <a:pt x="2365766" y="2877033"/>
                    </a:cubicBezTo>
                    <a:cubicBezTo>
                      <a:pt x="2494235" y="2905280"/>
                      <a:pt x="2624129" y="2922867"/>
                      <a:pt x="2755586" y="2923003"/>
                    </a:cubicBezTo>
                    <a:cubicBezTo>
                      <a:pt x="3711360" y="2923749"/>
                      <a:pt x="5663649" y="2919540"/>
                      <a:pt x="5667452" y="2905009"/>
                    </a:cubicBezTo>
                    <a:cubicBezTo>
                      <a:pt x="5674038" y="2880021"/>
                      <a:pt x="5791914" y="1402156"/>
                      <a:pt x="5782273" y="1402767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7">
                <a:extLst>
                  <a:ext uri="{FF2B5EF4-FFF2-40B4-BE49-F238E27FC236}">
                    <a16:creationId xmlns:a16="http://schemas.microsoft.com/office/drawing/2014/main" id="{8F682E3F-9376-4D5D-85D3-91EAEDEFD098}"/>
                  </a:ext>
                </a:extLst>
              </p:cNvPr>
              <p:cNvSpPr/>
              <p:nvPr/>
            </p:nvSpPr>
            <p:spPr>
              <a:xfrm>
                <a:off x="3180263" y="2293152"/>
                <a:ext cx="1813781" cy="1680006"/>
              </a:xfrm>
              <a:custGeom>
                <a:avLst/>
                <a:gdLst>
                  <a:gd name="connsiteX0" fmla="*/ 1615500 w 1813781"/>
                  <a:gd name="connsiteY0" fmla="*/ 580078 h 1680006"/>
                  <a:gd name="connsiteX1" fmla="*/ 1525599 w 1813781"/>
                  <a:gd name="connsiteY1" fmla="*/ 518967 h 1680006"/>
                  <a:gd name="connsiteX2" fmla="*/ 1454439 w 1813781"/>
                  <a:gd name="connsiteY2" fmla="*/ 533973 h 1680006"/>
                  <a:gd name="connsiteX3" fmla="*/ 1347427 w 1813781"/>
                  <a:gd name="connsiteY3" fmla="*/ 504437 h 1680006"/>
                  <a:gd name="connsiteX4" fmla="*/ 1293650 w 1813781"/>
                  <a:gd name="connsiteY4" fmla="*/ 438572 h 1680006"/>
                  <a:gd name="connsiteX5" fmla="*/ 1129872 w 1813781"/>
                  <a:gd name="connsiteY5" fmla="*/ 217283 h 1680006"/>
                  <a:gd name="connsiteX6" fmla="*/ 1154792 w 1813781"/>
                  <a:gd name="connsiteY6" fmla="*/ 0 h 1680006"/>
                  <a:gd name="connsiteX7" fmla="*/ 1074941 w 1813781"/>
                  <a:gd name="connsiteY7" fmla="*/ 35241 h 1680006"/>
                  <a:gd name="connsiteX8" fmla="*/ 752886 w 1813781"/>
                  <a:gd name="connsiteY8" fmla="*/ 41691 h 1680006"/>
                  <a:gd name="connsiteX9" fmla="*/ 270586 w 1813781"/>
                  <a:gd name="connsiteY9" fmla="*/ 194061 h 1680006"/>
                  <a:gd name="connsiteX10" fmla="*/ 155561 w 1813781"/>
                  <a:gd name="connsiteY10" fmla="*/ 307931 h 1680006"/>
                  <a:gd name="connsiteX11" fmla="*/ 79716 w 1813781"/>
                  <a:gd name="connsiteY11" fmla="*/ 401295 h 1680006"/>
                  <a:gd name="connsiteX12" fmla="*/ 0 w 1813781"/>
                  <a:gd name="connsiteY12" fmla="*/ 702504 h 1680006"/>
                  <a:gd name="connsiteX13" fmla="*/ 16975 w 1813781"/>
                  <a:gd name="connsiteY13" fmla="*/ 799127 h 1680006"/>
                  <a:gd name="connsiteX14" fmla="*/ 87117 w 1813781"/>
                  <a:gd name="connsiteY14" fmla="*/ 818275 h 1680006"/>
                  <a:gd name="connsiteX15" fmla="*/ 446653 w 1813781"/>
                  <a:gd name="connsiteY15" fmla="*/ 1105835 h 1680006"/>
                  <a:gd name="connsiteX16" fmla="*/ 677109 w 1813781"/>
                  <a:gd name="connsiteY16" fmla="*/ 1456069 h 1680006"/>
                  <a:gd name="connsiteX17" fmla="*/ 677109 w 1813781"/>
                  <a:gd name="connsiteY17" fmla="*/ 1456069 h 1680006"/>
                  <a:gd name="connsiteX18" fmla="*/ 812979 w 1813781"/>
                  <a:gd name="connsiteY18" fmla="*/ 1680006 h 1680006"/>
                  <a:gd name="connsiteX19" fmla="*/ 1117922 w 1813781"/>
                  <a:gd name="connsiteY19" fmla="*/ 1655562 h 1680006"/>
                  <a:gd name="connsiteX20" fmla="*/ 1417501 w 1813781"/>
                  <a:gd name="connsiteY20" fmla="*/ 1676543 h 1680006"/>
                  <a:gd name="connsiteX21" fmla="*/ 1658142 w 1813781"/>
                  <a:gd name="connsiteY21" fmla="*/ 1661062 h 1680006"/>
                  <a:gd name="connsiteX22" fmla="*/ 1568785 w 1813781"/>
                  <a:gd name="connsiteY22" fmla="*/ 1464692 h 1680006"/>
                  <a:gd name="connsiteX23" fmla="*/ 1584809 w 1813781"/>
                  <a:gd name="connsiteY23" fmla="*/ 1345255 h 1680006"/>
                  <a:gd name="connsiteX24" fmla="*/ 1584809 w 1813781"/>
                  <a:gd name="connsiteY24" fmla="*/ 1345255 h 1680006"/>
                  <a:gd name="connsiteX25" fmla="*/ 1584809 w 1813781"/>
                  <a:gd name="connsiteY25" fmla="*/ 1345255 h 1680006"/>
                  <a:gd name="connsiteX26" fmla="*/ 1666562 w 1813781"/>
                  <a:gd name="connsiteY26" fmla="*/ 1310829 h 1680006"/>
                  <a:gd name="connsiteX27" fmla="*/ 1813024 w 1813781"/>
                  <a:gd name="connsiteY27" fmla="*/ 1051515 h 1680006"/>
                  <a:gd name="connsiteX28" fmla="*/ 1615500 w 1813781"/>
                  <a:gd name="connsiteY28" fmla="*/ 580078 h 168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13781" h="1680006">
                    <a:moveTo>
                      <a:pt x="1615500" y="580078"/>
                    </a:moveTo>
                    <a:cubicBezTo>
                      <a:pt x="1589155" y="554955"/>
                      <a:pt x="1560229" y="532344"/>
                      <a:pt x="1525599" y="518967"/>
                    </a:cubicBezTo>
                    <a:cubicBezTo>
                      <a:pt x="1491989" y="505998"/>
                      <a:pt x="1477729" y="509325"/>
                      <a:pt x="1454439" y="533973"/>
                    </a:cubicBezTo>
                    <a:cubicBezTo>
                      <a:pt x="1418180" y="526368"/>
                      <a:pt x="1381514" y="520325"/>
                      <a:pt x="1347427" y="504437"/>
                    </a:cubicBezTo>
                    <a:cubicBezTo>
                      <a:pt x="1318569" y="490992"/>
                      <a:pt x="1299965" y="470011"/>
                      <a:pt x="1293650" y="438572"/>
                    </a:cubicBezTo>
                    <a:cubicBezTo>
                      <a:pt x="1273551" y="339233"/>
                      <a:pt x="1215767" y="267870"/>
                      <a:pt x="1129872" y="217283"/>
                    </a:cubicBezTo>
                    <a:cubicBezTo>
                      <a:pt x="1168169" y="148907"/>
                      <a:pt x="1173669" y="76864"/>
                      <a:pt x="1154792" y="0"/>
                    </a:cubicBezTo>
                    <a:cubicBezTo>
                      <a:pt x="1129669" y="17790"/>
                      <a:pt x="1103255" y="28722"/>
                      <a:pt x="1074941" y="35241"/>
                    </a:cubicBezTo>
                    <a:cubicBezTo>
                      <a:pt x="968064" y="59821"/>
                      <a:pt x="860170" y="55339"/>
                      <a:pt x="752886" y="41691"/>
                    </a:cubicBezTo>
                    <a:cubicBezTo>
                      <a:pt x="567924" y="18062"/>
                      <a:pt x="406659" y="65728"/>
                      <a:pt x="270586" y="194061"/>
                    </a:cubicBezTo>
                    <a:cubicBezTo>
                      <a:pt x="231339" y="231067"/>
                      <a:pt x="195080" y="271265"/>
                      <a:pt x="155561" y="307931"/>
                    </a:cubicBezTo>
                    <a:cubicBezTo>
                      <a:pt x="125685" y="335703"/>
                      <a:pt x="99814" y="365918"/>
                      <a:pt x="79716" y="401295"/>
                    </a:cubicBezTo>
                    <a:cubicBezTo>
                      <a:pt x="26753" y="494727"/>
                      <a:pt x="5500" y="596510"/>
                      <a:pt x="0" y="702504"/>
                    </a:cubicBezTo>
                    <a:cubicBezTo>
                      <a:pt x="272" y="728306"/>
                      <a:pt x="4481" y="796682"/>
                      <a:pt x="16975" y="799127"/>
                    </a:cubicBezTo>
                    <a:cubicBezTo>
                      <a:pt x="40741" y="803812"/>
                      <a:pt x="64506" y="809787"/>
                      <a:pt x="87117" y="818275"/>
                    </a:cubicBezTo>
                    <a:cubicBezTo>
                      <a:pt x="238333" y="874701"/>
                      <a:pt x="354647" y="977163"/>
                      <a:pt x="446653" y="1105835"/>
                    </a:cubicBezTo>
                    <a:cubicBezTo>
                      <a:pt x="527862" y="1219434"/>
                      <a:pt x="600584" y="1339075"/>
                      <a:pt x="677109" y="1456069"/>
                    </a:cubicBezTo>
                    <a:cubicBezTo>
                      <a:pt x="677109" y="1456069"/>
                      <a:pt x="677109" y="1456069"/>
                      <a:pt x="677109" y="1456069"/>
                    </a:cubicBezTo>
                    <a:cubicBezTo>
                      <a:pt x="722399" y="1530692"/>
                      <a:pt x="767689" y="1605383"/>
                      <a:pt x="812979" y="1680006"/>
                    </a:cubicBezTo>
                    <a:cubicBezTo>
                      <a:pt x="913336" y="1655766"/>
                      <a:pt x="1015052" y="1644562"/>
                      <a:pt x="1117922" y="1655562"/>
                    </a:cubicBezTo>
                    <a:cubicBezTo>
                      <a:pt x="1217601" y="1666222"/>
                      <a:pt x="1316940" y="1678988"/>
                      <a:pt x="1417501" y="1676543"/>
                    </a:cubicBezTo>
                    <a:cubicBezTo>
                      <a:pt x="1497964" y="1674574"/>
                      <a:pt x="1578359" y="1672809"/>
                      <a:pt x="1658142" y="1661062"/>
                    </a:cubicBezTo>
                    <a:cubicBezTo>
                      <a:pt x="1626976" y="1596216"/>
                      <a:pt x="1596963" y="1530964"/>
                      <a:pt x="1568785" y="1464692"/>
                    </a:cubicBezTo>
                    <a:cubicBezTo>
                      <a:pt x="1549976" y="1420353"/>
                      <a:pt x="1551062" y="1381310"/>
                      <a:pt x="1584809" y="1345255"/>
                    </a:cubicBezTo>
                    <a:cubicBezTo>
                      <a:pt x="1584809" y="1345255"/>
                      <a:pt x="1584809" y="1345255"/>
                      <a:pt x="1584809" y="1345255"/>
                    </a:cubicBezTo>
                    <a:cubicBezTo>
                      <a:pt x="1584809" y="1345255"/>
                      <a:pt x="1584809" y="1345255"/>
                      <a:pt x="1584809" y="1345255"/>
                    </a:cubicBezTo>
                    <a:cubicBezTo>
                      <a:pt x="1630710" y="1325971"/>
                      <a:pt x="1640963" y="1327736"/>
                      <a:pt x="1666562" y="1310829"/>
                    </a:cubicBezTo>
                    <a:cubicBezTo>
                      <a:pt x="1759858" y="1249039"/>
                      <a:pt x="1807796" y="1160835"/>
                      <a:pt x="1813024" y="1051515"/>
                    </a:cubicBezTo>
                    <a:cubicBezTo>
                      <a:pt x="1822055" y="863904"/>
                      <a:pt x="1749944" y="708275"/>
                      <a:pt x="1615500" y="580078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8">
                <a:extLst>
                  <a:ext uri="{FF2B5EF4-FFF2-40B4-BE49-F238E27FC236}">
                    <a16:creationId xmlns:a16="http://schemas.microsoft.com/office/drawing/2014/main" id="{1FA532E2-3AC6-4124-AEAA-4F61EC412E8B}"/>
                  </a:ext>
                </a:extLst>
              </p:cNvPr>
              <p:cNvSpPr/>
              <p:nvPr/>
            </p:nvSpPr>
            <p:spPr>
              <a:xfrm>
                <a:off x="4802427" y="4806995"/>
                <a:ext cx="3280382" cy="1919265"/>
              </a:xfrm>
              <a:custGeom>
                <a:avLst/>
                <a:gdLst>
                  <a:gd name="connsiteX0" fmla="*/ 3274516 w 3280382"/>
                  <a:gd name="connsiteY0" fmla="*/ 518548 h 1919265"/>
                  <a:gd name="connsiteX1" fmla="*/ 3179522 w 3280382"/>
                  <a:gd name="connsiteY1" fmla="*/ 669220 h 1919265"/>
                  <a:gd name="connsiteX2" fmla="*/ 3008208 w 3280382"/>
                  <a:gd name="connsiteY2" fmla="*/ 736306 h 1919265"/>
                  <a:gd name="connsiteX3" fmla="*/ 2756363 w 3280382"/>
                  <a:gd name="connsiteY3" fmla="*/ 899879 h 1919265"/>
                  <a:gd name="connsiteX4" fmla="*/ 2310797 w 3280382"/>
                  <a:gd name="connsiteY4" fmla="*/ 1349927 h 1919265"/>
                  <a:gd name="connsiteX5" fmla="*/ 1871138 w 3280382"/>
                  <a:gd name="connsiteY5" fmla="*/ 1732346 h 1919265"/>
                  <a:gd name="connsiteX6" fmla="*/ 1218542 w 3280382"/>
                  <a:gd name="connsiteY6" fmla="*/ 1904543 h 1919265"/>
                  <a:gd name="connsiteX7" fmla="*/ 712951 w 3280382"/>
                  <a:gd name="connsiteY7" fmla="*/ 1632871 h 1919265"/>
                  <a:gd name="connsiteX8" fmla="*/ 17169 w 3280382"/>
                  <a:gd name="connsiteY8" fmla="*/ 1157700 h 1919265"/>
                  <a:gd name="connsiteX9" fmla="*/ 5423 w 3280382"/>
                  <a:gd name="connsiteY9" fmla="*/ 1150977 h 1919265"/>
                  <a:gd name="connsiteX10" fmla="*/ 3250 w 3280382"/>
                  <a:gd name="connsiteY10" fmla="*/ 1131354 h 1919265"/>
                  <a:gd name="connsiteX11" fmla="*/ 741130 w 3280382"/>
                  <a:gd name="connsiteY11" fmla="*/ 586720 h 1919265"/>
                  <a:gd name="connsiteX12" fmla="*/ 812969 w 3280382"/>
                  <a:gd name="connsiteY12" fmla="*/ 608245 h 1919265"/>
                  <a:gd name="connsiteX13" fmla="*/ 1273541 w 3280382"/>
                  <a:gd name="connsiteY13" fmla="*/ 1010354 h 1919265"/>
                  <a:gd name="connsiteX14" fmla="*/ 1336350 w 3280382"/>
                  <a:gd name="connsiteY14" fmla="*/ 1021151 h 1919265"/>
                  <a:gd name="connsiteX15" fmla="*/ 2120063 w 3280382"/>
                  <a:gd name="connsiteY15" fmla="*/ 628751 h 1919265"/>
                  <a:gd name="connsiteX16" fmla="*/ 2514568 w 3280382"/>
                  <a:gd name="connsiteY16" fmla="*/ 358029 h 1919265"/>
                  <a:gd name="connsiteX17" fmla="*/ 2525568 w 3280382"/>
                  <a:gd name="connsiteY17" fmla="*/ 325641 h 1919265"/>
                  <a:gd name="connsiteX18" fmla="*/ 2436957 w 3280382"/>
                  <a:gd name="connsiteY18" fmla="*/ 93555 h 1919265"/>
                  <a:gd name="connsiteX19" fmla="*/ 2462827 w 3280382"/>
                  <a:gd name="connsiteY19" fmla="*/ 12210 h 1919265"/>
                  <a:gd name="connsiteX20" fmla="*/ 2569432 w 3280382"/>
                  <a:gd name="connsiteY20" fmla="*/ 25586 h 1919265"/>
                  <a:gd name="connsiteX21" fmla="*/ 2780604 w 3280382"/>
                  <a:gd name="connsiteY21" fmla="*/ 97154 h 1919265"/>
                  <a:gd name="connsiteX22" fmla="*/ 2964344 w 3280382"/>
                  <a:gd name="connsiteY22" fmla="*/ 79364 h 1919265"/>
                  <a:gd name="connsiteX23" fmla="*/ 3101436 w 3280382"/>
                  <a:gd name="connsiteY23" fmla="*/ 166209 h 1919265"/>
                  <a:gd name="connsiteX24" fmla="*/ 3278861 w 3280382"/>
                  <a:gd name="connsiteY24" fmla="*/ 487313 h 1919265"/>
                  <a:gd name="connsiteX25" fmla="*/ 3274516 w 3280382"/>
                  <a:gd name="connsiteY25" fmla="*/ 518548 h 191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80382" h="1919265">
                    <a:moveTo>
                      <a:pt x="3274516" y="518548"/>
                    </a:moveTo>
                    <a:cubicBezTo>
                      <a:pt x="3263855" y="581763"/>
                      <a:pt x="3240565" y="630652"/>
                      <a:pt x="3179522" y="669220"/>
                    </a:cubicBezTo>
                    <a:cubicBezTo>
                      <a:pt x="3127510" y="702084"/>
                      <a:pt x="3066942" y="717837"/>
                      <a:pt x="3008208" y="736306"/>
                    </a:cubicBezTo>
                    <a:cubicBezTo>
                      <a:pt x="2909005" y="767540"/>
                      <a:pt x="2824876" y="821522"/>
                      <a:pt x="2756363" y="899879"/>
                    </a:cubicBezTo>
                    <a:cubicBezTo>
                      <a:pt x="2616555" y="1059719"/>
                      <a:pt x="2463914" y="1203125"/>
                      <a:pt x="2310797" y="1349927"/>
                    </a:cubicBezTo>
                    <a:cubicBezTo>
                      <a:pt x="2170717" y="1484236"/>
                      <a:pt x="2031045" y="1621260"/>
                      <a:pt x="1871138" y="1732346"/>
                    </a:cubicBezTo>
                    <a:cubicBezTo>
                      <a:pt x="1680744" y="1864617"/>
                      <a:pt x="1452936" y="1956419"/>
                      <a:pt x="1218542" y="1904543"/>
                    </a:cubicBezTo>
                    <a:cubicBezTo>
                      <a:pt x="1041048" y="1865296"/>
                      <a:pt x="865457" y="1728611"/>
                      <a:pt x="712951" y="1632871"/>
                    </a:cubicBezTo>
                    <a:cubicBezTo>
                      <a:pt x="474890" y="1483420"/>
                      <a:pt x="248780" y="1316452"/>
                      <a:pt x="17169" y="1157700"/>
                    </a:cubicBezTo>
                    <a:cubicBezTo>
                      <a:pt x="13435" y="1155119"/>
                      <a:pt x="9361" y="1153218"/>
                      <a:pt x="5423" y="1150977"/>
                    </a:cubicBezTo>
                    <a:cubicBezTo>
                      <a:pt x="-2047" y="1145138"/>
                      <a:pt x="-824" y="1139163"/>
                      <a:pt x="3250" y="1131354"/>
                    </a:cubicBezTo>
                    <a:cubicBezTo>
                      <a:pt x="159558" y="828244"/>
                      <a:pt x="395446" y="633164"/>
                      <a:pt x="741130" y="586720"/>
                    </a:cubicBezTo>
                    <a:cubicBezTo>
                      <a:pt x="768901" y="582985"/>
                      <a:pt x="790494" y="588417"/>
                      <a:pt x="812969" y="608245"/>
                    </a:cubicBezTo>
                    <a:cubicBezTo>
                      <a:pt x="965746" y="743096"/>
                      <a:pt x="1120560" y="875707"/>
                      <a:pt x="1273541" y="1010354"/>
                    </a:cubicBezTo>
                    <a:cubicBezTo>
                      <a:pt x="1294387" y="1028688"/>
                      <a:pt x="1309529" y="1032490"/>
                      <a:pt x="1336350" y="1021151"/>
                    </a:cubicBezTo>
                    <a:cubicBezTo>
                      <a:pt x="1606256" y="907620"/>
                      <a:pt x="1868694" y="779355"/>
                      <a:pt x="2120063" y="628751"/>
                    </a:cubicBezTo>
                    <a:cubicBezTo>
                      <a:pt x="2257087" y="546591"/>
                      <a:pt x="2389087" y="457029"/>
                      <a:pt x="2514568" y="358029"/>
                    </a:cubicBezTo>
                    <a:cubicBezTo>
                      <a:pt x="2526519" y="348592"/>
                      <a:pt x="2529506" y="340647"/>
                      <a:pt x="2525568" y="325641"/>
                    </a:cubicBezTo>
                    <a:cubicBezTo>
                      <a:pt x="2504790" y="246944"/>
                      <a:pt x="2451963" y="171370"/>
                      <a:pt x="2436957" y="93555"/>
                    </a:cubicBezTo>
                    <a:cubicBezTo>
                      <a:pt x="2431253" y="64086"/>
                      <a:pt x="2438723" y="30068"/>
                      <a:pt x="2462827" y="12210"/>
                    </a:cubicBezTo>
                    <a:cubicBezTo>
                      <a:pt x="2493858" y="-10741"/>
                      <a:pt x="2539352" y="1481"/>
                      <a:pt x="2569432" y="25586"/>
                    </a:cubicBezTo>
                    <a:cubicBezTo>
                      <a:pt x="2627487" y="72234"/>
                      <a:pt x="2709104" y="207832"/>
                      <a:pt x="2780604" y="97154"/>
                    </a:cubicBezTo>
                    <a:cubicBezTo>
                      <a:pt x="2818968" y="37741"/>
                      <a:pt x="2908054" y="57500"/>
                      <a:pt x="2964344" y="79364"/>
                    </a:cubicBezTo>
                    <a:cubicBezTo>
                      <a:pt x="3014998" y="99055"/>
                      <a:pt x="3060152" y="130833"/>
                      <a:pt x="3101436" y="166209"/>
                    </a:cubicBezTo>
                    <a:cubicBezTo>
                      <a:pt x="3198806" y="249795"/>
                      <a:pt x="3293596" y="350221"/>
                      <a:pt x="3278861" y="487313"/>
                    </a:cubicBezTo>
                    <a:cubicBezTo>
                      <a:pt x="3277639" y="498041"/>
                      <a:pt x="3276213" y="508498"/>
                      <a:pt x="3274516" y="518548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9">
                <a:extLst>
                  <a:ext uri="{FF2B5EF4-FFF2-40B4-BE49-F238E27FC236}">
                    <a16:creationId xmlns:a16="http://schemas.microsoft.com/office/drawing/2014/main" id="{0E756A66-3228-4748-82A3-001658AEB01D}"/>
                  </a:ext>
                </a:extLst>
              </p:cNvPr>
              <p:cNvSpPr/>
              <p:nvPr/>
            </p:nvSpPr>
            <p:spPr>
              <a:xfrm>
                <a:off x="2527793" y="3072346"/>
                <a:ext cx="1610988" cy="1945585"/>
              </a:xfrm>
              <a:custGeom>
                <a:avLst/>
                <a:gdLst>
                  <a:gd name="connsiteX0" fmla="*/ 1529004 w 1610988"/>
                  <a:gd name="connsiteY0" fmla="*/ 1020861 h 1945585"/>
                  <a:gd name="connsiteX1" fmla="*/ 1541091 w 1610988"/>
                  <a:gd name="connsiteY1" fmla="*/ 1660081 h 1945585"/>
                  <a:gd name="connsiteX2" fmla="*/ 1465924 w 1610988"/>
                  <a:gd name="connsiteY2" fmla="*/ 1797852 h 1945585"/>
                  <a:gd name="connsiteX3" fmla="*/ 1351307 w 1610988"/>
                  <a:gd name="connsiteY3" fmla="*/ 1913012 h 1945585"/>
                  <a:gd name="connsiteX4" fmla="*/ 1056753 w 1610988"/>
                  <a:gd name="connsiteY4" fmla="*/ 1880487 h 1945585"/>
                  <a:gd name="connsiteX5" fmla="*/ 838451 w 1610988"/>
                  <a:gd name="connsiteY5" fmla="*/ 1683778 h 1945585"/>
                  <a:gd name="connsiteX6" fmla="*/ 47405 w 1610988"/>
                  <a:gd name="connsiteY6" fmla="*/ 583036 h 1945585"/>
                  <a:gd name="connsiteX7" fmla="*/ 10 w 1610988"/>
                  <a:gd name="connsiteY7" fmla="*/ 413147 h 1945585"/>
                  <a:gd name="connsiteX8" fmla="*/ 235762 w 1610988"/>
                  <a:gd name="connsiteY8" fmla="*/ 49945 h 1945585"/>
                  <a:gd name="connsiteX9" fmla="*/ 510286 w 1610988"/>
                  <a:gd name="connsiteY9" fmla="*/ 1871 h 1945585"/>
                  <a:gd name="connsiteX10" fmla="*/ 630471 w 1610988"/>
                  <a:gd name="connsiteY10" fmla="*/ 13550 h 1945585"/>
                  <a:gd name="connsiteX11" fmla="*/ 984506 w 1610988"/>
                  <a:gd name="connsiteY11" fmla="*/ 184864 h 1945585"/>
                  <a:gd name="connsiteX12" fmla="*/ 1529004 w 1610988"/>
                  <a:gd name="connsiteY12" fmla="*/ 1020861 h 194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0988" h="1945585">
                    <a:moveTo>
                      <a:pt x="1529004" y="1020861"/>
                    </a:moveTo>
                    <a:cubicBezTo>
                      <a:pt x="1636492" y="1231897"/>
                      <a:pt x="1635948" y="1445174"/>
                      <a:pt x="1541091" y="1660081"/>
                    </a:cubicBezTo>
                    <a:cubicBezTo>
                      <a:pt x="1519906" y="1708087"/>
                      <a:pt x="1495393" y="1754260"/>
                      <a:pt x="1465924" y="1797852"/>
                    </a:cubicBezTo>
                    <a:cubicBezTo>
                      <a:pt x="1434962" y="1843549"/>
                      <a:pt x="1398363" y="1883407"/>
                      <a:pt x="1351307" y="1913012"/>
                    </a:cubicBezTo>
                    <a:cubicBezTo>
                      <a:pt x="1245314" y="1973104"/>
                      <a:pt x="1148487" y="1942888"/>
                      <a:pt x="1056753" y="1880487"/>
                    </a:cubicBezTo>
                    <a:cubicBezTo>
                      <a:pt x="975204" y="1825012"/>
                      <a:pt x="905877" y="1755142"/>
                      <a:pt x="838451" y="1683778"/>
                    </a:cubicBezTo>
                    <a:cubicBezTo>
                      <a:pt x="618995" y="1451489"/>
                      <a:pt x="106343" y="704307"/>
                      <a:pt x="47405" y="583036"/>
                    </a:cubicBezTo>
                    <a:cubicBezTo>
                      <a:pt x="21399" y="529462"/>
                      <a:pt x="-533" y="474054"/>
                      <a:pt x="10" y="413147"/>
                    </a:cubicBezTo>
                    <a:cubicBezTo>
                      <a:pt x="1775" y="207136"/>
                      <a:pt x="155435" y="95031"/>
                      <a:pt x="235762" y="49945"/>
                    </a:cubicBezTo>
                    <a:cubicBezTo>
                      <a:pt x="321589" y="1735"/>
                      <a:pt x="415089" y="-3969"/>
                      <a:pt x="510286" y="1871"/>
                    </a:cubicBezTo>
                    <a:cubicBezTo>
                      <a:pt x="550415" y="4383"/>
                      <a:pt x="590477" y="8865"/>
                      <a:pt x="630471" y="13550"/>
                    </a:cubicBezTo>
                    <a:cubicBezTo>
                      <a:pt x="782637" y="37383"/>
                      <a:pt x="902686" y="111327"/>
                      <a:pt x="984506" y="184864"/>
                    </a:cubicBezTo>
                    <a:cubicBezTo>
                      <a:pt x="1162882" y="363308"/>
                      <a:pt x="1468437" y="892935"/>
                      <a:pt x="1529004" y="1020861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20">
                <a:extLst>
                  <a:ext uri="{FF2B5EF4-FFF2-40B4-BE49-F238E27FC236}">
                    <a16:creationId xmlns:a16="http://schemas.microsoft.com/office/drawing/2014/main" id="{8332B2DB-4679-4ACB-847B-ABCCB9AC5738}"/>
                  </a:ext>
                </a:extLst>
              </p:cNvPr>
              <p:cNvSpPr/>
              <p:nvPr/>
            </p:nvSpPr>
            <p:spPr>
              <a:xfrm>
                <a:off x="3179652" y="2292744"/>
                <a:ext cx="1288785" cy="1457498"/>
              </a:xfrm>
              <a:custGeom>
                <a:avLst/>
                <a:gdLst>
                  <a:gd name="connsiteX0" fmla="*/ 677109 w 1288785"/>
                  <a:gd name="connsiteY0" fmla="*/ 1456069 h 1457498"/>
                  <a:gd name="connsiteX1" fmla="*/ 446653 w 1288785"/>
                  <a:gd name="connsiteY1" fmla="*/ 1105835 h 1457498"/>
                  <a:gd name="connsiteX2" fmla="*/ 87117 w 1288785"/>
                  <a:gd name="connsiteY2" fmla="*/ 818275 h 1457498"/>
                  <a:gd name="connsiteX3" fmla="*/ 16975 w 1288785"/>
                  <a:gd name="connsiteY3" fmla="*/ 799127 h 1457498"/>
                  <a:gd name="connsiteX4" fmla="*/ 0 w 1288785"/>
                  <a:gd name="connsiteY4" fmla="*/ 702504 h 1457498"/>
                  <a:gd name="connsiteX5" fmla="*/ 79716 w 1288785"/>
                  <a:gd name="connsiteY5" fmla="*/ 401295 h 1457498"/>
                  <a:gd name="connsiteX6" fmla="*/ 155561 w 1288785"/>
                  <a:gd name="connsiteY6" fmla="*/ 307931 h 1457498"/>
                  <a:gd name="connsiteX7" fmla="*/ 270586 w 1288785"/>
                  <a:gd name="connsiteY7" fmla="*/ 194061 h 1457498"/>
                  <a:gd name="connsiteX8" fmla="*/ 752886 w 1288785"/>
                  <a:gd name="connsiteY8" fmla="*/ 41691 h 1457498"/>
                  <a:gd name="connsiteX9" fmla="*/ 1074941 w 1288785"/>
                  <a:gd name="connsiteY9" fmla="*/ 35241 h 1457498"/>
                  <a:gd name="connsiteX10" fmla="*/ 1154792 w 1288785"/>
                  <a:gd name="connsiteY10" fmla="*/ 0 h 1457498"/>
                  <a:gd name="connsiteX11" fmla="*/ 1115817 w 1288785"/>
                  <a:gd name="connsiteY11" fmla="*/ 249332 h 1457498"/>
                  <a:gd name="connsiteX12" fmla="*/ 991287 w 1288785"/>
                  <a:gd name="connsiteY12" fmla="*/ 330270 h 1457498"/>
                  <a:gd name="connsiteX13" fmla="*/ 920805 w 1288785"/>
                  <a:gd name="connsiteY13" fmla="*/ 356344 h 1457498"/>
                  <a:gd name="connsiteX14" fmla="*/ 818886 w 1288785"/>
                  <a:gd name="connsiteY14" fmla="*/ 520257 h 1457498"/>
                  <a:gd name="connsiteX15" fmla="*/ 854195 w 1288785"/>
                  <a:gd name="connsiteY15" fmla="*/ 766602 h 1457498"/>
                  <a:gd name="connsiteX16" fmla="*/ 889096 w 1288785"/>
                  <a:gd name="connsiteY16" fmla="*/ 794781 h 1457498"/>
                  <a:gd name="connsiteX17" fmla="*/ 1016138 w 1288785"/>
                  <a:gd name="connsiteY17" fmla="*/ 803472 h 1457498"/>
                  <a:gd name="connsiteX18" fmla="*/ 1058780 w 1288785"/>
                  <a:gd name="connsiteY18" fmla="*/ 816170 h 1457498"/>
                  <a:gd name="connsiteX19" fmla="*/ 1059120 w 1288785"/>
                  <a:gd name="connsiteY19" fmla="*/ 838645 h 1457498"/>
                  <a:gd name="connsiteX20" fmla="*/ 1007040 w 1288785"/>
                  <a:gd name="connsiteY20" fmla="*/ 846046 h 1457498"/>
                  <a:gd name="connsiteX21" fmla="*/ 857182 w 1288785"/>
                  <a:gd name="connsiteY21" fmla="*/ 834707 h 1457498"/>
                  <a:gd name="connsiteX22" fmla="*/ 823028 w 1288785"/>
                  <a:gd name="connsiteY22" fmla="*/ 835114 h 1457498"/>
                  <a:gd name="connsiteX23" fmla="*/ 710176 w 1288785"/>
                  <a:gd name="connsiteY23" fmla="*/ 785818 h 1457498"/>
                  <a:gd name="connsiteX24" fmla="*/ 701689 w 1288785"/>
                  <a:gd name="connsiteY24" fmla="*/ 775090 h 1457498"/>
                  <a:gd name="connsiteX25" fmla="*/ 603640 w 1288785"/>
                  <a:gd name="connsiteY25" fmla="*/ 740664 h 1457498"/>
                  <a:gd name="connsiteX26" fmla="*/ 530986 w 1288785"/>
                  <a:gd name="connsiteY26" fmla="*/ 837627 h 1457498"/>
                  <a:gd name="connsiteX27" fmla="*/ 779164 w 1288785"/>
                  <a:gd name="connsiteY27" fmla="*/ 1143317 h 1457498"/>
                  <a:gd name="connsiteX28" fmla="*/ 1079015 w 1288785"/>
                  <a:gd name="connsiteY28" fmla="*/ 1202051 h 1457498"/>
                  <a:gd name="connsiteX29" fmla="*/ 1247273 w 1288785"/>
                  <a:gd name="connsiteY29" fmla="*/ 1232675 h 1457498"/>
                  <a:gd name="connsiteX30" fmla="*/ 1281563 w 1288785"/>
                  <a:gd name="connsiteY30" fmla="*/ 1243811 h 1457498"/>
                  <a:gd name="connsiteX31" fmla="*/ 1285909 w 1288785"/>
                  <a:gd name="connsiteY31" fmla="*/ 1273483 h 1457498"/>
                  <a:gd name="connsiteX32" fmla="*/ 1255761 w 1288785"/>
                  <a:gd name="connsiteY32" fmla="*/ 1277557 h 1457498"/>
                  <a:gd name="connsiteX33" fmla="*/ 856707 w 1288785"/>
                  <a:gd name="connsiteY33" fmla="*/ 1207212 h 1457498"/>
                  <a:gd name="connsiteX34" fmla="*/ 843330 w 1288785"/>
                  <a:gd name="connsiteY34" fmla="*/ 1204428 h 1457498"/>
                  <a:gd name="connsiteX35" fmla="*/ 826083 w 1288785"/>
                  <a:gd name="connsiteY35" fmla="*/ 1221335 h 1457498"/>
                  <a:gd name="connsiteX36" fmla="*/ 807682 w 1288785"/>
                  <a:gd name="connsiteY36" fmla="*/ 1343693 h 1457498"/>
                  <a:gd name="connsiteX37" fmla="*/ 698905 w 1288785"/>
                  <a:gd name="connsiteY37" fmla="*/ 1453421 h 1457498"/>
                  <a:gd name="connsiteX38" fmla="*/ 677109 w 1288785"/>
                  <a:gd name="connsiteY38" fmla="*/ 1456069 h 145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88785" h="1457498">
                    <a:moveTo>
                      <a:pt x="677109" y="1456069"/>
                    </a:moveTo>
                    <a:cubicBezTo>
                      <a:pt x="600652" y="1339075"/>
                      <a:pt x="527930" y="1219434"/>
                      <a:pt x="446653" y="1105835"/>
                    </a:cubicBezTo>
                    <a:cubicBezTo>
                      <a:pt x="354647" y="977163"/>
                      <a:pt x="238265" y="874768"/>
                      <a:pt x="87117" y="818275"/>
                    </a:cubicBezTo>
                    <a:cubicBezTo>
                      <a:pt x="64506" y="809855"/>
                      <a:pt x="40673" y="803812"/>
                      <a:pt x="16975" y="799127"/>
                    </a:cubicBezTo>
                    <a:cubicBezTo>
                      <a:pt x="4481" y="796682"/>
                      <a:pt x="272" y="728306"/>
                      <a:pt x="0" y="702504"/>
                    </a:cubicBezTo>
                    <a:cubicBezTo>
                      <a:pt x="5500" y="596510"/>
                      <a:pt x="26753" y="494727"/>
                      <a:pt x="79716" y="401295"/>
                    </a:cubicBezTo>
                    <a:cubicBezTo>
                      <a:pt x="99747" y="365986"/>
                      <a:pt x="125685" y="335703"/>
                      <a:pt x="155561" y="307931"/>
                    </a:cubicBezTo>
                    <a:cubicBezTo>
                      <a:pt x="195080" y="271264"/>
                      <a:pt x="231339" y="231067"/>
                      <a:pt x="270586" y="194061"/>
                    </a:cubicBezTo>
                    <a:cubicBezTo>
                      <a:pt x="406659" y="65796"/>
                      <a:pt x="567924" y="18062"/>
                      <a:pt x="752886" y="41691"/>
                    </a:cubicBezTo>
                    <a:cubicBezTo>
                      <a:pt x="860170" y="55407"/>
                      <a:pt x="968064" y="59821"/>
                      <a:pt x="1074941" y="35241"/>
                    </a:cubicBezTo>
                    <a:cubicBezTo>
                      <a:pt x="1103255" y="28722"/>
                      <a:pt x="1129669" y="17790"/>
                      <a:pt x="1154792" y="0"/>
                    </a:cubicBezTo>
                    <a:cubicBezTo>
                      <a:pt x="1173601" y="76864"/>
                      <a:pt x="1183243" y="151487"/>
                      <a:pt x="1115817" y="249332"/>
                    </a:cubicBezTo>
                    <a:cubicBezTo>
                      <a:pt x="1082613" y="289055"/>
                      <a:pt x="1039021" y="312956"/>
                      <a:pt x="991287" y="330270"/>
                    </a:cubicBezTo>
                    <a:cubicBezTo>
                      <a:pt x="967725" y="338826"/>
                      <a:pt x="943348" y="345141"/>
                      <a:pt x="920805" y="356344"/>
                    </a:cubicBezTo>
                    <a:cubicBezTo>
                      <a:pt x="853108" y="389887"/>
                      <a:pt x="824454" y="448893"/>
                      <a:pt x="818886" y="520257"/>
                    </a:cubicBezTo>
                    <a:cubicBezTo>
                      <a:pt x="812300" y="604658"/>
                      <a:pt x="827170" y="686547"/>
                      <a:pt x="854195" y="766602"/>
                    </a:cubicBezTo>
                    <a:cubicBezTo>
                      <a:pt x="860238" y="784528"/>
                      <a:pt x="868318" y="793695"/>
                      <a:pt x="889096" y="794781"/>
                    </a:cubicBezTo>
                    <a:cubicBezTo>
                      <a:pt x="931466" y="797022"/>
                      <a:pt x="973768" y="801164"/>
                      <a:pt x="1016138" y="803472"/>
                    </a:cubicBezTo>
                    <a:cubicBezTo>
                      <a:pt x="1031077" y="804287"/>
                      <a:pt x="1046762" y="804627"/>
                      <a:pt x="1058780" y="816170"/>
                    </a:cubicBezTo>
                    <a:cubicBezTo>
                      <a:pt x="1063194" y="823639"/>
                      <a:pt x="1063330" y="831108"/>
                      <a:pt x="1059120" y="838645"/>
                    </a:cubicBezTo>
                    <a:cubicBezTo>
                      <a:pt x="1043502" y="853108"/>
                      <a:pt x="1024830" y="847472"/>
                      <a:pt x="1007040" y="846046"/>
                    </a:cubicBezTo>
                    <a:cubicBezTo>
                      <a:pt x="957064" y="842040"/>
                      <a:pt x="907089" y="839053"/>
                      <a:pt x="857182" y="834707"/>
                    </a:cubicBezTo>
                    <a:cubicBezTo>
                      <a:pt x="845843" y="833688"/>
                      <a:pt x="834096" y="832874"/>
                      <a:pt x="823028" y="835114"/>
                    </a:cubicBezTo>
                    <a:cubicBezTo>
                      <a:pt x="773664" y="845028"/>
                      <a:pt x="736862" y="827374"/>
                      <a:pt x="710176" y="785818"/>
                    </a:cubicBezTo>
                    <a:cubicBezTo>
                      <a:pt x="707732" y="782016"/>
                      <a:pt x="704676" y="778553"/>
                      <a:pt x="701689" y="775090"/>
                    </a:cubicBezTo>
                    <a:cubicBezTo>
                      <a:pt x="670047" y="738627"/>
                      <a:pt x="639356" y="727899"/>
                      <a:pt x="603640" y="740664"/>
                    </a:cubicBezTo>
                    <a:cubicBezTo>
                      <a:pt x="557264" y="757300"/>
                      <a:pt x="530782" y="790503"/>
                      <a:pt x="530986" y="837627"/>
                    </a:cubicBezTo>
                    <a:cubicBezTo>
                      <a:pt x="531801" y="1009688"/>
                      <a:pt x="616745" y="1110589"/>
                      <a:pt x="779164" y="1143317"/>
                    </a:cubicBezTo>
                    <a:cubicBezTo>
                      <a:pt x="878978" y="1163416"/>
                      <a:pt x="978861" y="1183311"/>
                      <a:pt x="1079015" y="1202051"/>
                    </a:cubicBezTo>
                    <a:cubicBezTo>
                      <a:pt x="1135033" y="1212508"/>
                      <a:pt x="1190983" y="1223644"/>
                      <a:pt x="1247273" y="1232675"/>
                    </a:cubicBezTo>
                    <a:cubicBezTo>
                      <a:pt x="1259156" y="1234576"/>
                      <a:pt x="1271582" y="1235662"/>
                      <a:pt x="1281563" y="1243811"/>
                    </a:cubicBezTo>
                    <a:cubicBezTo>
                      <a:pt x="1288625" y="1252909"/>
                      <a:pt x="1291341" y="1262551"/>
                      <a:pt x="1285909" y="1273483"/>
                    </a:cubicBezTo>
                    <a:cubicBezTo>
                      <a:pt x="1276878" y="1282106"/>
                      <a:pt x="1266150" y="1279323"/>
                      <a:pt x="1255761" y="1277557"/>
                    </a:cubicBezTo>
                    <a:cubicBezTo>
                      <a:pt x="1122607" y="1254743"/>
                      <a:pt x="989589" y="1231317"/>
                      <a:pt x="856707" y="1207212"/>
                    </a:cubicBezTo>
                    <a:cubicBezTo>
                      <a:pt x="852225" y="1206397"/>
                      <a:pt x="847812" y="1205378"/>
                      <a:pt x="843330" y="1204428"/>
                    </a:cubicBezTo>
                    <a:cubicBezTo>
                      <a:pt x="828867" y="1201372"/>
                      <a:pt x="824658" y="1206736"/>
                      <a:pt x="826083" y="1221335"/>
                    </a:cubicBezTo>
                    <a:cubicBezTo>
                      <a:pt x="830361" y="1263570"/>
                      <a:pt x="825948" y="1304650"/>
                      <a:pt x="807682" y="1343693"/>
                    </a:cubicBezTo>
                    <a:cubicBezTo>
                      <a:pt x="784460" y="1393328"/>
                      <a:pt x="745485" y="1427143"/>
                      <a:pt x="698905" y="1453421"/>
                    </a:cubicBezTo>
                    <a:cubicBezTo>
                      <a:pt x="692183" y="1457359"/>
                      <a:pt x="684782" y="1458853"/>
                      <a:pt x="677109" y="1456069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21">
                <a:extLst>
                  <a:ext uri="{FF2B5EF4-FFF2-40B4-BE49-F238E27FC236}">
                    <a16:creationId xmlns:a16="http://schemas.microsoft.com/office/drawing/2014/main" id="{E5D34AB9-7403-44DE-BA84-E78EB5B492FB}"/>
                  </a:ext>
                </a:extLst>
              </p:cNvPr>
              <p:cNvSpPr/>
              <p:nvPr/>
            </p:nvSpPr>
            <p:spPr>
              <a:xfrm>
                <a:off x="4234158" y="2804397"/>
                <a:ext cx="759332" cy="847632"/>
              </a:xfrm>
              <a:custGeom>
                <a:avLst/>
                <a:gdLst>
                  <a:gd name="connsiteX0" fmla="*/ 228347 w 759332"/>
                  <a:gd name="connsiteY0" fmla="*/ 761151 h 847632"/>
                  <a:gd name="connsiteX1" fmla="*/ 232082 w 759332"/>
                  <a:gd name="connsiteY1" fmla="*/ 614417 h 847632"/>
                  <a:gd name="connsiteX2" fmla="*/ 144761 w 759332"/>
                  <a:gd name="connsiteY2" fmla="*/ 439301 h 847632"/>
                  <a:gd name="connsiteX3" fmla="*/ 2644 w 759332"/>
                  <a:gd name="connsiteY3" fmla="*/ 327671 h 847632"/>
                  <a:gd name="connsiteX4" fmla="*/ 1218 w 759332"/>
                  <a:gd name="connsiteY4" fmla="*/ 304585 h 847632"/>
                  <a:gd name="connsiteX5" fmla="*/ 18193 w 759332"/>
                  <a:gd name="connsiteY5" fmla="*/ 273486 h 847632"/>
                  <a:gd name="connsiteX6" fmla="*/ 226717 w 759332"/>
                  <a:gd name="connsiteY6" fmla="*/ 195129 h 847632"/>
                  <a:gd name="connsiteX7" fmla="*/ 354100 w 759332"/>
                  <a:gd name="connsiteY7" fmla="*/ 102036 h 847632"/>
                  <a:gd name="connsiteX8" fmla="*/ 400001 w 759332"/>
                  <a:gd name="connsiteY8" fmla="*/ 22456 h 847632"/>
                  <a:gd name="connsiteX9" fmla="*/ 471161 w 759332"/>
                  <a:gd name="connsiteY9" fmla="*/ 7450 h 847632"/>
                  <a:gd name="connsiteX10" fmla="*/ 561062 w 759332"/>
                  <a:gd name="connsiteY10" fmla="*/ 68561 h 847632"/>
                  <a:gd name="connsiteX11" fmla="*/ 758586 w 759332"/>
                  <a:gd name="connsiteY11" fmla="*/ 539930 h 847632"/>
                  <a:gd name="connsiteX12" fmla="*/ 612124 w 759332"/>
                  <a:gd name="connsiteY12" fmla="*/ 799244 h 847632"/>
                  <a:gd name="connsiteX13" fmla="*/ 507760 w 759332"/>
                  <a:gd name="connsiteY13" fmla="*/ 843447 h 847632"/>
                  <a:gd name="connsiteX14" fmla="*/ 308334 w 759332"/>
                  <a:gd name="connsiteY14" fmla="*/ 837947 h 847632"/>
                  <a:gd name="connsiteX15" fmla="*/ 247427 w 759332"/>
                  <a:gd name="connsiteY15" fmla="*/ 813503 h 847632"/>
                  <a:gd name="connsiteX16" fmla="*/ 228347 w 759332"/>
                  <a:gd name="connsiteY16" fmla="*/ 761151 h 84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9332" h="847632">
                    <a:moveTo>
                      <a:pt x="228347" y="761151"/>
                    </a:moveTo>
                    <a:cubicBezTo>
                      <a:pt x="227464" y="752732"/>
                      <a:pt x="227464" y="637368"/>
                      <a:pt x="232082" y="614417"/>
                    </a:cubicBezTo>
                    <a:cubicBezTo>
                      <a:pt x="248242" y="534430"/>
                      <a:pt x="200644" y="473115"/>
                      <a:pt x="144761" y="439301"/>
                    </a:cubicBezTo>
                    <a:cubicBezTo>
                      <a:pt x="122693" y="425992"/>
                      <a:pt x="-1158" y="341727"/>
                      <a:pt x="2644" y="327671"/>
                    </a:cubicBezTo>
                    <a:cubicBezTo>
                      <a:pt x="2169" y="319999"/>
                      <a:pt x="1694" y="312258"/>
                      <a:pt x="1218" y="304585"/>
                    </a:cubicBezTo>
                    <a:cubicBezTo>
                      <a:pt x="-3874" y="288357"/>
                      <a:pt x="8008" y="280956"/>
                      <a:pt x="18193" y="273486"/>
                    </a:cubicBezTo>
                    <a:cubicBezTo>
                      <a:pt x="40058" y="257462"/>
                      <a:pt x="183261" y="215363"/>
                      <a:pt x="226717" y="195129"/>
                    </a:cubicBezTo>
                    <a:cubicBezTo>
                      <a:pt x="275063" y="172585"/>
                      <a:pt x="321507" y="146647"/>
                      <a:pt x="354100" y="102036"/>
                    </a:cubicBezTo>
                    <a:cubicBezTo>
                      <a:pt x="366729" y="84722"/>
                      <a:pt x="389612" y="26802"/>
                      <a:pt x="400001" y="22456"/>
                    </a:cubicBezTo>
                    <a:cubicBezTo>
                      <a:pt x="423291" y="-2192"/>
                      <a:pt x="437482" y="-5519"/>
                      <a:pt x="471161" y="7450"/>
                    </a:cubicBezTo>
                    <a:cubicBezTo>
                      <a:pt x="505791" y="20759"/>
                      <a:pt x="534716" y="43438"/>
                      <a:pt x="561062" y="68561"/>
                    </a:cubicBezTo>
                    <a:cubicBezTo>
                      <a:pt x="695506" y="196690"/>
                      <a:pt x="767549" y="352387"/>
                      <a:pt x="758586" y="539930"/>
                    </a:cubicBezTo>
                    <a:cubicBezTo>
                      <a:pt x="753358" y="649183"/>
                      <a:pt x="705419" y="737454"/>
                      <a:pt x="612124" y="799244"/>
                    </a:cubicBezTo>
                    <a:cubicBezTo>
                      <a:pt x="586593" y="816151"/>
                      <a:pt x="516179" y="842564"/>
                      <a:pt x="507760" y="843447"/>
                    </a:cubicBezTo>
                    <a:cubicBezTo>
                      <a:pt x="441081" y="850509"/>
                      <a:pt x="374538" y="848608"/>
                      <a:pt x="308334" y="837947"/>
                    </a:cubicBezTo>
                    <a:cubicBezTo>
                      <a:pt x="286538" y="834417"/>
                      <a:pt x="265761" y="826404"/>
                      <a:pt x="247427" y="813503"/>
                    </a:cubicBezTo>
                    <a:cubicBezTo>
                      <a:pt x="226582" y="798769"/>
                      <a:pt x="220946" y="782336"/>
                      <a:pt x="228347" y="761151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22">
                <a:extLst>
                  <a:ext uri="{FF2B5EF4-FFF2-40B4-BE49-F238E27FC236}">
                    <a16:creationId xmlns:a16="http://schemas.microsoft.com/office/drawing/2014/main" id="{4B063B98-069F-4D8E-B937-127ABB933EEF}"/>
                  </a:ext>
                </a:extLst>
              </p:cNvPr>
              <p:cNvSpPr/>
              <p:nvPr/>
            </p:nvSpPr>
            <p:spPr>
              <a:xfrm>
                <a:off x="4078648" y="2635843"/>
                <a:ext cx="295940" cy="212382"/>
              </a:xfrm>
              <a:custGeom>
                <a:avLst/>
                <a:gdLst>
                  <a:gd name="connsiteX0" fmla="*/ 240247 w 295940"/>
                  <a:gd name="connsiteY0" fmla="*/ 73 h 212382"/>
                  <a:gd name="connsiteX1" fmla="*/ 265234 w 295940"/>
                  <a:gd name="connsiteY1" fmla="*/ 141 h 212382"/>
                  <a:gd name="connsiteX2" fmla="*/ 295926 w 295940"/>
                  <a:gd name="connsiteY2" fmla="*/ 29746 h 212382"/>
                  <a:gd name="connsiteX3" fmla="*/ 265846 w 295940"/>
                  <a:gd name="connsiteY3" fmla="*/ 58740 h 212382"/>
                  <a:gd name="connsiteX4" fmla="*/ 142470 w 295940"/>
                  <a:gd name="connsiteY4" fmla="*/ 85153 h 212382"/>
                  <a:gd name="connsiteX5" fmla="*/ 58951 w 295940"/>
                  <a:gd name="connsiteY5" fmla="*/ 182591 h 212382"/>
                  <a:gd name="connsiteX6" fmla="*/ 20112 w 295940"/>
                  <a:gd name="connsiteY6" fmla="*/ 211110 h 212382"/>
                  <a:gd name="connsiteX7" fmla="*/ 2865 w 295940"/>
                  <a:gd name="connsiteY7" fmla="*/ 163715 h 212382"/>
                  <a:gd name="connsiteX8" fmla="*/ 215191 w 295940"/>
                  <a:gd name="connsiteY8" fmla="*/ 2857 h 212382"/>
                  <a:gd name="connsiteX9" fmla="*/ 240247 w 295940"/>
                  <a:gd name="connsiteY9" fmla="*/ 73 h 2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940" h="212382">
                    <a:moveTo>
                      <a:pt x="240247" y="73"/>
                    </a:moveTo>
                    <a:cubicBezTo>
                      <a:pt x="248599" y="73"/>
                      <a:pt x="256951" y="-130"/>
                      <a:pt x="265234" y="141"/>
                    </a:cubicBezTo>
                    <a:cubicBezTo>
                      <a:pt x="284383" y="684"/>
                      <a:pt x="295451" y="11209"/>
                      <a:pt x="295926" y="29746"/>
                    </a:cubicBezTo>
                    <a:cubicBezTo>
                      <a:pt x="296401" y="48758"/>
                      <a:pt x="285469" y="58536"/>
                      <a:pt x="265846" y="58740"/>
                    </a:cubicBezTo>
                    <a:cubicBezTo>
                      <a:pt x="223000" y="59283"/>
                      <a:pt x="181173" y="64715"/>
                      <a:pt x="142470" y="85153"/>
                    </a:cubicBezTo>
                    <a:cubicBezTo>
                      <a:pt x="101729" y="106610"/>
                      <a:pt x="72871" y="138048"/>
                      <a:pt x="58951" y="182591"/>
                    </a:cubicBezTo>
                    <a:cubicBezTo>
                      <a:pt x="51686" y="205881"/>
                      <a:pt x="37019" y="216202"/>
                      <a:pt x="20112" y="211110"/>
                    </a:cubicBezTo>
                    <a:cubicBezTo>
                      <a:pt x="2254" y="205745"/>
                      <a:pt x="-4332" y="187684"/>
                      <a:pt x="2865" y="163715"/>
                    </a:cubicBezTo>
                    <a:cubicBezTo>
                      <a:pt x="28735" y="77548"/>
                      <a:pt x="115784" y="11549"/>
                      <a:pt x="215191" y="2857"/>
                    </a:cubicBezTo>
                    <a:cubicBezTo>
                      <a:pt x="223543" y="2178"/>
                      <a:pt x="240247" y="481"/>
                      <a:pt x="240247" y="73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7" name="자유형: 도형 23">
                <a:extLst>
                  <a:ext uri="{FF2B5EF4-FFF2-40B4-BE49-F238E27FC236}">
                    <a16:creationId xmlns:a16="http://schemas.microsoft.com/office/drawing/2014/main" id="{EE40D223-DAB2-4542-BEB3-AA658758C9F0}"/>
                  </a:ext>
                </a:extLst>
              </p:cNvPr>
              <p:cNvSpPr/>
              <p:nvPr/>
            </p:nvSpPr>
            <p:spPr>
              <a:xfrm>
                <a:off x="4215211" y="2780862"/>
                <a:ext cx="170355" cy="68743"/>
              </a:xfrm>
              <a:custGeom>
                <a:avLst/>
                <a:gdLst>
                  <a:gd name="connsiteX0" fmla="*/ 70005 w 170355"/>
                  <a:gd name="connsiteY0" fmla="*/ 68603 h 68743"/>
                  <a:gd name="connsiteX1" fmla="*/ 13511 w 170355"/>
                  <a:gd name="connsiteY1" fmla="*/ 62967 h 68743"/>
                  <a:gd name="connsiteX2" fmla="*/ 135 w 170355"/>
                  <a:gd name="connsiteY2" fmla="*/ 48164 h 68743"/>
                  <a:gd name="connsiteX3" fmla="*/ 15752 w 170355"/>
                  <a:gd name="connsiteY3" fmla="*/ 39066 h 68743"/>
                  <a:gd name="connsiteX4" fmla="*/ 65659 w 170355"/>
                  <a:gd name="connsiteY4" fmla="*/ 42800 h 68743"/>
                  <a:gd name="connsiteX5" fmla="*/ 146190 w 170355"/>
                  <a:gd name="connsiteY5" fmla="*/ 8850 h 68743"/>
                  <a:gd name="connsiteX6" fmla="*/ 164727 w 170355"/>
                  <a:gd name="connsiteY6" fmla="*/ 2399 h 68743"/>
                  <a:gd name="connsiteX7" fmla="*/ 166764 w 170355"/>
                  <a:gd name="connsiteY7" fmla="*/ 22362 h 68743"/>
                  <a:gd name="connsiteX8" fmla="*/ 70005 w 170355"/>
                  <a:gd name="connsiteY8" fmla="*/ 68603 h 6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355" h="68743">
                    <a:moveTo>
                      <a:pt x="70005" y="68603"/>
                    </a:moveTo>
                    <a:cubicBezTo>
                      <a:pt x="51196" y="66701"/>
                      <a:pt x="32320" y="64868"/>
                      <a:pt x="13511" y="62967"/>
                    </a:cubicBezTo>
                    <a:cubicBezTo>
                      <a:pt x="4616" y="62084"/>
                      <a:pt x="-952" y="57263"/>
                      <a:pt x="135" y="48164"/>
                    </a:cubicBezTo>
                    <a:cubicBezTo>
                      <a:pt x="1153" y="39337"/>
                      <a:pt x="8623" y="38590"/>
                      <a:pt x="15752" y="39066"/>
                    </a:cubicBezTo>
                    <a:cubicBezTo>
                      <a:pt x="32388" y="40220"/>
                      <a:pt x="49024" y="41238"/>
                      <a:pt x="65659" y="42800"/>
                    </a:cubicBezTo>
                    <a:cubicBezTo>
                      <a:pt x="98659" y="45856"/>
                      <a:pt x="127857" y="40220"/>
                      <a:pt x="146190" y="8850"/>
                    </a:cubicBezTo>
                    <a:cubicBezTo>
                      <a:pt x="150604" y="1313"/>
                      <a:pt x="156443" y="-2965"/>
                      <a:pt x="164727" y="2399"/>
                    </a:cubicBezTo>
                    <a:cubicBezTo>
                      <a:pt x="173147" y="7831"/>
                      <a:pt x="170634" y="15232"/>
                      <a:pt x="166764" y="22362"/>
                    </a:cubicBezTo>
                    <a:cubicBezTo>
                      <a:pt x="145579" y="61066"/>
                      <a:pt x="110406" y="70028"/>
                      <a:pt x="70005" y="68603"/>
                    </a:cubicBezTo>
                    <a:close/>
                  </a:path>
                </a:pathLst>
              </a:custGeom>
              <a:solidFill>
                <a:srgbClr val="1428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8" name="그룹 4">
              <a:extLst>
                <a:ext uri="{FF2B5EF4-FFF2-40B4-BE49-F238E27FC236}">
                  <a16:creationId xmlns:a16="http://schemas.microsoft.com/office/drawing/2014/main" id="{E102B2F4-D57A-4B92-9219-8D986D7A2D4B}"/>
                </a:ext>
              </a:extLst>
            </p:cNvPr>
            <p:cNvGrpSpPr/>
            <p:nvPr/>
          </p:nvGrpSpPr>
          <p:grpSpPr>
            <a:xfrm>
              <a:off x="5768713" y="130"/>
              <a:ext cx="3821895" cy="5396347"/>
              <a:chOff x="5768713" y="130"/>
              <a:chExt cx="3821895" cy="5396347"/>
            </a:xfrm>
          </p:grpSpPr>
          <p:sp>
            <p:nvSpPr>
              <p:cNvPr id="129" name="자유형: 도형 5">
                <a:extLst>
                  <a:ext uri="{FF2B5EF4-FFF2-40B4-BE49-F238E27FC236}">
                    <a16:creationId xmlns:a16="http://schemas.microsoft.com/office/drawing/2014/main" id="{B23D59A1-D8A4-4070-9A8E-BFFAB6029EDF}"/>
                  </a:ext>
                </a:extLst>
              </p:cNvPr>
              <p:cNvSpPr/>
              <p:nvPr/>
            </p:nvSpPr>
            <p:spPr>
              <a:xfrm>
                <a:off x="7822274" y="921515"/>
                <a:ext cx="1122647" cy="1393976"/>
              </a:xfrm>
              <a:custGeom>
                <a:avLst/>
                <a:gdLst>
                  <a:gd name="connsiteX0" fmla="*/ 952283 w 1122647"/>
                  <a:gd name="connsiteY0" fmla="*/ 784090 h 1393976"/>
                  <a:gd name="connsiteX1" fmla="*/ 924308 w 1122647"/>
                  <a:gd name="connsiteY1" fmla="*/ 757948 h 1393976"/>
                  <a:gd name="connsiteX2" fmla="*/ 798963 w 1122647"/>
                  <a:gd name="connsiteY2" fmla="*/ 607887 h 1393976"/>
                  <a:gd name="connsiteX3" fmla="*/ 781173 w 1122647"/>
                  <a:gd name="connsiteY3" fmla="*/ 574955 h 1393976"/>
                  <a:gd name="connsiteX4" fmla="*/ 757068 w 1122647"/>
                  <a:gd name="connsiteY4" fmla="*/ 516084 h 1393976"/>
                  <a:gd name="connsiteX5" fmla="*/ 663161 w 1122647"/>
                  <a:gd name="connsiteY5" fmla="*/ 230561 h 1393976"/>
                  <a:gd name="connsiteX6" fmla="*/ 577810 w 1122647"/>
                  <a:gd name="connsiteY6" fmla="*/ 109222 h 1393976"/>
                  <a:gd name="connsiteX7" fmla="*/ 458576 w 1122647"/>
                  <a:gd name="connsiteY7" fmla="*/ 39555 h 1393976"/>
                  <a:gd name="connsiteX8" fmla="*/ 325557 w 1122647"/>
                  <a:gd name="connsiteY8" fmla="*/ 2413 h 1393976"/>
                  <a:gd name="connsiteX9" fmla="*/ 289909 w 1122647"/>
                  <a:gd name="connsiteY9" fmla="*/ 134073 h 1393976"/>
                  <a:gd name="connsiteX10" fmla="*/ 268996 w 1122647"/>
                  <a:gd name="connsiteY10" fmla="*/ 277548 h 1393976"/>
                  <a:gd name="connsiteX11" fmla="*/ 153497 w 1122647"/>
                  <a:gd name="connsiteY11" fmla="*/ 466245 h 1393976"/>
                  <a:gd name="connsiteX12" fmla="*/ 6559 w 1122647"/>
                  <a:gd name="connsiteY12" fmla="*/ 744639 h 1393976"/>
                  <a:gd name="connsiteX13" fmla="*/ 117713 w 1122647"/>
                  <a:gd name="connsiteY13" fmla="*/ 1110286 h 1393976"/>
                  <a:gd name="connsiteX14" fmla="*/ 410909 w 1122647"/>
                  <a:gd name="connsiteY14" fmla="*/ 1187693 h 1393976"/>
                  <a:gd name="connsiteX15" fmla="*/ 429989 w 1122647"/>
                  <a:gd name="connsiteY15" fmla="*/ 1393976 h 1393976"/>
                  <a:gd name="connsiteX16" fmla="*/ 454298 w 1122647"/>
                  <a:gd name="connsiteY16" fmla="*/ 1388341 h 1393976"/>
                  <a:gd name="connsiteX17" fmla="*/ 829519 w 1122647"/>
                  <a:gd name="connsiteY17" fmla="*/ 1277390 h 1393976"/>
                  <a:gd name="connsiteX18" fmla="*/ 1092839 w 1122647"/>
                  <a:gd name="connsiteY18" fmla="*/ 1197810 h 1393976"/>
                  <a:gd name="connsiteX19" fmla="*/ 1122647 w 1122647"/>
                  <a:gd name="connsiteY19" fmla="*/ 979237 h 1393976"/>
                  <a:gd name="connsiteX20" fmla="*/ 952283 w 1122647"/>
                  <a:gd name="connsiteY20" fmla="*/ 784090 h 139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2647" h="1393976">
                    <a:moveTo>
                      <a:pt x="952283" y="784090"/>
                    </a:moveTo>
                    <a:cubicBezTo>
                      <a:pt x="943932" y="774380"/>
                      <a:pt x="935648" y="764466"/>
                      <a:pt x="924308" y="757948"/>
                    </a:cubicBezTo>
                    <a:cubicBezTo>
                      <a:pt x="873654" y="715374"/>
                      <a:pt x="831556" y="665602"/>
                      <a:pt x="798963" y="607887"/>
                    </a:cubicBezTo>
                    <a:cubicBezTo>
                      <a:pt x="793056" y="596887"/>
                      <a:pt x="787081" y="585887"/>
                      <a:pt x="781173" y="574955"/>
                    </a:cubicBezTo>
                    <a:cubicBezTo>
                      <a:pt x="773093" y="555331"/>
                      <a:pt x="764877" y="535776"/>
                      <a:pt x="757068" y="516084"/>
                    </a:cubicBezTo>
                    <a:cubicBezTo>
                      <a:pt x="719927" y="422856"/>
                      <a:pt x="696093" y="325215"/>
                      <a:pt x="663161" y="230561"/>
                    </a:cubicBezTo>
                    <a:cubicBezTo>
                      <a:pt x="646186" y="181808"/>
                      <a:pt x="617871" y="141475"/>
                      <a:pt x="577810" y="109222"/>
                    </a:cubicBezTo>
                    <a:cubicBezTo>
                      <a:pt x="541822" y="80160"/>
                      <a:pt x="501353" y="57074"/>
                      <a:pt x="458576" y="39555"/>
                    </a:cubicBezTo>
                    <a:cubicBezTo>
                      <a:pt x="434063" y="29506"/>
                      <a:pt x="350545" y="-10080"/>
                      <a:pt x="325557" y="2413"/>
                    </a:cubicBezTo>
                    <a:cubicBezTo>
                      <a:pt x="297175" y="16605"/>
                      <a:pt x="292829" y="107049"/>
                      <a:pt x="289909" y="134073"/>
                    </a:cubicBezTo>
                    <a:cubicBezTo>
                      <a:pt x="284681" y="182079"/>
                      <a:pt x="282644" y="230900"/>
                      <a:pt x="268996" y="277548"/>
                    </a:cubicBezTo>
                    <a:cubicBezTo>
                      <a:pt x="248015" y="349523"/>
                      <a:pt x="201299" y="409887"/>
                      <a:pt x="153497" y="466245"/>
                    </a:cubicBezTo>
                    <a:cubicBezTo>
                      <a:pt x="87021" y="544671"/>
                      <a:pt x="26725" y="642516"/>
                      <a:pt x="6559" y="744639"/>
                    </a:cubicBezTo>
                    <a:cubicBezTo>
                      <a:pt x="-19447" y="876571"/>
                      <a:pt x="34805" y="1009113"/>
                      <a:pt x="117713" y="1110286"/>
                    </a:cubicBezTo>
                    <a:cubicBezTo>
                      <a:pt x="195663" y="1205347"/>
                      <a:pt x="300163" y="1197335"/>
                      <a:pt x="410909" y="1187693"/>
                    </a:cubicBezTo>
                    <a:cubicBezTo>
                      <a:pt x="417292" y="1256477"/>
                      <a:pt x="423606" y="1325193"/>
                      <a:pt x="429989" y="1393976"/>
                    </a:cubicBezTo>
                    <a:cubicBezTo>
                      <a:pt x="438137" y="1392143"/>
                      <a:pt x="446353" y="1390717"/>
                      <a:pt x="454298" y="1388341"/>
                    </a:cubicBezTo>
                    <a:cubicBezTo>
                      <a:pt x="579439" y="1351470"/>
                      <a:pt x="704581" y="1314668"/>
                      <a:pt x="829519" y="1277390"/>
                    </a:cubicBezTo>
                    <a:cubicBezTo>
                      <a:pt x="917383" y="1251181"/>
                      <a:pt x="1005111" y="1224360"/>
                      <a:pt x="1092839" y="1197810"/>
                    </a:cubicBezTo>
                    <a:cubicBezTo>
                      <a:pt x="1092295" y="1123527"/>
                      <a:pt x="1100987" y="1050465"/>
                      <a:pt x="1122647" y="979237"/>
                    </a:cubicBezTo>
                    <a:cubicBezTo>
                      <a:pt x="1067240" y="912898"/>
                      <a:pt x="1014074" y="844657"/>
                      <a:pt x="952283" y="784090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6">
                <a:extLst>
                  <a:ext uri="{FF2B5EF4-FFF2-40B4-BE49-F238E27FC236}">
                    <a16:creationId xmlns:a16="http://schemas.microsoft.com/office/drawing/2014/main" id="{DBD9B18C-F482-427E-896D-2FE17FEB3D71}"/>
                  </a:ext>
                </a:extLst>
              </p:cNvPr>
              <p:cNvSpPr/>
              <p:nvPr/>
            </p:nvSpPr>
            <p:spPr>
              <a:xfrm>
                <a:off x="5974522" y="130"/>
                <a:ext cx="3616086" cy="5396347"/>
              </a:xfrm>
              <a:custGeom>
                <a:avLst/>
                <a:gdLst>
                  <a:gd name="connsiteX0" fmla="*/ 2937943 w 3616086"/>
                  <a:gd name="connsiteY0" fmla="*/ 2123541 h 5396347"/>
                  <a:gd name="connsiteX1" fmla="*/ 3079109 w 3616086"/>
                  <a:gd name="connsiteY1" fmla="*/ 2189948 h 5396347"/>
                  <a:gd name="connsiteX2" fmla="*/ 3539410 w 3616086"/>
                  <a:gd name="connsiteY2" fmla="*/ 3047945 h 5396347"/>
                  <a:gd name="connsiteX3" fmla="*/ 3615867 w 3616086"/>
                  <a:gd name="connsiteY3" fmla="*/ 3345419 h 5396347"/>
                  <a:gd name="connsiteX4" fmla="*/ 3593663 w 3616086"/>
                  <a:gd name="connsiteY4" fmla="*/ 4254613 h 5396347"/>
                  <a:gd name="connsiteX5" fmla="*/ 3554552 w 3616086"/>
                  <a:gd name="connsiteY5" fmla="*/ 4523026 h 5396347"/>
                  <a:gd name="connsiteX6" fmla="*/ 3543960 w 3616086"/>
                  <a:gd name="connsiteY6" fmla="*/ 4652513 h 5396347"/>
                  <a:gd name="connsiteX7" fmla="*/ 3502336 w 3616086"/>
                  <a:gd name="connsiteY7" fmla="*/ 5334646 h 5396347"/>
                  <a:gd name="connsiteX8" fmla="*/ 2514377 w 3616086"/>
                  <a:gd name="connsiteY8" fmla="*/ 5396301 h 5396347"/>
                  <a:gd name="connsiteX9" fmla="*/ 2157964 w 3616086"/>
                  <a:gd name="connsiteY9" fmla="*/ 5355696 h 5396347"/>
                  <a:gd name="connsiteX10" fmla="*/ 2107786 w 3616086"/>
                  <a:gd name="connsiteY10" fmla="*/ 5334782 h 5396347"/>
                  <a:gd name="connsiteX11" fmla="*/ 2097533 w 3616086"/>
                  <a:gd name="connsiteY11" fmla="*/ 5296961 h 5396347"/>
                  <a:gd name="connsiteX12" fmla="*/ 2017138 w 3616086"/>
                  <a:gd name="connsiteY12" fmla="*/ 5072073 h 5396347"/>
                  <a:gd name="connsiteX13" fmla="*/ 1903539 w 3616086"/>
                  <a:gd name="connsiteY13" fmla="*/ 4963636 h 5396347"/>
                  <a:gd name="connsiteX14" fmla="*/ 1672948 w 3616086"/>
                  <a:gd name="connsiteY14" fmla="*/ 4875229 h 5396347"/>
                  <a:gd name="connsiteX15" fmla="*/ 1623991 w 3616086"/>
                  <a:gd name="connsiteY15" fmla="*/ 4899130 h 5396347"/>
                  <a:gd name="connsiteX16" fmla="*/ 1604368 w 3616086"/>
                  <a:gd name="connsiteY16" fmla="*/ 4924253 h 5396347"/>
                  <a:gd name="connsiteX17" fmla="*/ 1519016 w 3616086"/>
                  <a:gd name="connsiteY17" fmla="*/ 4948290 h 5396347"/>
                  <a:gd name="connsiteX18" fmla="*/ 1455868 w 3616086"/>
                  <a:gd name="connsiteY18" fmla="*/ 4903340 h 5396347"/>
                  <a:gd name="connsiteX19" fmla="*/ 1458177 w 3616086"/>
                  <a:gd name="connsiteY19" fmla="*/ 4876315 h 5396347"/>
                  <a:gd name="connsiteX20" fmla="*/ 1525942 w 3616086"/>
                  <a:gd name="connsiteY20" fmla="*/ 4316403 h 5396347"/>
                  <a:gd name="connsiteX21" fmla="*/ 1550658 w 3616086"/>
                  <a:gd name="connsiteY21" fmla="*/ 4025855 h 5396347"/>
                  <a:gd name="connsiteX22" fmla="*/ 1690195 w 3616086"/>
                  <a:gd name="connsiteY22" fmla="*/ 3131870 h 5396347"/>
                  <a:gd name="connsiteX23" fmla="*/ 1673219 w 3616086"/>
                  <a:gd name="connsiteY23" fmla="*/ 3098599 h 5396347"/>
                  <a:gd name="connsiteX24" fmla="*/ 1024968 w 3616086"/>
                  <a:gd name="connsiteY24" fmla="*/ 2655273 h 5396347"/>
                  <a:gd name="connsiteX25" fmla="*/ 836340 w 3616086"/>
                  <a:gd name="connsiteY25" fmla="*/ 2515805 h 5396347"/>
                  <a:gd name="connsiteX26" fmla="*/ 605272 w 3616086"/>
                  <a:gd name="connsiteY26" fmla="*/ 2265114 h 5396347"/>
                  <a:gd name="connsiteX27" fmla="*/ 356348 w 3616086"/>
                  <a:gd name="connsiteY27" fmla="*/ 756015 h 5396347"/>
                  <a:gd name="connsiteX28" fmla="*/ 321378 w 3616086"/>
                  <a:gd name="connsiteY28" fmla="*/ 691033 h 5396347"/>
                  <a:gd name="connsiteX29" fmla="*/ 242274 w 3616086"/>
                  <a:gd name="connsiteY29" fmla="*/ 638342 h 5396347"/>
                  <a:gd name="connsiteX30" fmla="*/ 237996 w 3616086"/>
                  <a:gd name="connsiteY30" fmla="*/ 664756 h 5396347"/>
                  <a:gd name="connsiteX31" fmla="*/ 231681 w 3616086"/>
                  <a:gd name="connsiteY31" fmla="*/ 1021508 h 5396347"/>
                  <a:gd name="connsiteX32" fmla="*/ 177836 w 3616086"/>
                  <a:gd name="connsiteY32" fmla="*/ 1013427 h 5396347"/>
                  <a:gd name="connsiteX33" fmla="*/ 179058 w 3616086"/>
                  <a:gd name="connsiteY33" fmla="*/ 600318 h 5396347"/>
                  <a:gd name="connsiteX34" fmla="*/ 165953 w 3616086"/>
                  <a:gd name="connsiteY34" fmla="*/ 581238 h 5396347"/>
                  <a:gd name="connsiteX35" fmla="*/ 86034 w 3616086"/>
                  <a:gd name="connsiteY35" fmla="*/ 528411 h 5396347"/>
                  <a:gd name="connsiteX36" fmla="*/ 43460 w 3616086"/>
                  <a:gd name="connsiteY36" fmla="*/ 416917 h 5396347"/>
                  <a:gd name="connsiteX37" fmla="*/ 50386 w 3616086"/>
                  <a:gd name="connsiteY37" fmla="*/ 371967 h 5396347"/>
                  <a:gd name="connsiteX38" fmla="*/ 39861 w 3616086"/>
                  <a:gd name="connsiteY38" fmla="*/ 340596 h 5396347"/>
                  <a:gd name="connsiteX39" fmla="*/ 1497 w 3616086"/>
                  <a:gd name="connsiteY39" fmla="*/ 211109 h 5396347"/>
                  <a:gd name="connsiteX40" fmla="*/ 18608 w 3616086"/>
                  <a:gd name="connsiteY40" fmla="*/ 87054 h 5396347"/>
                  <a:gd name="connsiteX41" fmla="*/ 74626 w 3616086"/>
                  <a:gd name="connsiteY41" fmla="*/ 5233 h 5396347"/>
                  <a:gd name="connsiteX42" fmla="*/ 107083 w 3616086"/>
                  <a:gd name="connsiteY42" fmla="*/ 2857 h 5396347"/>
                  <a:gd name="connsiteX43" fmla="*/ 582526 w 3616086"/>
                  <a:gd name="connsiteY43" fmla="*/ 182998 h 5396347"/>
                  <a:gd name="connsiteX44" fmla="*/ 601538 w 3616086"/>
                  <a:gd name="connsiteY44" fmla="*/ 208393 h 5396347"/>
                  <a:gd name="connsiteX45" fmla="*/ 1022320 w 3616086"/>
                  <a:gd name="connsiteY45" fmla="*/ 1597376 h 5396347"/>
                  <a:gd name="connsiteX46" fmla="*/ 1249313 w 3616086"/>
                  <a:gd name="connsiteY46" fmla="*/ 1855128 h 5396347"/>
                  <a:gd name="connsiteX47" fmla="*/ 2169372 w 3616086"/>
                  <a:gd name="connsiteY47" fmla="*/ 2309521 h 5396347"/>
                  <a:gd name="connsiteX48" fmla="*/ 2274958 w 3616086"/>
                  <a:gd name="connsiteY48" fmla="*/ 2319843 h 5396347"/>
                  <a:gd name="connsiteX49" fmla="*/ 2299606 w 3616086"/>
                  <a:gd name="connsiteY49" fmla="*/ 2304836 h 5396347"/>
                  <a:gd name="connsiteX50" fmla="*/ 2906777 w 3616086"/>
                  <a:gd name="connsiteY50" fmla="*/ 2125306 h 5396347"/>
                  <a:gd name="connsiteX51" fmla="*/ 2937943 w 3616086"/>
                  <a:gd name="connsiteY51" fmla="*/ 2123541 h 5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616086" h="5396347">
                    <a:moveTo>
                      <a:pt x="2937943" y="2123541"/>
                    </a:moveTo>
                    <a:cubicBezTo>
                      <a:pt x="3001566" y="2110368"/>
                      <a:pt x="3045702" y="2141399"/>
                      <a:pt x="3079109" y="2189948"/>
                    </a:cubicBezTo>
                    <a:cubicBezTo>
                      <a:pt x="3124399" y="2255812"/>
                      <a:pt x="3418750" y="2834804"/>
                      <a:pt x="3539410" y="3047945"/>
                    </a:cubicBezTo>
                    <a:cubicBezTo>
                      <a:pt x="3591490" y="3139951"/>
                      <a:pt x="3612675" y="3240987"/>
                      <a:pt x="3615867" y="3345419"/>
                    </a:cubicBezTo>
                    <a:cubicBezTo>
                      <a:pt x="3617360" y="3392882"/>
                      <a:pt x="3611385" y="4118879"/>
                      <a:pt x="3593663" y="4254613"/>
                    </a:cubicBezTo>
                    <a:cubicBezTo>
                      <a:pt x="3581984" y="4344243"/>
                      <a:pt x="3570101" y="4433872"/>
                      <a:pt x="3554552" y="4523026"/>
                    </a:cubicBezTo>
                    <a:cubicBezTo>
                      <a:pt x="3547151" y="4565532"/>
                      <a:pt x="3547015" y="4609328"/>
                      <a:pt x="3543960" y="4652513"/>
                    </a:cubicBezTo>
                    <a:cubicBezTo>
                      <a:pt x="3534860" y="4781457"/>
                      <a:pt x="3506071" y="5325141"/>
                      <a:pt x="3502336" y="5334646"/>
                    </a:cubicBezTo>
                    <a:cubicBezTo>
                      <a:pt x="3493848" y="5341640"/>
                      <a:pt x="2614463" y="5398202"/>
                      <a:pt x="2514377" y="5396301"/>
                    </a:cubicBezTo>
                    <a:cubicBezTo>
                      <a:pt x="2394532" y="5394060"/>
                      <a:pt x="2275026" y="5384622"/>
                      <a:pt x="2157964" y="5355696"/>
                    </a:cubicBezTo>
                    <a:cubicBezTo>
                      <a:pt x="2140174" y="5351282"/>
                      <a:pt x="2123199" y="5344900"/>
                      <a:pt x="2107786" y="5334782"/>
                    </a:cubicBezTo>
                    <a:cubicBezTo>
                      <a:pt x="2095563" y="5324597"/>
                      <a:pt x="2095767" y="5310406"/>
                      <a:pt x="2097533" y="5296961"/>
                    </a:cubicBezTo>
                    <a:cubicBezTo>
                      <a:pt x="2109211" y="5208079"/>
                      <a:pt x="2078928" y="5134474"/>
                      <a:pt x="2017138" y="5072073"/>
                    </a:cubicBezTo>
                    <a:cubicBezTo>
                      <a:pt x="1980267" y="5034864"/>
                      <a:pt x="1944755" y="4996228"/>
                      <a:pt x="1903539" y="4963636"/>
                    </a:cubicBezTo>
                    <a:cubicBezTo>
                      <a:pt x="1835978" y="4910197"/>
                      <a:pt x="1762916" y="4871154"/>
                      <a:pt x="1672948" y="4875229"/>
                    </a:cubicBezTo>
                    <a:cubicBezTo>
                      <a:pt x="1652238" y="4876179"/>
                      <a:pt x="1636417" y="4882969"/>
                      <a:pt x="1623991" y="4899130"/>
                    </a:cubicBezTo>
                    <a:cubicBezTo>
                      <a:pt x="1617540" y="4907549"/>
                      <a:pt x="1611226" y="4916173"/>
                      <a:pt x="1604368" y="4924253"/>
                    </a:cubicBezTo>
                    <a:cubicBezTo>
                      <a:pt x="1579856" y="4952907"/>
                      <a:pt x="1554393" y="4961055"/>
                      <a:pt x="1519016" y="4948290"/>
                    </a:cubicBezTo>
                    <a:cubicBezTo>
                      <a:pt x="1494232" y="4939327"/>
                      <a:pt x="1468973" y="4929549"/>
                      <a:pt x="1455868" y="4903340"/>
                    </a:cubicBezTo>
                    <a:cubicBezTo>
                      <a:pt x="1454103" y="4894105"/>
                      <a:pt x="1455936" y="4885210"/>
                      <a:pt x="1458177" y="4876315"/>
                    </a:cubicBezTo>
                    <a:cubicBezTo>
                      <a:pt x="1485202" y="4771544"/>
                      <a:pt x="1522140" y="4396798"/>
                      <a:pt x="1525942" y="4316403"/>
                    </a:cubicBezTo>
                    <a:cubicBezTo>
                      <a:pt x="1530559" y="4219305"/>
                      <a:pt x="1539658" y="4122478"/>
                      <a:pt x="1550658" y="4025855"/>
                    </a:cubicBezTo>
                    <a:cubicBezTo>
                      <a:pt x="1573337" y="3827176"/>
                      <a:pt x="1662423" y="3230259"/>
                      <a:pt x="1690195" y="3131870"/>
                    </a:cubicBezTo>
                    <a:cubicBezTo>
                      <a:pt x="1695151" y="3114216"/>
                      <a:pt x="1683947" y="3107019"/>
                      <a:pt x="1673219" y="3098599"/>
                    </a:cubicBezTo>
                    <a:cubicBezTo>
                      <a:pt x="1590652" y="3033821"/>
                      <a:pt x="1054709" y="2672384"/>
                      <a:pt x="1024968" y="2655273"/>
                    </a:cubicBezTo>
                    <a:cubicBezTo>
                      <a:pt x="956660" y="2616094"/>
                      <a:pt x="895685" y="2567070"/>
                      <a:pt x="836340" y="2515805"/>
                    </a:cubicBezTo>
                    <a:cubicBezTo>
                      <a:pt x="761920" y="2451570"/>
                      <a:pt x="613760" y="2278559"/>
                      <a:pt x="605272" y="2265114"/>
                    </a:cubicBezTo>
                    <a:cubicBezTo>
                      <a:pt x="601199" y="2250923"/>
                      <a:pt x="362934" y="826971"/>
                      <a:pt x="356348" y="756015"/>
                    </a:cubicBezTo>
                    <a:cubicBezTo>
                      <a:pt x="353835" y="729058"/>
                      <a:pt x="345823" y="706854"/>
                      <a:pt x="321378" y="691033"/>
                    </a:cubicBezTo>
                    <a:cubicBezTo>
                      <a:pt x="294829" y="673787"/>
                      <a:pt x="268823" y="655725"/>
                      <a:pt x="242274" y="638342"/>
                    </a:cubicBezTo>
                    <a:cubicBezTo>
                      <a:pt x="235551" y="648052"/>
                      <a:pt x="237996" y="656676"/>
                      <a:pt x="237996" y="664756"/>
                    </a:cubicBezTo>
                    <a:cubicBezTo>
                      <a:pt x="237792" y="771089"/>
                      <a:pt x="238946" y="1009761"/>
                      <a:pt x="231681" y="1021508"/>
                    </a:cubicBezTo>
                    <a:cubicBezTo>
                      <a:pt x="219866" y="1033933"/>
                      <a:pt x="174237" y="1024903"/>
                      <a:pt x="177836" y="1013427"/>
                    </a:cubicBezTo>
                    <a:cubicBezTo>
                      <a:pt x="178175" y="875724"/>
                      <a:pt x="178447" y="738021"/>
                      <a:pt x="179058" y="600318"/>
                    </a:cubicBezTo>
                    <a:cubicBezTo>
                      <a:pt x="179126" y="589997"/>
                      <a:pt x="173286" y="585923"/>
                      <a:pt x="165953" y="581238"/>
                    </a:cubicBezTo>
                    <a:cubicBezTo>
                      <a:pt x="139132" y="563923"/>
                      <a:pt x="112515" y="546269"/>
                      <a:pt x="86034" y="528411"/>
                    </a:cubicBezTo>
                    <a:cubicBezTo>
                      <a:pt x="45768" y="501318"/>
                      <a:pt x="33885" y="463293"/>
                      <a:pt x="43460" y="416917"/>
                    </a:cubicBezTo>
                    <a:cubicBezTo>
                      <a:pt x="46515" y="402047"/>
                      <a:pt x="48416" y="386973"/>
                      <a:pt x="50386" y="371967"/>
                    </a:cubicBezTo>
                    <a:cubicBezTo>
                      <a:pt x="51947" y="359948"/>
                      <a:pt x="47941" y="349559"/>
                      <a:pt x="39861" y="340596"/>
                    </a:cubicBezTo>
                    <a:cubicBezTo>
                      <a:pt x="6589" y="303522"/>
                      <a:pt x="-4343" y="258029"/>
                      <a:pt x="1497" y="211109"/>
                    </a:cubicBezTo>
                    <a:cubicBezTo>
                      <a:pt x="6657" y="169825"/>
                      <a:pt x="9917" y="127998"/>
                      <a:pt x="18608" y="87054"/>
                    </a:cubicBezTo>
                    <a:cubicBezTo>
                      <a:pt x="26077" y="51813"/>
                      <a:pt x="42373" y="23295"/>
                      <a:pt x="74626" y="5233"/>
                    </a:cubicBezTo>
                    <a:cubicBezTo>
                      <a:pt x="85286" y="-742"/>
                      <a:pt x="95132" y="-1693"/>
                      <a:pt x="107083" y="2857"/>
                    </a:cubicBezTo>
                    <a:cubicBezTo>
                      <a:pt x="265428" y="63289"/>
                      <a:pt x="423841" y="123449"/>
                      <a:pt x="582526" y="182998"/>
                    </a:cubicBezTo>
                    <a:cubicBezTo>
                      <a:pt x="595902" y="188023"/>
                      <a:pt x="598686" y="197325"/>
                      <a:pt x="601538" y="208393"/>
                    </a:cubicBezTo>
                    <a:cubicBezTo>
                      <a:pt x="645470" y="379096"/>
                      <a:pt x="981172" y="1474882"/>
                      <a:pt x="1022320" y="1597376"/>
                    </a:cubicBezTo>
                    <a:cubicBezTo>
                      <a:pt x="1061975" y="1715456"/>
                      <a:pt x="1137344" y="1800604"/>
                      <a:pt x="1249313" y="1855128"/>
                    </a:cubicBezTo>
                    <a:cubicBezTo>
                      <a:pt x="1431084" y="1943671"/>
                      <a:pt x="2045181" y="2245219"/>
                      <a:pt x="2169372" y="2309521"/>
                    </a:cubicBezTo>
                    <a:cubicBezTo>
                      <a:pt x="2205292" y="2328126"/>
                      <a:pt x="2238223" y="2332336"/>
                      <a:pt x="2274958" y="2319843"/>
                    </a:cubicBezTo>
                    <a:cubicBezTo>
                      <a:pt x="2280797" y="2310947"/>
                      <a:pt x="2289828" y="2307620"/>
                      <a:pt x="2299606" y="2304836"/>
                    </a:cubicBezTo>
                    <a:cubicBezTo>
                      <a:pt x="2502154" y="2245491"/>
                      <a:pt x="2704364" y="2185059"/>
                      <a:pt x="2906777" y="2125306"/>
                    </a:cubicBezTo>
                    <a:cubicBezTo>
                      <a:pt x="2917097" y="2122115"/>
                      <a:pt x="2927350" y="2119263"/>
                      <a:pt x="2937943" y="2123541"/>
                    </a:cubicBezTo>
                    <a:close/>
                  </a:path>
                </a:pathLst>
              </a:custGeom>
              <a:solidFill>
                <a:srgbClr val="4963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7">
                <a:extLst>
                  <a:ext uri="{FF2B5EF4-FFF2-40B4-BE49-F238E27FC236}">
                    <a16:creationId xmlns:a16="http://schemas.microsoft.com/office/drawing/2014/main" id="{143F46DC-65E2-47A2-AE81-C3089D6EB6E2}"/>
                  </a:ext>
                </a:extLst>
              </p:cNvPr>
              <p:cNvSpPr/>
              <p:nvPr/>
            </p:nvSpPr>
            <p:spPr>
              <a:xfrm>
                <a:off x="8144412" y="632673"/>
                <a:ext cx="1229628" cy="1406087"/>
              </a:xfrm>
              <a:custGeom>
                <a:avLst/>
                <a:gdLst>
                  <a:gd name="connsiteX0" fmla="*/ 24 w 1229628"/>
                  <a:gd name="connsiteY0" fmla="*/ 294447 h 1406087"/>
                  <a:gd name="connsiteX1" fmla="*/ 89925 w 1229628"/>
                  <a:gd name="connsiteY1" fmla="*/ 119262 h 1406087"/>
                  <a:gd name="connsiteX2" fmla="*/ 336134 w 1229628"/>
                  <a:gd name="connsiteY2" fmla="*/ 2540 h 1406087"/>
                  <a:gd name="connsiteX3" fmla="*/ 707553 w 1229628"/>
                  <a:gd name="connsiteY3" fmla="*/ 13744 h 1406087"/>
                  <a:gd name="connsiteX4" fmla="*/ 1133360 w 1229628"/>
                  <a:gd name="connsiteY4" fmla="*/ 310403 h 1406087"/>
                  <a:gd name="connsiteX5" fmla="*/ 1229508 w 1229628"/>
                  <a:gd name="connsiteY5" fmla="*/ 651674 h 1406087"/>
                  <a:gd name="connsiteX6" fmla="*/ 1197459 w 1229628"/>
                  <a:gd name="connsiteY6" fmla="*/ 890414 h 1406087"/>
                  <a:gd name="connsiteX7" fmla="*/ 1198884 w 1229628"/>
                  <a:gd name="connsiteY7" fmla="*/ 1162086 h 1406087"/>
                  <a:gd name="connsiteX8" fmla="*/ 1142459 w 1229628"/>
                  <a:gd name="connsiteY8" fmla="*/ 1331227 h 1406087"/>
                  <a:gd name="connsiteX9" fmla="*/ 1071909 w 1229628"/>
                  <a:gd name="connsiteY9" fmla="*/ 1393832 h 1406087"/>
                  <a:gd name="connsiteX10" fmla="*/ 923953 w 1229628"/>
                  <a:gd name="connsiteY10" fmla="*/ 1381474 h 1406087"/>
                  <a:gd name="connsiteX11" fmla="*/ 663078 w 1229628"/>
                  <a:gd name="connsiteY11" fmla="*/ 1123246 h 1406087"/>
                  <a:gd name="connsiteX12" fmla="*/ 522862 w 1229628"/>
                  <a:gd name="connsiteY12" fmla="*/ 983913 h 1406087"/>
                  <a:gd name="connsiteX13" fmla="*/ 370085 w 1229628"/>
                  <a:gd name="connsiteY13" fmla="*/ 646921 h 1406087"/>
                  <a:gd name="connsiteX14" fmla="*/ 285344 w 1229628"/>
                  <a:gd name="connsiteY14" fmla="*/ 448514 h 1406087"/>
                  <a:gd name="connsiteX15" fmla="*/ 146283 w 1229628"/>
                  <a:gd name="connsiteY15" fmla="*/ 347545 h 1406087"/>
                  <a:gd name="connsiteX16" fmla="*/ 24 w 1229628"/>
                  <a:gd name="connsiteY16" fmla="*/ 294447 h 14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9628" h="1406087">
                    <a:moveTo>
                      <a:pt x="24" y="294447"/>
                    </a:moveTo>
                    <a:cubicBezTo>
                      <a:pt x="18494" y="230144"/>
                      <a:pt x="47012" y="170935"/>
                      <a:pt x="89925" y="119262"/>
                    </a:cubicBezTo>
                    <a:cubicBezTo>
                      <a:pt x="153888" y="42330"/>
                      <a:pt x="239307" y="7837"/>
                      <a:pt x="336134" y="2540"/>
                    </a:cubicBezTo>
                    <a:cubicBezTo>
                      <a:pt x="460054" y="-4250"/>
                      <a:pt x="584448" y="3627"/>
                      <a:pt x="707553" y="13744"/>
                    </a:cubicBezTo>
                    <a:cubicBezTo>
                      <a:pt x="903379" y="29836"/>
                      <a:pt x="1042441" y="138614"/>
                      <a:pt x="1133360" y="310403"/>
                    </a:cubicBezTo>
                    <a:cubicBezTo>
                      <a:pt x="1189853" y="417076"/>
                      <a:pt x="1227131" y="529520"/>
                      <a:pt x="1229508" y="651674"/>
                    </a:cubicBezTo>
                    <a:cubicBezTo>
                      <a:pt x="1231069" y="732951"/>
                      <a:pt x="1217354" y="812327"/>
                      <a:pt x="1197459" y="890414"/>
                    </a:cubicBezTo>
                    <a:cubicBezTo>
                      <a:pt x="1174236" y="981469"/>
                      <a:pt x="1168193" y="1071302"/>
                      <a:pt x="1198884" y="1162086"/>
                    </a:cubicBezTo>
                    <a:cubicBezTo>
                      <a:pt x="1220137" y="1225030"/>
                      <a:pt x="1180144" y="1282881"/>
                      <a:pt x="1142459" y="1331227"/>
                    </a:cubicBezTo>
                    <a:cubicBezTo>
                      <a:pt x="1122971" y="1356282"/>
                      <a:pt x="1100632" y="1380319"/>
                      <a:pt x="1071909" y="1393832"/>
                    </a:cubicBezTo>
                    <a:cubicBezTo>
                      <a:pt x="1025465" y="1415764"/>
                      <a:pt x="969040" y="1406190"/>
                      <a:pt x="923953" y="1381474"/>
                    </a:cubicBezTo>
                    <a:cubicBezTo>
                      <a:pt x="819589" y="1324369"/>
                      <a:pt x="741911" y="1209345"/>
                      <a:pt x="663078" y="1123246"/>
                    </a:cubicBezTo>
                    <a:cubicBezTo>
                      <a:pt x="618535" y="1074629"/>
                      <a:pt x="565572" y="1034160"/>
                      <a:pt x="522862" y="983913"/>
                    </a:cubicBezTo>
                    <a:cubicBezTo>
                      <a:pt x="442399" y="889123"/>
                      <a:pt x="404035" y="766494"/>
                      <a:pt x="370085" y="646921"/>
                    </a:cubicBezTo>
                    <a:cubicBezTo>
                      <a:pt x="350258" y="577254"/>
                      <a:pt x="330295" y="505279"/>
                      <a:pt x="285344" y="448514"/>
                    </a:cubicBezTo>
                    <a:cubicBezTo>
                      <a:pt x="249153" y="402749"/>
                      <a:pt x="199246" y="370699"/>
                      <a:pt x="146283" y="347545"/>
                    </a:cubicBezTo>
                    <a:cubicBezTo>
                      <a:pt x="132975" y="341774"/>
                      <a:pt x="-2081" y="301848"/>
                      <a:pt x="24" y="294447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8">
                <a:extLst>
                  <a:ext uri="{FF2B5EF4-FFF2-40B4-BE49-F238E27FC236}">
                    <a16:creationId xmlns:a16="http://schemas.microsoft.com/office/drawing/2014/main" id="{6EF0415B-EBA2-414C-B591-336F294731F0}"/>
                  </a:ext>
                </a:extLst>
              </p:cNvPr>
              <p:cNvSpPr/>
              <p:nvPr/>
            </p:nvSpPr>
            <p:spPr>
              <a:xfrm>
                <a:off x="5768713" y="982638"/>
                <a:ext cx="823013" cy="1427588"/>
              </a:xfrm>
              <a:custGeom>
                <a:avLst/>
                <a:gdLst>
                  <a:gd name="connsiteX0" fmla="*/ 675891 w 823013"/>
                  <a:gd name="connsiteY0" fmla="*/ 2469 h 1427588"/>
                  <a:gd name="connsiteX1" fmla="*/ 817532 w 823013"/>
                  <a:gd name="connsiteY1" fmla="*/ 125913 h 1427588"/>
                  <a:gd name="connsiteX2" fmla="*/ 821063 w 823013"/>
                  <a:gd name="connsiteY2" fmla="*/ 1338286 h 1427588"/>
                  <a:gd name="connsiteX3" fmla="*/ 699249 w 823013"/>
                  <a:gd name="connsiteY3" fmla="*/ 1427575 h 1427588"/>
                  <a:gd name="connsiteX4" fmla="*/ 385003 w 823013"/>
                  <a:gd name="connsiteY4" fmla="*/ 1382557 h 1427588"/>
                  <a:gd name="connsiteX5" fmla="*/ 126572 w 823013"/>
                  <a:gd name="connsiteY5" fmla="*/ 1418884 h 1427588"/>
                  <a:gd name="connsiteX6" fmla="*/ 72 w 823013"/>
                  <a:gd name="connsiteY6" fmla="*/ 1294082 h 1427588"/>
                  <a:gd name="connsiteX7" fmla="*/ 4 w 823013"/>
                  <a:gd name="connsiteY7" fmla="*/ 125642 h 1427588"/>
                  <a:gd name="connsiteX8" fmla="*/ 141714 w 823013"/>
                  <a:gd name="connsiteY8" fmla="*/ 2266 h 1427588"/>
                  <a:gd name="connsiteX9" fmla="*/ 352614 w 823013"/>
                  <a:gd name="connsiteY9" fmla="*/ 34179 h 1427588"/>
                  <a:gd name="connsiteX10" fmla="*/ 675891 w 823013"/>
                  <a:gd name="connsiteY10" fmla="*/ 2469 h 142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3013" h="1427588">
                    <a:moveTo>
                      <a:pt x="675891" y="2469"/>
                    </a:moveTo>
                    <a:cubicBezTo>
                      <a:pt x="757507" y="-8395"/>
                      <a:pt x="817260" y="43006"/>
                      <a:pt x="817532" y="125913"/>
                    </a:cubicBezTo>
                    <a:cubicBezTo>
                      <a:pt x="818007" y="269728"/>
                      <a:pt x="826834" y="1320156"/>
                      <a:pt x="821063" y="1338286"/>
                    </a:cubicBezTo>
                    <a:cubicBezTo>
                      <a:pt x="804087" y="1391113"/>
                      <a:pt x="755131" y="1428390"/>
                      <a:pt x="699249" y="1427575"/>
                    </a:cubicBezTo>
                    <a:cubicBezTo>
                      <a:pt x="646761" y="1426829"/>
                      <a:pt x="502268" y="1366668"/>
                      <a:pt x="385003" y="1382557"/>
                    </a:cubicBezTo>
                    <a:cubicBezTo>
                      <a:pt x="317645" y="1392403"/>
                      <a:pt x="145312" y="1416168"/>
                      <a:pt x="126572" y="1418884"/>
                    </a:cubicBezTo>
                    <a:cubicBezTo>
                      <a:pt x="54868" y="1429273"/>
                      <a:pt x="-879" y="1355057"/>
                      <a:pt x="72" y="1294082"/>
                    </a:cubicBezTo>
                    <a:cubicBezTo>
                      <a:pt x="2381" y="1138181"/>
                      <a:pt x="2041" y="359153"/>
                      <a:pt x="4" y="125642"/>
                    </a:cubicBezTo>
                    <a:cubicBezTo>
                      <a:pt x="-539" y="62697"/>
                      <a:pt x="54528" y="-14234"/>
                      <a:pt x="141714" y="2266"/>
                    </a:cubicBezTo>
                    <a:cubicBezTo>
                      <a:pt x="211516" y="15506"/>
                      <a:pt x="282268" y="23790"/>
                      <a:pt x="352614" y="34179"/>
                    </a:cubicBezTo>
                    <a:cubicBezTo>
                      <a:pt x="468249" y="49321"/>
                      <a:pt x="650292" y="5932"/>
                      <a:pt x="675891" y="2469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9">
                <a:extLst>
                  <a:ext uri="{FF2B5EF4-FFF2-40B4-BE49-F238E27FC236}">
                    <a16:creationId xmlns:a16="http://schemas.microsoft.com/office/drawing/2014/main" id="{9B093506-E630-4D71-84C5-C5EA4067B395}"/>
                  </a:ext>
                </a:extLst>
              </p:cNvPr>
              <p:cNvSpPr/>
              <p:nvPr/>
            </p:nvSpPr>
            <p:spPr>
              <a:xfrm>
                <a:off x="7815158" y="1335101"/>
                <a:ext cx="644165" cy="788592"/>
              </a:xfrm>
              <a:custGeom>
                <a:avLst/>
                <a:gdLst>
                  <a:gd name="connsiteX0" fmla="*/ 415377 w 644165"/>
                  <a:gd name="connsiteY0" fmla="*/ 778452 h 788592"/>
                  <a:gd name="connsiteX1" fmla="*/ 313865 w 644165"/>
                  <a:gd name="connsiteY1" fmla="*/ 788570 h 788592"/>
                  <a:gd name="connsiteX2" fmla="*/ 122112 w 644165"/>
                  <a:gd name="connsiteY2" fmla="*/ 701113 h 788592"/>
                  <a:gd name="connsiteX3" fmla="*/ 9329 w 644165"/>
                  <a:gd name="connsiteY3" fmla="*/ 472626 h 788592"/>
                  <a:gd name="connsiteX4" fmla="*/ 32755 w 644165"/>
                  <a:gd name="connsiteY4" fmla="*/ 243121 h 788592"/>
                  <a:gd name="connsiteX5" fmla="*/ 190760 w 644165"/>
                  <a:gd name="connsiteY5" fmla="*/ 7844 h 788592"/>
                  <a:gd name="connsiteX6" fmla="*/ 204680 w 644165"/>
                  <a:gd name="connsiteY6" fmla="*/ 2276 h 788592"/>
                  <a:gd name="connsiteX7" fmla="*/ 228309 w 644165"/>
                  <a:gd name="connsiteY7" fmla="*/ 5264 h 788592"/>
                  <a:gd name="connsiteX8" fmla="*/ 609777 w 644165"/>
                  <a:gd name="connsiteY8" fmla="*/ 243732 h 788592"/>
                  <a:gd name="connsiteX9" fmla="*/ 631506 w 644165"/>
                  <a:gd name="connsiteY9" fmla="*/ 267022 h 788592"/>
                  <a:gd name="connsiteX10" fmla="*/ 643388 w 644165"/>
                  <a:gd name="connsiteY10" fmla="*/ 307287 h 788592"/>
                  <a:gd name="connsiteX11" fmla="*/ 633746 w 644165"/>
                  <a:gd name="connsiteY11" fmla="*/ 440577 h 788592"/>
                  <a:gd name="connsiteX12" fmla="*/ 633407 w 644165"/>
                  <a:gd name="connsiteY12" fmla="*/ 603607 h 788592"/>
                  <a:gd name="connsiteX13" fmla="*/ 641215 w 644165"/>
                  <a:gd name="connsiteY13" fmla="*/ 648897 h 788592"/>
                  <a:gd name="connsiteX14" fmla="*/ 614259 w 644165"/>
                  <a:gd name="connsiteY14" fmla="*/ 701589 h 788592"/>
                  <a:gd name="connsiteX15" fmla="*/ 426512 w 644165"/>
                  <a:gd name="connsiteY15" fmla="*/ 780150 h 788592"/>
                  <a:gd name="connsiteX16" fmla="*/ 415377 w 644165"/>
                  <a:gd name="connsiteY16" fmla="*/ 778452 h 78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4165" h="788592">
                    <a:moveTo>
                      <a:pt x="415377" y="778452"/>
                    </a:moveTo>
                    <a:cubicBezTo>
                      <a:pt x="381562" y="781372"/>
                      <a:pt x="348290" y="788094"/>
                      <a:pt x="313865" y="788570"/>
                    </a:cubicBezTo>
                    <a:cubicBezTo>
                      <a:pt x="235371" y="789520"/>
                      <a:pt x="170662" y="760255"/>
                      <a:pt x="122112" y="701113"/>
                    </a:cubicBezTo>
                    <a:cubicBezTo>
                      <a:pt x="67316" y="634231"/>
                      <a:pt x="27662" y="558046"/>
                      <a:pt x="9329" y="472626"/>
                    </a:cubicBezTo>
                    <a:cubicBezTo>
                      <a:pt x="-7850" y="392911"/>
                      <a:pt x="-2011" y="316047"/>
                      <a:pt x="32755" y="243121"/>
                    </a:cubicBezTo>
                    <a:cubicBezTo>
                      <a:pt x="73767" y="157023"/>
                      <a:pt x="129242" y="80362"/>
                      <a:pt x="190760" y="7844"/>
                    </a:cubicBezTo>
                    <a:cubicBezTo>
                      <a:pt x="192661" y="5603"/>
                      <a:pt x="202303" y="4109"/>
                      <a:pt x="204680" y="2276"/>
                    </a:cubicBezTo>
                    <a:cubicBezTo>
                      <a:pt x="213303" y="-2816"/>
                      <a:pt x="220908" y="1733"/>
                      <a:pt x="228309" y="5264"/>
                    </a:cubicBezTo>
                    <a:cubicBezTo>
                      <a:pt x="364111" y="70856"/>
                      <a:pt x="492580" y="148263"/>
                      <a:pt x="609777" y="243732"/>
                    </a:cubicBezTo>
                    <a:cubicBezTo>
                      <a:pt x="618061" y="250454"/>
                      <a:pt x="625259" y="258263"/>
                      <a:pt x="631506" y="267022"/>
                    </a:cubicBezTo>
                    <a:cubicBezTo>
                      <a:pt x="639450" y="279312"/>
                      <a:pt x="640536" y="293504"/>
                      <a:pt x="643388" y="307287"/>
                    </a:cubicBezTo>
                    <a:cubicBezTo>
                      <a:pt x="646783" y="352170"/>
                      <a:pt x="638228" y="396306"/>
                      <a:pt x="633746" y="440577"/>
                    </a:cubicBezTo>
                    <a:cubicBezTo>
                      <a:pt x="628246" y="495034"/>
                      <a:pt x="628925" y="549287"/>
                      <a:pt x="633407" y="603607"/>
                    </a:cubicBezTo>
                    <a:cubicBezTo>
                      <a:pt x="639042" y="618206"/>
                      <a:pt x="643524" y="632941"/>
                      <a:pt x="641215" y="648897"/>
                    </a:cubicBezTo>
                    <a:cubicBezTo>
                      <a:pt x="642030" y="671441"/>
                      <a:pt x="631030" y="689027"/>
                      <a:pt x="614259" y="701589"/>
                    </a:cubicBezTo>
                    <a:cubicBezTo>
                      <a:pt x="558376" y="743348"/>
                      <a:pt x="492920" y="763107"/>
                      <a:pt x="426512" y="780150"/>
                    </a:cubicBezTo>
                    <a:cubicBezTo>
                      <a:pt x="422778" y="781101"/>
                      <a:pt x="418976" y="779471"/>
                      <a:pt x="415377" y="778452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0">
                <a:extLst>
                  <a:ext uri="{FF2B5EF4-FFF2-40B4-BE49-F238E27FC236}">
                    <a16:creationId xmlns:a16="http://schemas.microsoft.com/office/drawing/2014/main" id="{9F6EB1F2-E55A-43E7-80F3-27189B08F8F9}"/>
                  </a:ext>
                </a:extLst>
              </p:cNvPr>
              <p:cNvSpPr/>
              <p:nvPr/>
            </p:nvSpPr>
            <p:spPr>
              <a:xfrm>
                <a:off x="6152901" y="2360445"/>
                <a:ext cx="60637" cy="1926211"/>
              </a:xfrm>
              <a:custGeom>
                <a:avLst/>
                <a:gdLst>
                  <a:gd name="connsiteX0" fmla="*/ 747 w 60637"/>
                  <a:gd name="connsiteY0" fmla="*/ 4682 h 1926211"/>
                  <a:gd name="connsiteX1" fmla="*/ 56901 w 60637"/>
                  <a:gd name="connsiteY1" fmla="*/ 2373 h 1926211"/>
                  <a:gd name="connsiteX2" fmla="*/ 59753 w 60637"/>
                  <a:gd name="connsiteY2" fmla="*/ 1879292 h 1926211"/>
                  <a:gd name="connsiteX3" fmla="*/ 49432 w 60637"/>
                  <a:gd name="connsiteY3" fmla="*/ 1926212 h 1926211"/>
                  <a:gd name="connsiteX4" fmla="*/ 0 w 60637"/>
                  <a:gd name="connsiteY4" fmla="*/ 1908625 h 1926211"/>
                  <a:gd name="connsiteX5" fmla="*/ 951 w 60637"/>
                  <a:gd name="connsiteY5" fmla="*/ 1894977 h 1926211"/>
                  <a:gd name="connsiteX6" fmla="*/ 747 w 60637"/>
                  <a:gd name="connsiteY6" fmla="*/ 4682 h 192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637" h="1926211">
                    <a:moveTo>
                      <a:pt x="747" y="4682"/>
                    </a:moveTo>
                    <a:cubicBezTo>
                      <a:pt x="17043" y="268"/>
                      <a:pt x="40605" y="-2041"/>
                      <a:pt x="56901" y="2373"/>
                    </a:cubicBezTo>
                    <a:cubicBezTo>
                      <a:pt x="56901" y="15953"/>
                      <a:pt x="60024" y="1270152"/>
                      <a:pt x="59753" y="1879292"/>
                    </a:cubicBezTo>
                    <a:cubicBezTo>
                      <a:pt x="59753" y="1895317"/>
                      <a:pt x="65117" y="1913310"/>
                      <a:pt x="49432" y="1926212"/>
                    </a:cubicBezTo>
                    <a:cubicBezTo>
                      <a:pt x="32117" y="1922681"/>
                      <a:pt x="14463" y="1920168"/>
                      <a:pt x="0" y="1908625"/>
                    </a:cubicBezTo>
                    <a:cubicBezTo>
                      <a:pt x="339" y="1904076"/>
                      <a:pt x="951" y="1899527"/>
                      <a:pt x="951" y="1894977"/>
                    </a:cubicBezTo>
                    <a:cubicBezTo>
                      <a:pt x="883" y="1264924"/>
                      <a:pt x="815" y="634803"/>
                      <a:pt x="747" y="4682"/>
                    </a:cubicBezTo>
                    <a:close/>
                  </a:path>
                </a:pathLst>
              </a:custGeom>
              <a:solidFill>
                <a:srgbClr val="3C53AC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1">
                <a:extLst>
                  <a:ext uri="{FF2B5EF4-FFF2-40B4-BE49-F238E27FC236}">
                    <a16:creationId xmlns:a16="http://schemas.microsoft.com/office/drawing/2014/main" id="{8BD09B63-4EFA-4718-BBBE-0AC1993C430F}"/>
                  </a:ext>
                </a:extLst>
              </p:cNvPr>
              <p:cNvSpPr/>
              <p:nvPr/>
            </p:nvSpPr>
            <p:spPr>
              <a:xfrm>
                <a:off x="8442183" y="1683944"/>
                <a:ext cx="329727" cy="303042"/>
              </a:xfrm>
              <a:custGeom>
                <a:avLst/>
                <a:gdLst>
                  <a:gd name="connsiteX0" fmla="*/ 0 w 329727"/>
                  <a:gd name="connsiteY0" fmla="*/ 261215 h 303042"/>
                  <a:gd name="connsiteX1" fmla="*/ 301684 w 329727"/>
                  <a:gd name="connsiteY1" fmla="*/ 0 h 303042"/>
                  <a:gd name="connsiteX2" fmla="*/ 329727 w 329727"/>
                  <a:gd name="connsiteY2" fmla="*/ 26142 h 303042"/>
                  <a:gd name="connsiteX3" fmla="*/ 37753 w 329727"/>
                  <a:gd name="connsiteY3" fmla="*/ 277851 h 303042"/>
                  <a:gd name="connsiteX4" fmla="*/ 8420 w 329727"/>
                  <a:gd name="connsiteY4" fmla="*/ 303042 h 303042"/>
                  <a:gd name="connsiteX5" fmla="*/ 0 w 329727"/>
                  <a:gd name="connsiteY5" fmla="*/ 261215 h 30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27" h="303042">
                    <a:moveTo>
                      <a:pt x="0" y="261215"/>
                    </a:moveTo>
                    <a:cubicBezTo>
                      <a:pt x="98321" y="171586"/>
                      <a:pt x="199833" y="85623"/>
                      <a:pt x="301684" y="0"/>
                    </a:cubicBezTo>
                    <a:cubicBezTo>
                      <a:pt x="313023" y="6586"/>
                      <a:pt x="321307" y="16432"/>
                      <a:pt x="329727" y="26142"/>
                    </a:cubicBezTo>
                    <a:cubicBezTo>
                      <a:pt x="230048" y="107351"/>
                      <a:pt x="132474" y="191006"/>
                      <a:pt x="37753" y="277851"/>
                    </a:cubicBezTo>
                    <a:cubicBezTo>
                      <a:pt x="28247" y="286542"/>
                      <a:pt x="18197" y="294623"/>
                      <a:pt x="8420" y="303042"/>
                    </a:cubicBezTo>
                    <a:cubicBezTo>
                      <a:pt x="5568" y="289122"/>
                      <a:pt x="2784" y="275135"/>
                      <a:pt x="0" y="261215"/>
                    </a:cubicBezTo>
                    <a:close/>
                  </a:path>
                </a:pathLst>
              </a:custGeom>
              <a:solidFill>
                <a:srgbClr val="1528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2">
                <a:extLst>
                  <a:ext uri="{FF2B5EF4-FFF2-40B4-BE49-F238E27FC236}">
                    <a16:creationId xmlns:a16="http://schemas.microsoft.com/office/drawing/2014/main" id="{72928A26-9C55-4DDD-BF1F-BEA727A132A4}"/>
                  </a:ext>
                </a:extLst>
              </p:cNvPr>
              <p:cNvSpPr/>
              <p:nvPr/>
            </p:nvSpPr>
            <p:spPr>
              <a:xfrm>
                <a:off x="8437905" y="1501019"/>
                <a:ext cx="180616" cy="136413"/>
              </a:xfrm>
              <a:custGeom>
                <a:avLst/>
                <a:gdLst>
                  <a:gd name="connsiteX0" fmla="*/ 180616 w 180616"/>
                  <a:gd name="connsiteY0" fmla="*/ 32932 h 136413"/>
                  <a:gd name="connsiteX1" fmla="*/ 12765 w 180616"/>
                  <a:gd name="connsiteY1" fmla="*/ 136413 h 136413"/>
                  <a:gd name="connsiteX2" fmla="*/ 0 w 180616"/>
                  <a:gd name="connsiteY2" fmla="*/ 101444 h 136413"/>
                  <a:gd name="connsiteX3" fmla="*/ 162826 w 180616"/>
                  <a:gd name="connsiteY3" fmla="*/ 0 h 136413"/>
                  <a:gd name="connsiteX4" fmla="*/ 180616 w 180616"/>
                  <a:gd name="connsiteY4" fmla="*/ 32932 h 1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16" h="136413">
                    <a:moveTo>
                      <a:pt x="180616" y="32932"/>
                    </a:moveTo>
                    <a:cubicBezTo>
                      <a:pt x="122765" y="64302"/>
                      <a:pt x="67426" y="99747"/>
                      <a:pt x="12765" y="136413"/>
                    </a:cubicBezTo>
                    <a:cubicBezTo>
                      <a:pt x="10796" y="123919"/>
                      <a:pt x="6179" y="112376"/>
                      <a:pt x="0" y="101444"/>
                    </a:cubicBezTo>
                    <a:cubicBezTo>
                      <a:pt x="51605" y="63420"/>
                      <a:pt x="106672" y="30895"/>
                      <a:pt x="162826" y="0"/>
                    </a:cubicBezTo>
                    <a:cubicBezTo>
                      <a:pt x="168734" y="10932"/>
                      <a:pt x="174709" y="21932"/>
                      <a:pt x="180616" y="32932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">
                <a:extLst>
                  <a:ext uri="{FF2B5EF4-FFF2-40B4-BE49-F238E27FC236}">
                    <a16:creationId xmlns:a16="http://schemas.microsoft.com/office/drawing/2014/main" id="{B495C86D-5020-4422-8B3C-9E78D3FE1962}"/>
                  </a:ext>
                </a:extLst>
              </p:cNvPr>
              <p:cNvSpPr/>
              <p:nvPr/>
            </p:nvSpPr>
            <p:spPr>
              <a:xfrm>
                <a:off x="8155875" y="1109219"/>
                <a:ext cx="238358" cy="151292"/>
              </a:xfrm>
              <a:custGeom>
                <a:avLst/>
                <a:gdLst>
                  <a:gd name="connsiteX0" fmla="*/ 48654 w 238358"/>
                  <a:gd name="connsiteY0" fmla="*/ 147 h 151292"/>
                  <a:gd name="connsiteX1" fmla="*/ 233209 w 238358"/>
                  <a:gd name="connsiteY1" fmla="*/ 113066 h 151292"/>
                  <a:gd name="connsiteX2" fmla="*/ 225671 w 238358"/>
                  <a:gd name="connsiteY2" fmla="*/ 147967 h 151292"/>
                  <a:gd name="connsiteX3" fmla="*/ 194641 w 238358"/>
                  <a:gd name="connsiteY3" fmla="*/ 135134 h 151292"/>
                  <a:gd name="connsiteX4" fmla="*/ 25432 w 238358"/>
                  <a:gd name="connsiteY4" fmla="*/ 43671 h 151292"/>
                  <a:gd name="connsiteX5" fmla="*/ 105 w 238358"/>
                  <a:gd name="connsiteY5" fmla="*/ 24251 h 151292"/>
                  <a:gd name="connsiteX6" fmla="*/ 21358 w 238358"/>
                  <a:gd name="connsiteY6" fmla="*/ 282 h 151292"/>
                  <a:gd name="connsiteX7" fmla="*/ 48654 w 238358"/>
                  <a:gd name="connsiteY7" fmla="*/ 147 h 15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358" h="151292">
                    <a:moveTo>
                      <a:pt x="48654" y="147"/>
                    </a:moveTo>
                    <a:cubicBezTo>
                      <a:pt x="132376" y="1301"/>
                      <a:pt x="191789" y="42381"/>
                      <a:pt x="233209" y="113066"/>
                    </a:cubicBezTo>
                    <a:cubicBezTo>
                      <a:pt x="241628" y="127529"/>
                      <a:pt x="240134" y="139751"/>
                      <a:pt x="225671" y="147967"/>
                    </a:cubicBezTo>
                    <a:cubicBezTo>
                      <a:pt x="211005" y="156251"/>
                      <a:pt x="201839" y="147967"/>
                      <a:pt x="194641" y="135134"/>
                    </a:cubicBezTo>
                    <a:cubicBezTo>
                      <a:pt x="157635" y="68862"/>
                      <a:pt x="101549" y="37764"/>
                      <a:pt x="25432" y="43671"/>
                    </a:cubicBezTo>
                    <a:cubicBezTo>
                      <a:pt x="11105" y="44826"/>
                      <a:pt x="1191" y="39122"/>
                      <a:pt x="105" y="24251"/>
                    </a:cubicBezTo>
                    <a:cubicBezTo>
                      <a:pt x="-982" y="9992"/>
                      <a:pt x="6419" y="1097"/>
                      <a:pt x="21358" y="282"/>
                    </a:cubicBezTo>
                    <a:cubicBezTo>
                      <a:pt x="30389" y="-261"/>
                      <a:pt x="39555" y="147"/>
                      <a:pt x="48654" y="147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4">
                <a:extLst>
                  <a:ext uri="{FF2B5EF4-FFF2-40B4-BE49-F238E27FC236}">
                    <a16:creationId xmlns:a16="http://schemas.microsoft.com/office/drawing/2014/main" id="{BD56B5AA-E5DD-4D3F-BBA9-BCCAF7A3CA18}"/>
                  </a:ext>
                </a:extLst>
              </p:cNvPr>
              <p:cNvSpPr/>
              <p:nvPr/>
            </p:nvSpPr>
            <p:spPr>
              <a:xfrm>
                <a:off x="8189859" y="1227578"/>
                <a:ext cx="76059" cy="74493"/>
              </a:xfrm>
              <a:custGeom>
                <a:avLst/>
                <a:gdLst>
                  <a:gd name="connsiteX0" fmla="*/ 76052 w 76059"/>
                  <a:gd name="connsiteY0" fmla="*/ 36806 h 74493"/>
                  <a:gd name="connsiteX1" fmla="*/ 38435 w 76059"/>
                  <a:gd name="connsiteY1" fmla="*/ 74491 h 74493"/>
                  <a:gd name="connsiteX2" fmla="*/ 3 w 76059"/>
                  <a:gd name="connsiteY2" fmla="*/ 37824 h 74493"/>
                  <a:gd name="connsiteX3" fmla="*/ 37417 w 76059"/>
                  <a:gd name="connsiteY3" fmla="*/ 3 h 74493"/>
                  <a:gd name="connsiteX4" fmla="*/ 76052 w 76059"/>
                  <a:gd name="connsiteY4" fmla="*/ 36806 h 7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59" h="74493">
                    <a:moveTo>
                      <a:pt x="76052" y="36806"/>
                    </a:moveTo>
                    <a:cubicBezTo>
                      <a:pt x="76460" y="57108"/>
                      <a:pt x="59349" y="74219"/>
                      <a:pt x="38435" y="74491"/>
                    </a:cubicBezTo>
                    <a:cubicBezTo>
                      <a:pt x="17318" y="74762"/>
                      <a:pt x="275" y="58466"/>
                      <a:pt x="3" y="37824"/>
                    </a:cubicBezTo>
                    <a:cubicBezTo>
                      <a:pt x="-268" y="17522"/>
                      <a:pt x="16775" y="275"/>
                      <a:pt x="37417" y="3"/>
                    </a:cubicBezTo>
                    <a:cubicBezTo>
                      <a:pt x="57787" y="-268"/>
                      <a:pt x="75713" y="16843"/>
                      <a:pt x="76052" y="36806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5">
                <a:extLst>
                  <a:ext uri="{FF2B5EF4-FFF2-40B4-BE49-F238E27FC236}">
                    <a16:creationId xmlns:a16="http://schemas.microsoft.com/office/drawing/2014/main" id="{ABA3B304-36ED-4EC2-85F3-76E940A871E0}"/>
                  </a:ext>
                </a:extLst>
              </p:cNvPr>
              <p:cNvSpPr/>
              <p:nvPr/>
            </p:nvSpPr>
            <p:spPr>
              <a:xfrm>
                <a:off x="5958568" y="1201710"/>
                <a:ext cx="434567" cy="977774"/>
              </a:xfrm>
              <a:custGeom>
                <a:avLst/>
                <a:gdLst>
                  <a:gd name="connsiteX0" fmla="*/ 8284 w 434567"/>
                  <a:gd name="connsiteY0" fmla="*/ 882713 h 977774"/>
                  <a:gd name="connsiteX1" fmla="*/ 426282 w 434567"/>
                  <a:gd name="connsiteY1" fmla="*/ 882713 h 977774"/>
                  <a:gd name="connsiteX2" fmla="*/ 434566 w 434567"/>
                  <a:gd name="connsiteY2" fmla="*/ 890997 h 977774"/>
                  <a:gd name="connsiteX3" fmla="*/ 434566 w 434567"/>
                  <a:gd name="connsiteY3" fmla="*/ 969490 h 977774"/>
                  <a:gd name="connsiteX4" fmla="*/ 426282 w 434567"/>
                  <a:gd name="connsiteY4" fmla="*/ 977774 h 977774"/>
                  <a:gd name="connsiteX5" fmla="*/ 8284 w 434567"/>
                  <a:gd name="connsiteY5" fmla="*/ 977774 h 977774"/>
                  <a:gd name="connsiteX6" fmla="*/ 0 w 434567"/>
                  <a:gd name="connsiteY6" fmla="*/ 969490 h 977774"/>
                  <a:gd name="connsiteX7" fmla="*/ 0 w 434567"/>
                  <a:gd name="connsiteY7" fmla="*/ 890997 h 977774"/>
                  <a:gd name="connsiteX8" fmla="*/ 8284 w 434567"/>
                  <a:gd name="connsiteY8" fmla="*/ 882713 h 977774"/>
                  <a:gd name="connsiteX9" fmla="*/ 116926 w 434567"/>
                  <a:gd name="connsiteY9" fmla="*/ 373456 h 977774"/>
                  <a:gd name="connsiteX10" fmla="*/ 426283 w 434567"/>
                  <a:gd name="connsiteY10" fmla="*/ 373456 h 977774"/>
                  <a:gd name="connsiteX11" fmla="*/ 434567 w 434567"/>
                  <a:gd name="connsiteY11" fmla="*/ 381740 h 977774"/>
                  <a:gd name="connsiteX12" fmla="*/ 434567 w 434567"/>
                  <a:gd name="connsiteY12" fmla="*/ 399123 h 977774"/>
                  <a:gd name="connsiteX13" fmla="*/ 426283 w 434567"/>
                  <a:gd name="connsiteY13" fmla="*/ 407406 h 977774"/>
                  <a:gd name="connsiteX14" fmla="*/ 116926 w 434567"/>
                  <a:gd name="connsiteY14" fmla="*/ 407406 h 977774"/>
                  <a:gd name="connsiteX15" fmla="*/ 108642 w 434567"/>
                  <a:gd name="connsiteY15" fmla="*/ 399123 h 977774"/>
                  <a:gd name="connsiteX16" fmla="*/ 108642 w 434567"/>
                  <a:gd name="connsiteY16" fmla="*/ 381740 h 977774"/>
                  <a:gd name="connsiteX17" fmla="*/ 116926 w 434567"/>
                  <a:gd name="connsiteY17" fmla="*/ 373456 h 977774"/>
                  <a:gd name="connsiteX18" fmla="*/ 8284 w 434567"/>
                  <a:gd name="connsiteY18" fmla="*/ 373456 h 977774"/>
                  <a:gd name="connsiteX19" fmla="*/ 52827 w 434567"/>
                  <a:gd name="connsiteY19" fmla="*/ 373456 h 977774"/>
                  <a:gd name="connsiteX20" fmla="*/ 61111 w 434567"/>
                  <a:gd name="connsiteY20" fmla="*/ 381740 h 977774"/>
                  <a:gd name="connsiteX21" fmla="*/ 61111 w 434567"/>
                  <a:gd name="connsiteY21" fmla="*/ 399123 h 977774"/>
                  <a:gd name="connsiteX22" fmla="*/ 52827 w 434567"/>
                  <a:gd name="connsiteY22" fmla="*/ 407406 h 977774"/>
                  <a:gd name="connsiteX23" fmla="*/ 8284 w 434567"/>
                  <a:gd name="connsiteY23" fmla="*/ 407406 h 977774"/>
                  <a:gd name="connsiteX24" fmla="*/ 0 w 434567"/>
                  <a:gd name="connsiteY24" fmla="*/ 399123 h 977774"/>
                  <a:gd name="connsiteX25" fmla="*/ 0 w 434567"/>
                  <a:gd name="connsiteY25" fmla="*/ 381740 h 977774"/>
                  <a:gd name="connsiteX26" fmla="*/ 8284 w 434567"/>
                  <a:gd name="connsiteY26" fmla="*/ 373456 h 977774"/>
                  <a:gd name="connsiteX27" fmla="*/ 116926 w 434567"/>
                  <a:gd name="connsiteY27" fmla="*/ 278394 h 977774"/>
                  <a:gd name="connsiteX28" fmla="*/ 426283 w 434567"/>
                  <a:gd name="connsiteY28" fmla="*/ 278394 h 977774"/>
                  <a:gd name="connsiteX29" fmla="*/ 434567 w 434567"/>
                  <a:gd name="connsiteY29" fmla="*/ 286678 h 977774"/>
                  <a:gd name="connsiteX30" fmla="*/ 434567 w 434567"/>
                  <a:gd name="connsiteY30" fmla="*/ 304061 h 977774"/>
                  <a:gd name="connsiteX31" fmla="*/ 426283 w 434567"/>
                  <a:gd name="connsiteY31" fmla="*/ 312344 h 977774"/>
                  <a:gd name="connsiteX32" fmla="*/ 116926 w 434567"/>
                  <a:gd name="connsiteY32" fmla="*/ 312344 h 977774"/>
                  <a:gd name="connsiteX33" fmla="*/ 108642 w 434567"/>
                  <a:gd name="connsiteY33" fmla="*/ 304061 h 977774"/>
                  <a:gd name="connsiteX34" fmla="*/ 108642 w 434567"/>
                  <a:gd name="connsiteY34" fmla="*/ 286678 h 977774"/>
                  <a:gd name="connsiteX35" fmla="*/ 116926 w 434567"/>
                  <a:gd name="connsiteY35" fmla="*/ 278394 h 977774"/>
                  <a:gd name="connsiteX36" fmla="*/ 8284 w 434567"/>
                  <a:gd name="connsiteY36" fmla="*/ 278394 h 977774"/>
                  <a:gd name="connsiteX37" fmla="*/ 52827 w 434567"/>
                  <a:gd name="connsiteY37" fmla="*/ 278394 h 977774"/>
                  <a:gd name="connsiteX38" fmla="*/ 61111 w 434567"/>
                  <a:gd name="connsiteY38" fmla="*/ 286678 h 977774"/>
                  <a:gd name="connsiteX39" fmla="*/ 61111 w 434567"/>
                  <a:gd name="connsiteY39" fmla="*/ 304061 h 977774"/>
                  <a:gd name="connsiteX40" fmla="*/ 52827 w 434567"/>
                  <a:gd name="connsiteY40" fmla="*/ 312344 h 977774"/>
                  <a:gd name="connsiteX41" fmla="*/ 8284 w 434567"/>
                  <a:gd name="connsiteY41" fmla="*/ 312344 h 977774"/>
                  <a:gd name="connsiteX42" fmla="*/ 0 w 434567"/>
                  <a:gd name="connsiteY42" fmla="*/ 304061 h 977774"/>
                  <a:gd name="connsiteX43" fmla="*/ 0 w 434567"/>
                  <a:gd name="connsiteY43" fmla="*/ 286678 h 977774"/>
                  <a:gd name="connsiteX44" fmla="*/ 8284 w 434567"/>
                  <a:gd name="connsiteY44" fmla="*/ 278394 h 977774"/>
                  <a:gd name="connsiteX45" fmla="*/ 116926 w 434567"/>
                  <a:gd name="connsiteY45" fmla="*/ 183333 h 977774"/>
                  <a:gd name="connsiteX46" fmla="*/ 426283 w 434567"/>
                  <a:gd name="connsiteY46" fmla="*/ 183333 h 977774"/>
                  <a:gd name="connsiteX47" fmla="*/ 434567 w 434567"/>
                  <a:gd name="connsiteY47" fmla="*/ 191617 h 977774"/>
                  <a:gd name="connsiteX48" fmla="*/ 434567 w 434567"/>
                  <a:gd name="connsiteY48" fmla="*/ 209000 h 977774"/>
                  <a:gd name="connsiteX49" fmla="*/ 426283 w 434567"/>
                  <a:gd name="connsiteY49" fmla="*/ 217283 h 977774"/>
                  <a:gd name="connsiteX50" fmla="*/ 116926 w 434567"/>
                  <a:gd name="connsiteY50" fmla="*/ 217283 h 977774"/>
                  <a:gd name="connsiteX51" fmla="*/ 108642 w 434567"/>
                  <a:gd name="connsiteY51" fmla="*/ 209000 h 977774"/>
                  <a:gd name="connsiteX52" fmla="*/ 108642 w 434567"/>
                  <a:gd name="connsiteY52" fmla="*/ 191617 h 977774"/>
                  <a:gd name="connsiteX53" fmla="*/ 116926 w 434567"/>
                  <a:gd name="connsiteY53" fmla="*/ 183333 h 977774"/>
                  <a:gd name="connsiteX54" fmla="*/ 8284 w 434567"/>
                  <a:gd name="connsiteY54" fmla="*/ 183333 h 977774"/>
                  <a:gd name="connsiteX55" fmla="*/ 52827 w 434567"/>
                  <a:gd name="connsiteY55" fmla="*/ 183333 h 977774"/>
                  <a:gd name="connsiteX56" fmla="*/ 61111 w 434567"/>
                  <a:gd name="connsiteY56" fmla="*/ 191617 h 977774"/>
                  <a:gd name="connsiteX57" fmla="*/ 61111 w 434567"/>
                  <a:gd name="connsiteY57" fmla="*/ 209000 h 977774"/>
                  <a:gd name="connsiteX58" fmla="*/ 52827 w 434567"/>
                  <a:gd name="connsiteY58" fmla="*/ 217283 h 977774"/>
                  <a:gd name="connsiteX59" fmla="*/ 8284 w 434567"/>
                  <a:gd name="connsiteY59" fmla="*/ 217283 h 977774"/>
                  <a:gd name="connsiteX60" fmla="*/ 0 w 434567"/>
                  <a:gd name="connsiteY60" fmla="*/ 209000 h 977774"/>
                  <a:gd name="connsiteX61" fmla="*/ 0 w 434567"/>
                  <a:gd name="connsiteY61" fmla="*/ 191617 h 977774"/>
                  <a:gd name="connsiteX62" fmla="*/ 8284 w 434567"/>
                  <a:gd name="connsiteY62" fmla="*/ 183333 h 977774"/>
                  <a:gd name="connsiteX63" fmla="*/ 8284 w 434567"/>
                  <a:gd name="connsiteY63" fmla="*/ 0 h 977774"/>
                  <a:gd name="connsiteX64" fmla="*/ 154678 w 434567"/>
                  <a:gd name="connsiteY64" fmla="*/ 0 h 977774"/>
                  <a:gd name="connsiteX65" fmla="*/ 162962 w 434567"/>
                  <a:gd name="connsiteY65" fmla="*/ 8284 h 977774"/>
                  <a:gd name="connsiteX66" fmla="*/ 162962 w 434567"/>
                  <a:gd name="connsiteY66" fmla="*/ 107148 h 977774"/>
                  <a:gd name="connsiteX67" fmla="*/ 154678 w 434567"/>
                  <a:gd name="connsiteY67" fmla="*/ 115432 h 977774"/>
                  <a:gd name="connsiteX68" fmla="*/ 8284 w 434567"/>
                  <a:gd name="connsiteY68" fmla="*/ 115432 h 977774"/>
                  <a:gd name="connsiteX69" fmla="*/ 0 w 434567"/>
                  <a:gd name="connsiteY69" fmla="*/ 107148 h 977774"/>
                  <a:gd name="connsiteX70" fmla="*/ 0 w 434567"/>
                  <a:gd name="connsiteY70" fmla="*/ 8284 h 977774"/>
                  <a:gd name="connsiteX71" fmla="*/ 8284 w 434567"/>
                  <a:gd name="connsiteY71" fmla="*/ 0 h 97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34567" h="977774">
                    <a:moveTo>
                      <a:pt x="8284" y="882713"/>
                    </a:moveTo>
                    <a:lnTo>
                      <a:pt x="426282" y="882713"/>
                    </a:lnTo>
                    <a:cubicBezTo>
                      <a:pt x="430832" y="882713"/>
                      <a:pt x="434566" y="886447"/>
                      <a:pt x="434566" y="890997"/>
                    </a:cubicBezTo>
                    <a:lnTo>
                      <a:pt x="434566" y="969490"/>
                    </a:lnTo>
                    <a:cubicBezTo>
                      <a:pt x="434566" y="974108"/>
                      <a:pt x="430832" y="977774"/>
                      <a:pt x="426282" y="977774"/>
                    </a:cubicBezTo>
                    <a:lnTo>
                      <a:pt x="8284" y="977774"/>
                    </a:lnTo>
                    <a:cubicBezTo>
                      <a:pt x="3734" y="977774"/>
                      <a:pt x="0" y="974040"/>
                      <a:pt x="0" y="969490"/>
                    </a:cubicBezTo>
                    <a:lnTo>
                      <a:pt x="0" y="890997"/>
                    </a:lnTo>
                    <a:cubicBezTo>
                      <a:pt x="0" y="886447"/>
                      <a:pt x="3734" y="882713"/>
                      <a:pt x="8284" y="882713"/>
                    </a:cubicBezTo>
                    <a:close/>
                    <a:moveTo>
                      <a:pt x="116926" y="373456"/>
                    </a:moveTo>
                    <a:lnTo>
                      <a:pt x="426283" y="373456"/>
                    </a:lnTo>
                    <a:cubicBezTo>
                      <a:pt x="430832" y="373456"/>
                      <a:pt x="434567" y="377191"/>
                      <a:pt x="434567" y="381740"/>
                    </a:cubicBezTo>
                    <a:lnTo>
                      <a:pt x="434567" y="399123"/>
                    </a:lnTo>
                    <a:cubicBezTo>
                      <a:pt x="434567" y="403740"/>
                      <a:pt x="430832" y="407406"/>
                      <a:pt x="426283" y="407406"/>
                    </a:cubicBezTo>
                    <a:lnTo>
                      <a:pt x="116926" y="407406"/>
                    </a:lnTo>
                    <a:cubicBezTo>
                      <a:pt x="112376" y="407406"/>
                      <a:pt x="108642" y="403672"/>
                      <a:pt x="108642" y="399123"/>
                    </a:cubicBezTo>
                    <a:lnTo>
                      <a:pt x="108642" y="381740"/>
                    </a:lnTo>
                    <a:cubicBezTo>
                      <a:pt x="108642" y="377191"/>
                      <a:pt x="112376" y="373456"/>
                      <a:pt x="116926" y="373456"/>
                    </a:cubicBezTo>
                    <a:close/>
                    <a:moveTo>
                      <a:pt x="8284" y="373456"/>
                    </a:moveTo>
                    <a:lnTo>
                      <a:pt x="52827" y="373456"/>
                    </a:lnTo>
                    <a:cubicBezTo>
                      <a:pt x="57376" y="373456"/>
                      <a:pt x="61111" y="377191"/>
                      <a:pt x="61111" y="381740"/>
                    </a:cubicBezTo>
                    <a:lnTo>
                      <a:pt x="61111" y="399123"/>
                    </a:lnTo>
                    <a:cubicBezTo>
                      <a:pt x="61111" y="403740"/>
                      <a:pt x="57376" y="407406"/>
                      <a:pt x="52827" y="407406"/>
                    </a:cubicBezTo>
                    <a:lnTo>
                      <a:pt x="8284" y="407406"/>
                    </a:lnTo>
                    <a:cubicBezTo>
                      <a:pt x="3734" y="407406"/>
                      <a:pt x="0" y="403672"/>
                      <a:pt x="0" y="399123"/>
                    </a:cubicBezTo>
                    <a:lnTo>
                      <a:pt x="0" y="381740"/>
                    </a:lnTo>
                    <a:cubicBezTo>
                      <a:pt x="0" y="377191"/>
                      <a:pt x="3734" y="373456"/>
                      <a:pt x="8284" y="373456"/>
                    </a:cubicBezTo>
                    <a:close/>
                    <a:moveTo>
                      <a:pt x="116926" y="278394"/>
                    </a:moveTo>
                    <a:lnTo>
                      <a:pt x="426283" y="278394"/>
                    </a:lnTo>
                    <a:cubicBezTo>
                      <a:pt x="430832" y="278394"/>
                      <a:pt x="434567" y="282129"/>
                      <a:pt x="434567" y="286678"/>
                    </a:cubicBezTo>
                    <a:lnTo>
                      <a:pt x="434567" y="304061"/>
                    </a:lnTo>
                    <a:cubicBezTo>
                      <a:pt x="434567" y="308678"/>
                      <a:pt x="430832" y="312344"/>
                      <a:pt x="426283" y="312344"/>
                    </a:cubicBezTo>
                    <a:lnTo>
                      <a:pt x="116926" y="312344"/>
                    </a:lnTo>
                    <a:cubicBezTo>
                      <a:pt x="112376" y="312344"/>
                      <a:pt x="108642" y="308610"/>
                      <a:pt x="108642" y="304061"/>
                    </a:cubicBezTo>
                    <a:lnTo>
                      <a:pt x="108642" y="286678"/>
                    </a:lnTo>
                    <a:cubicBezTo>
                      <a:pt x="108642" y="282129"/>
                      <a:pt x="112376" y="278394"/>
                      <a:pt x="116926" y="278394"/>
                    </a:cubicBezTo>
                    <a:close/>
                    <a:moveTo>
                      <a:pt x="8284" y="278394"/>
                    </a:moveTo>
                    <a:lnTo>
                      <a:pt x="52827" y="278394"/>
                    </a:lnTo>
                    <a:cubicBezTo>
                      <a:pt x="57376" y="278394"/>
                      <a:pt x="61111" y="282129"/>
                      <a:pt x="61111" y="286678"/>
                    </a:cubicBezTo>
                    <a:lnTo>
                      <a:pt x="61111" y="304061"/>
                    </a:lnTo>
                    <a:cubicBezTo>
                      <a:pt x="61111" y="308678"/>
                      <a:pt x="57376" y="312344"/>
                      <a:pt x="52827" y="312344"/>
                    </a:cubicBezTo>
                    <a:lnTo>
                      <a:pt x="8284" y="312344"/>
                    </a:lnTo>
                    <a:cubicBezTo>
                      <a:pt x="3734" y="312344"/>
                      <a:pt x="0" y="308610"/>
                      <a:pt x="0" y="304061"/>
                    </a:cubicBezTo>
                    <a:lnTo>
                      <a:pt x="0" y="286678"/>
                    </a:lnTo>
                    <a:cubicBezTo>
                      <a:pt x="0" y="282129"/>
                      <a:pt x="3734" y="278394"/>
                      <a:pt x="8284" y="278394"/>
                    </a:cubicBezTo>
                    <a:close/>
                    <a:moveTo>
                      <a:pt x="116926" y="183333"/>
                    </a:moveTo>
                    <a:lnTo>
                      <a:pt x="426283" y="183333"/>
                    </a:lnTo>
                    <a:cubicBezTo>
                      <a:pt x="430832" y="183333"/>
                      <a:pt x="434567" y="187068"/>
                      <a:pt x="434567" y="191617"/>
                    </a:cubicBezTo>
                    <a:lnTo>
                      <a:pt x="434567" y="209000"/>
                    </a:lnTo>
                    <a:cubicBezTo>
                      <a:pt x="434567" y="213617"/>
                      <a:pt x="430832" y="217283"/>
                      <a:pt x="426283" y="217283"/>
                    </a:cubicBezTo>
                    <a:lnTo>
                      <a:pt x="116926" y="217283"/>
                    </a:lnTo>
                    <a:cubicBezTo>
                      <a:pt x="112376" y="217283"/>
                      <a:pt x="108642" y="213549"/>
                      <a:pt x="108642" y="209000"/>
                    </a:cubicBezTo>
                    <a:lnTo>
                      <a:pt x="108642" y="191617"/>
                    </a:lnTo>
                    <a:cubicBezTo>
                      <a:pt x="108642" y="187068"/>
                      <a:pt x="112376" y="183333"/>
                      <a:pt x="116926" y="183333"/>
                    </a:cubicBezTo>
                    <a:close/>
                    <a:moveTo>
                      <a:pt x="8284" y="183333"/>
                    </a:moveTo>
                    <a:lnTo>
                      <a:pt x="52827" y="183333"/>
                    </a:lnTo>
                    <a:cubicBezTo>
                      <a:pt x="57376" y="183333"/>
                      <a:pt x="61111" y="187068"/>
                      <a:pt x="61111" y="191617"/>
                    </a:cubicBezTo>
                    <a:lnTo>
                      <a:pt x="61111" y="209000"/>
                    </a:lnTo>
                    <a:cubicBezTo>
                      <a:pt x="61111" y="213617"/>
                      <a:pt x="57376" y="217283"/>
                      <a:pt x="52827" y="217283"/>
                    </a:cubicBezTo>
                    <a:lnTo>
                      <a:pt x="8284" y="217283"/>
                    </a:lnTo>
                    <a:cubicBezTo>
                      <a:pt x="3734" y="217283"/>
                      <a:pt x="0" y="213549"/>
                      <a:pt x="0" y="209000"/>
                    </a:cubicBezTo>
                    <a:lnTo>
                      <a:pt x="0" y="191617"/>
                    </a:lnTo>
                    <a:cubicBezTo>
                      <a:pt x="0" y="187068"/>
                      <a:pt x="3734" y="183333"/>
                      <a:pt x="8284" y="183333"/>
                    </a:cubicBezTo>
                    <a:close/>
                    <a:moveTo>
                      <a:pt x="8284" y="0"/>
                    </a:moveTo>
                    <a:lnTo>
                      <a:pt x="154678" y="0"/>
                    </a:lnTo>
                    <a:cubicBezTo>
                      <a:pt x="159228" y="0"/>
                      <a:pt x="162962" y="3735"/>
                      <a:pt x="162962" y="8284"/>
                    </a:cubicBezTo>
                    <a:lnTo>
                      <a:pt x="162962" y="107148"/>
                    </a:lnTo>
                    <a:cubicBezTo>
                      <a:pt x="162962" y="111765"/>
                      <a:pt x="159228" y="115432"/>
                      <a:pt x="154678" y="115432"/>
                    </a:cubicBezTo>
                    <a:lnTo>
                      <a:pt x="8284" y="115432"/>
                    </a:lnTo>
                    <a:cubicBezTo>
                      <a:pt x="3734" y="115432"/>
                      <a:pt x="0" y="111697"/>
                      <a:pt x="0" y="107148"/>
                    </a:cubicBezTo>
                    <a:lnTo>
                      <a:pt x="0" y="8284"/>
                    </a:lnTo>
                    <a:cubicBezTo>
                      <a:pt x="0" y="3735"/>
                      <a:pt x="3734" y="0"/>
                      <a:pt x="8284" y="0"/>
                    </a:cubicBezTo>
                    <a:close/>
                  </a:path>
                </a:pathLst>
              </a:custGeom>
              <a:solidFill>
                <a:srgbClr val="455BAF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49" name="Google Shape;536;p18">
            <a:extLst>
              <a:ext uri="{FF2B5EF4-FFF2-40B4-BE49-F238E27FC236}">
                <a16:creationId xmlns:a16="http://schemas.microsoft.com/office/drawing/2014/main" id="{3729A399-6631-40D7-A7E9-211602C0B7FD}"/>
              </a:ext>
            </a:extLst>
          </p:cNvPr>
          <p:cNvSpPr txBox="1">
            <a:spLocks/>
          </p:cNvSpPr>
          <p:nvPr/>
        </p:nvSpPr>
        <p:spPr>
          <a:xfrm>
            <a:off x="437087" y="225938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My Family’s Journey</a:t>
            </a:r>
          </a:p>
        </p:txBody>
      </p:sp>
    </p:spTree>
    <p:extLst>
      <p:ext uri="{BB962C8B-B14F-4D97-AF65-F5344CB8AC3E}">
        <p14:creationId xmlns:p14="http://schemas.microsoft.com/office/powerpoint/2010/main" val="374075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/>
        </p:nvSpPr>
        <p:spPr>
          <a:xfrm>
            <a:off x="4377616" y="1182478"/>
            <a:ext cx="4577698" cy="3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Andrew – August 2023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Rested after over two years of courageous battle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     Held Jonathan in his final moments, a memory that may have  shaped his own journey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	Embraced learning, technology, and storytelling to live with purpose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	Books, stories, and a resilient mindset gave him strength to live longer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	Knowledge gave him time and a measure of dignity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6" name="그룹 2">
            <a:extLst>
              <a:ext uri="{FF2B5EF4-FFF2-40B4-BE49-F238E27FC236}">
                <a16:creationId xmlns:a16="http://schemas.microsoft.com/office/drawing/2014/main" id="{5D61B787-5452-443F-9A2D-22366BDA44B3}"/>
              </a:ext>
            </a:extLst>
          </p:cNvPr>
          <p:cNvGrpSpPr/>
          <p:nvPr/>
        </p:nvGrpSpPr>
        <p:grpSpPr>
          <a:xfrm>
            <a:off x="371631" y="1069229"/>
            <a:ext cx="3490354" cy="3531799"/>
            <a:chOff x="2527793" y="130"/>
            <a:chExt cx="7133908" cy="6857680"/>
          </a:xfrm>
        </p:grpSpPr>
        <p:grpSp>
          <p:nvGrpSpPr>
            <p:cNvPr id="127" name="그룹 3">
              <a:extLst>
                <a:ext uri="{FF2B5EF4-FFF2-40B4-BE49-F238E27FC236}">
                  <a16:creationId xmlns:a16="http://schemas.microsoft.com/office/drawing/2014/main" id="{D4676A4C-8E4D-4878-B05C-D01263F8A942}"/>
                </a:ext>
              </a:extLst>
            </p:cNvPr>
            <p:cNvGrpSpPr/>
            <p:nvPr/>
          </p:nvGrpSpPr>
          <p:grpSpPr>
            <a:xfrm>
              <a:off x="2527793" y="2292744"/>
              <a:ext cx="7133908" cy="4565066"/>
              <a:chOff x="2527793" y="2292744"/>
              <a:chExt cx="7133908" cy="4565066"/>
            </a:xfrm>
          </p:grpSpPr>
          <p:sp>
            <p:nvSpPr>
              <p:cNvPr id="140" name="자유형: 도형 16">
                <a:extLst>
                  <a:ext uri="{FF2B5EF4-FFF2-40B4-BE49-F238E27FC236}">
                    <a16:creationId xmlns:a16="http://schemas.microsoft.com/office/drawing/2014/main" id="{CBD64320-605E-4E96-9D6A-3F992DB61383}"/>
                  </a:ext>
                </a:extLst>
              </p:cNvPr>
              <p:cNvSpPr/>
              <p:nvPr/>
            </p:nvSpPr>
            <p:spPr>
              <a:xfrm>
                <a:off x="3878869" y="3934726"/>
                <a:ext cx="5782832" cy="2923084"/>
              </a:xfrm>
              <a:custGeom>
                <a:avLst/>
                <a:gdLst>
                  <a:gd name="connsiteX0" fmla="*/ 5782273 w 5782832"/>
                  <a:gd name="connsiteY0" fmla="*/ 1402767 h 2923084"/>
                  <a:gd name="connsiteX1" fmla="*/ 4961825 w 5782832"/>
                  <a:gd name="connsiteY1" fmla="*/ 1436174 h 2923084"/>
                  <a:gd name="connsiteX2" fmla="*/ 4499419 w 5782832"/>
                  <a:gd name="connsiteY2" fmla="*/ 1447174 h 2923084"/>
                  <a:gd name="connsiteX3" fmla="*/ 2893628 w 5782832"/>
                  <a:gd name="connsiteY3" fmla="*/ 641325 h 2923084"/>
                  <a:gd name="connsiteX4" fmla="*/ 2542377 w 5782832"/>
                  <a:gd name="connsiteY4" fmla="*/ 429949 h 2923084"/>
                  <a:gd name="connsiteX5" fmla="*/ 1897521 w 5782832"/>
                  <a:gd name="connsiteY5" fmla="*/ 236160 h 2923084"/>
                  <a:gd name="connsiteX6" fmla="*/ 1627818 w 5782832"/>
                  <a:gd name="connsiteY6" fmla="*/ 120864 h 2923084"/>
                  <a:gd name="connsiteX7" fmla="*/ 1359609 w 5782832"/>
                  <a:gd name="connsiteY7" fmla="*/ 32253 h 2923084"/>
                  <a:gd name="connsiteX8" fmla="*/ 1212807 w 5782832"/>
                  <a:gd name="connsiteY8" fmla="*/ 17451 h 2923084"/>
                  <a:gd name="connsiteX9" fmla="*/ 1037894 w 5782832"/>
                  <a:gd name="connsiteY9" fmla="*/ 10729 h 2923084"/>
                  <a:gd name="connsiteX10" fmla="*/ 878123 w 5782832"/>
                  <a:gd name="connsiteY10" fmla="*/ 18809 h 2923084"/>
                  <a:gd name="connsiteX11" fmla="*/ 609439 w 5782832"/>
                  <a:gd name="connsiteY11" fmla="*/ 23426 h 2923084"/>
                  <a:gd name="connsiteX12" fmla="*/ 527890 w 5782832"/>
                  <a:gd name="connsiteY12" fmla="*/ 16365 h 2923084"/>
                  <a:gd name="connsiteX13" fmla="*/ 351347 w 5782832"/>
                  <a:gd name="connsiteY13" fmla="*/ 0 h 2923084"/>
                  <a:gd name="connsiteX14" fmla="*/ 116138 w 5782832"/>
                  <a:gd name="connsiteY14" fmla="*/ 31982 h 2923084"/>
                  <a:gd name="connsiteX15" fmla="*/ 118447 w 5782832"/>
                  <a:gd name="connsiteY15" fmla="*/ 65457 h 2923084"/>
                  <a:gd name="connsiteX16" fmla="*/ 181934 w 5782832"/>
                  <a:gd name="connsiteY16" fmla="*/ 186796 h 2923084"/>
                  <a:gd name="connsiteX17" fmla="*/ 251465 w 5782832"/>
                  <a:gd name="connsiteY17" fmla="*/ 484338 h 2923084"/>
                  <a:gd name="connsiteX18" fmla="*/ 141398 w 5782832"/>
                  <a:gd name="connsiteY18" fmla="*/ 875448 h 2923084"/>
                  <a:gd name="connsiteX19" fmla="*/ 11503 w 5782832"/>
                  <a:gd name="connsiteY19" fmla="*/ 1032367 h 2923084"/>
                  <a:gd name="connsiteX20" fmla="*/ 163 w 5782832"/>
                  <a:gd name="connsiteY20" fmla="*/ 1050633 h 2923084"/>
                  <a:gd name="connsiteX21" fmla="*/ 11842 w 5782832"/>
                  <a:gd name="connsiteY21" fmla="*/ 1070120 h 2923084"/>
                  <a:gd name="connsiteX22" fmla="*/ 168558 w 5782832"/>
                  <a:gd name="connsiteY22" fmla="*/ 1355236 h 2923084"/>
                  <a:gd name="connsiteX23" fmla="*/ 345033 w 5782832"/>
                  <a:gd name="connsiteY23" fmla="*/ 1586439 h 2923084"/>
                  <a:gd name="connsiteX24" fmla="*/ 532847 w 5782832"/>
                  <a:gd name="connsiteY24" fmla="*/ 1771198 h 2923084"/>
                  <a:gd name="connsiteX25" fmla="*/ 803093 w 5782832"/>
                  <a:gd name="connsiteY25" fmla="*/ 1956024 h 2923084"/>
                  <a:gd name="connsiteX26" fmla="*/ 1805379 w 5782832"/>
                  <a:gd name="connsiteY26" fmla="*/ 2645084 h 2923084"/>
                  <a:gd name="connsiteX27" fmla="*/ 1806058 w 5782832"/>
                  <a:gd name="connsiteY27" fmla="*/ 2645627 h 2923084"/>
                  <a:gd name="connsiteX28" fmla="*/ 1806466 w 5782832"/>
                  <a:gd name="connsiteY28" fmla="*/ 2645831 h 2923084"/>
                  <a:gd name="connsiteX29" fmla="*/ 1914428 w 5782832"/>
                  <a:gd name="connsiteY29" fmla="*/ 2708707 h 2923084"/>
                  <a:gd name="connsiteX30" fmla="*/ 2365766 w 5782832"/>
                  <a:gd name="connsiteY30" fmla="*/ 2877033 h 2923084"/>
                  <a:gd name="connsiteX31" fmla="*/ 2755586 w 5782832"/>
                  <a:gd name="connsiteY31" fmla="*/ 2923003 h 2923084"/>
                  <a:gd name="connsiteX32" fmla="*/ 5667452 w 5782832"/>
                  <a:gd name="connsiteY32" fmla="*/ 2905009 h 2923084"/>
                  <a:gd name="connsiteX33" fmla="*/ 5782273 w 5782832"/>
                  <a:gd name="connsiteY33" fmla="*/ 1402767 h 29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82832" h="2923084">
                    <a:moveTo>
                      <a:pt x="5782273" y="1402767"/>
                    </a:moveTo>
                    <a:cubicBezTo>
                      <a:pt x="5733587" y="1405891"/>
                      <a:pt x="5142849" y="1422255"/>
                      <a:pt x="4961825" y="1436174"/>
                    </a:cubicBezTo>
                    <a:cubicBezTo>
                      <a:pt x="4807825" y="1447989"/>
                      <a:pt x="4653283" y="1464082"/>
                      <a:pt x="4499419" y="1447174"/>
                    </a:cubicBezTo>
                    <a:cubicBezTo>
                      <a:pt x="3869909" y="1378119"/>
                      <a:pt x="3048850" y="758930"/>
                      <a:pt x="2893628" y="641325"/>
                    </a:cubicBezTo>
                    <a:cubicBezTo>
                      <a:pt x="2784036" y="558283"/>
                      <a:pt x="2667111" y="487597"/>
                      <a:pt x="2542377" y="429949"/>
                    </a:cubicBezTo>
                    <a:cubicBezTo>
                      <a:pt x="2471896" y="397425"/>
                      <a:pt x="2015057" y="269635"/>
                      <a:pt x="1897521" y="236160"/>
                    </a:cubicBezTo>
                    <a:cubicBezTo>
                      <a:pt x="1803003" y="209203"/>
                      <a:pt x="1713373" y="169549"/>
                      <a:pt x="1627818" y="120864"/>
                    </a:cubicBezTo>
                    <a:cubicBezTo>
                      <a:pt x="1544368" y="73401"/>
                      <a:pt x="1455689" y="42438"/>
                      <a:pt x="1359609" y="32253"/>
                    </a:cubicBezTo>
                    <a:cubicBezTo>
                      <a:pt x="1310721" y="27093"/>
                      <a:pt x="1261900" y="21185"/>
                      <a:pt x="1212807" y="17451"/>
                    </a:cubicBezTo>
                    <a:cubicBezTo>
                      <a:pt x="1154548" y="13038"/>
                      <a:pt x="1096289" y="7198"/>
                      <a:pt x="1037894" y="10729"/>
                    </a:cubicBezTo>
                    <a:cubicBezTo>
                      <a:pt x="1011617" y="12290"/>
                      <a:pt x="896253" y="17383"/>
                      <a:pt x="878123" y="18809"/>
                    </a:cubicBezTo>
                    <a:cubicBezTo>
                      <a:pt x="788630" y="25939"/>
                      <a:pt x="699001" y="22815"/>
                      <a:pt x="609439" y="23426"/>
                    </a:cubicBezTo>
                    <a:cubicBezTo>
                      <a:pt x="582075" y="23630"/>
                      <a:pt x="555050" y="19148"/>
                      <a:pt x="527890" y="16365"/>
                    </a:cubicBezTo>
                    <a:cubicBezTo>
                      <a:pt x="469088" y="10389"/>
                      <a:pt x="410896" y="-68"/>
                      <a:pt x="351347" y="0"/>
                    </a:cubicBezTo>
                    <a:cubicBezTo>
                      <a:pt x="301033" y="68"/>
                      <a:pt x="142552" y="16433"/>
                      <a:pt x="116138" y="31982"/>
                    </a:cubicBezTo>
                    <a:cubicBezTo>
                      <a:pt x="105478" y="44000"/>
                      <a:pt x="112675" y="54932"/>
                      <a:pt x="118447" y="65457"/>
                    </a:cubicBezTo>
                    <a:cubicBezTo>
                      <a:pt x="140447" y="105451"/>
                      <a:pt x="162175" y="145580"/>
                      <a:pt x="181934" y="186796"/>
                    </a:cubicBezTo>
                    <a:cubicBezTo>
                      <a:pt x="227089" y="280839"/>
                      <a:pt x="251533" y="380246"/>
                      <a:pt x="251465" y="484338"/>
                    </a:cubicBezTo>
                    <a:cubicBezTo>
                      <a:pt x="251397" y="624486"/>
                      <a:pt x="209570" y="754109"/>
                      <a:pt x="141398" y="875448"/>
                    </a:cubicBezTo>
                    <a:cubicBezTo>
                      <a:pt x="107787" y="935336"/>
                      <a:pt x="69558" y="992238"/>
                      <a:pt x="11503" y="1032367"/>
                    </a:cubicBezTo>
                    <a:cubicBezTo>
                      <a:pt x="5460" y="1036577"/>
                      <a:pt x="-1127" y="1041466"/>
                      <a:pt x="163" y="1050633"/>
                    </a:cubicBezTo>
                    <a:cubicBezTo>
                      <a:pt x="4102" y="1057083"/>
                      <a:pt x="8787" y="1063262"/>
                      <a:pt x="11842" y="1070120"/>
                    </a:cubicBezTo>
                    <a:cubicBezTo>
                      <a:pt x="55503" y="1169867"/>
                      <a:pt x="108398" y="1264588"/>
                      <a:pt x="168558" y="1355236"/>
                    </a:cubicBezTo>
                    <a:cubicBezTo>
                      <a:pt x="222200" y="1436174"/>
                      <a:pt x="280934" y="1513174"/>
                      <a:pt x="345033" y="1586439"/>
                    </a:cubicBezTo>
                    <a:cubicBezTo>
                      <a:pt x="403156" y="1652847"/>
                      <a:pt x="464199" y="1715926"/>
                      <a:pt x="532847" y="1771198"/>
                    </a:cubicBezTo>
                    <a:cubicBezTo>
                      <a:pt x="618062" y="1839778"/>
                      <a:pt x="708303" y="1901364"/>
                      <a:pt x="803093" y="1956024"/>
                    </a:cubicBezTo>
                    <a:cubicBezTo>
                      <a:pt x="844309" y="1979790"/>
                      <a:pt x="1753435" y="2611608"/>
                      <a:pt x="1805379" y="2645084"/>
                    </a:cubicBezTo>
                    <a:lnTo>
                      <a:pt x="1806058" y="2645627"/>
                    </a:lnTo>
                    <a:lnTo>
                      <a:pt x="1806466" y="2645831"/>
                    </a:lnTo>
                    <a:cubicBezTo>
                      <a:pt x="1841435" y="2668374"/>
                      <a:pt x="1877490" y="2689287"/>
                      <a:pt x="1914428" y="2708707"/>
                    </a:cubicBezTo>
                    <a:cubicBezTo>
                      <a:pt x="2057496" y="2784077"/>
                      <a:pt x="2207353" y="2842200"/>
                      <a:pt x="2365766" y="2877033"/>
                    </a:cubicBezTo>
                    <a:cubicBezTo>
                      <a:pt x="2494235" y="2905280"/>
                      <a:pt x="2624129" y="2922867"/>
                      <a:pt x="2755586" y="2923003"/>
                    </a:cubicBezTo>
                    <a:cubicBezTo>
                      <a:pt x="3711360" y="2923749"/>
                      <a:pt x="5663649" y="2919540"/>
                      <a:pt x="5667452" y="2905009"/>
                    </a:cubicBezTo>
                    <a:cubicBezTo>
                      <a:pt x="5674038" y="2880021"/>
                      <a:pt x="5791914" y="1402156"/>
                      <a:pt x="5782273" y="1402767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7">
                <a:extLst>
                  <a:ext uri="{FF2B5EF4-FFF2-40B4-BE49-F238E27FC236}">
                    <a16:creationId xmlns:a16="http://schemas.microsoft.com/office/drawing/2014/main" id="{8F682E3F-9376-4D5D-85D3-91EAEDEFD098}"/>
                  </a:ext>
                </a:extLst>
              </p:cNvPr>
              <p:cNvSpPr/>
              <p:nvPr/>
            </p:nvSpPr>
            <p:spPr>
              <a:xfrm>
                <a:off x="3180263" y="2293152"/>
                <a:ext cx="1813781" cy="1680006"/>
              </a:xfrm>
              <a:custGeom>
                <a:avLst/>
                <a:gdLst>
                  <a:gd name="connsiteX0" fmla="*/ 1615500 w 1813781"/>
                  <a:gd name="connsiteY0" fmla="*/ 580078 h 1680006"/>
                  <a:gd name="connsiteX1" fmla="*/ 1525599 w 1813781"/>
                  <a:gd name="connsiteY1" fmla="*/ 518967 h 1680006"/>
                  <a:gd name="connsiteX2" fmla="*/ 1454439 w 1813781"/>
                  <a:gd name="connsiteY2" fmla="*/ 533973 h 1680006"/>
                  <a:gd name="connsiteX3" fmla="*/ 1347427 w 1813781"/>
                  <a:gd name="connsiteY3" fmla="*/ 504437 h 1680006"/>
                  <a:gd name="connsiteX4" fmla="*/ 1293650 w 1813781"/>
                  <a:gd name="connsiteY4" fmla="*/ 438572 h 1680006"/>
                  <a:gd name="connsiteX5" fmla="*/ 1129872 w 1813781"/>
                  <a:gd name="connsiteY5" fmla="*/ 217283 h 1680006"/>
                  <a:gd name="connsiteX6" fmla="*/ 1154792 w 1813781"/>
                  <a:gd name="connsiteY6" fmla="*/ 0 h 1680006"/>
                  <a:gd name="connsiteX7" fmla="*/ 1074941 w 1813781"/>
                  <a:gd name="connsiteY7" fmla="*/ 35241 h 1680006"/>
                  <a:gd name="connsiteX8" fmla="*/ 752886 w 1813781"/>
                  <a:gd name="connsiteY8" fmla="*/ 41691 h 1680006"/>
                  <a:gd name="connsiteX9" fmla="*/ 270586 w 1813781"/>
                  <a:gd name="connsiteY9" fmla="*/ 194061 h 1680006"/>
                  <a:gd name="connsiteX10" fmla="*/ 155561 w 1813781"/>
                  <a:gd name="connsiteY10" fmla="*/ 307931 h 1680006"/>
                  <a:gd name="connsiteX11" fmla="*/ 79716 w 1813781"/>
                  <a:gd name="connsiteY11" fmla="*/ 401295 h 1680006"/>
                  <a:gd name="connsiteX12" fmla="*/ 0 w 1813781"/>
                  <a:gd name="connsiteY12" fmla="*/ 702504 h 1680006"/>
                  <a:gd name="connsiteX13" fmla="*/ 16975 w 1813781"/>
                  <a:gd name="connsiteY13" fmla="*/ 799127 h 1680006"/>
                  <a:gd name="connsiteX14" fmla="*/ 87117 w 1813781"/>
                  <a:gd name="connsiteY14" fmla="*/ 818275 h 1680006"/>
                  <a:gd name="connsiteX15" fmla="*/ 446653 w 1813781"/>
                  <a:gd name="connsiteY15" fmla="*/ 1105835 h 1680006"/>
                  <a:gd name="connsiteX16" fmla="*/ 677109 w 1813781"/>
                  <a:gd name="connsiteY16" fmla="*/ 1456069 h 1680006"/>
                  <a:gd name="connsiteX17" fmla="*/ 677109 w 1813781"/>
                  <a:gd name="connsiteY17" fmla="*/ 1456069 h 1680006"/>
                  <a:gd name="connsiteX18" fmla="*/ 812979 w 1813781"/>
                  <a:gd name="connsiteY18" fmla="*/ 1680006 h 1680006"/>
                  <a:gd name="connsiteX19" fmla="*/ 1117922 w 1813781"/>
                  <a:gd name="connsiteY19" fmla="*/ 1655562 h 1680006"/>
                  <a:gd name="connsiteX20" fmla="*/ 1417501 w 1813781"/>
                  <a:gd name="connsiteY20" fmla="*/ 1676543 h 1680006"/>
                  <a:gd name="connsiteX21" fmla="*/ 1658142 w 1813781"/>
                  <a:gd name="connsiteY21" fmla="*/ 1661062 h 1680006"/>
                  <a:gd name="connsiteX22" fmla="*/ 1568785 w 1813781"/>
                  <a:gd name="connsiteY22" fmla="*/ 1464692 h 1680006"/>
                  <a:gd name="connsiteX23" fmla="*/ 1584809 w 1813781"/>
                  <a:gd name="connsiteY23" fmla="*/ 1345255 h 1680006"/>
                  <a:gd name="connsiteX24" fmla="*/ 1584809 w 1813781"/>
                  <a:gd name="connsiteY24" fmla="*/ 1345255 h 1680006"/>
                  <a:gd name="connsiteX25" fmla="*/ 1584809 w 1813781"/>
                  <a:gd name="connsiteY25" fmla="*/ 1345255 h 1680006"/>
                  <a:gd name="connsiteX26" fmla="*/ 1666562 w 1813781"/>
                  <a:gd name="connsiteY26" fmla="*/ 1310829 h 1680006"/>
                  <a:gd name="connsiteX27" fmla="*/ 1813024 w 1813781"/>
                  <a:gd name="connsiteY27" fmla="*/ 1051515 h 1680006"/>
                  <a:gd name="connsiteX28" fmla="*/ 1615500 w 1813781"/>
                  <a:gd name="connsiteY28" fmla="*/ 580078 h 168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13781" h="1680006">
                    <a:moveTo>
                      <a:pt x="1615500" y="580078"/>
                    </a:moveTo>
                    <a:cubicBezTo>
                      <a:pt x="1589155" y="554955"/>
                      <a:pt x="1560229" y="532344"/>
                      <a:pt x="1525599" y="518967"/>
                    </a:cubicBezTo>
                    <a:cubicBezTo>
                      <a:pt x="1491989" y="505998"/>
                      <a:pt x="1477729" y="509325"/>
                      <a:pt x="1454439" y="533973"/>
                    </a:cubicBezTo>
                    <a:cubicBezTo>
                      <a:pt x="1418180" y="526368"/>
                      <a:pt x="1381514" y="520325"/>
                      <a:pt x="1347427" y="504437"/>
                    </a:cubicBezTo>
                    <a:cubicBezTo>
                      <a:pt x="1318569" y="490992"/>
                      <a:pt x="1299965" y="470011"/>
                      <a:pt x="1293650" y="438572"/>
                    </a:cubicBezTo>
                    <a:cubicBezTo>
                      <a:pt x="1273551" y="339233"/>
                      <a:pt x="1215767" y="267870"/>
                      <a:pt x="1129872" y="217283"/>
                    </a:cubicBezTo>
                    <a:cubicBezTo>
                      <a:pt x="1168169" y="148907"/>
                      <a:pt x="1173669" y="76864"/>
                      <a:pt x="1154792" y="0"/>
                    </a:cubicBezTo>
                    <a:cubicBezTo>
                      <a:pt x="1129669" y="17790"/>
                      <a:pt x="1103255" y="28722"/>
                      <a:pt x="1074941" y="35241"/>
                    </a:cubicBezTo>
                    <a:cubicBezTo>
                      <a:pt x="968064" y="59821"/>
                      <a:pt x="860170" y="55339"/>
                      <a:pt x="752886" y="41691"/>
                    </a:cubicBezTo>
                    <a:cubicBezTo>
                      <a:pt x="567924" y="18062"/>
                      <a:pt x="406659" y="65728"/>
                      <a:pt x="270586" y="194061"/>
                    </a:cubicBezTo>
                    <a:cubicBezTo>
                      <a:pt x="231339" y="231067"/>
                      <a:pt x="195080" y="271265"/>
                      <a:pt x="155561" y="307931"/>
                    </a:cubicBezTo>
                    <a:cubicBezTo>
                      <a:pt x="125685" y="335703"/>
                      <a:pt x="99814" y="365918"/>
                      <a:pt x="79716" y="401295"/>
                    </a:cubicBezTo>
                    <a:cubicBezTo>
                      <a:pt x="26753" y="494727"/>
                      <a:pt x="5500" y="596510"/>
                      <a:pt x="0" y="702504"/>
                    </a:cubicBezTo>
                    <a:cubicBezTo>
                      <a:pt x="272" y="728306"/>
                      <a:pt x="4481" y="796682"/>
                      <a:pt x="16975" y="799127"/>
                    </a:cubicBezTo>
                    <a:cubicBezTo>
                      <a:pt x="40741" y="803812"/>
                      <a:pt x="64506" y="809787"/>
                      <a:pt x="87117" y="818275"/>
                    </a:cubicBezTo>
                    <a:cubicBezTo>
                      <a:pt x="238333" y="874701"/>
                      <a:pt x="354647" y="977163"/>
                      <a:pt x="446653" y="1105835"/>
                    </a:cubicBezTo>
                    <a:cubicBezTo>
                      <a:pt x="527862" y="1219434"/>
                      <a:pt x="600584" y="1339075"/>
                      <a:pt x="677109" y="1456069"/>
                    </a:cubicBezTo>
                    <a:cubicBezTo>
                      <a:pt x="677109" y="1456069"/>
                      <a:pt x="677109" y="1456069"/>
                      <a:pt x="677109" y="1456069"/>
                    </a:cubicBezTo>
                    <a:cubicBezTo>
                      <a:pt x="722399" y="1530692"/>
                      <a:pt x="767689" y="1605383"/>
                      <a:pt x="812979" y="1680006"/>
                    </a:cubicBezTo>
                    <a:cubicBezTo>
                      <a:pt x="913336" y="1655766"/>
                      <a:pt x="1015052" y="1644562"/>
                      <a:pt x="1117922" y="1655562"/>
                    </a:cubicBezTo>
                    <a:cubicBezTo>
                      <a:pt x="1217601" y="1666222"/>
                      <a:pt x="1316940" y="1678988"/>
                      <a:pt x="1417501" y="1676543"/>
                    </a:cubicBezTo>
                    <a:cubicBezTo>
                      <a:pt x="1497964" y="1674574"/>
                      <a:pt x="1578359" y="1672809"/>
                      <a:pt x="1658142" y="1661062"/>
                    </a:cubicBezTo>
                    <a:cubicBezTo>
                      <a:pt x="1626976" y="1596216"/>
                      <a:pt x="1596963" y="1530964"/>
                      <a:pt x="1568785" y="1464692"/>
                    </a:cubicBezTo>
                    <a:cubicBezTo>
                      <a:pt x="1549976" y="1420353"/>
                      <a:pt x="1551062" y="1381310"/>
                      <a:pt x="1584809" y="1345255"/>
                    </a:cubicBezTo>
                    <a:cubicBezTo>
                      <a:pt x="1584809" y="1345255"/>
                      <a:pt x="1584809" y="1345255"/>
                      <a:pt x="1584809" y="1345255"/>
                    </a:cubicBezTo>
                    <a:cubicBezTo>
                      <a:pt x="1584809" y="1345255"/>
                      <a:pt x="1584809" y="1345255"/>
                      <a:pt x="1584809" y="1345255"/>
                    </a:cubicBezTo>
                    <a:cubicBezTo>
                      <a:pt x="1630710" y="1325971"/>
                      <a:pt x="1640963" y="1327736"/>
                      <a:pt x="1666562" y="1310829"/>
                    </a:cubicBezTo>
                    <a:cubicBezTo>
                      <a:pt x="1759858" y="1249039"/>
                      <a:pt x="1807796" y="1160835"/>
                      <a:pt x="1813024" y="1051515"/>
                    </a:cubicBezTo>
                    <a:cubicBezTo>
                      <a:pt x="1822055" y="863904"/>
                      <a:pt x="1749944" y="708275"/>
                      <a:pt x="1615500" y="580078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8">
                <a:extLst>
                  <a:ext uri="{FF2B5EF4-FFF2-40B4-BE49-F238E27FC236}">
                    <a16:creationId xmlns:a16="http://schemas.microsoft.com/office/drawing/2014/main" id="{1FA532E2-3AC6-4124-AEAA-4F61EC412E8B}"/>
                  </a:ext>
                </a:extLst>
              </p:cNvPr>
              <p:cNvSpPr/>
              <p:nvPr/>
            </p:nvSpPr>
            <p:spPr>
              <a:xfrm>
                <a:off x="4802427" y="4806995"/>
                <a:ext cx="3280382" cy="1919265"/>
              </a:xfrm>
              <a:custGeom>
                <a:avLst/>
                <a:gdLst>
                  <a:gd name="connsiteX0" fmla="*/ 3274516 w 3280382"/>
                  <a:gd name="connsiteY0" fmla="*/ 518548 h 1919265"/>
                  <a:gd name="connsiteX1" fmla="*/ 3179522 w 3280382"/>
                  <a:gd name="connsiteY1" fmla="*/ 669220 h 1919265"/>
                  <a:gd name="connsiteX2" fmla="*/ 3008208 w 3280382"/>
                  <a:gd name="connsiteY2" fmla="*/ 736306 h 1919265"/>
                  <a:gd name="connsiteX3" fmla="*/ 2756363 w 3280382"/>
                  <a:gd name="connsiteY3" fmla="*/ 899879 h 1919265"/>
                  <a:gd name="connsiteX4" fmla="*/ 2310797 w 3280382"/>
                  <a:gd name="connsiteY4" fmla="*/ 1349927 h 1919265"/>
                  <a:gd name="connsiteX5" fmla="*/ 1871138 w 3280382"/>
                  <a:gd name="connsiteY5" fmla="*/ 1732346 h 1919265"/>
                  <a:gd name="connsiteX6" fmla="*/ 1218542 w 3280382"/>
                  <a:gd name="connsiteY6" fmla="*/ 1904543 h 1919265"/>
                  <a:gd name="connsiteX7" fmla="*/ 712951 w 3280382"/>
                  <a:gd name="connsiteY7" fmla="*/ 1632871 h 1919265"/>
                  <a:gd name="connsiteX8" fmla="*/ 17169 w 3280382"/>
                  <a:gd name="connsiteY8" fmla="*/ 1157700 h 1919265"/>
                  <a:gd name="connsiteX9" fmla="*/ 5423 w 3280382"/>
                  <a:gd name="connsiteY9" fmla="*/ 1150977 h 1919265"/>
                  <a:gd name="connsiteX10" fmla="*/ 3250 w 3280382"/>
                  <a:gd name="connsiteY10" fmla="*/ 1131354 h 1919265"/>
                  <a:gd name="connsiteX11" fmla="*/ 741130 w 3280382"/>
                  <a:gd name="connsiteY11" fmla="*/ 586720 h 1919265"/>
                  <a:gd name="connsiteX12" fmla="*/ 812969 w 3280382"/>
                  <a:gd name="connsiteY12" fmla="*/ 608245 h 1919265"/>
                  <a:gd name="connsiteX13" fmla="*/ 1273541 w 3280382"/>
                  <a:gd name="connsiteY13" fmla="*/ 1010354 h 1919265"/>
                  <a:gd name="connsiteX14" fmla="*/ 1336350 w 3280382"/>
                  <a:gd name="connsiteY14" fmla="*/ 1021151 h 1919265"/>
                  <a:gd name="connsiteX15" fmla="*/ 2120063 w 3280382"/>
                  <a:gd name="connsiteY15" fmla="*/ 628751 h 1919265"/>
                  <a:gd name="connsiteX16" fmla="*/ 2514568 w 3280382"/>
                  <a:gd name="connsiteY16" fmla="*/ 358029 h 1919265"/>
                  <a:gd name="connsiteX17" fmla="*/ 2525568 w 3280382"/>
                  <a:gd name="connsiteY17" fmla="*/ 325641 h 1919265"/>
                  <a:gd name="connsiteX18" fmla="*/ 2436957 w 3280382"/>
                  <a:gd name="connsiteY18" fmla="*/ 93555 h 1919265"/>
                  <a:gd name="connsiteX19" fmla="*/ 2462827 w 3280382"/>
                  <a:gd name="connsiteY19" fmla="*/ 12210 h 1919265"/>
                  <a:gd name="connsiteX20" fmla="*/ 2569432 w 3280382"/>
                  <a:gd name="connsiteY20" fmla="*/ 25586 h 1919265"/>
                  <a:gd name="connsiteX21" fmla="*/ 2780604 w 3280382"/>
                  <a:gd name="connsiteY21" fmla="*/ 97154 h 1919265"/>
                  <a:gd name="connsiteX22" fmla="*/ 2964344 w 3280382"/>
                  <a:gd name="connsiteY22" fmla="*/ 79364 h 1919265"/>
                  <a:gd name="connsiteX23" fmla="*/ 3101436 w 3280382"/>
                  <a:gd name="connsiteY23" fmla="*/ 166209 h 1919265"/>
                  <a:gd name="connsiteX24" fmla="*/ 3278861 w 3280382"/>
                  <a:gd name="connsiteY24" fmla="*/ 487313 h 1919265"/>
                  <a:gd name="connsiteX25" fmla="*/ 3274516 w 3280382"/>
                  <a:gd name="connsiteY25" fmla="*/ 518548 h 191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80382" h="1919265">
                    <a:moveTo>
                      <a:pt x="3274516" y="518548"/>
                    </a:moveTo>
                    <a:cubicBezTo>
                      <a:pt x="3263855" y="581763"/>
                      <a:pt x="3240565" y="630652"/>
                      <a:pt x="3179522" y="669220"/>
                    </a:cubicBezTo>
                    <a:cubicBezTo>
                      <a:pt x="3127510" y="702084"/>
                      <a:pt x="3066942" y="717837"/>
                      <a:pt x="3008208" y="736306"/>
                    </a:cubicBezTo>
                    <a:cubicBezTo>
                      <a:pt x="2909005" y="767540"/>
                      <a:pt x="2824876" y="821522"/>
                      <a:pt x="2756363" y="899879"/>
                    </a:cubicBezTo>
                    <a:cubicBezTo>
                      <a:pt x="2616555" y="1059719"/>
                      <a:pt x="2463914" y="1203125"/>
                      <a:pt x="2310797" y="1349927"/>
                    </a:cubicBezTo>
                    <a:cubicBezTo>
                      <a:pt x="2170717" y="1484236"/>
                      <a:pt x="2031045" y="1621260"/>
                      <a:pt x="1871138" y="1732346"/>
                    </a:cubicBezTo>
                    <a:cubicBezTo>
                      <a:pt x="1680744" y="1864617"/>
                      <a:pt x="1452936" y="1956419"/>
                      <a:pt x="1218542" y="1904543"/>
                    </a:cubicBezTo>
                    <a:cubicBezTo>
                      <a:pt x="1041048" y="1865296"/>
                      <a:pt x="865457" y="1728611"/>
                      <a:pt x="712951" y="1632871"/>
                    </a:cubicBezTo>
                    <a:cubicBezTo>
                      <a:pt x="474890" y="1483420"/>
                      <a:pt x="248780" y="1316452"/>
                      <a:pt x="17169" y="1157700"/>
                    </a:cubicBezTo>
                    <a:cubicBezTo>
                      <a:pt x="13435" y="1155119"/>
                      <a:pt x="9361" y="1153218"/>
                      <a:pt x="5423" y="1150977"/>
                    </a:cubicBezTo>
                    <a:cubicBezTo>
                      <a:pt x="-2047" y="1145138"/>
                      <a:pt x="-824" y="1139163"/>
                      <a:pt x="3250" y="1131354"/>
                    </a:cubicBezTo>
                    <a:cubicBezTo>
                      <a:pt x="159558" y="828244"/>
                      <a:pt x="395446" y="633164"/>
                      <a:pt x="741130" y="586720"/>
                    </a:cubicBezTo>
                    <a:cubicBezTo>
                      <a:pt x="768901" y="582985"/>
                      <a:pt x="790494" y="588417"/>
                      <a:pt x="812969" y="608245"/>
                    </a:cubicBezTo>
                    <a:cubicBezTo>
                      <a:pt x="965746" y="743096"/>
                      <a:pt x="1120560" y="875707"/>
                      <a:pt x="1273541" y="1010354"/>
                    </a:cubicBezTo>
                    <a:cubicBezTo>
                      <a:pt x="1294387" y="1028688"/>
                      <a:pt x="1309529" y="1032490"/>
                      <a:pt x="1336350" y="1021151"/>
                    </a:cubicBezTo>
                    <a:cubicBezTo>
                      <a:pt x="1606256" y="907620"/>
                      <a:pt x="1868694" y="779355"/>
                      <a:pt x="2120063" y="628751"/>
                    </a:cubicBezTo>
                    <a:cubicBezTo>
                      <a:pt x="2257087" y="546591"/>
                      <a:pt x="2389087" y="457029"/>
                      <a:pt x="2514568" y="358029"/>
                    </a:cubicBezTo>
                    <a:cubicBezTo>
                      <a:pt x="2526519" y="348592"/>
                      <a:pt x="2529506" y="340647"/>
                      <a:pt x="2525568" y="325641"/>
                    </a:cubicBezTo>
                    <a:cubicBezTo>
                      <a:pt x="2504790" y="246944"/>
                      <a:pt x="2451963" y="171370"/>
                      <a:pt x="2436957" y="93555"/>
                    </a:cubicBezTo>
                    <a:cubicBezTo>
                      <a:pt x="2431253" y="64086"/>
                      <a:pt x="2438723" y="30068"/>
                      <a:pt x="2462827" y="12210"/>
                    </a:cubicBezTo>
                    <a:cubicBezTo>
                      <a:pt x="2493858" y="-10741"/>
                      <a:pt x="2539352" y="1481"/>
                      <a:pt x="2569432" y="25586"/>
                    </a:cubicBezTo>
                    <a:cubicBezTo>
                      <a:pt x="2627487" y="72234"/>
                      <a:pt x="2709104" y="207832"/>
                      <a:pt x="2780604" y="97154"/>
                    </a:cubicBezTo>
                    <a:cubicBezTo>
                      <a:pt x="2818968" y="37741"/>
                      <a:pt x="2908054" y="57500"/>
                      <a:pt x="2964344" y="79364"/>
                    </a:cubicBezTo>
                    <a:cubicBezTo>
                      <a:pt x="3014998" y="99055"/>
                      <a:pt x="3060152" y="130833"/>
                      <a:pt x="3101436" y="166209"/>
                    </a:cubicBezTo>
                    <a:cubicBezTo>
                      <a:pt x="3198806" y="249795"/>
                      <a:pt x="3293596" y="350221"/>
                      <a:pt x="3278861" y="487313"/>
                    </a:cubicBezTo>
                    <a:cubicBezTo>
                      <a:pt x="3277639" y="498041"/>
                      <a:pt x="3276213" y="508498"/>
                      <a:pt x="3274516" y="518548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9">
                <a:extLst>
                  <a:ext uri="{FF2B5EF4-FFF2-40B4-BE49-F238E27FC236}">
                    <a16:creationId xmlns:a16="http://schemas.microsoft.com/office/drawing/2014/main" id="{0E756A66-3228-4748-82A3-001658AEB01D}"/>
                  </a:ext>
                </a:extLst>
              </p:cNvPr>
              <p:cNvSpPr/>
              <p:nvPr/>
            </p:nvSpPr>
            <p:spPr>
              <a:xfrm>
                <a:off x="2527793" y="3072346"/>
                <a:ext cx="1610988" cy="1945585"/>
              </a:xfrm>
              <a:custGeom>
                <a:avLst/>
                <a:gdLst>
                  <a:gd name="connsiteX0" fmla="*/ 1529004 w 1610988"/>
                  <a:gd name="connsiteY0" fmla="*/ 1020861 h 1945585"/>
                  <a:gd name="connsiteX1" fmla="*/ 1541091 w 1610988"/>
                  <a:gd name="connsiteY1" fmla="*/ 1660081 h 1945585"/>
                  <a:gd name="connsiteX2" fmla="*/ 1465924 w 1610988"/>
                  <a:gd name="connsiteY2" fmla="*/ 1797852 h 1945585"/>
                  <a:gd name="connsiteX3" fmla="*/ 1351307 w 1610988"/>
                  <a:gd name="connsiteY3" fmla="*/ 1913012 h 1945585"/>
                  <a:gd name="connsiteX4" fmla="*/ 1056753 w 1610988"/>
                  <a:gd name="connsiteY4" fmla="*/ 1880487 h 1945585"/>
                  <a:gd name="connsiteX5" fmla="*/ 838451 w 1610988"/>
                  <a:gd name="connsiteY5" fmla="*/ 1683778 h 1945585"/>
                  <a:gd name="connsiteX6" fmla="*/ 47405 w 1610988"/>
                  <a:gd name="connsiteY6" fmla="*/ 583036 h 1945585"/>
                  <a:gd name="connsiteX7" fmla="*/ 10 w 1610988"/>
                  <a:gd name="connsiteY7" fmla="*/ 413147 h 1945585"/>
                  <a:gd name="connsiteX8" fmla="*/ 235762 w 1610988"/>
                  <a:gd name="connsiteY8" fmla="*/ 49945 h 1945585"/>
                  <a:gd name="connsiteX9" fmla="*/ 510286 w 1610988"/>
                  <a:gd name="connsiteY9" fmla="*/ 1871 h 1945585"/>
                  <a:gd name="connsiteX10" fmla="*/ 630471 w 1610988"/>
                  <a:gd name="connsiteY10" fmla="*/ 13550 h 1945585"/>
                  <a:gd name="connsiteX11" fmla="*/ 984506 w 1610988"/>
                  <a:gd name="connsiteY11" fmla="*/ 184864 h 1945585"/>
                  <a:gd name="connsiteX12" fmla="*/ 1529004 w 1610988"/>
                  <a:gd name="connsiteY12" fmla="*/ 1020861 h 194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0988" h="1945585">
                    <a:moveTo>
                      <a:pt x="1529004" y="1020861"/>
                    </a:moveTo>
                    <a:cubicBezTo>
                      <a:pt x="1636492" y="1231897"/>
                      <a:pt x="1635948" y="1445174"/>
                      <a:pt x="1541091" y="1660081"/>
                    </a:cubicBezTo>
                    <a:cubicBezTo>
                      <a:pt x="1519906" y="1708087"/>
                      <a:pt x="1495393" y="1754260"/>
                      <a:pt x="1465924" y="1797852"/>
                    </a:cubicBezTo>
                    <a:cubicBezTo>
                      <a:pt x="1434962" y="1843549"/>
                      <a:pt x="1398363" y="1883407"/>
                      <a:pt x="1351307" y="1913012"/>
                    </a:cubicBezTo>
                    <a:cubicBezTo>
                      <a:pt x="1245314" y="1973104"/>
                      <a:pt x="1148487" y="1942888"/>
                      <a:pt x="1056753" y="1880487"/>
                    </a:cubicBezTo>
                    <a:cubicBezTo>
                      <a:pt x="975204" y="1825012"/>
                      <a:pt x="905877" y="1755142"/>
                      <a:pt x="838451" y="1683778"/>
                    </a:cubicBezTo>
                    <a:cubicBezTo>
                      <a:pt x="618995" y="1451489"/>
                      <a:pt x="106343" y="704307"/>
                      <a:pt x="47405" y="583036"/>
                    </a:cubicBezTo>
                    <a:cubicBezTo>
                      <a:pt x="21399" y="529462"/>
                      <a:pt x="-533" y="474054"/>
                      <a:pt x="10" y="413147"/>
                    </a:cubicBezTo>
                    <a:cubicBezTo>
                      <a:pt x="1775" y="207136"/>
                      <a:pt x="155435" y="95031"/>
                      <a:pt x="235762" y="49945"/>
                    </a:cubicBezTo>
                    <a:cubicBezTo>
                      <a:pt x="321589" y="1735"/>
                      <a:pt x="415089" y="-3969"/>
                      <a:pt x="510286" y="1871"/>
                    </a:cubicBezTo>
                    <a:cubicBezTo>
                      <a:pt x="550415" y="4383"/>
                      <a:pt x="590477" y="8865"/>
                      <a:pt x="630471" y="13550"/>
                    </a:cubicBezTo>
                    <a:cubicBezTo>
                      <a:pt x="782637" y="37383"/>
                      <a:pt x="902686" y="111327"/>
                      <a:pt x="984506" y="184864"/>
                    </a:cubicBezTo>
                    <a:cubicBezTo>
                      <a:pt x="1162882" y="363308"/>
                      <a:pt x="1468437" y="892935"/>
                      <a:pt x="1529004" y="1020861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20">
                <a:extLst>
                  <a:ext uri="{FF2B5EF4-FFF2-40B4-BE49-F238E27FC236}">
                    <a16:creationId xmlns:a16="http://schemas.microsoft.com/office/drawing/2014/main" id="{8332B2DB-4679-4ACB-847B-ABCCB9AC5738}"/>
                  </a:ext>
                </a:extLst>
              </p:cNvPr>
              <p:cNvSpPr/>
              <p:nvPr/>
            </p:nvSpPr>
            <p:spPr>
              <a:xfrm>
                <a:off x="3179652" y="2292744"/>
                <a:ext cx="1288785" cy="1457498"/>
              </a:xfrm>
              <a:custGeom>
                <a:avLst/>
                <a:gdLst>
                  <a:gd name="connsiteX0" fmla="*/ 677109 w 1288785"/>
                  <a:gd name="connsiteY0" fmla="*/ 1456069 h 1457498"/>
                  <a:gd name="connsiteX1" fmla="*/ 446653 w 1288785"/>
                  <a:gd name="connsiteY1" fmla="*/ 1105835 h 1457498"/>
                  <a:gd name="connsiteX2" fmla="*/ 87117 w 1288785"/>
                  <a:gd name="connsiteY2" fmla="*/ 818275 h 1457498"/>
                  <a:gd name="connsiteX3" fmla="*/ 16975 w 1288785"/>
                  <a:gd name="connsiteY3" fmla="*/ 799127 h 1457498"/>
                  <a:gd name="connsiteX4" fmla="*/ 0 w 1288785"/>
                  <a:gd name="connsiteY4" fmla="*/ 702504 h 1457498"/>
                  <a:gd name="connsiteX5" fmla="*/ 79716 w 1288785"/>
                  <a:gd name="connsiteY5" fmla="*/ 401295 h 1457498"/>
                  <a:gd name="connsiteX6" fmla="*/ 155561 w 1288785"/>
                  <a:gd name="connsiteY6" fmla="*/ 307931 h 1457498"/>
                  <a:gd name="connsiteX7" fmla="*/ 270586 w 1288785"/>
                  <a:gd name="connsiteY7" fmla="*/ 194061 h 1457498"/>
                  <a:gd name="connsiteX8" fmla="*/ 752886 w 1288785"/>
                  <a:gd name="connsiteY8" fmla="*/ 41691 h 1457498"/>
                  <a:gd name="connsiteX9" fmla="*/ 1074941 w 1288785"/>
                  <a:gd name="connsiteY9" fmla="*/ 35241 h 1457498"/>
                  <a:gd name="connsiteX10" fmla="*/ 1154792 w 1288785"/>
                  <a:gd name="connsiteY10" fmla="*/ 0 h 1457498"/>
                  <a:gd name="connsiteX11" fmla="*/ 1115817 w 1288785"/>
                  <a:gd name="connsiteY11" fmla="*/ 249332 h 1457498"/>
                  <a:gd name="connsiteX12" fmla="*/ 991287 w 1288785"/>
                  <a:gd name="connsiteY12" fmla="*/ 330270 h 1457498"/>
                  <a:gd name="connsiteX13" fmla="*/ 920805 w 1288785"/>
                  <a:gd name="connsiteY13" fmla="*/ 356344 h 1457498"/>
                  <a:gd name="connsiteX14" fmla="*/ 818886 w 1288785"/>
                  <a:gd name="connsiteY14" fmla="*/ 520257 h 1457498"/>
                  <a:gd name="connsiteX15" fmla="*/ 854195 w 1288785"/>
                  <a:gd name="connsiteY15" fmla="*/ 766602 h 1457498"/>
                  <a:gd name="connsiteX16" fmla="*/ 889096 w 1288785"/>
                  <a:gd name="connsiteY16" fmla="*/ 794781 h 1457498"/>
                  <a:gd name="connsiteX17" fmla="*/ 1016138 w 1288785"/>
                  <a:gd name="connsiteY17" fmla="*/ 803472 h 1457498"/>
                  <a:gd name="connsiteX18" fmla="*/ 1058780 w 1288785"/>
                  <a:gd name="connsiteY18" fmla="*/ 816170 h 1457498"/>
                  <a:gd name="connsiteX19" fmla="*/ 1059120 w 1288785"/>
                  <a:gd name="connsiteY19" fmla="*/ 838645 h 1457498"/>
                  <a:gd name="connsiteX20" fmla="*/ 1007040 w 1288785"/>
                  <a:gd name="connsiteY20" fmla="*/ 846046 h 1457498"/>
                  <a:gd name="connsiteX21" fmla="*/ 857182 w 1288785"/>
                  <a:gd name="connsiteY21" fmla="*/ 834707 h 1457498"/>
                  <a:gd name="connsiteX22" fmla="*/ 823028 w 1288785"/>
                  <a:gd name="connsiteY22" fmla="*/ 835114 h 1457498"/>
                  <a:gd name="connsiteX23" fmla="*/ 710176 w 1288785"/>
                  <a:gd name="connsiteY23" fmla="*/ 785818 h 1457498"/>
                  <a:gd name="connsiteX24" fmla="*/ 701689 w 1288785"/>
                  <a:gd name="connsiteY24" fmla="*/ 775090 h 1457498"/>
                  <a:gd name="connsiteX25" fmla="*/ 603640 w 1288785"/>
                  <a:gd name="connsiteY25" fmla="*/ 740664 h 1457498"/>
                  <a:gd name="connsiteX26" fmla="*/ 530986 w 1288785"/>
                  <a:gd name="connsiteY26" fmla="*/ 837627 h 1457498"/>
                  <a:gd name="connsiteX27" fmla="*/ 779164 w 1288785"/>
                  <a:gd name="connsiteY27" fmla="*/ 1143317 h 1457498"/>
                  <a:gd name="connsiteX28" fmla="*/ 1079015 w 1288785"/>
                  <a:gd name="connsiteY28" fmla="*/ 1202051 h 1457498"/>
                  <a:gd name="connsiteX29" fmla="*/ 1247273 w 1288785"/>
                  <a:gd name="connsiteY29" fmla="*/ 1232675 h 1457498"/>
                  <a:gd name="connsiteX30" fmla="*/ 1281563 w 1288785"/>
                  <a:gd name="connsiteY30" fmla="*/ 1243811 h 1457498"/>
                  <a:gd name="connsiteX31" fmla="*/ 1285909 w 1288785"/>
                  <a:gd name="connsiteY31" fmla="*/ 1273483 h 1457498"/>
                  <a:gd name="connsiteX32" fmla="*/ 1255761 w 1288785"/>
                  <a:gd name="connsiteY32" fmla="*/ 1277557 h 1457498"/>
                  <a:gd name="connsiteX33" fmla="*/ 856707 w 1288785"/>
                  <a:gd name="connsiteY33" fmla="*/ 1207212 h 1457498"/>
                  <a:gd name="connsiteX34" fmla="*/ 843330 w 1288785"/>
                  <a:gd name="connsiteY34" fmla="*/ 1204428 h 1457498"/>
                  <a:gd name="connsiteX35" fmla="*/ 826083 w 1288785"/>
                  <a:gd name="connsiteY35" fmla="*/ 1221335 h 1457498"/>
                  <a:gd name="connsiteX36" fmla="*/ 807682 w 1288785"/>
                  <a:gd name="connsiteY36" fmla="*/ 1343693 h 1457498"/>
                  <a:gd name="connsiteX37" fmla="*/ 698905 w 1288785"/>
                  <a:gd name="connsiteY37" fmla="*/ 1453421 h 1457498"/>
                  <a:gd name="connsiteX38" fmla="*/ 677109 w 1288785"/>
                  <a:gd name="connsiteY38" fmla="*/ 1456069 h 145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88785" h="1457498">
                    <a:moveTo>
                      <a:pt x="677109" y="1456069"/>
                    </a:moveTo>
                    <a:cubicBezTo>
                      <a:pt x="600652" y="1339075"/>
                      <a:pt x="527930" y="1219434"/>
                      <a:pt x="446653" y="1105835"/>
                    </a:cubicBezTo>
                    <a:cubicBezTo>
                      <a:pt x="354647" y="977163"/>
                      <a:pt x="238265" y="874768"/>
                      <a:pt x="87117" y="818275"/>
                    </a:cubicBezTo>
                    <a:cubicBezTo>
                      <a:pt x="64506" y="809855"/>
                      <a:pt x="40673" y="803812"/>
                      <a:pt x="16975" y="799127"/>
                    </a:cubicBezTo>
                    <a:cubicBezTo>
                      <a:pt x="4481" y="796682"/>
                      <a:pt x="272" y="728306"/>
                      <a:pt x="0" y="702504"/>
                    </a:cubicBezTo>
                    <a:cubicBezTo>
                      <a:pt x="5500" y="596510"/>
                      <a:pt x="26753" y="494727"/>
                      <a:pt x="79716" y="401295"/>
                    </a:cubicBezTo>
                    <a:cubicBezTo>
                      <a:pt x="99747" y="365986"/>
                      <a:pt x="125685" y="335703"/>
                      <a:pt x="155561" y="307931"/>
                    </a:cubicBezTo>
                    <a:cubicBezTo>
                      <a:pt x="195080" y="271264"/>
                      <a:pt x="231339" y="231067"/>
                      <a:pt x="270586" y="194061"/>
                    </a:cubicBezTo>
                    <a:cubicBezTo>
                      <a:pt x="406659" y="65796"/>
                      <a:pt x="567924" y="18062"/>
                      <a:pt x="752886" y="41691"/>
                    </a:cubicBezTo>
                    <a:cubicBezTo>
                      <a:pt x="860170" y="55407"/>
                      <a:pt x="968064" y="59821"/>
                      <a:pt x="1074941" y="35241"/>
                    </a:cubicBezTo>
                    <a:cubicBezTo>
                      <a:pt x="1103255" y="28722"/>
                      <a:pt x="1129669" y="17790"/>
                      <a:pt x="1154792" y="0"/>
                    </a:cubicBezTo>
                    <a:cubicBezTo>
                      <a:pt x="1173601" y="76864"/>
                      <a:pt x="1183243" y="151487"/>
                      <a:pt x="1115817" y="249332"/>
                    </a:cubicBezTo>
                    <a:cubicBezTo>
                      <a:pt x="1082613" y="289055"/>
                      <a:pt x="1039021" y="312956"/>
                      <a:pt x="991287" y="330270"/>
                    </a:cubicBezTo>
                    <a:cubicBezTo>
                      <a:pt x="967725" y="338826"/>
                      <a:pt x="943348" y="345141"/>
                      <a:pt x="920805" y="356344"/>
                    </a:cubicBezTo>
                    <a:cubicBezTo>
                      <a:pt x="853108" y="389887"/>
                      <a:pt x="824454" y="448893"/>
                      <a:pt x="818886" y="520257"/>
                    </a:cubicBezTo>
                    <a:cubicBezTo>
                      <a:pt x="812300" y="604658"/>
                      <a:pt x="827170" y="686547"/>
                      <a:pt x="854195" y="766602"/>
                    </a:cubicBezTo>
                    <a:cubicBezTo>
                      <a:pt x="860238" y="784528"/>
                      <a:pt x="868318" y="793695"/>
                      <a:pt x="889096" y="794781"/>
                    </a:cubicBezTo>
                    <a:cubicBezTo>
                      <a:pt x="931466" y="797022"/>
                      <a:pt x="973768" y="801164"/>
                      <a:pt x="1016138" y="803472"/>
                    </a:cubicBezTo>
                    <a:cubicBezTo>
                      <a:pt x="1031077" y="804287"/>
                      <a:pt x="1046762" y="804627"/>
                      <a:pt x="1058780" y="816170"/>
                    </a:cubicBezTo>
                    <a:cubicBezTo>
                      <a:pt x="1063194" y="823639"/>
                      <a:pt x="1063330" y="831108"/>
                      <a:pt x="1059120" y="838645"/>
                    </a:cubicBezTo>
                    <a:cubicBezTo>
                      <a:pt x="1043502" y="853108"/>
                      <a:pt x="1024830" y="847472"/>
                      <a:pt x="1007040" y="846046"/>
                    </a:cubicBezTo>
                    <a:cubicBezTo>
                      <a:pt x="957064" y="842040"/>
                      <a:pt x="907089" y="839053"/>
                      <a:pt x="857182" y="834707"/>
                    </a:cubicBezTo>
                    <a:cubicBezTo>
                      <a:pt x="845843" y="833688"/>
                      <a:pt x="834096" y="832874"/>
                      <a:pt x="823028" y="835114"/>
                    </a:cubicBezTo>
                    <a:cubicBezTo>
                      <a:pt x="773664" y="845028"/>
                      <a:pt x="736862" y="827374"/>
                      <a:pt x="710176" y="785818"/>
                    </a:cubicBezTo>
                    <a:cubicBezTo>
                      <a:pt x="707732" y="782016"/>
                      <a:pt x="704676" y="778553"/>
                      <a:pt x="701689" y="775090"/>
                    </a:cubicBezTo>
                    <a:cubicBezTo>
                      <a:pt x="670047" y="738627"/>
                      <a:pt x="639356" y="727899"/>
                      <a:pt x="603640" y="740664"/>
                    </a:cubicBezTo>
                    <a:cubicBezTo>
                      <a:pt x="557264" y="757300"/>
                      <a:pt x="530782" y="790503"/>
                      <a:pt x="530986" y="837627"/>
                    </a:cubicBezTo>
                    <a:cubicBezTo>
                      <a:pt x="531801" y="1009688"/>
                      <a:pt x="616745" y="1110589"/>
                      <a:pt x="779164" y="1143317"/>
                    </a:cubicBezTo>
                    <a:cubicBezTo>
                      <a:pt x="878978" y="1163416"/>
                      <a:pt x="978861" y="1183311"/>
                      <a:pt x="1079015" y="1202051"/>
                    </a:cubicBezTo>
                    <a:cubicBezTo>
                      <a:pt x="1135033" y="1212508"/>
                      <a:pt x="1190983" y="1223644"/>
                      <a:pt x="1247273" y="1232675"/>
                    </a:cubicBezTo>
                    <a:cubicBezTo>
                      <a:pt x="1259156" y="1234576"/>
                      <a:pt x="1271582" y="1235662"/>
                      <a:pt x="1281563" y="1243811"/>
                    </a:cubicBezTo>
                    <a:cubicBezTo>
                      <a:pt x="1288625" y="1252909"/>
                      <a:pt x="1291341" y="1262551"/>
                      <a:pt x="1285909" y="1273483"/>
                    </a:cubicBezTo>
                    <a:cubicBezTo>
                      <a:pt x="1276878" y="1282106"/>
                      <a:pt x="1266150" y="1279323"/>
                      <a:pt x="1255761" y="1277557"/>
                    </a:cubicBezTo>
                    <a:cubicBezTo>
                      <a:pt x="1122607" y="1254743"/>
                      <a:pt x="989589" y="1231317"/>
                      <a:pt x="856707" y="1207212"/>
                    </a:cubicBezTo>
                    <a:cubicBezTo>
                      <a:pt x="852225" y="1206397"/>
                      <a:pt x="847812" y="1205378"/>
                      <a:pt x="843330" y="1204428"/>
                    </a:cubicBezTo>
                    <a:cubicBezTo>
                      <a:pt x="828867" y="1201372"/>
                      <a:pt x="824658" y="1206736"/>
                      <a:pt x="826083" y="1221335"/>
                    </a:cubicBezTo>
                    <a:cubicBezTo>
                      <a:pt x="830361" y="1263570"/>
                      <a:pt x="825948" y="1304650"/>
                      <a:pt x="807682" y="1343693"/>
                    </a:cubicBezTo>
                    <a:cubicBezTo>
                      <a:pt x="784460" y="1393328"/>
                      <a:pt x="745485" y="1427143"/>
                      <a:pt x="698905" y="1453421"/>
                    </a:cubicBezTo>
                    <a:cubicBezTo>
                      <a:pt x="692183" y="1457359"/>
                      <a:pt x="684782" y="1458853"/>
                      <a:pt x="677109" y="1456069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21">
                <a:extLst>
                  <a:ext uri="{FF2B5EF4-FFF2-40B4-BE49-F238E27FC236}">
                    <a16:creationId xmlns:a16="http://schemas.microsoft.com/office/drawing/2014/main" id="{E5D34AB9-7403-44DE-BA84-E78EB5B492FB}"/>
                  </a:ext>
                </a:extLst>
              </p:cNvPr>
              <p:cNvSpPr/>
              <p:nvPr/>
            </p:nvSpPr>
            <p:spPr>
              <a:xfrm>
                <a:off x="4234158" y="2804397"/>
                <a:ext cx="759332" cy="847632"/>
              </a:xfrm>
              <a:custGeom>
                <a:avLst/>
                <a:gdLst>
                  <a:gd name="connsiteX0" fmla="*/ 228347 w 759332"/>
                  <a:gd name="connsiteY0" fmla="*/ 761151 h 847632"/>
                  <a:gd name="connsiteX1" fmla="*/ 232082 w 759332"/>
                  <a:gd name="connsiteY1" fmla="*/ 614417 h 847632"/>
                  <a:gd name="connsiteX2" fmla="*/ 144761 w 759332"/>
                  <a:gd name="connsiteY2" fmla="*/ 439301 h 847632"/>
                  <a:gd name="connsiteX3" fmla="*/ 2644 w 759332"/>
                  <a:gd name="connsiteY3" fmla="*/ 327671 h 847632"/>
                  <a:gd name="connsiteX4" fmla="*/ 1218 w 759332"/>
                  <a:gd name="connsiteY4" fmla="*/ 304585 h 847632"/>
                  <a:gd name="connsiteX5" fmla="*/ 18193 w 759332"/>
                  <a:gd name="connsiteY5" fmla="*/ 273486 h 847632"/>
                  <a:gd name="connsiteX6" fmla="*/ 226717 w 759332"/>
                  <a:gd name="connsiteY6" fmla="*/ 195129 h 847632"/>
                  <a:gd name="connsiteX7" fmla="*/ 354100 w 759332"/>
                  <a:gd name="connsiteY7" fmla="*/ 102036 h 847632"/>
                  <a:gd name="connsiteX8" fmla="*/ 400001 w 759332"/>
                  <a:gd name="connsiteY8" fmla="*/ 22456 h 847632"/>
                  <a:gd name="connsiteX9" fmla="*/ 471161 w 759332"/>
                  <a:gd name="connsiteY9" fmla="*/ 7450 h 847632"/>
                  <a:gd name="connsiteX10" fmla="*/ 561062 w 759332"/>
                  <a:gd name="connsiteY10" fmla="*/ 68561 h 847632"/>
                  <a:gd name="connsiteX11" fmla="*/ 758586 w 759332"/>
                  <a:gd name="connsiteY11" fmla="*/ 539930 h 847632"/>
                  <a:gd name="connsiteX12" fmla="*/ 612124 w 759332"/>
                  <a:gd name="connsiteY12" fmla="*/ 799244 h 847632"/>
                  <a:gd name="connsiteX13" fmla="*/ 507760 w 759332"/>
                  <a:gd name="connsiteY13" fmla="*/ 843447 h 847632"/>
                  <a:gd name="connsiteX14" fmla="*/ 308334 w 759332"/>
                  <a:gd name="connsiteY14" fmla="*/ 837947 h 847632"/>
                  <a:gd name="connsiteX15" fmla="*/ 247427 w 759332"/>
                  <a:gd name="connsiteY15" fmla="*/ 813503 h 847632"/>
                  <a:gd name="connsiteX16" fmla="*/ 228347 w 759332"/>
                  <a:gd name="connsiteY16" fmla="*/ 761151 h 84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9332" h="847632">
                    <a:moveTo>
                      <a:pt x="228347" y="761151"/>
                    </a:moveTo>
                    <a:cubicBezTo>
                      <a:pt x="227464" y="752732"/>
                      <a:pt x="227464" y="637368"/>
                      <a:pt x="232082" y="614417"/>
                    </a:cubicBezTo>
                    <a:cubicBezTo>
                      <a:pt x="248242" y="534430"/>
                      <a:pt x="200644" y="473115"/>
                      <a:pt x="144761" y="439301"/>
                    </a:cubicBezTo>
                    <a:cubicBezTo>
                      <a:pt x="122693" y="425992"/>
                      <a:pt x="-1158" y="341727"/>
                      <a:pt x="2644" y="327671"/>
                    </a:cubicBezTo>
                    <a:cubicBezTo>
                      <a:pt x="2169" y="319999"/>
                      <a:pt x="1694" y="312258"/>
                      <a:pt x="1218" y="304585"/>
                    </a:cubicBezTo>
                    <a:cubicBezTo>
                      <a:pt x="-3874" y="288357"/>
                      <a:pt x="8008" y="280956"/>
                      <a:pt x="18193" y="273486"/>
                    </a:cubicBezTo>
                    <a:cubicBezTo>
                      <a:pt x="40058" y="257462"/>
                      <a:pt x="183261" y="215363"/>
                      <a:pt x="226717" y="195129"/>
                    </a:cubicBezTo>
                    <a:cubicBezTo>
                      <a:pt x="275063" y="172585"/>
                      <a:pt x="321507" y="146647"/>
                      <a:pt x="354100" y="102036"/>
                    </a:cubicBezTo>
                    <a:cubicBezTo>
                      <a:pt x="366729" y="84722"/>
                      <a:pt x="389612" y="26802"/>
                      <a:pt x="400001" y="22456"/>
                    </a:cubicBezTo>
                    <a:cubicBezTo>
                      <a:pt x="423291" y="-2192"/>
                      <a:pt x="437482" y="-5519"/>
                      <a:pt x="471161" y="7450"/>
                    </a:cubicBezTo>
                    <a:cubicBezTo>
                      <a:pt x="505791" y="20759"/>
                      <a:pt x="534716" y="43438"/>
                      <a:pt x="561062" y="68561"/>
                    </a:cubicBezTo>
                    <a:cubicBezTo>
                      <a:pt x="695506" y="196690"/>
                      <a:pt x="767549" y="352387"/>
                      <a:pt x="758586" y="539930"/>
                    </a:cubicBezTo>
                    <a:cubicBezTo>
                      <a:pt x="753358" y="649183"/>
                      <a:pt x="705419" y="737454"/>
                      <a:pt x="612124" y="799244"/>
                    </a:cubicBezTo>
                    <a:cubicBezTo>
                      <a:pt x="586593" y="816151"/>
                      <a:pt x="516179" y="842564"/>
                      <a:pt x="507760" y="843447"/>
                    </a:cubicBezTo>
                    <a:cubicBezTo>
                      <a:pt x="441081" y="850509"/>
                      <a:pt x="374538" y="848608"/>
                      <a:pt x="308334" y="837947"/>
                    </a:cubicBezTo>
                    <a:cubicBezTo>
                      <a:pt x="286538" y="834417"/>
                      <a:pt x="265761" y="826404"/>
                      <a:pt x="247427" y="813503"/>
                    </a:cubicBezTo>
                    <a:cubicBezTo>
                      <a:pt x="226582" y="798769"/>
                      <a:pt x="220946" y="782336"/>
                      <a:pt x="228347" y="761151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22">
                <a:extLst>
                  <a:ext uri="{FF2B5EF4-FFF2-40B4-BE49-F238E27FC236}">
                    <a16:creationId xmlns:a16="http://schemas.microsoft.com/office/drawing/2014/main" id="{4B063B98-069F-4D8E-B937-127ABB933EEF}"/>
                  </a:ext>
                </a:extLst>
              </p:cNvPr>
              <p:cNvSpPr/>
              <p:nvPr/>
            </p:nvSpPr>
            <p:spPr>
              <a:xfrm>
                <a:off x="4078648" y="2635843"/>
                <a:ext cx="295940" cy="212382"/>
              </a:xfrm>
              <a:custGeom>
                <a:avLst/>
                <a:gdLst>
                  <a:gd name="connsiteX0" fmla="*/ 240247 w 295940"/>
                  <a:gd name="connsiteY0" fmla="*/ 73 h 212382"/>
                  <a:gd name="connsiteX1" fmla="*/ 265234 w 295940"/>
                  <a:gd name="connsiteY1" fmla="*/ 141 h 212382"/>
                  <a:gd name="connsiteX2" fmla="*/ 295926 w 295940"/>
                  <a:gd name="connsiteY2" fmla="*/ 29746 h 212382"/>
                  <a:gd name="connsiteX3" fmla="*/ 265846 w 295940"/>
                  <a:gd name="connsiteY3" fmla="*/ 58740 h 212382"/>
                  <a:gd name="connsiteX4" fmla="*/ 142470 w 295940"/>
                  <a:gd name="connsiteY4" fmla="*/ 85153 h 212382"/>
                  <a:gd name="connsiteX5" fmla="*/ 58951 w 295940"/>
                  <a:gd name="connsiteY5" fmla="*/ 182591 h 212382"/>
                  <a:gd name="connsiteX6" fmla="*/ 20112 w 295940"/>
                  <a:gd name="connsiteY6" fmla="*/ 211110 h 212382"/>
                  <a:gd name="connsiteX7" fmla="*/ 2865 w 295940"/>
                  <a:gd name="connsiteY7" fmla="*/ 163715 h 212382"/>
                  <a:gd name="connsiteX8" fmla="*/ 215191 w 295940"/>
                  <a:gd name="connsiteY8" fmla="*/ 2857 h 212382"/>
                  <a:gd name="connsiteX9" fmla="*/ 240247 w 295940"/>
                  <a:gd name="connsiteY9" fmla="*/ 73 h 2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940" h="212382">
                    <a:moveTo>
                      <a:pt x="240247" y="73"/>
                    </a:moveTo>
                    <a:cubicBezTo>
                      <a:pt x="248599" y="73"/>
                      <a:pt x="256951" y="-130"/>
                      <a:pt x="265234" y="141"/>
                    </a:cubicBezTo>
                    <a:cubicBezTo>
                      <a:pt x="284383" y="684"/>
                      <a:pt x="295451" y="11209"/>
                      <a:pt x="295926" y="29746"/>
                    </a:cubicBezTo>
                    <a:cubicBezTo>
                      <a:pt x="296401" y="48758"/>
                      <a:pt x="285469" y="58536"/>
                      <a:pt x="265846" y="58740"/>
                    </a:cubicBezTo>
                    <a:cubicBezTo>
                      <a:pt x="223000" y="59283"/>
                      <a:pt x="181173" y="64715"/>
                      <a:pt x="142470" y="85153"/>
                    </a:cubicBezTo>
                    <a:cubicBezTo>
                      <a:pt x="101729" y="106610"/>
                      <a:pt x="72871" y="138048"/>
                      <a:pt x="58951" y="182591"/>
                    </a:cubicBezTo>
                    <a:cubicBezTo>
                      <a:pt x="51686" y="205881"/>
                      <a:pt x="37019" y="216202"/>
                      <a:pt x="20112" y="211110"/>
                    </a:cubicBezTo>
                    <a:cubicBezTo>
                      <a:pt x="2254" y="205745"/>
                      <a:pt x="-4332" y="187684"/>
                      <a:pt x="2865" y="163715"/>
                    </a:cubicBezTo>
                    <a:cubicBezTo>
                      <a:pt x="28735" y="77548"/>
                      <a:pt x="115784" y="11549"/>
                      <a:pt x="215191" y="2857"/>
                    </a:cubicBezTo>
                    <a:cubicBezTo>
                      <a:pt x="223543" y="2178"/>
                      <a:pt x="240247" y="481"/>
                      <a:pt x="240247" y="73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7" name="자유형: 도형 23">
                <a:extLst>
                  <a:ext uri="{FF2B5EF4-FFF2-40B4-BE49-F238E27FC236}">
                    <a16:creationId xmlns:a16="http://schemas.microsoft.com/office/drawing/2014/main" id="{EE40D223-DAB2-4542-BEB3-AA658758C9F0}"/>
                  </a:ext>
                </a:extLst>
              </p:cNvPr>
              <p:cNvSpPr/>
              <p:nvPr/>
            </p:nvSpPr>
            <p:spPr>
              <a:xfrm>
                <a:off x="4215211" y="2780862"/>
                <a:ext cx="170355" cy="68743"/>
              </a:xfrm>
              <a:custGeom>
                <a:avLst/>
                <a:gdLst>
                  <a:gd name="connsiteX0" fmla="*/ 70005 w 170355"/>
                  <a:gd name="connsiteY0" fmla="*/ 68603 h 68743"/>
                  <a:gd name="connsiteX1" fmla="*/ 13511 w 170355"/>
                  <a:gd name="connsiteY1" fmla="*/ 62967 h 68743"/>
                  <a:gd name="connsiteX2" fmla="*/ 135 w 170355"/>
                  <a:gd name="connsiteY2" fmla="*/ 48164 h 68743"/>
                  <a:gd name="connsiteX3" fmla="*/ 15752 w 170355"/>
                  <a:gd name="connsiteY3" fmla="*/ 39066 h 68743"/>
                  <a:gd name="connsiteX4" fmla="*/ 65659 w 170355"/>
                  <a:gd name="connsiteY4" fmla="*/ 42800 h 68743"/>
                  <a:gd name="connsiteX5" fmla="*/ 146190 w 170355"/>
                  <a:gd name="connsiteY5" fmla="*/ 8850 h 68743"/>
                  <a:gd name="connsiteX6" fmla="*/ 164727 w 170355"/>
                  <a:gd name="connsiteY6" fmla="*/ 2399 h 68743"/>
                  <a:gd name="connsiteX7" fmla="*/ 166764 w 170355"/>
                  <a:gd name="connsiteY7" fmla="*/ 22362 h 68743"/>
                  <a:gd name="connsiteX8" fmla="*/ 70005 w 170355"/>
                  <a:gd name="connsiteY8" fmla="*/ 68603 h 6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355" h="68743">
                    <a:moveTo>
                      <a:pt x="70005" y="68603"/>
                    </a:moveTo>
                    <a:cubicBezTo>
                      <a:pt x="51196" y="66701"/>
                      <a:pt x="32320" y="64868"/>
                      <a:pt x="13511" y="62967"/>
                    </a:cubicBezTo>
                    <a:cubicBezTo>
                      <a:pt x="4616" y="62084"/>
                      <a:pt x="-952" y="57263"/>
                      <a:pt x="135" y="48164"/>
                    </a:cubicBezTo>
                    <a:cubicBezTo>
                      <a:pt x="1153" y="39337"/>
                      <a:pt x="8623" y="38590"/>
                      <a:pt x="15752" y="39066"/>
                    </a:cubicBezTo>
                    <a:cubicBezTo>
                      <a:pt x="32388" y="40220"/>
                      <a:pt x="49024" y="41238"/>
                      <a:pt x="65659" y="42800"/>
                    </a:cubicBezTo>
                    <a:cubicBezTo>
                      <a:pt x="98659" y="45856"/>
                      <a:pt x="127857" y="40220"/>
                      <a:pt x="146190" y="8850"/>
                    </a:cubicBezTo>
                    <a:cubicBezTo>
                      <a:pt x="150604" y="1313"/>
                      <a:pt x="156443" y="-2965"/>
                      <a:pt x="164727" y="2399"/>
                    </a:cubicBezTo>
                    <a:cubicBezTo>
                      <a:pt x="173147" y="7831"/>
                      <a:pt x="170634" y="15232"/>
                      <a:pt x="166764" y="22362"/>
                    </a:cubicBezTo>
                    <a:cubicBezTo>
                      <a:pt x="145579" y="61066"/>
                      <a:pt x="110406" y="70028"/>
                      <a:pt x="70005" y="68603"/>
                    </a:cubicBezTo>
                    <a:close/>
                  </a:path>
                </a:pathLst>
              </a:custGeom>
              <a:solidFill>
                <a:srgbClr val="1428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8" name="그룹 4">
              <a:extLst>
                <a:ext uri="{FF2B5EF4-FFF2-40B4-BE49-F238E27FC236}">
                  <a16:creationId xmlns:a16="http://schemas.microsoft.com/office/drawing/2014/main" id="{E102B2F4-D57A-4B92-9219-8D986D7A2D4B}"/>
                </a:ext>
              </a:extLst>
            </p:cNvPr>
            <p:cNvGrpSpPr/>
            <p:nvPr/>
          </p:nvGrpSpPr>
          <p:grpSpPr>
            <a:xfrm>
              <a:off x="5768713" y="130"/>
              <a:ext cx="3821895" cy="5396347"/>
              <a:chOff x="5768713" y="130"/>
              <a:chExt cx="3821895" cy="5396347"/>
            </a:xfrm>
          </p:grpSpPr>
          <p:sp>
            <p:nvSpPr>
              <p:cNvPr id="129" name="자유형: 도형 5">
                <a:extLst>
                  <a:ext uri="{FF2B5EF4-FFF2-40B4-BE49-F238E27FC236}">
                    <a16:creationId xmlns:a16="http://schemas.microsoft.com/office/drawing/2014/main" id="{B23D59A1-D8A4-4070-9A8E-BFFAB6029EDF}"/>
                  </a:ext>
                </a:extLst>
              </p:cNvPr>
              <p:cNvSpPr/>
              <p:nvPr/>
            </p:nvSpPr>
            <p:spPr>
              <a:xfrm>
                <a:off x="7822274" y="921515"/>
                <a:ext cx="1122647" cy="1393976"/>
              </a:xfrm>
              <a:custGeom>
                <a:avLst/>
                <a:gdLst>
                  <a:gd name="connsiteX0" fmla="*/ 952283 w 1122647"/>
                  <a:gd name="connsiteY0" fmla="*/ 784090 h 1393976"/>
                  <a:gd name="connsiteX1" fmla="*/ 924308 w 1122647"/>
                  <a:gd name="connsiteY1" fmla="*/ 757948 h 1393976"/>
                  <a:gd name="connsiteX2" fmla="*/ 798963 w 1122647"/>
                  <a:gd name="connsiteY2" fmla="*/ 607887 h 1393976"/>
                  <a:gd name="connsiteX3" fmla="*/ 781173 w 1122647"/>
                  <a:gd name="connsiteY3" fmla="*/ 574955 h 1393976"/>
                  <a:gd name="connsiteX4" fmla="*/ 757068 w 1122647"/>
                  <a:gd name="connsiteY4" fmla="*/ 516084 h 1393976"/>
                  <a:gd name="connsiteX5" fmla="*/ 663161 w 1122647"/>
                  <a:gd name="connsiteY5" fmla="*/ 230561 h 1393976"/>
                  <a:gd name="connsiteX6" fmla="*/ 577810 w 1122647"/>
                  <a:gd name="connsiteY6" fmla="*/ 109222 h 1393976"/>
                  <a:gd name="connsiteX7" fmla="*/ 458576 w 1122647"/>
                  <a:gd name="connsiteY7" fmla="*/ 39555 h 1393976"/>
                  <a:gd name="connsiteX8" fmla="*/ 325557 w 1122647"/>
                  <a:gd name="connsiteY8" fmla="*/ 2413 h 1393976"/>
                  <a:gd name="connsiteX9" fmla="*/ 289909 w 1122647"/>
                  <a:gd name="connsiteY9" fmla="*/ 134073 h 1393976"/>
                  <a:gd name="connsiteX10" fmla="*/ 268996 w 1122647"/>
                  <a:gd name="connsiteY10" fmla="*/ 277548 h 1393976"/>
                  <a:gd name="connsiteX11" fmla="*/ 153497 w 1122647"/>
                  <a:gd name="connsiteY11" fmla="*/ 466245 h 1393976"/>
                  <a:gd name="connsiteX12" fmla="*/ 6559 w 1122647"/>
                  <a:gd name="connsiteY12" fmla="*/ 744639 h 1393976"/>
                  <a:gd name="connsiteX13" fmla="*/ 117713 w 1122647"/>
                  <a:gd name="connsiteY13" fmla="*/ 1110286 h 1393976"/>
                  <a:gd name="connsiteX14" fmla="*/ 410909 w 1122647"/>
                  <a:gd name="connsiteY14" fmla="*/ 1187693 h 1393976"/>
                  <a:gd name="connsiteX15" fmla="*/ 429989 w 1122647"/>
                  <a:gd name="connsiteY15" fmla="*/ 1393976 h 1393976"/>
                  <a:gd name="connsiteX16" fmla="*/ 454298 w 1122647"/>
                  <a:gd name="connsiteY16" fmla="*/ 1388341 h 1393976"/>
                  <a:gd name="connsiteX17" fmla="*/ 829519 w 1122647"/>
                  <a:gd name="connsiteY17" fmla="*/ 1277390 h 1393976"/>
                  <a:gd name="connsiteX18" fmla="*/ 1092839 w 1122647"/>
                  <a:gd name="connsiteY18" fmla="*/ 1197810 h 1393976"/>
                  <a:gd name="connsiteX19" fmla="*/ 1122647 w 1122647"/>
                  <a:gd name="connsiteY19" fmla="*/ 979237 h 1393976"/>
                  <a:gd name="connsiteX20" fmla="*/ 952283 w 1122647"/>
                  <a:gd name="connsiteY20" fmla="*/ 784090 h 139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2647" h="1393976">
                    <a:moveTo>
                      <a:pt x="952283" y="784090"/>
                    </a:moveTo>
                    <a:cubicBezTo>
                      <a:pt x="943932" y="774380"/>
                      <a:pt x="935648" y="764466"/>
                      <a:pt x="924308" y="757948"/>
                    </a:cubicBezTo>
                    <a:cubicBezTo>
                      <a:pt x="873654" y="715374"/>
                      <a:pt x="831556" y="665602"/>
                      <a:pt x="798963" y="607887"/>
                    </a:cubicBezTo>
                    <a:cubicBezTo>
                      <a:pt x="793056" y="596887"/>
                      <a:pt x="787081" y="585887"/>
                      <a:pt x="781173" y="574955"/>
                    </a:cubicBezTo>
                    <a:cubicBezTo>
                      <a:pt x="773093" y="555331"/>
                      <a:pt x="764877" y="535776"/>
                      <a:pt x="757068" y="516084"/>
                    </a:cubicBezTo>
                    <a:cubicBezTo>
                      <a:pt x="719927" y="422856"/>
                      <a:pt x="696093" y="325215"/>
                      <a:pt x="663161" y="230561"/>
                    </a:cubicBezTo>
                    <a:cubicBezTo>
                      <a:pt x="646186" y="181808"/>
                      <a:pt x="617871" y="141475"/>
                      <a:pt x="577810" y="109222"/>
                    </a:cubicBezTo>
                    <a:cubicBezTo>
                      <a:pt x="541822" y="80160"/>
                      <a:pt x="501353" y="57074"/>
                      <a:pt x="458576" y="39555"/>
                    </a:cubicBezTo>
                    <a:cubicBezTo>
                      <a:pt x="434063" y="29506"/>
                      <a:pt x="350545" y="-10080"/>
                      <a:pt x="325557" y="2413"/>
                    </a:cubicBezTo>
                    <a:cubicBezTo>
                      <a:pt x="297175" y="16605"/>
                      <a:pt x="292829" y="107049"/>
                      <a:pt x="289909" y="134073"/>
                    </a:cubicBezTo>
                    <a:cubicBezTo>
                      <a:pt x="284681" y="182079"/>
                      <a:pt x="282644" y="230900"/>
                      <a:pt x="268996" y="277548"/>
                    </a:cubicBezTo>
                    <a:cubicBezTo>
                      <a:pt x="248015" y="349523"/>
                      <a:pt x="201299" y="409887"/>
                      <a:pt x="153497" y="466245"/>
                    </a:cubicBezTo>
                    <a:cubicBezTo>
                      <a:pt x="87021" y="544671"/>
                      <a:pt x="26725" y="642516"/>
                      <a:pt x="6559" y="744639"/>
                    </a:cubicBezTo>
                    <a:cubicBezTo>
                      <a:pt x="-19447" y="876571"/>
                      <a:pt x="34805" y="1009113"/>
                      <a:pt x="117713" y="1110286"/>
                    </a:cubicBezTo>
                    <a:cubicBezTo>
                      <a:pt x="195663" y="1205347"/>
                      <a:pt x="300163" y="1197335"/>
                      <a:pt x="410909" y="1187693"/>
                    </a:cubicBezTo>
                    <a:cubicBezTo>
                      <a:pt x="417292" y="1256477"/>
                      <a:pt x="423606" y="1325193"/>
                      <a:pt x="429989" y="1393976"/>
                    </a:cubicBezTo>
                    <a:cubicBezTo>
                      <a:pt x="438137" y="1392143"/>
                      <a:pt x="446353" y="1390717"/>
                      <a:pt x="454298" y="1388341"/>
                    </a:cubicBezTo>
                    <a:cubicBezTo>
                      <a:pt x="579439" y="1351470"/>
                      <a:pt x="704581" y="1314668"/>
                      <a:pt x="829519" y="1277390"/>
                    </a:cubicBezTo>
                    <a:cubicBezTo>
                      <a:pt x="917383" y="1251181"/>
                      <a:pt x="1005111" y="1224360"/>
                      <a:pt x="1092839" y="1197810"/>
                    </a:cubicBezTo>
                    <a:cubicBezTo>
                      <a:pt x="1092295" y="1123527"/>
                      <a:pt x="1100987" y="1050465"/>
                      <a:pt x="1122647" y="979237"/>
                    </a:cubicBezTo>
                    <a:cubicBezTo>
                      <a:pt x="1067240" y="912898"/>
                      <a:pt x="1014074" y="844657"/>
                      <a:pt x="952283" y="784090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6">
                <a:extLst>
                  <a:ext uri="{FF2B5EF4-FFF2-40B4-BE49-F238E27FC236}">
                    <a16:creationId xmlns:a16="http://schemas.microsoft.com/office/drawing/2014/main" id="{DBD9B18C-F482-427E-896D-2FE17FEB3D71}"/>
                  </a:ext>
                </a:extLst>
              </p:cNvPr>
              <p:cNvSpPr/>
              <p:nvPr/>
            </p:nvSpPr>
            <p:spPr>
              <a:xfrm>
                <a:off x="5974522" y="130"/>
                <a:ext cx="3616086" cy="5396347"/>
              </a:xfrm>
              <a:custGeom>
                <a:avLst/>
                <a:gdLst>
                  <a:gd name="connsiteX0" fmla="*/ 2937943 w 3616086"/>
                  <a:gd name="connsiteY0" fmla="*/ 2123541 h 5396347"/>
                  <a:gd name="connsiteX1" fmla="*/ 3079109 w 3616086"/>
                  <a:gd name="connsiteY1" fmla="*/ 2189948 h 5396347"/>
                  <a:gd name="connsiteX2" fmla="*/ 3539410 w 3616086"/>
                  <a:gd name="connsiteY2" fmla="*/ 3047945 h 5396347"/>
                  <a:gd name="connsiteX3" fmla="*/ 3615867 w 3616086"/>
                  <a:gd name="connsiteY3" fmla="*/ 3345419 h 5396347"/>
                  <a:gd name="connsiteX4" fmla="*/ 3593663 w 3616086"/>
                  <a:gd name="connsiteY4" fmla="*/ 4254613 h 5396347"/>
                  <a:gd name="connsiteX5" fmla="*/ 3554552 w 3616086"/>
                  <a:gd name="connsiteY5" fmla="*/ 4523026 h 5396347"/>
                  <a:gd name="connsiteX6" fmla="*/ 3543960 w 3616086"/>
                  <a:gd name="connsiteY6" fmla="*/ 4652513 h 5396347"/>
                  <a:gd name="connsiteX7" fmla="*/ 3502336 w 3616086"/>
                  <a:gd name="connsiteY7" fmla="*/ 5334646 h 5396347"/>
                  <a:gd name="connsiteX8" fmla="*/ 2514377 w 3616086"/>
                  <a:gd name="connsiteY8" fmla="*/ 5396301 h 5396347"/>
                  <a:gd name="connsiteX9" fmla="*/ 2157964 w 3616086"/>
                  <a:gd name="connsiteY9" fmla="*/ 5355696 h 5396347"/>
                  <a:gd name="connsiteX10" fmla="*/ 2107786 w 3616086"/>
                  <a:gd name="connsiteY10" fmla="*/ 5334782 h 5396347"/>
                  <a:gd name="connsiteX11" fmla="*/ 2097533 w 3616086"/>
                  <a:gd name="connsiteY11" fmla="*/ 5296961 h 5396347"/>
                  <a:gd name="connsiteX12" fmla="*/ 2017138 w 3616086"/>
                  <a:gd name="connsiteY12" fmla="*/ 5072073 h 5396347"/>
                  <a:gd name="connsiteX13" fmla="*/ 1903539 w 3616086"/>
                  <a:gd name="connsiteY13" fmla="*/ 4963636 h 5396347"/>
                  <a:gd name="connsiteX14" fmla="*/ 1672948 w 3616086"/>
                  <a:gd name="connsiteY14" fmla="*/ 4875229 h 5396347"/>
                  <a:gd name="connsiteX15" fmla="*/ 1623991 w 3616086"/>
                  <a:gd name="connsiteY15" fmla="*/ 4899130 h 5396347"/>
                  <a:gd name="connsiteX16" fmla="*/ 1604368 w 3616086"/>
                  <a:gd name="connsiteY16" fmla="*/ 4924253 h 5396347"/>
                  <a:gd name="connsiteX17" fmla="*/ 1519016 w 3616086"/>
                  <a:gd name="connsiteY17" fmla="*/ 4948290 h 5396347"/>
                  <a:gd name="connsiteX18" fmla="*/ 1455868 w 3616086"/>
                  <a:gd name="connsiteY18" fmla="*/ 4903340 h 5396347"/>
                  <a:gd name="connsiteX19" fmla="*/ 1458177 w 3616086"/>
                  <a:gd name="connsiteY19" fmla="*/ 4876315 h 5396347"/>
                  <a:gd name="connsiteX20" fmla="*/ 1525942 w 3616086"/>
                  <a:gd name="connsiteY20" fmla="*/ 4316403 h 5396347"/>
                  <a:gd name="connsiteX21" fmla="*/ 1550658 w 3616086"/>
                  <a:gd name="connsiteY21" fmla="*/ 4025855 h 5396347"/>
                  <a:gd name="connsiteX22" fmla="*/ 1690195 w 3616086"/>
                  <a:gd name="connsiteY22" fmla="*/ 3131870 h 5396347"/>
                  <a:gd name="connsiteX23" fmla="*/ 1673219 w 3616086"/>
                  <a:gd name="connsiteY23" fmla="*/ 3098599 h 5396347"/>
                  <a:gd name="connsiteX24" fmla="*/ 1024968 w 3616086"/>
                  <a:gd name="connsiteY24" fmla="*/ 2655273 h 5396347"/>
                  <a:gd name="connsiteX25" fmla="*/ 836340 w 3616086"/>
                  <a:gd name="connsiteY25" fmla="*/ 2515805 h 5396347"/>
                  <a:gd name="connsiteX26" fmla="*/ 605272 w 3616086"/>
                  <a:gd name="connsiteY26" fmla="*/ 2265114 h 5396347"/>
                  <a:gd name="connsiteX27" fmla="*/ 356348 w 3616086"/>
                  <a:gd name="connsiteY27" fmla="*/ 756015 h 5396347"/>
                  <a:gd name="connsiteX28" fmla="*/ 321378 w 3616086"/>
                  <a:gd name="connsiteY28" fmla="*/ 691033 h 5396347"/>
                  <a:gd name="connsiteX29" fmla="*/ 242274 w 3616086"/>
                  <a:gd name="connsiteY29" fmla="*/ 638342 h 5396347"/>
                  <a:gd name="connsiteX30" fmla="*/ 237996 w 3616086"/>
                  <a:gd name="connsiteY30" fmla="*/ 664756 h 5396347"/>
                  <a:gd name="connsiteX31" fmla="*/ 231681 w 3616086"/>
                  <a:gd name="connsiteY31" fmla="*/ 1021508 h 5396347"/>
                  <a:gd name="connsiteX32" fmla="*/ 177836 w 3616086"/>
                  <a:gd name="connsiteY32" fmla="*/ 1013427 h 5396347"/>
                  <a:gd name="connsiteX33" fmla="*/ 179058 w 3616086"/>
                  <a:gd name="connsiteY33" fmla="*/ 600318 h 5396347"/>
                  <a:gd name="connsiteX34" fmla="*/ 165953 w 3616086"/>
                  <a:gd name="connsiteY34" fmla="*/ 581238 h 5396347"/>
                  <a:gd name="connsiteX35" fmla="*/ 86034 w 3616086"/>
                  <a:gd name="connsiteY35" fmla="*/ 528411 h 5396347"/>
                  <a:gd name="connsiteX36" fmla="*/ 43460 w 3616086"/>
                  <a:gd name="connsiteY36" fmla="*/ 416917 h 5396347"/>
                  <a:gd name="connsiteX37" fmla="*/ 50386 w 3616086"/>
                  <a:gd name="connsiteY37" fmla="*/ 371967 h 5396347"/>
                  <a:gd name="connsiteX38" fmla="*/ 39861 w 3616086"/>
                  <a:gd name="connsiteY38" fmla="*/ 340596 h 5396347"/>
                  <a:gd name="connsiteX39" fmla="*/ 1497 w 3616086"/>
                  <a:gd name="connsiteY39" fmla="*/ 211109 h 5396347"/>
                  <a:gd name="connsiteX40" fmla="*/ 18608 w 3616086"/>
                  <a:gd name="connsiteY40" fmla="*/ 87054 h 5396347"/>
                  <a:gd name="connsiteX41" fmla="*/ 74626 w 3616086"/>
                  <a:gd name="connsiteY41" fmla="*/ 5233 h 5396347"/>
                  <a:gd name="connsiteX42" fmla="*/ 107083 w 3616086"/>
                  <a:gd name="connsiteY42" fmla="*/ 2857 h 5396347"/>
                  <a:gd name="connsiteX43" fmla="*/ 582526 w 3616086"/>
                  <a:gd name="connsiteY43" fmla="*/ 182998 h 5396347"/>
                  <a:gd name="connsiteX44" fmla="*/ 601538 w 3616086"/>
                  <a:gd name="connsiteY44" fmla="*/ 208393 h 5396347"/>
                  <a:gd name="connsiteX45" fmla="*/ 1022320 w 3616086"/>
                  <a:gd name="connsiteY45" fmla="*/ 1597376 h 5396347"/>
                  <a:gd name="connsiteX46" fmla="*/ 1249313 w 3616086"/>
                  <a:gd name="connsiteY46" fmla="*/ 1855128 h 5396347"/>
                  <a:gd name="connsiteX47" fmla="*/ 2169372 w 3616086"/>
                  <a:gd name="connsiteY47" fmla="*/ 2309521 h 5396347"/>
                  <a:gd name="connsiteX48" fmla="*/ 2274958 w 3616086"/>
                  <a:gd name="connsiteY48" fmla="*/ 2319843 h 5396347"/>
                  <a:gd name="connsiteX49" fmla="*/ 2299606 w 3616086"/>
                  <a:gd name="connsiteY49" fmla="*/ 2304836 h 5396347"/>
                  <a:gd name="connsiteX50" fmla="*/ 2906777 w 3616086"/>
                  <a:gd name="connsiteY50" fmla="*/ 2125306 h 5396347"/>
                  <a:gd name="connsiteX51" fmla="*/ 2937943 w 3616086"/>
                  <a:gd name="connsiteY51" fmla="*/ 2123541 h 5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616086" h="5396347">
                    <a:moveTo>
                      <a:pt x="2937943" y="2123541"/>
                    </a:moveTo>
                    <a:cubicBezTo>
                      <a:pt x="3001566" y="2110368"/>
                      <a:pt x="3045702" y="2141399"/>
                      <a:pt x="3079109" y="2189948"/>
                    </a:cubicBezTo>
                    <a:cubicBezTo>
                      <a:pt x="3124399" y="2255812"/>
                      <a:pt x="3418750" y="2834804"/>
                      <a:pt x="3539410" y="3047945"/>
                    </a:cubicBezTo>
                    <a:cubicBezTo>
                      <a:pt x="3591490" y="3139951"/>
                      <a:pt x="3612675" y="3240987"/>
                      <a:pt x="3615867" y="3345419"/>
                    </a:cubicBezTo>
                    <a:cubicBezTo>
                      <a:pt x="3617360" y="3392882"/>
                      <a:pt x="3611385" y="4118879"/>
                      <a:pt x="3593663" y="4254613"/>
                    </a:cubicBezTo>
                    <a:cubicBezTo>
                      <a:pt x="3581984" y="4344243"/>
                      <a:pt x="3570101" y="4433872"/>
                      <a:pt x="3554552" y="4523026"/>
                    </a:cubicBezTo>
                    <a:cubicBezTo>
                      <a:pt x="3547151" y="4565532"/>
                      <a:pt x="3547015" y="4609328"/>
                      <a:pt x="3543960" y="4652513"/>
                    </a:cubicBezTo>
                    <a:cubicBezTo>
                      <a:pt x="3534860" y="4781457"/>
                      <a:pt x="3506071" y="5325141"/>
                      <a:pt x="3502336" y="5334646"/>
                    </a:cubicBezTo>
                    <a:cubicBezTo>
                      <a:pt x="3493848" y="5341640"/>
                      <a:pt x="2614463" y="5398202"/>
                      <a:pt x="2514377" y="5396301"/>
                    </a:cubicBezTo>
                    <a:cubicBezTo>
                      <a:pt x="2394532" y="5394060"/>
                      <a:pt x="2275026" y="5384622"/>
                      <a:pt x="2157964" y="5355696"/>
                    </a:cubicBezTo>
                    <a:cubicBezTo>
                      <a:pt x="2140174" y="5351282"/>
                      <a:pt x="2123199" y="5344900"/>
                      <a:pt x="2107786" y="5334782"/>
                    </a:cubicBezTo>
                    <a:cubicBezTo>
                      <a:pt x="2095563" y="5324597"/>
                      <a:pt x="2095767" y="5310406"/>
                      <a:pt x="2097533" y="5296961"/>
                    </a:cubicBezTo>
                    <a:cubicBezTo>
                      <a:pt x="2109211" y="5208079"/>
                      <a:pt x="2078928" y="5134474"/>
                      <a:pt x="2017138" y="5072073"/>
                    </a:cubicBezTo>
                    <a:cubicBezTo>
                      <a:pt x="1980267" y="5034864"/>
                      <a:pt x="1944755" y="4996228"/>
                      <a:pt x="1903539" y="4963636"/>
                    </a:cubicBezTo>
                    <a:cubicBezTo>
                      <a:pt x="1835978" y="4910197"/>
                      <a:pt x="1762916" y="4871154"/>
                      <a:pt x="1672948" y="4875229"/>
                    </a:cubicBezTo>
                    <a:cubicBezTo>
                      <a:pt x="1652238" y="4876179"/>
                      <a:pt x="1636417" y="4882969"/>
                      <a:pt x="1623991" y="4899130"/>
                    </a:cubicBezTo>
                    <a:cubicBezTo>
                      <a:pt x="1617540" y="4907549"/>
                      <a:pt x="1611226" y="4916173"/>
                      <a:pt x="1604368" y="4924253"/>
                    </a:cubicBezTo>
                    <a:cubicBezTo>
                      <a:pt x="1579856" y="4952907"/>
                      <a:pt x="1554393" y="4961055"/>
                      <a:pt x="1519016" y="4948290"/>
                    </a:cubicBezTo>
                    <a:cubicBezTo>
                      <a:pt x="1494232" y="4939327"/>
                      <a:pt x="1468973" y="4929549"/>
                      <a:pt x="1455868" y="4903340"/>
                    </a:cubicBezTo>
                    <a:cubicBezTo>
                      <a:pt x="1454103" y="4894105"/>
                      <a:pt x="1455936" y="4885210"/>
                      <a:pt x="1458177" y="4876315"/>
                    </a:cubicBezTo>
                    <a:cubicBezTo>
                      <a:pt x="1485202" y="4771544"/>
                      <a:pt x="1522140" y="4396798"/>
                      <a:pt x="1525942" y="4316403"/>
                    </a:cubicBezTo>
                    <a:cubicBezTo>
                      <a:pt x="1530559" y="4219305"/>
                      <a:pt x="1539658" y="4122478"/>
                      <a:pt x="1550658" y="4025855"/>
                    </a:cubicBezTo>
                    <a:cubicBezTo>
                      <a:pt x="1573337" y="3827176"/>
                      <a:pt x="1662423" y="3230259"/>
                      <a:pt x="1690195" y="3131870"/>
                    </a:cubicBezTo>
                    <a:cubicBezTo>
                      <a:pt x="1695151" y="3114216"/>
                      <a:pt x="1683947" y="3107019"/>
                      <a:pt x="1673219" y="3098599"/>
                    </a:cubicBezTo>
                    <a:cubicBezTo>
                      <a:pt x="1590652" y="3033821"/>
                      <a:pt x="1054709" y="2672384"/>
                      <a:pt x="1024968" y="2655273"/>
                    </a:cubicBezTo>
                    <a:cubicBezTo>
                      <a:pt x="956660" y="2616094"/>
                      <a:pt x="895685" y="2567070"/>
                      <a:pt x="836340" y="2515805"/>
                    </a:cubicBezTo>
                    <a:cubicBezTo>
                      <a:pt x="761920" y="2451570"/>
                      <a:pt x="613760" y="2278559"/>
                      <a:pt x="605272" y="2265114"/>
                    </a:cubicBezTo>
                    <a:cubicBezTo>
                      <a:pt x="601199" y="2250923"/>
                      <a:pt x="362934" y="826971"/>
                      <a:pt x="356348" y="756015"/>
                    </a:cubicBezTo>
                    <a:cubicBezTo>
                      <a:pt x="353835" y="729058"/>
                      <a:pt x="345823" y="706854"/>
                      <a:pt x="321378" y="691033"/>
                    </a:cubicBezTo>
                    <a:cubicBezTo>
                      <a:pt x="294829" y="673787"/>
                      <a:pt x="268823" y="655725"/>
                      <a:pt x="242274" y="638342"/>
                    </a:cubicBezTo>
                    <a:cubicBezTo>
                      <a:pt x="235551" y="648052"/>
                      <a:pt x="237996" y="656676"/>
                      <a:pt x="237996" y="664756"/>
                    </a:cubicBezTo>
                    <a:cubicBezTo>
                      <a:pt x="237792" y="771089"/>
                      <a:pt x="238946" y="1009761"/>
                      <a:pt x="231681" y="1021508"/>
                    </a:cubicBezTo>
                    <a:cubicBezTo>
                      <a:pt x="219866" y="1033933"/>
                      <a:pt x="174237" y="1024903"/>
                      <a:pt x="177836" y="1013427"/>
                    </a:cubicBezTo>
                    <a:cubicBezTo>
                      <a:pt x="178175" y="875724"/>
                      <a:pt x="178447" y="738021"/>
                      <a:pt x="179058" y="600318"/>
                    </a:cubicBezTo>
                    <a:cubicBezTo>
                      <a:pt x="179126" y="589997"/>
                      <a:pt x="173286" y="585923"/>
                      <a:pt x="165953" y="581238"/>
                    </a:cubicBezTo>
                    <a:cubicBezTo>
                      <a:pt x="139132" y="563923"/>
                      <a:pt x="112515" y="546269"/>
                      <a:pt x="86034" y="528411"/>
                    </a:cubicBezTo>
                    <a:cubicBezTo>
                      <a:pt x="45768" y="501318"/>
                      <a:pt x="33885" y="463293"/>
                      <a:pt x="43460" y="416917"/>
                    </a:cubicBezTo>
                    <a:cubicBezTo>
                      <a:pt x="46515" y="402047"/>
                      <a:pt x="48416" y="386973"/>
                      <a:pt x="50386" y="371967"/>
                    </a:cubicBezTo>
                    <a:cubicBezTo>
                      <a:pt x="51947" y="359948"/>
                      <a:pt x="47941" y="349559"/>
                      <a:pt x="39861" y="340596"/>
                    </a:cubicBezTo>
                    <a:cubicBezTo>
                      <a:pt x="6589" y="303522"/>
                      <a:pt x="-4343" y="258029"/>
                      <a:pt x="1497" y="211109"/>
                    </a:cubicBezTo>
                    <a:cubicBezTo>
                      <a:pt x="6657" y="169825"/>
                      <a:pt x="9917" y="127998"/>
                      <a:pt x="18608" y="87054"/>
                    </a:cubicBezTo>
                    <a:cubicBezTo>
                      <a:pt x="26077" y="51813"/>
                      <a:pt x="42373" y="23295"/>
                      <a:pt x="74626" y="5233"/>
                    </a:cubicBezTo>
                    <a:cubicBezTo>
                      <a:pt x="85286" y="-742"/>
                      <a:pt x="95132" y="-1693"/>
                      <a:pt x="107083" y="2857"/>
                    </a:cubicBezTo>
                    <a:cubicBezTo>
                      <a:pt x="265428" y="63289"/>
                      <a:pt x="423841" y="123449"/>
                      <a:pt x="582526" y="182998"/>
                    </a:cubicBezTo>
                    <a:cubicBezTo>
                      <a:pt x="595902" y="188023"/>
                      <a:pt x="598686" y="197325"/>
                      <a:pt x="601538" y="208393"/>
                    </a:cubicBezTo>
                    <a:cubicBezTo>
                      <a:pt x="645470" y="379096"/>
                      <a:pt x="981172" y="1474882"/>
                      <a:pt x="1022320" y="1597376"/>
                    </a:cubicBezTo>
                    <a:cubicBezTo>
                      <a:pt x="1061975" y="1715456"/>
                      <a:pt x="1137344" y="1800604"/>
                      <a:pt x="1249313" y="1855128"/>
                    </a:cubicBezTo>
                    <a:cubicBezTo>
                      <a:pt x="1431084" y="1943671"/>
                      <a:pt x="2045181" y="2245219"/>
                      <a:pt x="2169372" y="2309521"/>
                    </a:cubicBezTo>
                    <a:cubicBezTo>
                      <a:pt x="2205292" y="2328126"/>
                      <a:pt x="2238223" y="2332336"/>
                      <a:pt x="2274958" y="2319843"/>
                    </a:cubicBezTo>
                    <a:cubicBezTo>
                      <a:pt x="2280797" y="2310947"/>
                      <a:pt x="2289828" y="2307620"/>
                      <a:pt x="2299606" y="2304836"/>
                    </a:cubicBezTo>
                    <a:cubicBezTo>
                      <a:pt x="2502154" y="2245491"/>
                      <a:pt x="2704364" y="2185059"/>
                      <a:pt x="2906777" y="2125306"/>
                    </a:cubicBezTo>
                    <a:cubicBezTo>
                      <a:pt x="2917097" y="2122115"/>
                      <a:pt x="2927350" y="2119263"/>
                      <a:pt x="2937943" y="2123541"/>
                    </a:cubicBezTo>
                    <a:close/>
                  </a:path>
                </a:pathLst>
              </a:custGeom>
              <a:solidFill>
                <a:srgbClr val="4963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7">
                <a:extLst>
                  <a:ext uri="{FF2B5EF4-FFF2-40B4-BE49-F238E27FC236}">
                    <a16:creationId xmlns:a16="http://schemas.microsoft.com/office/drawing/2014/main" id="{143F46DC-65E2-47A2-AE81-C3089D6EB6E2}"/>
                  </a:ext>
                </a:extLst>
              </p:cNvPr>
              <p:cNvSpPr/>
              <p:nvPr/>
            </p:nvSpPr>
            <p:spPr>
              <a:xfrm>
                <a:off x="8144412" y="632673"/>
                <a:ext cx="1229628" cy="1406087"/>
              </a:xfrm>
              <a:custGeom>
                <a:avLst/>
                <a:gdLst>
                  <a:gd name="connsiteX0" fmla="*/ 24 w 1229628"/>
                  <a:gd name="connsiteY0" fmla="*/ 294447 h 1406087"/>
                  <a:gd name="connsiteX1" fmla="*/ 89925 w 1229628"/>
                  <a:gd name="connsiteY1" fmla="*/ 119262 h 1406087"/>
                  <a:gd name="connsiteX2" fmla="*/ 336134 w 1229628"/>
                  <a:gd name="connsiteY2" fmla="*/ 2540 h 1406087"/>
                  <a:gd name="connsiteX3" fmla="*/ 707553 w 1229628"/>
                  <a:gd name="connsiteY3" fmla="*/ 13744 h 1406087"/>
                  <a:gd name="connsiteX4" fmla="*/ 1133360 w 1229628"/>
                  <a:gd name="connsiteY4" fmla="*/ 310403 h 1406087"/>
                  <a:gd name="connsiteX5" fmla="*/ 1229508 w 1229628"/>
                  <a:gd name="connsiteY5" fmla="*/ 651674 h 1406087"/>
                  <a:gd name="connsiteX6" fmla="*/ 1197459 w 1229628"/>
                  <a:gd name="connsiteY6" fmla="*/ 890414 h 1406087"/>
                  <a:gd name="connsiteX7" fmla="*/ 1198884 w 1229628"/>
                  <a:gd name="connsiteY7" fmla="*/ 1162086 h 1406087"/>
                  <a:gd name="connsiteX8" fmla="*/ 1142459 w 1229628"/>
                  <a:gd name="connsiteY8" fmla="*/ 1331227 h 1406087"/>
                  <a:gd name="connsiteX9" fmla="*/ 1071909 w 1229628"/>
                  <a:gd name="connsiteY9" fmla="*/ 1393832 h 1406087"/>
                  <a:gd name="connsiteX10" fmla="*/ 923953 w 1229628"/>
                  <a:gd name="connsiteY10" fmla="*/ 1381474 h 1406087"/>
                  <a:gd name="connsiteX11" fmla="*/ 663078 w 1229628"/>
                  <a:gd name="connsiteY11" fmla="*/ 1123246 h 1406087"/>
                  <a:gd name="connsiteX12" fmla="*/ 522862 w 1229628"/>
                  <a:gd name="connsiteY12" fmla="*/ 983913 h 1406087"/>
                  <a:gd name="connsiteX13" fmla="*/ 370085 w 1229628"/>
                  <a:gd name="connsiteY13" fmla="*/ 646921 h 1406087"/>
                  <a:gd name="connsiteX14" fmla="*/ 285344 w 1229628"/>
                  <a:gd name="connsiteY14" fmla="*/ 448514 h 1406087"/>
                  <a:gd name="connsiteX15" fmla="*/ 146283 w 1229628"/>
                  <a:gd name="connsiteY15" fmla="*/ 347545 h 1406087"/>
                  <a:gd name="connsiteX16" fmla="*/ 24 w 1229628"/>
                  <a:gd name="connsiteY16" fmla="*/ 294447 h 14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9628" h="1406087">
                    <a:moveTo>
                      <a:pt x="24" y="294447"/>
                    </a:moveTo>
                    <a:cubicBezTo>
                      <a:pt x="18494" y="230144"/>
                      <a:pt x="47012" y="170935"/>
                      <a:pt x="89925" y="119262"/>
                    </a:cubicBezTo>
                    <a:cubicBezTo>
                      <a:pt x="153888" y="42330"/>
                      <a:pt x="239307" y="7837"/>
                      <a:pt x="336134" y="2540"/>
                    </a:cubicBezTo>
                    <a:cubicBezTo>
                      <a:pt x="460054" y="-4250"/>
                      <a:pt x="584448" y="3627"/>
                      <a:pt x="707553" y="13744"/>
                    </a:cubicBezTo>
                    <a:cubicBezTo>
                      <a:pt x="903379" y="29836"/>
                      <a:pt x="1042441" y="138614"/>
                      <a:pt x="1133360" y="310403"/>
                    </a:cubicBezTo>
                    <a:cubicBezTo>
                      <a:pt x="1189853" y="417076"/>
                      <a:pt x="1227131" y="529520"/>
                      <a:pt x="1229508" y="651674"/>
                    </a:cubicBezTo>
                    <a:cubicBezTo>
                      <a:pt x="1231069" y="732951"/>
                      <a:pt x="1217354" y="812327"/>
                      <a:pt x="1197459" y="890414"/>
                    </a:cubicBezTo>
                    <a:cubicBezTo>
                      <a:pt x="1174236" y="981469"/>
                      <a:pt x="1168193" y="1071302"/>
                      <a:pt x="1198884" y="1162086"/>
                    </a:cubicBezTo>
                    <a:cubicBezTo>
                      <a:pt x="1220137" y="1225030"/>
                      <a:pt x="1180144" y="1282881"/>
                      <a:pt x="1142459" y="1331227"/>
                    </a:cubicBezTo>
                    <a:cubicBezTo>
                      <a:pt x="1122971" y="1356282"/>
                      <a:pt x="1100632" y="1380319"/>
                      <a:pt x="1071909" y="1393832"/>
                    </a:cubicBezTo>
                    <a:cubicBezTo>
                      <a:pt x="1025465" y="1415764"/>
                      <a:pt x="969040" y="1406190"/>
                      <a:pt x="923953" y="1381474"/>
                    </a:cubicBezTo>
                    <a:cubicBezTo>
                      <a:pt x="819589" y="1324369"/>
                      <a:pt x="741911" y="1209345"/>
                      <a:pt x="663078" y="1123246"/>
                    </a:cubicBezTo>
                    <a:cubicBezTo>
                      <a:pt x="618535" y="1074629"/>
                      <a:pt x="565572" y="1034160"/>
                      <a:pt x="522862" y="983913"/>
                    </a:cubicBezTo>
                    <a:cubicBezTo>
                      <a:pt x="442399" y="889123"/>
                      <a:pt x="404035" y="766494"/>
                      <a:pt x="370085" y="646921"/>
                    </a:cubicBezTo>
                    <a:cubicBezTo>
                      <a:pt x="350258" y="577254"/>
                      <a:pt x="330295" y="505279"/>
                      <a:pt x="285344" y="448514"/>
                    </a:cubicBezTo>
                    <a:cubicBezTo>
                      <a:pt x="249153" y="402749"/>
                      <a:pt x="199246" y="370699"/>
                      <a:pt x="146283" y="347545"/>
                    </a:cubicBezTo>
                    <a:cubicBezTo>
                      <a:pt x="132975" y="341774"/>
                      <a:pt x="-2081" y="301848"/>
                      <a:pt x="24" y="294447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8">
                <a:extLst>
                  <a:ext uri="{FF2B5EF4-FFF2-40B4-BE49-F238E27FC236}">
                    <a16:creationId xmlns:a16="http://schemas.microsoft.com/office/drawing/2014/main" id="{6EF0415B-EBA2-414C-B591-336F294731F0}"/>
                  </a:ext>
                </a:extLst>
              </p:cNvPr>
              <p:cNvSpPr/>
              <p:nvPr/>
            </p:nvSpPr>
            <p:spPr>
              <a:xfrm>
                <a:off x="5768713" y="982638"/>
                <a:ext cx="823013" cy="1427588"/>
              </a:xfrm>
              <a:custGeom>
                <a:avLst/>
                <a:gdLst>
                  <a:gd name="connsiteX0" fmla="*/ 675891 w 823013"/>
                  <a:gd name="connsiteY0" fmla="*/ 2469 h 1427588"/>
                  <a:gd name="connsiteX1" fmla="*/ 817532 w 823013"/>
                  <a:gd name="connsiteY1" fmla="*/ 125913 h 1427588"/>
                  <a:gd name="connsiteX2" fmla="*/ 821063 w 823013"/>
                  <a:gd name="connsiteY2" fmla="*/ 1338286 h 1427588"/>
                  <a:gd name="connsiteX3" fmla="*/ 699249 w 823013"/>
                  <a:gd name="connsiteY3" fmla="*/ 1427575 h 1427588"/>
                  <a:gd name="connsiteX4" fmla="*/ 385003 w 823013"/>
                  <a:gd name="connsiteY4" fmla="*/ 1382557 h 1427588"/>
                  <a:gd name="connsiteX5" fmla="*/ 126572 w 823013"/>
                  <a:gd name="connsiteY5" fmla="*/ 1418884 h 1427588"/>
                  <a:gd name="connsiteX6" fmla="*/ 72 w 823013"/>
                  <a:gd name="connsiteY6" fmla="*/ 1294082 h 1427588"/>
                  <a:gd name="connsiteX7" fmla="*/ 4 w 823013"/>
                  <a:gd name="connsiteY7" fmla="*/ 125642 h 1427588"/>
                  <a:gd name="connsiteX8" fmla="*/ 141714 w 823013"/>
                  <a:gd name="connsiteY8" fmla="*/ 2266 h 1427588"/>
                  <a:gd name="connsiteX9" fmla="*/ 352614 w 823013"/>
                  <a:gd name="connsiteY9" fmla="*/ 34179 h 1427588"/>
                  <a:gd name="connsiteX10" fmla="*/ 675891 w 823013"/>
                  <a:gd name="connsiteY10" fmla="*/ 2469 h 142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3013" h="1427588">
                    <a:moveTo>
                      <a:pt x="675891" y="2469"/>
                    </a:moveTo>
                    <a:cubicBezTo>
                      <a:pt x="757507" y="-8395"/>
                      <a:pt x="817260" y="43006"/>
                      <a:pt x="817532" y="125913"/>
                    </a:cubicBezTo>
                    <a:cubicBezTo>
                      <a:pt x="818007" y="269728"/>
                      <a:pt x="826834" y="1320156"/>
                      <a:pt x="821063" y="1338286"/>
                    </a:cubicBezTo>
                    <a:cubicBezTo>
                      <a:pt x="804087" y="1391113"/>
                      <a:pt x="755131" y="1428390"/>
                      <a:pt x="699249" y="1427575"/>
                    </a:cubicBezTo>
                    <a:cubicBezTo>
                      <a:pt x="646761" y="1426829"/>
                      <a:pt x="502268" y="1366668"/>
                      <a:pt x="385003" y="1382557"/>
                    </a:cubicBezTo>
                    <a:cubicBezTo>
                      <a:pt x="317645" y="1392403"/>
                      <a:pt x="145312" y="1416168"/>
                      <a:pt x="126572" y="1418884"/>
                    </a:cubicBezTo>
                    <a:cubicBezTo>
                      <a:pt x="54868" y="1429273"/>
                      <a:pt x="-879" y="1355057"/>
                      <a:pt x="72" y="1294082"/>
                    </a:cubicBezTo>
                    <a:cubicBezTo>
                      <a:pt x="2381" y="1138181"/>
                      <a:pt x="2041" y="359153"/>
                      <a:pt x="4" y="125642"/>
                    </a:cubicBezTo>
                    <a:cubicBezTo>
                      <a:pt x="-539" y="62697"/>
                      <a:pt x="54528" y="-14234"/>
                      <a:pt x="141714" y="2266"/>
                    </a:cubicBezTo>
                    <a:cubicBezTo>
                      <a:pt x="211516" y="15506"/>
                      <a:pt x="282268" y="23790"/>
                      <a:pt x="352614" y="34179"/>
                    </a:cubicBezTo>
                    <a:cubicBezTo>
                      <a:pt x="468249" y="49321"/>
                      <a:pt x="650292" y="5932"/>
                      <a:pt x="675891" y="2469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9">
                <a:extLst>
                  <a:ext uri="{FF2B5EF4-FFF2-40B4-BE49-F238E27FC236}">
                    <a16:creationId xmlns:a16="http://schemas.microsoft.com/office/drawing/2014/main" id="{9B093506-E630-4D71-84C5-C5EA4067B395}"/>
                  </a:ext>
                </a:extLst>
              </p:cNvPr>
              <p:cNvSpPr/>
              <p:nvPr/>
            </p:nvSpPr>
            <p:spPr>
              <a:xfrm>
                <a:off x="7815158" y="1335101"/>
                <a:ext cx="644165" cy="788592"/>
              </a:xfrm>
              <a:custGeom>
                <a:avLst/>
                <a:gdLst>
                  <a:gd name="connsiteX0" fmla="*/ 415377 w 644165"/>
                  <a:gd name="connsiteY0" fmla="*/ 778452 h 788592"/>
                  <a:gd name="connsiteX1" fmla="*/ 313865 w 644165"/>
                  <a:gd name="connsiteY1" fmla="*/ 788570 h 788592"/>
                  <a:gd name="connsiteX2" fmla="*/ 122112 w 644165"/>
                  <a:gd name="connsiteY2" fmla="*/ 701113 h 788592"/>
                  <a:gd name="connsiteX3" fmla="*/ 9329 w 644165"/>
                  <a:gd name="connsiteY3" fmla="*/ 472626 h 788592"/>
                  <a:gd name="connsiteX4" fmla="*/ 32755 w 644165"/>
                  <a:gd name="connsiteY4" fmla="*/ 243121 h 788592"/>
                  <a:gd name="connsiteX5" fmla="*/ 190760 w 644165"/>
                  <a:gd name="connsiteY5" fmla="*/ 7844 h 788592"/>
                  <a:gd name="connsiteX6" fmla="*/ 204680 w 644165"/>
                  <a:gd name="connsiteY6" fmla="*/ 2276 h 788592"/>
                  <a:gd name="connsiteX7" fmla="*/ 228309 w 644165"/>
                  <a:gd name="connsiteY7" fmla="*/ 5264 h 788592"/>
                  <a:gd name="connsiteX8" fmla="*/ 609777 w 644165"/>
                  <a:gd name="connsiteY8" fmla="*/ 243732 h 788592"/>
                  <a:gd name="connsiteX9" fmla="*/ 631506 w 644165"/>
                  <a:gd name="connsiteY9" fmla="*/ 267022 h 788592"/>
                  <a:gd name="connsiteX10" fmla="*/ 643388 w 644165"/>
                  <a:gd name="connsiteY10" fmla="*/ 307287 h 788592"/>
                  <a:gd name="connsiteX11" fmla="*/ 633746 w 644165"/>
                  <a:gd name="connsiteY11" fmla="*/ 440577 h 788592"/>
                  <a:gd name="connsiteX12" fmla="*/ 633407 w 644165"/>
                  <a:gd name="connsiteY12" fmla="*/ 603607 h 788592"/>
                  <a:gd name="connsiteX13" fmla="*/ 641215 w 644165"/>
                  <a:gd name="connsiteY13" fmla="*/ 648897 h 788592"/>
                  <a:gd name="connsiteX14" fmla="*/ 614259 w 644165"/>
                  <a:gd name="connsiteY14" fmla="*/ 701589 h 788592"/>
                  <a:gd name="connsiteX15" fmla="*/ 426512 w 644165"/>
                  <a:gd name="connsiteY15" fmla="*/ 780150 h 788592"/>
                  <a:gd name="connsiteX16" fmla="*/ 415377 w 644165"/>
                  <a:gd name="connsiteY16" fmla="*/ 778452 h 78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4165" h="788592">
                    <a:moveTo>
                      <a:pt x="415377" y="778452"/>
                    </a:moveTo>
                    <a:cubicBezTo>
                      <a:pt x="381562" y="781372"/>
                      <a:pt x="348290" y="788094"/>
                      <a:pt x="313865" y="788570"/>
                    </a:cubicBezTo>
                    <a:cubicBezTo>
                      <a:pt x="235371" y="789520"/>
                      <a:pt x="170662" y="760255"/>
                      <a:pt x="122112" y="701113"/>
                    </a:cubicBezTo>
                    <a:cubicBezTo>
                      <a:pt x="67316" y="634231"/>
                      <a:pt x="27662" y="558046"/>
                      <a:pt x="9329" y="472626"/>
                    </a:cubicBezTo>
                    <a:cubicBezTo>
                      <a:pt x="-7850" y="392911"/>
                      <a:pt x="-2011" y="316047"/>
                      <a:pt x="32755" y="243121"/>
                    </a:cubicBezTo>
                    <a:cubicBezTo>
                      <a:pt x="73767" y="157023"/>
                      <a:pt x="129242" y="80362"/>
                      <a:pt x="190760" y="7844"/>
                    </a:cubicBezTo>
                    <a:cubicBezTo>
                      <a:pt x="192661" y="5603"/>
                      <a:pt x="202303" y="4109"/>
                      <a:pt x="204680" y="2276"/>
                    </a:cubicBezTo>
                    <a:cubicBezTo>
                      <a:pt x="213303" y="-2816"/>
                      <a:pt x="220908" y="1733"/>
                      <a:pt x="228309" y="5264"/>
                    </a:cubicBezTo>
                    <a:cubicBezTo>
                      <a:pt x="364111" y="70856"/>
                      <a:pt x="492580" y="148263"/>
                      <a:pt x="609777" y="243732"/>
                    </a:cubicBezTo>
                    <a:cubicBezTo>
                      <a:pt x="618061" y="250454"/>
                      <a:pt x="625259" y="258263"/>
                      <a:pt x="631506" y="267022"/>
                    </a:cubicBezTo>
                    <a:cubicBezTo>
                      <a:pt x="639450" y="279312"/>
                      <a:pt x="640536" y="293504"/>
                      <a:pt x="643388" y="307287"/>
                    </a:cubicBezTo>
                    <a:cubicBezTo>
                      <a:pt x="646783" y="352170"/>
                      <a:pt x="638228" y="396306"/>
                      <a:pt x="633746" y="440577"/>
                    </a:cubicBezTo>
                    <a:cubicBezTo>
                      <a:pt x="628246" y="495034"/>
                      <a:pt x="628925" y="549287"/>
                      <a:pt x="633407" y="603607"/>
                    </a:cubicBezTo>
                    <a:cubicBezTo>
                      <a:pt x="639042" y="618206"/>
                      <a:pt x="643524" y="632941"/>
                      <a:pt x="641215" y="648897"/>
                    </a:cubicBezTo>
                    <a:cubicBezTo>
                      <a:pt x="642030" y="671441"/>
                      <a:pt x="631030" y="689027"/>
                      <a:pt x="614259" y="701589"/>
                    </a:cubicBezTo>
                    <a:cubicBezTo>
                      <a:pt x="558376" y="743348"/>
                      <a:pt x="492920" y="763107"/>
                      <a:pt x="426512" y="780150"/>
                    </a:cubicBezTo>
                    <a:cubicBezTo>
                      <a:pt x="422778" y="781101"/>
                      <a:pt x="418976" y="779471"/>
                      <a:pt x="415377" y="778452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0">
                <a:extLst>
                  <a:ext uri="{FF2B5EF4-FFF2-40B4-BE49-F238E27FC236}">
                    <a16:creationId xmlns:a16="http://schemas.microsoft.com/office/drawing/2014/main" id="{9F6EB1F2-E55A-43E7-80F3-27189B08F8F9}"/>
                  </a:ext>
                </a:extLst>
              </p:cNvPr>
              <p:cNvSpPr/>
              <p:nvPr/>
            </p:nvSpPr>
            <p:spPr>
              <a:xfrm>
                <a:off x="6152901" y="2360445"/>
                <a:ext cx="60637" cy="1926211"/>
              </a:xfrm>
              <a:custGeom>
                <a:avLst/>
                <a:gdLst>
                  <a:gd name="connsiteX0" fmla="*/ 747 w 60637"/>
                  <a:gd name="connsiteY0" fmla="*/ 4682 h 1926211"/>
                  <a:gd name="connsiteX1" fmla="*/ 56901 w 60637"/>
                  <a:gd name="connsiteY1" fmla="*/ 2373 h 1926211"/>
                  <a:gd name="connsiteX2" fmla="*/ 59753 w 60637"/>
                  <a:gd name="connsiteY2" fmla="*/ 1879292 h 1926211"/>
                  <a:gd name="connsiteX3" fmla="*/ 49432 w 60637"/>
                  <a:gd name="connsiteY3" fmla="*/ 1926212 h 1926211"/>
                  <a:gd name="connsiteX4" fmla="*/ 0 w 60637"/>
                  <a:gd name="connsiteY4" fmla="*/ 1908625 h 1926211"/>
                  <a:gd name="connsiteX5" fmla="*/ 951 w 60637"/>
                  <a:gd name="connsiteY5" fmla="*/ 1894977 h 1926211"/>
                  <a:gd name="connsiteX6" fmla="*/ 747 w 60637"/>
                  <a:gd name="connsiteY6" fmla="*/ 4682 h 192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637" h="1926211">
                    <a:moveTo>
                      <a:pt x="747" y="4682"/>
                    </a:moveTo>
                    <a:cubicBezTo>
                      <a:pt x="17043" y="268"/>
                      <a:pt x="40605" y="-2041"/>
                      <a:pt x="56901" y="2373"/>
                    </a:cubicBezTo>
                    <a:cubicBezTo>
                      <a:pt x="56901" y="15953"/>
                      <a:pt x="60024" y="1270152"/>
                      <a:pt x="59753" y="1879292"/>
                    </a:cubicBezTo>
                    <a:cubicBezTo>
                      <a:pt x="59753" y="1895317"/>
                      <a:pt x="65117" y="1913310"/>
                      <a:pt x="49432" y="1926212"/>
                    </a:cubicBezTo>
                    <a:cubicBezTo>
                      <a:pt x="32117" y="1922681"/>
                      <a:pt x="14463" y="1920168"/>
                      <a:pt x="0" y="1908625"/>
                    </a:cubicBezTo>
                    <a:cubicBezTo>
                      <a:pt x="339" y="1904076"/>
                      <a:pt x="951" y="1899527"/>
                      <a:pt x="951" y="1894977"/>
                    </a:cubicBezTo>
                    <a:cubicBezTo>
                      <a:pt x="883" y="1264924"/>
                      <a:pt x="815" y="634803"/>
                      <a:pt x="747" y="4682"/>
                    </a:cubicBezTo>
                    <a:close/>
                  </a:path>
                </a:pathLst>
              </a:custGeom>
              <a:solidFill>
                <a:srgbClr val="3C53AC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1">
                <a:extLst>
                  <a:ext uri="{FF2B5EF4-FFF2-40B4-BE49-F238E27FC236}">
                    <a16:creationId xmlns:a16="http://schemas.microsoft.com/office/drawing/2014/main" id="{8BD09B63-4EFA-4718-BBBE-0AC1993C430F}"/>
                  </a:ext>
                </a:extLst>
              </p:cNvPr>
              <p:cNvSpPr/>
              <p:nvPr/>
            </p:nvSpPr>
            <p:spPr>
              <a:xfrm>
                <a:off x="8442183" y="1683944"/>
                <a:ext cx="329727" cy="303042"/>
              </a:xfrm>
              <a:custGeom>
                <a:avLst/>
                <a:gdLst>
                  <a:gd name="connsiteX0" fmla="*/ 0 w 329727"/>
                  <a:gd name="connsiteY0" fmla="*/ 261215 h 303042"/>
                  <a:gd name="connsiteX1" fmla="*/ 301684 w 329727"/>
                  <a:gd name="connsiteY1" fmla="*/ 0 h 303042"/>
                  <a:gd name="connsiteX2" fmla="*/ 329727 w 329727"/>
                  <a:gd name="connsiteY2" fmla="*/ 26142 h 303042"/>
                  <a:gd name="connsiteX3" fmla="*/ 37753 w 329727"/>
                  <a:gd name="connsiteY3" fmla="*/ 277851 h 303042"/>
                  <a:gd name="connsiteX4" fmla="*/ 8420 w 329727"/>
                  <a:gd name="connsiteY4" fmla="*/ 303042 h 303042"/>
                  <a:gd name="connsiteX5" fmla="*/ 0 w 329727"/>
                  <a:gd name="connsiteY5" fmla="*/ 261215 h 30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27" h="303042">
                    <a:moveTo>
                      <a:pt x="0" y="261215"/>
                    </a:moveTo>
                    <a:cubicBezTo>
                      <a:pt x="98321" y="171586"/>
                      <a:pt x="199833" y="85623"/>
                      <a:pt x="301684" y="0"/>
                    </a:cubicBezTo>
                    <a:cubicBezTo>
                      <a:pt x="313023" y="6586"/>
                      <a:pt x="321307" y="16432"/>
                      <a:pt x="329727" y="26142"/>
                    </a:cubicBezTo>
                    <a:cubicBezTo>
                      <a:pt x="230048" y="107351"/>
                      <a:pt x="132474" y="191006"/>
                      <a:pt x="37753" y="277851"/>
                    </a:cubicBezTo>
                    <a:cubicBezTo>
                      <a:pt x="28247" y="286542"/>
                      <a:pt x="18197" y="294623"/>
                      <a:pt x="8420" y="303042"/>
                    </a:cubicBezTo>
                    <a:cubicBezTo>
                      <a:pt x="5568" y="289122"/>
                      <a:pt x="2784" y="275135"/>
                      <a:pt x="0" y="261215"/>
                    </a:cubicBezTo>
                    <a:close/>
                  </a:path>
                </a:pathLst>
              </a:custGeom>
              <a:solidFill>
                <a:srgbClr val="1528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2">
                <a:extLst>
                  <a:ext uri="{FF2B5EF4-FFF2-40B4-BE49-F238E27FC236}">
                    <a16:creationId xmlns:a16="http://schemas.microsoft.com/office/drawing/2014/main" id="{72928A26-9C55-4DDD-BF1F-BEA727A132A4}"/>
                  </a:ext>
                </a:extLst>
              </p:cNvPr>
              <p:cNvSpPr/>
              <p:nvPr/>
            </p:nvSpPr>
            <p:spPr>
              <a:xfrm>
                <a:off x="8437905" y="1501019"/>
                <a:ext cx="180616" cy="136413"/>
              </a:xfrm>
              <a:custGeom>
                <a:avLst/>
                <a:gdLst>
                  <a:gd name="connsiteX0" fmla="*/ 180616 w 180616"/>
                  <a:gd name="connsiteY0" fmla="*/ 32932 h 136413"/>
                  <a:gd name="connsiteX1" fmla="*/ 12765 w 180616"/>
                  <a:gd name="connsiteY1" fmla="*/ 136413 h 136413"/>
                  <a:gd name="connsiteX2" fmla="*/ 0 w 180616"/>
                  <a:gd name="connsiteY2" fmla="*/ 101444 h 136413"/>
                  <a:gd name="connsiteX3" fmla="*/ 162826 w 180616"/>
                  <a:gd name="connsiteY3" fmla="*/ 0 h 136413"/>
                  <a:gd name="connsiteX4" fmla="*/ 180616 w 180616"/>
                  <a:gd name="connsiteY4" fmla="*/ 32932 h 1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16" h="136413">
                    <a:moveTo>
                      <a:pt x="180616" y="32932"/>
                    </a:moveTo>
                    <a:cubicBezTo>
                      <a:pt x="122765" y="64302"/>
                      <a:pt x="67426" y="99747"/>
                      <a:pt x="12765" y="136413"/>
                    </a:cubicBezTo>
                    <a:cubicBezTo>
                      <a:pt x="10796" y="123919"/>
                      <a:pt x="6179" y="112376"/>
                      <a:pt x="0" y="101444"/>
                    </a:cubicBezTo>
                    <a:cubicBezTo>
                      <a:pt x="51605" y="63420"/>
                      <a:pt x="106672" y="30895"/>
                      <a:pt x="162826" y="0"/>
                    </a:cubicBezTo>
                    <a:cubicBezTo>
                      <a:pt x="168734" y="10932"/>
                      <a:pt x="174709" y="21932"/>
                      <a:pt x="180616" y="32932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">
                <a:extLst>
                  <a:ext uri="{FF2B5EF4-FFF2-40B4-BE49-F238E27FC236}">
                    <a16:creationId xmlns:a16="http://schemas.microsoft.com/office/drawing/2014/main" id="{B495C86D-5020-4422-8B3C-9E78D3FE1962}"/>
                  </a:ext>
                </a:extLst>
              </p:cNvPr>
              <p:cNvSpPr/>
              <p:nvPr/>
            </p:nvSpPr>
            <p:spPr>
              <a:xfrm>
                <a:off x="8155875" y="1109219"/>
                <a:ext cx="238358" cy="151292"/>
              </a:xfrm>
              <a:custGeom>
                <a:avLst/>
                <a:gdLst>
                  <a:gd name="connsiteX0" fmla="*/ 48654 w 238358"/>
                  <a:gd name="connsiteY0" fmla="*/ 147 h 151292"/>
                  <a:gd name="connsiteX1" fmla="*/ 233209 w 238358"/>
                  <a:gd name="connsiteY1" fmla="*/ 113066 h 151292"/>
                  <a:gd name="connsiteX2" fmla="*/ 225671 w 238358"/>
                  <a:gd name="connsiteY2" fmla="*/ 147967 h 151292"/>
                  <a:gd name="connsiteX3" fmla="*/ 194641 w 238358"/>
                  <a:gd name="connsiteY3" fmla="*/ 135134 h 151292"/>
                  <a:gd name="connsiteX4" fmla="*/ 25432 w 238358"/>
                  <a:gd name="connsiteY4" fmla="*/ 43671 h 151292"/>
                  <a:gd name="connsiteX5" fmla="*/ 105 w 238358"/>
                  <a:gd name="connsiteY5" fmla="*/ 24251 h 151292"/>
                  <a:gd name="connsiteX6" fmla="*/ 21358 w 238358"/>
                  <a:gd name="connsiteY6" fmla="*/ 282 h 151292"/>
                  <a:gd name="connsiteX7" fmla="*/ 48654 w 238358"/>
                  <a:gd name="connsiteY7" fmla="*/ 147 h 15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358" h="151292">
                    <a:moveTo>
                      <a:pt x="48654" y="147"/>
                    </a:moveTo>
                    <a:cubicBezTo>
                      <a:pt x="132376" y="1301"/>
                      <a:pt x="191789" y="42381"/>
                      <a:pt x="233209" y="113066"/>
                    </a:cubicBezTo>
                    <a:cubicBezTo>
                      <a:pt x="241628" y="127529"/>
                      <a:pt x="240134" y="139751"/>
                      <a:pt x="225671" y="147967"/>
                    </a:cubicBezTo>
                    <a:cubicBezTo>
                      <a:pt x="211005" y="156251"/>
                      <a:pt x="201839" y="147967"/>
                      <a:pt x="194641" y="135134"/>
                    </a:cubicBezTo>
                    <a:cubicBezTo>
                      <a:pt x="157635" y="68862"/>
                      <a:pt x="101549" y="37764"/>
                      <a:pt x="25432" y="43671"/>
                    </a:cubicBezTo>
                    <a:cubicBezTo>
                      <a:pt x="11105" y="44826"/>
                      <a:pt x="1191" y="39122"/>
                      <a:pt x="105" y="24251"/>
                    </a:cubicBezTo>
                    <a:cubicBezTo>
                      <a:pt x="-982" y="9992"/>
                      <a:pt x="6419" y="1097"/>
                      <a:pt x="21358" y="282"/>
                    </a:cubicBezTo>
                    <a:cubicBezTo>
                      <a:pt x="30389" y="-261"/>
                      <a:pt x="39555" y="147"/>
                      <a:pt x="48654" y="147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4">
                <a:extLst>
                  <a:ext uri="{FF2B5EF4-FFF2-40B4-BE49-F238E27FC236}">
                    <a16:creationId xmlns:a16="http://schemas.microsoft.com/office/drawing/2014/main" id="{BD56B5AA-E5DD-4D3F-BBA9-BCCAF7A3CA18}"/>
                  </a:ext>
                </a:extLst>
              </p:cNvPr>
              <p:cNvSpPr/>
              <p:nvPr/>
            </p:nvSpPr>
            <p:spPr>
              <a:xfrm>
                <a:off x="8189859" y="1227578"/>
                <a:ext cx="76059" cy="74493"/>
              </a:xfrm>
              <a:custGeom>
                <a:avLst/>
                <a:gdLst>
                  <a:gd name="connsiteX0" fmla="*/ 76052 w 76059"/>
                  <a:gd name="connsiteY0" fmla="*/ 36806 h 74493"/>
                  <a:gd name="connsiteX1" fmla="*/ 38435 w 76059"/>
                  <a:gd name="connsiteY1" fmla="*/ 74491 h 74493"/>
                  <a:gd name="connsiteX2" fmla="*/ 3 w 76059"/>
                  <a:gd name="connsiteY2" fmla="*/ 37824 h 74493"/>
                  <a:gd name="connsiteX3" fmla="*/ 37417 w 76059"/>
                  <a:gd name="connsiteY3" fmla="*/ 3 h 74493"/>
                  <a:gd name="connsiteX4" fmla="*/ 76052 w 76059"/>
                  <a:gd name="connsiteY4" fmla="*/ 36806 h 7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59" h="74493">
                    <a:moveTo>
                      <a:pt x="76052" y="36806"/>
                    </a:moveTo>
                    <a:cubicBezTo>
                      <a:pt x="76460" y="57108"/>
                      <a:pt x="59349" y="74219"/>
                      <a:pt x="38435" y="74491"/>
                    </a:cubicBezTo>
                    <a:cubicBezTo>
                      <a:pt x="17318" y="74762"/>
                      <a:pt x="275" y="58466"/>
                      <a:pt x="3" y="37824"/>
                    </a:cubicBezTo>
                    <a:cubicBezTo>
                      <a:pt x="-268" y="17522"/>
                      <a:pt x="16775" y="275"/>
                      <a:pt x="37417" y="3"/>
                    </a:cubicBezTo>
                    <a:cubicBezTo>
                      <a:pt x="57787" y="-268"/>
                      <a:pt x="75713" y="16843"/>
                      <a:pt x="76052" y="36806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5">
                <a:extLst>
                  <a:ext uri="{FF2B5EF4-FFF2-40B4-BE49-F238E27FC236}">
                    <a16:creationId xmlns:a16="http://schemas.microsoft.com/office/drawing/2014/main" id="{ABA3B304-36ED-4EC2-85F3-76E940A871E0}"/>
                  </a:ext>
                </a:extLst>
              </p:cNvPr>
              <p:cNvSpPr/>
              <p:nvPr/>
            </p:nvSpPr>
            <p:spPr>
              <a:xfrm>
                <a:off x="5958568" y="1201710"/>
                <a:ext cx="434567" cy="977774"/>
              </a:xfrm>
              <a:custGeom>
                <a:avLst/>
                <a:gdLst>
                  <a:gd name="connsiteX0" fmla="*/ 8284 w 434567"/>
                  <a:gd name="connsiteY0" fmla="*/ 882713 h 977774"/>
                  <a:gd name="connsiteX1" fmla="*/ 426282 w 434567"/>
                  <a:gd name="connsiteY1" fmla="*/ 882713 h 977774"/>
                  <a:gd name="connsiteX2" fmla="*/ 434566 w 434567"/>
                  <a:gd name="connsiteY2" fmla="*/ 890997 h 977774"/>
                  <a:gd name="connsiteX3" fmla="*/ 434566 w 434567"/>
                  <a:gd name="connsiteY3" fmla="*/ 969490 h 977774"/>
                  <a:gd name="connsiteX4" fmla="*/ 426282 w 434567"/>
                  <a:gd name="connsiteY4" fmla="*/ 977774 h 977774"/>
                  <a:gd name="connsiteX5" fmla="*/ 8284 w 434567"/>
                  <a:gd name="connsiteY5" fmla="*/ 977774 h 977774"/>
                  <a:gd name="connsiteX6" fmla="*/ 0 w 434567"/>
                  <a:gd name="connsiteY6" fmla="*/ 969490 h 977774"/>
                  <a:gd name="connsiteX7" fmla="*/ 0 w 434567"/>
                  <a:gd name="connsiteY7" fmla="*/ 890997 h 977774"/>
                  <a:gd name="connsiteX8" fmla="*/ 8284 w 434567"/>
                  <a:gd name="connsiteY8" fmla="*/ 882713 h 977774"/>
                  <a:gd name="connsiteX9" fmla="*/ 116926 w 434567"/>
                  <a:gd name="connsiteY9" fmla="*/ 373456 h 977774"/>
                  <a:gd name="connsiteX10" fmla="*/ 426283 w 434567"/>
                  <a:gd name="connsiteY10" fmla="*/ 373456 h 977774"/>
                  <a:gd name="connsiteX11" fmla="*/ 434567 w 434567"/>
                  <a:gd name="connsiteY11" fmla="*/ 381740 h 977774"/>
                  <a:gd name="connsiteX12" fmla="*/ 434567 w 434567"/>
                  <a:gd name="connsiteY12" fmla="*/ 399123 h 977774"/>
                  <a:gd name="connsiteX13" fmla="*/ 426283 w 434567"/>
                  <a:gd name="connsiteY13" fmla="*/ 407406 h 977774"/>
                  <a:gd name="connsiteX14" fmla="*/ 116926 w 434567"/>
                  <a:gd name="connsiteY14" fmla="*/ 407406 h 977774"/>
                  <a:gd name="connsiteX15" fmla="*/ 108642 w 434567"/>
                  <a:gd name="connsiteY15" fmla="*/ 399123 h 977774"/>
                  <a:gd name="connsiteX16" fmla="*/ 108642 w 434567"/>
                  <a:gd name="connsiteY16" fmla="*/ 381740 h 977774"/>
                  <a:gd name="connsiteX17" fmla="*/ 116926 w 434567"/>
                  <a:gd name="connsiteY17" fmla="*/ 373456 h 977774"/>
                  <a:gd name="connsiteX18" fmla="*/ 8284 w 434567"/>
                  <a:gd name="connsiteY18" fmla="*/ 373456 h 977774"/>
                  <a:gd name="connsiteX19" fmla="*/ 52827 w 434567"/>
                  <a:gd name="connsiteY19" fmla="*/ 373456 h 977774"/>
                  <a:gd name="connsiteX20" fmla="*/ 61111 w 434567"/>
                  <a:gd name="connsiteY20" fmla="*/ 381740 h 977774"/>
                  <a:gd name="connsiteX21" fmla="*/ 61111 w 434567"/>
                  <a:gd name="connsiteY21" fmla="*/ 399123 h 977774"/>
                  <a:gd name="connsiteX22" fmla="*/ 52827 w 434567"/>
                  <a:gd name="connsiteY22" fmla="*/ 407406 h 977774"/>
                  <a:gd name="connsiteX23" fmla="*/ 8284 w 434567"/>
                  <a:gd name="connsiteY23" fmla="*/ 407406 h 977774"/>
                  <a:gd name="connsiteX24" fmla="*/ 0 w 434567"/>
                  <a:gd name="connsiteY24" fmla="*/ 399123 h 977774"/>
                  <a:gd name="connsiteX25" fmla="*/ 0 w 434567"/>
                  <a:gd name="connsiteY25" fmla="*/ 381740 h 977774"/>
                  <a:gd name="connsiteX26" fmla="*/ 8284 w 434567"/>
                  <a:gd name="connsiteY26" fmla="*/ 373456 h 977774"/>
                  <a:gd name="connsiteX27" fmla="*/ 116926 w 434567"/>
                  <a:gd name="connsiteY27" fmla="*/ 278394 h 977774"/>
                  <a:gd name="connsiteX28" fmla="*/ 426283 w 434567"/>
                  <a:gd name="connsiteY28" fmla="*/ 278394 h 977774"/>
                  <a:gd name="connsiteX29" fmla="*/ 434567 w 434567"/>
                  <a:gd name="connsiteY29" fmla="*/ 286678 h 977774"/>
                  <a:gd name="connsiteX30" fmla="*/ 434567 w 434567"/>
                  <a:gd name="connsiteY30" fmla="*/ 304061 h 977774"/>
                  <a:gd name="connsiteX31" fmla="*/ 426283 w 434567"/>
                  <a:gd name="connsiteY31" fmla="*/ 312344 h 977774"/>
                  <a:gd name="connsiteX32" fmla="*/ 116926 w 434567"/>
                  <a:gd name="connsiteY32" fmla="*/ 312344 h 977774"/>
                  <a:gd name="connsiteX33" fmla="*/ 108642 w 434567"/>
                  <a:gd name="connsiteY33" fmla="*/ 304061 h 977774"/>
                  <a:gd name="connsiteX34" fmla="*/ 108642 w 434567"/>
                  <a:gd name="connsiteY34" fmla="*/ 286678 h 977774"/>
                  <a:gd name="connsiteX35" fmla="*/ 116926 w 434567"/>
                  <a:gd name="connsiteY35" fmla="*/ 278394 h 977774"/>
                  <a:gd name="connsiteX36" fmla="*/ 8284 w 434567"/>
                  <a:gd name="connsiteY36" fmla="*/ 278394 h 977774"/>
                  <a:gd name="connsiteX37" fmla="*/ 52827 w 434567"/>
                  <a:gd name="connsiteY37" fmla="*/ 278394 h 977774"/>
                  <a:gd name="connsiteX38" fmla="*/ 61111 w 434567"/>
                  <a:gd name="connsiteY38" fmla="*/ 286678 h 977774"/>
                  <a:gd name="connsiteX39" fmla="*/ 61111 w 434567"/>
                  <a:gd name="connsiteY39" fmla="*/ 304061 h 977774"/>
                  <a:gd name="connsiteX40" fmla="*/ 52827 w 434567"/>
                  <a:gd name="connsiteY40" fmla="*/ 312344 h 977774"/>
                  <a:gd name="connsiteX41" fmla="*/ 8284 w 434567"/>
                  <a:gd name="connsiteY41" fmla="*/ 312344 h 977774"/>
                  <a:gd name="connsiteX42" fmla="*/ 0 w 434567"/>
                  <a:gd name="connsiteY42" fmla="*/ 304061 h 977774"/>
                  <a:gd name="connsiteX43" fmla="*/ 0 w 434567"/>
                  <a:gd name="connsiteY43" fmla="*/ 286678 h 977774"/>
                  <a:gd name="connsiteX44" fmla="*/ 8284 w 434567"/>
                  <a:gd name="connsiteY44" fmla="*/ 278394 h 977774"/>
                  <a:gd name="connsiteX45" fmla="*/ 116926 w 434567"/>
                  <a:gd name="connsiteY45" fmla="*/ 183333 h 977774"/>
                  <a:gd name="connsiteX46" fmla="*/ 426283 w 434567"/>
                  <a:gd name="connsiteY46" fmla="*/ 183333 h 977774"/>
                  <a:gd name="connsiteX47" fmla="*/ 434567 w 434567"/>
                  <a:gd name="connsiteY47" fmla="*/ 191617 h 977774"/>
                  <a:gd name="connsiteX48" fmla="*/ 434567 w 434567"/>
                  <a:gd name="connsiteY48" fmla="*/ 209000 h 977774"/>
                  <a:gd name="connsiteX49" fmla="*/ 426283 w 434567"/>
                  <a:gd name="connsiteY49" fmla="*/ 217283 h 977774"/>
                  <a:gd name="connsiteX50" fmla="*/ 116926 w 434567"/>
                  <a:gd name="connsiteY50" fmla="*/ 217283 h 977774"/>
                  <a:gd name="connsiteX51" fmla="*/ 108642 w 434567"/>
                  <a:gd name="connsiteY51" fmla="*/ 209000 h 977774"/>
                  <a:gd name="connsiteX52" fmla="*/ 108642 w 434567"/>
                  <a:gd name="connsiteY52" fmla="*/ 191617 h 977774"/>
                  <a:gd name="connsiteX53" fmla="*/ 116926 w 434567"/>
                  <a:gd name="connsiteY53" fmla="*/ 183333 h 977774"/>
                  <a:gd name="connsiteX54" fmla="*/ 8284 w 434567"/>
                  <a:gd name="connsiteY54" fmla="*/ 183333 h 977774"/>
                  <a:gd name="connsiteX55" fmla="*/ 52827 w 434567"/>
                  <a:gd name="connsiteY55" fmla="*/ 183333 h 977774"/>
                  <a:gd name="connsiteX56" fmla="*/ 61111 w 434567"/>
                  <a:gd name="connsiteY56" fmla="*/ 191617 h 977774"/>
                  <a:gd name="connsiteX57" fmla="*/ 61111 w 434567"/>
                  <a:gd name="connsiteY57" fmla="*/ 209000 h 977774"/>
                  <a:gd name="connsiteX58" fmla="*/ 52827 w 434567"/>
                  <a:gd name="connsiteY58" fmla="*/ 217283 h 977774"/>
                  <a:gd name="connsiteX59" fmla="*/ 8284 w 434567"/>
                  <a:gd name="connsiteY59" fmla="*/ 217283 h 977774"/>
                  <a:gd name="connsiteX60" fmla="*/ 0 w 434567"/>
                  <a:gd name="connsiteY60" fmla="*/ 209000 h 977774"/>
                  <a:gd name="connsiteX61" fmla="*/ 0 w 434567"/>
                  <a:gd name="connsiteY61" fmla="*/ 191617 h 977774"/>
                  <a:gd name="connsiteX62" fmla="*/ 8284 w 434567"/>
                  <a:gd name="connsiteY62" fmla="*/ 183333 h 977774"/>
                  <a:gd name="connsiteX63" fmla="*/ 8284 w 434567"/>
                  <a:gd name="connsiteY63" fmla="*/ 0 h 977774"/>
                  <a:gd name="connsiteX64" fmla="*/ 154678 w 434567"/>
                  <a:gd name="connsiteY64" fmla="*/ 0 h 977774"/>
                  <a:gd name="connsiteX65" fmla="*/ 162962 w 434567"/>
                  <a:gd name="connsiteY65" fmla="*/ 8284 h 977774"/>
                  <a:gd name="connsiteX66" fmla="*/ 162962 w 434567"/>
                  <a:gd name="connsiteY66" fmla="*/ 107148 h 977774"/>
                  <a:gd name="connsiteX67" fmla="*/ 154678 w 434567"/>
                  <a:gd name="connsiteY67" fmla="*/ 115432 h 977774"/>
                  <a:gd name="connsiteX68" fmla="*/ 8284 w 434567"/>
                  <a:gd name="connsiteY68" fmla="*/ 115432 h 977774"/>
                  <a:gd name="connsiteX69" fmla="*/ 0 w 434567"/>
                  <a:gd name="connsiteY69" fmla="*/ 107148 h 977774"/>
                  <a:gd name="connsiteX70" fmla="*/ 0 w 434567"/>
                  <a:gd name="connsiteY70" fmla="*/ 8284 h 977774"/>
                  <a:gd name="connsiteX71" fmla="*/ 8284 w 434567"/>
                  <a:gd name="connsiteY71" fmla="*/ 0 h 97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34567" h="977774">
                    <a:moveTo>
                      <a:pt x="8284" y="882713"/>
                    </a:moveTo>
                    <a:lnTo>
                      <a:pt x="426282" y="882713"/>
                    </a:lnTo>
                    <a:cubicBezTo>
                      <a:pt x="430832" y="882713"/>
                      <a:pt x="434566" y="886447"/>
                      <a:pt x="434566" y="890997"/>
                    </a:cubicBezTo>
                    <a:lnTo>
                      <a:pt x="434566" y="969490"/>
                    </a:lnTo>
                    <a:cubicBezTo>
                      <a:pt x="434566" y="974108"/>
                      <a:pt x="430832" y="977774"/>
                      <a:pt x="426282" y="977774"/>
                    </a:cubicBezTo>
                    <a:lnTo>
                      <a:pt x="8284" y="977774"/>
                    </a:lnTo>
                    <a:cubicBezTo>
                      <a:pt x="3734" y="977774"/>
                      <a:pt x="0" y="974040"/>
                      <a:pt x="0" y="969490"/>
                    </a:cubicBezTo>
                    <a:lnTo>
                      <a:pt x="0" y="890997"/>
                    </a:lnTo>
                    <a:cubicBezTo>
                      <a:pt x="0" y="886447"/>
                      <a:pt x="3734" y="882713"/>
                      <a:pt x="8284" y="882713"/>
                    </a:cubicBezTo>
                    <a:close/>
                    <a:moveTo>
                      <a:pt x="116926" y="373456"/>
                    </a:moveTo>
                    <a:lnTo>
                      <a:pt x="426283" y="373456"/>
                    </a:lnTo>
                    <a:cubicBezTo>
                      <a:pt x="430832" y="373456"/>
                      <a:pt x="434567" y="377191"/>
                      <a:pt x="434567" y="381740"/>
                    </a:cubicBezTo>
                    <a:lnTo>
                      <a:pt x="434567" y="399123"/>
                    </a:lnTo>
                    <a:cubicBezTo>
                      <a:pt x="434567" y="403740"/>
                      <a:pt x="430832" y="407406"/>
                      <a:pt x="426283" y="407406"/>
                    </a:cubicBezTo>
                    <a:lnTo>
                      <a:pt x="116926" y="407406"/>
                    </a:lnTo>
                    <a:cubicBezTo>
                      <a:pt x="112376" y="407406"/>
                      <a:pt x="108642" y="403672"/>
                      <a:pt x="108642" y="399123"/>
                    </a:cubicBezTo>
                    <a:lnTo>
                      <a:pt x="108642" y="381740"/>
                    </a:lnTo>
                    <a:cubicBezTo>
                      <a:pt x="108642" y="377191"/>
                      <a:pt x="112376" y="373456"/>
                      <a:pt x="116926" y="373456"/>
                    </a:cubicBezTo>
                    <a:close/>
                    <a:moveTo>
                      <a:pt x="8284" y="373456"/>
                    </a:moveTo>
                    <a:lnTo>
                      <a:pt x="52827" y="373456"/>
                    </a:lnTo>
                    <a:cubicBezTo>
                      <a:pt x="57376" y="373456"/>
                      <a:pt x="61111" y="377191"/>
                      <a:pt x="61111" y="381740"/>
                    </a:cubicBezTo>
                    <a:lnTo>
                      <a:pt x="61111" y="399123"/>
                    </a:lnTo>
                    <a:cubicBezTo>
                      <a:pt x="61111" y="403740"/>
                      <a:pt x="57376" y="407406"/>
                      <a:pt x="52827" y="407406"/>
                    </a:cubicBezTo>
                    <a:lnTo>
                      <a:pt x="8284" y="407406"/>
                    </a:lnTo>
                    <a:cubicBezTo>
                      <a:pt x="3734" y="407406"/>
                      <a:pt x="0" y="403672"/>
                      <a:pt x="0" y="399123"/>
                    </a:cubicBezTo>
                    <a:lnTo>
                      <a:pt x="0" y="381740"/>
                    </a:lnTo>
                    <a:cubicBezTo>
                      <a:pt x="0" y="377191"/>
                      <a:pt x="3734" y="373456"/>
                      <a:pt x="8284" y="373456"/>
                    </a:cubicBezTo>
                    <a:close/>
                    <a:moveTo>
                      <a:pt x="116926" y="278394"/>
                    </a:moveTo>
                    <a:lnTo>
                      <a:pt x="426283" y="278394"/>
                    </a:lnTo>
                    <a:cubicBezTo>
                      <a:pt x="430832" y="278394"/>
                      <a:pt x="434567" y="282129"/>
                      <a:pt x="434567" y="286678"/>
                    </a:cubicBezTo>
                    <a:lnTo>
                      <a:pt x="434567" y="304061"/>
                    </a:lnTo>
                    <a:cubicBezTo>
                      <a:pt x="434567" y="308678"/>
                      <a:pt x="430832" y="312344"/>
                      <a:pt x="426283" y="312344"/>
                    </a:cubicBezTo>
                    <a:lnTo>
                      <a:pt x="116926" y="312344"/>
                    </a:lnTo>
                    <a:cubicBezTo>
                      <a:pt x="112376" y="312344"/>
                      <a:pt x="108642" y="308610"/>
                      <a:pt x="108642" y="304061"/>
                    </a:cubicBezTo>
                    <a:lnTo>
                      <a:pt x="108642" y="286678"/>
                    </a:lnTo>
                    <a:cubicBezTo>
                      <a:pt x="108642" y="282129"/>
                      <a:pt x="112376" y="278394"/>
                      <a:pt x="116926" y="278394"/>
                    </a:cubicBezTo>
                    <a:close/>
                    <a:moveTo>
                      <a:pt x="8284" y="278394"/>
                    </a:moveTo>
                    <a:lnTo>
                      <a:pt x="52827" y="278394"/>
                    </a:lnTo>
                    <a:cubicBezTo>
                      <a:pt x="57376" y="278394"/>
                      <a:pt x="61111" y="282129"/>
                      <a:pt x="61111" y="286678"/>
                    </a:cubicBezTo>
                    <a:lnTo>
                      <a:pt x="61111" y="304061"/>
                    </a:lnTo>
                    <a:cubicBezTo>
                      <a:pt x="61111" y="308678"/>
                      <a:pt x="57376" y="312344"/>
                      <a:pt x="52827" y="312344"/>
                    </a:cubicBezTo>
                    <a:lnTo>
                      <a:pt x="8284" y="312344"/>
                    </a:lnTo>
                    <a:cubicBezTo>
                      <a:pt x="3734" y="312344"/>
                      <a:pt x="0" y="308610"/>
                      <a:pt x="0" y="304061"/>
                    </a:cubicBezTo>
                    <a:lnTo>
                      <a:pt x="0" y="286678"/>
                    </a:lnTo>
                    <a:cubicBezTo>
                      <a:pt x="0" y="282129"/>
                      <a:pt x="3734" y="278394"/>
                      <a:pt x="8284" y="278394"/>
                    </a:cubicBezTo>
                    <a:close/>
                    <a:moveTo>
                      <a:pt x="116926" y="183333"/>
                    </a:moveTo>
                    <a:lnTo>
                      <a:pt x="426283" y="183333"/>
                    </a:lnTo>
                    <a:cubicBezTo>
                      <a:pt x="430832" y="183333"/>
                      <a:pt x="434567" y="187068"/>
                      <a:pt x="434567" y="191617"/>
                    </a:cubicBezTo>
                    <a:lnTo>
                      <a:pt x="434567" y="209000"/>
                    </a:lnTo>
                    <a:cubicBezTo>
                      <a:pt x="434567" y="213617"/>
                      <a:pt x="430832" y="217283"/>
                      <a:pt x="426283" y="217283"/>
                    </a:cubicBezTo>
                    <a:lnTo>
                      <a:pt x="116926" y="217283"/>
                    </a:lnTo>
                    <a:cubicBezTo>
                      <a:pt x="112376" y="217283"/>
                      <a:pt x="108642" y="213549"/>
                      <a:pt x="108642" y="209000"/>
                    </a:cubicBezTo>
                    <a:lnTo>
                      <a:pt x="108642" y="191617"/>
                    </a:lnTo>
                    <a:cubicBezTo>
                      <a:pt x="108642" y="187068"/>
                      <a:pt x="112376" y="183333"/>
                      <a:pt x="116926" y="183333"/>
                    </a:cubicBezTo>
                    <a:close/>
                    <a:moveTo>
                      <a:pt x="8284" y="183333"/>
                    </a:moveTo>
                    <a:lnTo>
                      <a:pt x="52827" y="183333"/>
                    </a:lnTo>
                    <a:cubicBezTo>
                      <a:pt x="57376" y="183333"/>
                      <a:pt x="61111" y="187068"/>
                      <a:pt x="61111" y="191617"/>
                    </a:cubicBezTo>
                    <a:lnTo>
                      <a:pt x="61111" y="209000"/>
                    </a:lnTo>
                    <a:cubicBezTo>
                      <a:pt x="61111" y="213617"/>
                      <a:pt x="57376" y="217283"/>
                      <a:pt x="52827" y="217283"/>
                    </a:cubicBezTo>
                    <a:lnTo>
                      <a:pt x="8284" y="217283"/>
                    </a:lnTo>
                    <a:cubicBezTo>
                      <a:pt x="3734" y="217283"/>
                      <a:pt x="0" y="213549"/>
                      <a:pt x="0" y="209000"/>
                    </a:cubicBezTo>
                    <a:lnTo>
                      <a:pt x="0" y="191617"/>
                    </a:lnTo>
                    <a:cubicBezTo>
                      <a:pt x="0" y="187068"/>
                      <a:pt x="3734" y="183333"/>
                      <a:pt x="8284" y="183333"/>
                    </a:cubicBezTo>
                    <a:close/>
                    <a:moveTo>
                      <a:pt x="8284" y="0"/>
                    </a:moveTo>
                    <a:lnTo>
                      <a:pt x="154678" y="0"/>
                    </a:lnTo>
                    <a:cubicBezTo>
                      <a:pt x="159228" y="0"/>
                      <a:pt x="162962" y="3735"/>
                      <a:pt x="162962" y="8284"/>
                    </a:cubicBezTo>
                    <a:lnTo>
                      <a:pt x="162962" y="107148"/>
                    </a:lnTo>
                    <a:cubicBezTo>
                      <a:pt x="162962" y="111765"/>
                      <a:pt x="159228" y="115432"/>
                      <a:pt x="154678" y="115432"/>
                    </a:cubicBezTo>
                    <a:lnTo>
                      <a:pt x="8284" y="115432"/>
                    </a:lnTo>
                    <a:cubicBezTo>
                      <a:pt x="3734" y="115432"/>
                      <a:pt x="0" y="111697"/>
                      <a:pt x="0" y="107148"/>
                    </a:cubicBezTo>
                    <a:lnTo>
                      <a:pt x="0" y="8284"/>
                    </a:lnTo>
                    <a:cubicBezTo>
                      <a:pt x="0" y="3735"/>
                      <a:pt x="3734" y="0"/>
                      <a:pt x="8284" y="0"/>
                    </a:cubicBezTo>
                    <a:close/>
                  </a:path>
                </a:pathLst>
              </a:custGeom>
              <a:solidFill>
                <a:srgbClr val="455BAF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49" name="Google Shape;536;p18">
            <a:extLst>
              <a:ext uri="{FF2B5EF4-FFF2-40B4-BE49-F238E27FC236}">
                <a16:creationId xmlns:a16="http://schemas.microsoft.com/office/drawing/2014/main" id="{3729A399-6631-40D7-A7E9-211602C0B7FD}"/>
              </a:ext>
            </a:extLst>
          </p:cNvPr>
          <p:cNvSpPr txBox="1">
            <a:spLocks/>
          </p:cNvSpPr>
          <p:nvPr/>
        </p:nvSpPr>
        <p:spPr>
          <a:xfrm>
            <a:off x="437087" y="225938"/>
            <a:ext cx="8229600" cy="3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My Family’s Journey</a:t>
            </a:r>
          </a:p>
        </p:txBody>
      </p:sp>
    </p:spTree>
    <p:extLst>
      <p:ext uri="{BB962C8B-B14F-4D97-AF65-F5344CB8AC3E}">
        <p14:creationId xmlns:p14="http://schemas.microsoft.com/office/powerpoint/2010/main" val="271628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B484FAA-E195-4BBE-9501-D34AB58DB3D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151" r="4151"/>
          <a:stretch/>
        </p:blipFill>
        <p:spPr>
          <a:xfrm>
            <a:off x="-1" y="981450"/>
            <a:ext cx="5188789" cy="31806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E4AEB7-0697-4005-9132-97E07DD9DCF1}"/>
              </a:ext>
            </a:extLst>
          </p:cNvPr>
          <p:cNvSpPr txBox="1"/>
          <p:nvPr/>
        </p:nvSpPr>
        <p:spPr>
          <a:xfrm>
            <a:off x="5404479" y="2193047"/>
            <a:ext cx="3599577" cy="26197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greatly impacted on them and our family, as we witnessed their courage through constant pain and declining health.</a:t>
            </a:r>
            <a:endParaRPr kumimoji="0" lang="en-US" sz="2400" b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35350AF-7213-413E-981E-826A4F8F3AAC}"/>
              </a:ext>
            </a:extLst>
          </p:cNvPr>
          <p:cNvSpPr/>
          <p:nvPr/>
        </p:nvSpPr>
        <p:spPr>
          <a:xfrm>
            <a:off x="4426179" y="997706"/>
            <a:ext cx="3297602" cy="540479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50" b="1" dirty="0">
                <a:solidFill>
                  <a:schemeClr val="bg1"/>
                </a:solidFill>
                <a:latin typeface="+mj-lt"/>
              </a:rPr>
              <a:t>THESE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4D03888-F956-4CD6-829F-A8B970982B5D}"/>
              </a:ext>
            </a:extLst>
          </p:cNvPr>
          <p:cNvSpPr/>
          <p:nvPr/>
        </p:nvSpPr>
        <p:spPr>
          <a:xfrm>
            <a:off x="4804021" y="1652568"/>
            <a:ext cx="4200035" cy="540479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50" b="1" dirty="0">
                <a:solidFill>
                  <a:schemeClr val="bg1"/>
                </a:solidFill>
                <a:latin typeface="+mj-lt"/>
              </a:rPr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CB8CEBD-A6CA-4BC2-B9D0-D306A47E2761}"/>
              </a:ext>
            </a:extLst>
          </p:cNvPr>
          <p:cNvGrpSpPr/>
          <p:nvPr/>
        </p:nvGrpSpPr>
        <p:grpSpPr>
          <a:xfrm>
            <a:off x="4744856" y="962138"/>
            <a:ext cx="1103621" cy="3931648"/>
            <a:chOff x="5318238" y="587987"/>
            <a:chExt cx="1554585" cy="553821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050E82F7-1EE2-47D6-B7C4-CC496524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238" y="587987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6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6142C65-798C-446D-8E6E-8C8AC6659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2" y="591390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6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C8D148E-2561-4795-8CC7-BD1910E601F9}"/>
              </a:ext>
            </a:extLst>
          </p:cNvPr>
          <p:cNvSpPr txBox="1"/>
          <p:nvPr/>
        </p:nvSpPr>
        <p:spPr>
          <a:xfrm>
            <a:off x="469144" y="1962992"/>
            <a:ext cx="4200741" cy="240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Shock and fear at diagnosis</a:t>
            </a:r>
            <a:endParaRPr lang="en-US" sz="18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Anxiety, depression and constant uncertainty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Stigma and isolation from community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Emotional exhaustion for patient and caregiver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Financial strain adding to emotional pain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5FAE778C-6EC4-44E8-902E-E3DF26E236A9}"/>
              </a:ext>
            </a:extLst>
          </p:cNvPr>
          <p:cNvGrpSpPr/>
          <p:nvPr/>
        </p:nvGrpSpPr>
        <p:grpSpPr>
          <a:xfrm>
            <a:off x="7770713" y="804138"/>
            <a:ext cx="904142" cy="1226189"/>
            <a:chOff x="10246250" y="2425207"/>
            <a:chExt cx="1205522" cy="1634919"/>
          </a:xfrm>
        </p:grpSpPr>
        <p:grpSp>
          <p:nvGrpSpPr>
            <p:cNvPr id="15" name="Group 243">
              <a:extLst>
                <a:ext uri="{FF2B5EF4-FFF2-40B4-BE49-F238E27FC236}">
                  <a16:creationId xmlns:a16="http://schemas.microsoft.com/office/drawing/2014/main" id="{5BE66A87-89C3-4D7B-B10F-2356EF8C55DF}"/>
                </a:ext>
              </a:extLst>
            </p:cNvPr>
            <p:cNvGrpSpPr/>
            <p:nvPr/>
          </p:nvGrpSpPr>
          <p:grpSpPr>
            <a:xfrm>
              <a:off x="10246250" y="2425207"/>
              <a:ext cx="1205522" cy="1634919"/>
              <a:chOff x="4524375" y="1300162"/>
              <a:chExt cx="3139440" cy="4257675"/>
            </a:xfrm>
          </p:grpSpPr>
          <p:sp>
            <p:nvSpPr>
              <p:cNvPr id="47" name="Freeform: Shape 275">
                <a:extLst>
                  <a:ext uri="{FF2B5EF4-FFF2-40B4-BE49-F238E27FC236}">
                    <a16:creationId xmlns:a16="http://schemas.microsoft.com/office/drawing/2014/main" id="{8232D1ED-8F66-4949-BC8A-E1F4CED7E1F7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 dirty="0"/>
              </a:p>
            </p:txBody>
          </p:sp>
          <p:sp>
            <p:nvSpPr>
              <p:cNvPr id="49" name="Freeform: Shape 277">
                <a:extLst>
                  <a:ext uri="{FF2B5EF4-FFF2-40B4-BE49-F238E27FC236}">
                    <a16:creationId xmlns:a16="http://schemas.microsoft.com/office/drawing/2014/main" id="{8F4ECCA4-5767-4762-8490-CE0E07053FA6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</p:grpSp>
        <p:grpSp>
          <p:nvGrpSpPr>
            <p:cNvPr id="16" name="Group 244">
              <a:extLst>
                <a:ext uri="{FF2B5EF4-FFF2-40B4-BE49-F238E27FC236}">
                  <a16:creationId xmlns:a16="http://schemas.microsoft.com/office/drawing/2014/main" id="{8E4BFB35-F6B5-41E0-9F37-BE08AC8915B0}"/>
                </a:ext>
              </a:extLst>
            </p:cNvPr>
            <p:cNvGrpSpPr/>
            <p:nvPr/>
          </p:nvGrpSpPr>
          <p:grpSpPr>
            <a:xfrm>
              <a:off x="10365546" y="2635874"/>
              <a:ext cx="966931" cy="1213586"/>
              <a:chOff x="4787778" y="1766594"/>
              <a:chExt cx="2137849" cy="2683189"/>
            </a:xfrm>
          </p:grpSpPr>
          <p:grpSp>
            <p:nvGrpSpPr>
              <p:cNvPr id="17" name="Group 245">
                <a:extLst>
                  <a:ext uri="{FF2B5EF4-FFF2-40B4-BE49-F238E27FC236}">
                    <a16:creationId xmlns:a16="http://schemas.microsoft.com/office/drawing/2014/main" id="{FA838C30-97EE-40DD-96CE-455A37212344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45" name="Freeform: Shape 273">
                  <a:extLst>
                    <a:ext uri="{FF2B5EF4-FFF2-40B4-BE49-F238E27FC236}">
                      <a16:creationId xmlns:a16="http://schemas.microsoft.com/office/drawing/2014/main" id="{F18D26C9-725F-4CFB-A547-534386D4CFC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46" name="Freeform: Shape 274">
                  <a:extLst>
                    <a:ext uri="{FF2B5EF4-FFF2-40B4-BE49-F238E27FC236}">
                      <a16:creationId xmlns:a16="http://schemas.microsoft.com/office/drawing/2014/main" id="{CFD73C08-72E6-43E7-8314-31EA317CD2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8" name="Group 246">
                <a:extLst>
                  <a:ext uri="{FF2B5EF4-FFF2-40B4-BE49-F238E27FC236}">
                    <a16:creationId xmlns:a16="http://schemas.microsoft.com/office/drawing/2014/main" id="{B96A4FC0-6EC8-4FA2-AF24-D540622C6F41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43" name="Freeform: Shape 271">
                  <a:extLst>
                    <a:ext uri="{FF2B5EF4-FFF2-40B4-BE49-F238E27FC236}">
                      <a16:creationId xmlns:a16="http://schemas.microsoft.com/office/drawing/2014/main" id="{B6DE7C8C-8B9E-41D9-ABCC-16923FC62B5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44" name="Freeform: Shape 272">
                  <a:extLst>
                    <a:ext uri="{FF2B5EF4-FFF2-40B4-BE49-F238E27FC236}">
                      <a16:creationId xmlns:a16="http://schemas.microsoft.com/office/drawing/2014/main" id="{4446BFF5-12B0-4CC2-A973-CDA799757EF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9" name="Group 247">
                <a:extLst>
                  <a:ext uri="{FF2B5EF4-FFF2-40B4-BE49-F238E27FC236}">
                    <a16:creationId xmlns:a16="http://schemas.microsoft.com/office/drawing/2014/main" id="{2AA49499-1047-4B58-8B8B-B57B4BDFA2D7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41" name="Freeform: Shape 269">
                  <a:extLst>
                    <a:ext uri="{FF2B5EF4-FFF2-40B4-BE49-F238E27FC236}">
                      <a16:creationId xmlns:a16="http://schemas.microsoft.com/office/drawing/2014/main" id="{02BE3368-91D5-4CC8-984A-DB24CE3F84B1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42" name="Freeform: Shape 270">
                  <a:extLst>
                    <a:ext uri="{FF2B5EF4-FFF2-40B4-BE49-F238E27FC236}">
                      <a16:creationId xmlns:a16="http://schemas.microsoft.com/office/drawing/2014/main" id="{740AE213-3D1D-4E13-8B0F-158D649331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0" name="Group 248">
                <a:extLst>
                  <a:ext uri="{FF2B5EF4-FFF2-40B4-BE49-F238E27FC236}">
                    <a16:creationId xmlns:a16="http://schemas.microsoft.com/office/drawing/2014/main" id="{AB415B90-0899-4952-A761-141FC69AE8C7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39" name="Freeform: Shape 267">
                  <a:extLst>
                    <a:ext uri="{FF2B5EF4-FFF2-40B4-BE49-F238E27FC236}">
                      <a16:creationId xmlns:a16="http://schemas.microsoft.com/office/drawing/2014/main" id="{48E66B5B-2101-4BFC-9149-83D4BF6B695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40" name="Freeform: Shape 268">
                  <a:extLst>
                    <a:ext uri="{FF2B5EF4-FFF2-40B4-BE49-F238E27FC236}">
                      <a16:creationId xmlns:a16="http://schemas.microsoft.com/office/drawing/2014/main" id="{F59CC3A3-5947-4A26-B712-EE08286DB0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1" name="Group 249">
                <a:extLst>
                  <a:ext uri="{FF2B5EF4-FFF2-40B4-BE49-F238E27FC236}">
                    <a16:creationId xmlns:a16="http://schemas.microsoft.com/office/drawing/2014/main" id="{EB5808BA-A1FC-4295-9445-032861FC595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37" name="Freeform: Shape 265">
                  <a:extLst>
                    <a:ext uri="{FF2B5EF4-FFF2-40B4-BE49-F238E27FC236}">
                      <a16:creationId xmlns:a16="http://schemas.microsoft.com/office/drawing/2014/main" id="{A440CBD1-DE0E-4321-B582-41BEB396E0F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38" name="Freeform: Shape 266">
                  <a:extLst>
                    <a:ext uri="{FF2B5EF4-FFF2-40B4-BE49-F238E27FC236}">
                      <a16:creationId xmlns:a16="http://schemas.microsoft.com/office/drawing/2014/main" id="{ACE91A3A-E219-4C2B-915E-B6569E99A4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2" name="Group 250">
                <a:extLst>
                  <a:ext uri="{FF2B5EF4-FFF2-40B4-BE49-F238E27FC236}">
                    <a16:creationId xmlns:a16="http://schemas.microsoft.com/office/drawing/2014/main" id="{8328859D-E0F4-48C2-B558-F0889E8AA01C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35" name="Freeform: Shape 263">
                  <a:extLst>
                    <a:ext uri="{FF2B5EF4-FFF2-40B4-BE49-F238E27FC236}">
                      <a16:creationId xmlns:a16="http://schemas.microsoft.com/office/drawing/2014/main" id="{5AEF7968-5AE2-4792-AFB7-6DF1FB67A74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36" name="Freeform: Shape 264">
                  <a:extLst>
                    <a:ext uri="{FF2B5EF4-FFF2-40B4-BE49-F238E27FC236}">
                      <a16:creationId xmlns:a16="http://schemas.microsoft.com/office/drawing/2014/main" id="{55071F74-D475-4930-A0CC-3DAFABCC95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3" name="Group 251">
                <a:extLst>
                  <a:ext uri="{FF2B5EF4-FFF2-40B4-BE49-F238E27FC236}">
                    <a16:creationId xmlns:a16="http://schemas.microsoft.com/office/drawing/2014/main" id="{828458B7-8363-4046-A40B-56A726664F67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33" name="Freeform: Shape 261">
                  <a:extLst>
                    <a:ext uri="{FF2B5EF4-FFF2-40B4-BE49-F238E27FC236}">
                      <a16:creationId xmlns:a16="http://schemas.microsoft.com/office/drawing/2014/main" id="{02503FCA-F716-495D-A553-47287D90265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34" name="Freeform: Shape 262">
                  <a:extLst>
                    <a:ext uri="{FF2B5EF4-FFF2-40B4-BE49-F238E27FC236}">
                      <a16:creationId xmlns:a16="http://schemas.microsoft.com/office/drawing/2014/main" id="{3B09D066-13EF-4D7A-A79C-C00E03ADB9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4" name="Group 252">
                <a:extLst>
                  <a:ext uri="{FF2B5EF4-FFF2-40B4-BE49-F238E27FC236}">
                    <a16:creationId xmlns:a16="http://schemas.microsoft.com/office/drawing/2014/main" id="{1538D81A-F98E-41FE-AD39-4048DBAAF522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31" name="Freeform: Shape 259">
                  <a:extLst>
                    <a:ext uri="{FF2B5EF4-FFF2-40B4-BE49-F238E27FC236}">
                      <a16:creationId xmlns:a16="http://schemas.microsoft.com/office/drawing/2014/main" id="{1B83090B-4955-4AC6-876A-E0F1F0182C11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32" name="Freeform: Shape 260">
                  <a:extLst>
                    <a:ext uri="{FF2B5EF4-FFF2-40B4-BE49-F238E27FC236}">
                      <a16:creationId xmlns:a16="http://schemas.microsoft.com/office/drawing/2014/main" id="{38EBE648-56C2-4721-A182-ED39C42864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5" name="Group 253">
                <a:extLst>
                  <a:ext uri="{FF2B5EF4-FFF2-40B4-BE49-F238E27FC236}">
                    <a16:creationId xmlns:a16="http://schemas.microsoft.com/office/drawing/2014/main" id="{E83E942E-E425-423E-8295-8D3488C608A7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29" name="Freeform: Shape 257">
                  <a:extLst>
                    <a:ext uri="{FF2B5EF4-FFF2-40B4-BE49-F238E27FC236}">
                      <a16:creationId xmlns:a16="http://schemas.microsoft.com/office/drawing/2014/main" id="{3BA95B6F-470C-439B-8388-0986878B51A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30" name="Freeform: Shape 258">
                  <a:extLst>
                    <a:ext uri="{FF2B5EF4-FFF2-40B4-BE49-F238E27FC236}">
                      <a16:creationId xmlns:a16="http://schemas.microsoft.com/office/drawing/2014/main" id="{1C63123A-C842-4D8E-B2DD-0B9343D340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6" name="Group 254">
                <a:extLst>
                  <a:ext uri="{FF2B5EF4-FFF2-40B4-BE49-F238E27FC236}">
                    <a16:creationId xmlns:a16="http://schemas.microsoft.com/office/drawing/2014/main" id="{8412B00D-B9D8-410A-A157-1570FE839C50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27" name="Freeform: Shape 255">
                  <a:extLst>
                    <a:ext uri="{FF2B5EF4-FFF2-40B4-BE49-F238E27FC236}">
                      <a16:creationId xmlns:a16="http://schemas.microsoft.com/office/drawing/2014/main" id="{D593CC2C-7857-4B59-A5F1-93780F850F8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28" name="Freeform: Shape 256">
                  <a:extLst>
                    <a:ext uri="{FF2B5EF4-FFF2-40B4-BE49-F238E27FC236}">
                      <a16:creationId xmlns:a16="http://schemas.microsoft.com/office/drawing/2014/main" id="{C3A3C00E-5E86-4F54-BAC5-6BBFF7DFB4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</p:grpSp>
      </p:grpSp>
      <p:grpSp>
        <p:nvGrpSpPr>
          <p:cNvPr id="51" name="Group 315">
            <a:extLst>
              <a:ext uri="{FF2B5EF4-FFF2-40B4-BE49-F238E27FC236}">
                <a16:creationId xmlns:a16="http://schemas.microsoft.com/office/drawing/2014/main" id="{3941FAE6-7263-407F-B692-1C419F96D092}"/>
              </a:ext>
            </a:extLst>
          </p:cNvPr>
          <p:cNvGrpSpPr/>
          <p:nvPr/>
        </p:nvGrpSpPr>
        <p:grpSpPr>
          <a:xfrm>
            <a:off x="2071090" y="773631"/>
            <a:ext cx="1206490" cy="1276850"/>
            <a:chOff x="-347604" y="-21735"/>
            <a:chExt cx="6642925" cy="7030325"/>
          </a:xfrm>
        </p:grpSpPr>
        <p:sp>
          <p:nvSpPr>
            <p:cNvPr id="52" name="Freeform: Shape 316">
              <a:extLst>
                <a:ext uri="{FF2B5EF4-FFF2-40B4-BE49-F238E27FC236}">
                  <a16:creationId xmlns:a16="http://schemas.microsoft.com/office/drawing/2014/main" id="{3A5B81BD-A7BF-4869-9276-D38293EE4C18}"/>
                </a:ext>
              </a:extLst>
            </p:cNvPr>
            <p:cNvSpPr/>
            <p:nvPr/>
          </p:nvSpPr>
          <p:spPr>
            <a:xfrm>
              <a:off x="-347604" y="-21735"/>
              <a:ext cx="6642925" cy="7030325"/>
            </a:xfrm>
            <a:custGeom>
              <a:avLst/>
              <a:gdLst>
                <a:gd name="connsiteX0" fmla="*/ 1804724 w 6642925"/>
                <a:gd name="connsiteY0" fmla="*/ 5088749 h 7030325"/>
                <a:gd name="connsiteX1" fmla="*/ 1823507 w 6642925"/>
                <a:gd name="connsiteY1" fmla="*/ 5097479 h 7030325"/>
                <a:gd name="connsiteX2" fmla="*/ 1824211 w 6642925"/>
                <a:gd name="connsiteY2" fmla="*/ 5129223 h 7030325"/>
                <a:gd name="connsiteX3" fmla="*/ 1307139 w 6642925"/>
                <a:gd name="connsiteY3" fmla="*/ 5684386 h 7030325"/>
                <a:gd name="connsiteX4" fmla="*/ 303330 w 6642925"/>
                <a:gd name="connsiteY4" fmla="*/ 6762971 h 7030325"/>
                <a:gd name="connsiteX5" fmla="*/ 42326 w 6642925"/>
                <a:gd name="connsiteY5" fmla="*/ 6996465 h 7030325"/>
                <a:gd name="connsiteX6" fmla="*/ 3528 w 6642925"/>
                <a:gd name="connsiteY6" fmla="*/ 7030325 h 7030325"/>
                <a:gd name="connsiteX7" fmla="*/ 0 w 6642925"/>
                <a:gd name="connsiteY7" fmla="*/ 7026797 h 7030325"/>
                <a:gd name="connsiteX8" fmla="*/ 200339 w 6642925"/>
                <a:gd name="connsiteY8" fmla="*/ 6810941 h 7030325"/>
                <a:gd name="connsiteX9" fmla="*/ 1789645 w 6642925"/>
                <a:gd name="connsiteY9" fmla="*/ 5101711 h 7030325"/>
                <a:gd name="connsiteX10" fmla="*/ 1804724 w 6642925"/>
                <a:gd name="connsiteY10" fmla="*/ 5088749 h 7030325"/>
                <a:gd name="connsiteX11" fmla="*/ 2151526 w 6642925"/>
                <a:gd name="connsiteY11" fmla="*/ 4394178 h 7030325"/>
                <a:gd name="connsiteX12" fmla="*/ 2137417 w 6642925"/>
                <a:gd name="connsiteY12" fmla="*/ 4410403 h 7030325"/>
                <a:gd name="connsiteX13" fmla="*/ 1934255 w 6642925"/>
                <a:gd name="connsiteY13" fmla="*/ 4775812 h 7030325"/>
                <a:gd name="connsiteX14" fmla="*/ 1929317 w 6642925"/>
                <a:gd name="connsiteY14" fmla="*/ 4794152 h 7030325"/>
                <a:gd name="connsiteX15" fmla="*/ 1942721 w 6642925"/>
                <a:gd name="connsiteY15" fmla="*/ 4777928 h 7030325"/>
                <a:gd name="connsiteX16" fmla="*/ 2178333 w 6642925"/>
                <a:gd name="connsiteY16" fmla="*/ 4462603 h 7030325"/>
                <a:gd name="connsiteX17" fmla="*/ 2171983 w 6642925"/>
                <a:gd name="connsiteY17" fmla="*/ 4403349 h 7030325"/>
                <a:gd name="connsiteX18" fmla="*/ 2151526 w 6642925"/>
                <a:gd name="connsiteY18" fmla="*/ 4394178 h 7030325"/>
                <a:gd name="connsiteX19" fmla="*/ 2185561 w 6642925"/>
                <a:gd name="connsiteY19" fmla="*/ 4286336 h 7030325"/>
                <a:gd name="connsiteX20" fmla="*/ 2203726 w 6642925"/>
                <a:gd name="connsiteY20" fmla="*/ 4296125 h 7030325"/>
                <a:gd name="connsiteX21" fmla="*/ 2624861 w 6642925"/>
                <a:gd name="connsiteY21" fmla="*/ 4673522 h 7030325"/>
                <a:gd name="connsiteX22" fmla="*/ 2621333 w 6642925"/>
                <a:gd name="connsiteY22" fmla="*/ 4708087 h 7030325"/>
                <a:gd name="connsiteX23" fmla="*/ 2021021 w 6642925"/>
                <a:gd name="connsiteY23" fmla="*/ 5098890 h 7030325"/>
                <a:gd name="connsiteX24" fmla="*/ 1954711 w 6642925"/>
                <a:gd name="connsiteY24" fmla="*/ 5119348 h 7030325"/>
                <a:gd name="connsiteX25" fmla="*/ 1827736 w 6642925"/>
                <a:gd name="connsiteY25" fmla="*/ 4913365 h 7030325"/>
                <a:gd name="connsiteX26" fmla="*/ 2170570 w 6642925"/>
                <a:gd name="connsiteY26" fmla="*/ 4300357 h 7030325"/>
                <a:gd name="connsiteX27" fmla="*/ 2185561 w 6642925"/>
                <a:gd name="connsiteY27" fmla="*/ 4286336 h 7030325"/>
                <a:gd name="connsiteX28" fmla="*/ 2527601 w 6642925"/>
                <a:gd name="connsiteY28" fmla="*/ 4076740 h 7030325"/>
                <a:gd name="connsiteX29" fmla="*/ 2541621 w 6642925"/>
                <a:gd name="connsiteY29" fmla="*/ 4084498 h 7030325"/>
                <a:gd name="connsiteX30" fmla="*/ 2819557 w 6642925"/>
                <a:gd name="connsiteY30" fmla="*/ 4335628 h 7030325"/>
                <a:gd name="connsiteX31" fmla="*/ 2833664 w 6642925"/>
                <a:gd name="connsiteY31" fmla="*/ 4345504 h 7030325"/>
                <a:gd name="connsiteX32" fmla="*/ 2820966 w 6642925"/>
                <a:gd name="connsiteY32" fmla="*/ 4361024 h 7030325"/>
                <a:gd name="connsiteX33" fmla="*/ 2655194 w 6642925"/>
                <a:gd name="connsiteY33" fmla="*/ 4545136 h 7030325"/>
                <a:gd name="connsiteX34" fmla="*/ 2626976 w 6642925"/>
                <a:gd name="connsiteY34" fmla="*/ 4546548 h 7030325"/>
                <a:gd name="connsiteX35" fmla="*/ 2350453 w 6642925"/>
                <a:gd name="connsiteY35" fmla="*/ 4297536 h 7030325"/>
                <a:gd name="connsiteX36" fmla="*/ 2349747 w 6642925"/>
                <a:gd name="connsiteY36" fmla="*/ 4267909 h 7030325"/>
                <a:gd name="connsiteX37" fmla="*/ 2514109 w 6642925"/>
                <a:gd name="connsiteY37" fmla="*/ 4085910 h 7030325"/>
                <a:gd name="connsiteX38" fmla="*/ 2527601 w 6642925"/>
                <a:gd name="connsiteY38" fmla="*/ 4076740 h 7030325"/>
                <a:gd name="connsiteX39" fmla="*/ 4518292 w 6642925"/>
                <a:gd name="connsiteY39" fmla="*/ 1193344 h 7030325"/>
                <a:gd name="connsiteX40" fmla="*/ 4539367 w 6642925"/>
                <a:gd name="connsiteY40" fmla="*/ 1204983 h 7030325"/>
                <a:gd name="connsiteX41" fmla="*/ 5526247 w 6642925"/>
                <a:gd name="connsiteY41" fmla="*/ 2095927 h 7030325"/>
                <a:gd name="connsiteX42" fmla="*/ 5526953 w 6642925"/>
                <a:gd name="connsiteY42" fmla="*/ 2131903 h 7030325"/>
                <a:gd name="connsiteX43" fmla="*/ 3498169 w 6642925"/>
                <a:gd name="connsiteY43" fmla="*/ 4375131 h 7030325"/>
                <a:gd name="connsiteX44" fmla="*/ 3028361 w 6642925"/>
                <a:gd name="connsiteY44" fmla="*/ 4399821 h 7030325"/>
                <a:gd name="connsiteX45" fmla="*/ 2493653 w 6642925"/>
                <a:gd name="connsiteY45" fmla="*/ 3917315 h 7030325"/>
                <a:gd name="connsiteX46" fmla="*/ 2383608 w 6642925"/>
                <a:gd name="connsiteY46" fmla="*/ 3653490 h 7030325"/>
                <a:gd name="connsiteX47" fmla="*/ 2470375 w 6642925"/>
                <a:gd name="connsiteY47" fmla="*/ 3450329 h 7030325"/>
                <a:gd name="connsiteX48" fmla="*/ 3741539 w 6642925"/>
                <a:gd name="connsiteY48" fmla="*/ 2044432 h 7030325"/>
                <a:gd name="connsiteX49" fmla="*/ 4497747 w 6642925"/>
                <a:gd name="connsiteY49" fmla="*/ 1207099 h 7030325"/>
                <a:gd name="connsiteX50" fmla="*/ 4518292 w 6642925"/>
                <a:gd name="connsiteY50" fmla="*/ 1193344 h 7030325"/>
                <a:gd name="connsiteX51" fmla="*/ 4561939 w 6642925"/>
                <a:gd name="connsiteY51" fmla="*/ 764802 h 7030325"/>
                <a:gd name="connsiteX52" fmla="*/ 4603559 w 6642925"/>
                <a:gd name="connsiteY52" fmla="*/ 785964 h 7030325"/>
                <a:gd name="connsiteX53" fmla="*/ 5256775 w 6642925"/>
                <a:gd name="connsiteY53" fmla="*/ 1375693 h 7030325"/>
                <a:gd name="connsiteX54" fmla="*/ 5936798 w 6642925"/>
                <a:gd name="connsiteY54" fmla="*/ 1989408 h 7030325"/>
                <a:gd name="connsiteX55" fmla="*/ 5966426 w 6642925"/>
                <a:gd name="connsiteY55" fmla="*/ 2038081 h 7030325"/>
                <a:gd name="connsiteX56" fmla="*/ 5950202 w 6642925"/>
                <a:gd name="connsiteY56" fmla="*/ 2069825 h 7030325"/>
                <a:gd name="connsiteX57" fmla="*/ 5861319 w 6642925"/>
                <a:gd name="connsiteY57" fmla="*/ 2167878 h 7030325"/>
                <a:gd name="connsiteX58" fmla="*/ 5782313 w 6642925"/>
                <a:gd name="connsiteY58" fmla="*/ 2171404 h 7030325"/>
                <a:gd name="connsiteX59" fmla="*/ 5206690 w 6642925"/>
                <a:gd name="connsiteY59" fmla="*/ 1651513 h 7030325"/>
                <a:gd name="connsiteX60" fmla="*/ 4446956 w 6642925"/>
                <a:gd name="connsiteY60" fmla="*/ 965140 h 7030325"/>
                <a:gd name="connsiteX61" fmla="*/ 4442722 w 6642925"/>
                <a:gd name="connsiteY61" fmla="*/ 878373 h 7030325"/>
                <a:gd name="connsiteX62" fmla="*/ 4522436 w 6642925"/>
                <a:gd name="connsiteY62" fmla="*/ 790196 h 7030325"/>
                <a:gd name="connsiteX63" fmla="*/ 4561939 w 6642925"/>
                <a:gd name="connsiteY63" fmla="*/ 764802 h 7030325"/>
                <a:gd name="connsiteX64" fmla="*/ 5760534 w 6642925"/>
                <a:gd name="connsiteY64" fmla="*/ 357422 h 7030325"/>
                <a:gd name="connsiteX65" fmla="*/ 5780903 w 6642925"/>
                <a:gd name="connsiteY65" fmla="*/ 368357 h 7030325"/>
                <a:gd name="connsiteX66" fmla="*/ 6278224 w 6642925"/>
                <a:gd name="connsiteY66" fmla="*/ 817708 h 7030325"/>
                <a:gd name="connsiteX67" fmla="*/ 6281044 w 6642925"/>
                <a:gd name="connsiteY67" fmla="*/ 855801 h 7030325"/>
                <a:gd name="connsiteX68" fmla="*/ 5627826 w 6642925"/>
                <a:gd name="connsiteY68" fmla="*/ 1578149 h 7030325"/>
                <a:gd name="connsiteX69" fmla="*/ 5604548 w 6642925"/>
                <a:gd name="connsiteY69" fmla="*/ 1594373 h 7030325"/>
                <a:gd name="connsiteX70" fmla="*/ 5589734 w 6642925"/>
                <a:gd name="connsiteY70" fmla="*/ 1583087 h 7030325"/>
                <a:gd name="connsiteX71" fmla="*/ 5088179 w 6642925"/>
                <a:gd name="connsiteY71" fmla="*/ 1130209 h 7030325"/>
                <a:gd name="connsiteX72" fmla="*/ 5087475 w 6642925"/>
                <a:gd name="connsiteY72" fmla="*/ 1092116 h 7030325"/>
                <a:gd name="connsiteX73" fmla="*/ 5740693 w 6642925"/>
                <a:gd name="connsiteY73" fmla="*/ 369767 h 7030325"/>
                <a:gd name="connsiteX74" fmla="*/ 5760534 w 6642925"/>
                <a:gd name="connsiteY74" fmla="*/ 357422 h 7030325"/>
                <a:gd name="connsiteX75" fmla="*/ 5799949 w 6642925"/>
                <a:gd name="connsiteY75" fmla="*/ 40 h 7030325"/>
                <a:gd name="connsiteX76" fmla="*/ 5839452 w 6642925"/>
                <a:gd name="connsiteY76" fmla="*/ 19880 h 7030325"/>
                <a:gd name="connsiteX77" fmla="*/ 6474330 w 6642925"/>
                <a:gd name="connsiteY77" fmla="*/ 592680 h 7030325"/>
                <a:gd name="connsiteX78" fmla="*/ 6614003 w 6642925"/>
                <a:gd name="connsiteY78" fmla="*/ 718245 h 7030325"/>
                <a:gd name="connsiteX79" fmla="*/ 6642925 w 6642925"/>
                <a:gd name="connsiteY79" fmla="*/ 751399 h 7030325"/>
                <a:gd name="connsiteX80" fmla="*/ 6642219 w 6642925"/>
                <a:gd name="connsiteY80" fmla="*/ 779615 h 7030325"/>
                <a:gd name="connsiteX81" fmla="*/ 6533585 w 6642925"/>
                <a:gd name="connsiteY81" fmla="*/ 899538 h 7030325"/>
                <a:gd name="connsiteX82" fmla="*/ 6462338 w 6642925"/>
                <a:gd name="connsiteY82" fmla="*/ 903770 h 7030325"/>
                <a:gd name="connsiteX83" fmla="*/ 5676501 w 6642925"/>
                <a:gd name="connsiteY83" fmla="*/ 193413 h 7030325"/>
                <a:gd name="connsiteX84" fmla="*/ 5673679 w 6642925"/>
                <a:gd name="connsiteY84" fmla="*/ 122165 h 7030325"/>
                <a:gd name="connsiteX85" fmla="*/ 5762562 w 6642925"/>
                <a:gd name="connsiteY85" fmla="*/ 24112 h 7030325"/>
                <a:gd name="connsiteX86" fmla="*/ 5799949 w 6642925"/>
                <a:gd name="connsiteY86" fmla="*/ 40 h 703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42925" h="7030325">
                  <a:moveTo>
                    <a:pt x="1804724" y="5088749"/>
                  </a:moveTo>
                  <a:cubicBezTo>
                    <a:pt x="1809751" y="5087074"/>
                    <a:pt x="1815394" y="5089014"/>
                    <a:pt x="1823507" y="5097479"/>
                  </a:cubicBezTo>
                  <a:cubicBezTo>
                    <a:pt x="1835499" y="5110177"/>
                    <a:pt x="1836203" y="5116525"/>
                    <a:pt x="1824211" y="5129223"/>
                  </a:cubicBezTo>
                  <a:cubicBezTo>
                    <a:pt x="1651384" y="5314043"/>
                    <a:pt x="1479262" y="5499568"/>
                    <a:pt x="1307139" y="5684386"/>
                  </a:cubicBezTo>
                  <a:cubicBezTo>
                    <a:pt x="972772" y="6044151"/>
                    <a:pt x="639109" y="6404620"/>
                    <a:pt x="303330" y="6762971"/>
                  </a:cubicBezTo>
                  <a:cubicBezTo>
                    <a:pt x="223618" y="6848327"/>
                    <a:pt x="129091" y="6918164"/>
                    <a:pt x="42326" y="6996465"/>
                  </a:cubicBezTo>
                  <a:cubicBezTo>
                    <a:pt x="29628" y="7007751"/>
                    <a:pt x="16224" y="7019039"/>
                    <a:pt x="3528" y="7030325"/>
                  </a:cubicBezTo>
                  <a:cubicBezTo>
                    <a:pt x="2822" y="7028915"/>
                    <a:pt x="1410" y="7028209"/>
                    <a:pt x="0" y="7026797"/>
                  </a:cubicBezTo>
                  <a:cubicBezTo>
                    <a:pt x="67016" y="6954846"/>
                    <a:pt x="134029" y="6882892"/>
                    <a:pt x="200339" y="6810941"/>
                  </a:cubicBezTo>
                  <a:cubicBezTo>
                    <a:pt x="730108" y="6240962"/>
                    <a:pt x="1259878" y="5671690"/>
                    <a:pt x="1789645" y="5101711"/>
                  </a:cubicBezTo>
                  <a:cubicBezTo>
                    <a:pt x="1795289" y="5095715"/>
                    <a:pt x="1799698" y="5090425"/>
                    <a:pt x="1804724" y="5088749"/>
                  </a:cubicBezTo>
                  <a:close/>
                  <a:moveTo>
                    <a:pt x="2151526" y="4394178"/>
                  </a:moveTo>
                  <a:cubicBezTo>
                    <a:pt x="2146411" y="4395765"/>
                    <a:pt x="2142355" y="4401585"/>
                    <a:pt x="2137417" y="4410403"/>
                  </a:cubicBezTo>
                  <a:cubicBezTo>
                    <a:pt x="2069697" y="4532440"/>
                    <a:pt x="2001977" y="4653774"/>
                    <a:pt x="1934255" y="4775812"/>
                  </a:cubicBezTo>
                  <a:cubicBezTo>
                    <a:pt x="1931433" y="4780750"/>
                    <a:pt x="1925085" y="4784982"/>
                    <a:pt x="1929317" y="4794152"/>
                  </a:cubicBezTo>
                  <a:cubicBezTo>
                    <a:pt x="1934255" y="4787804"/>
                    <a:pt x="1939193" y="4782866"/>
                    <a:pt x="1942721" y="4777928"/>
                  </a:cubicBezTo>
                  <a:cubicBezTo>
                    <a:pt x="2021729" y="4672820"/>
                    <a:pt x="2100031" y="4567712"/>
                    <a:pt x="2178333" y="4462603"/>
                  </a:cubicBezTo>
                  <a:cubicBezTo>
                    <a:pt x="2203727" y="4429449"/>
                    <a:pt x="2202317" y="4430859"/>
                    <a:pt x="2171983" y="4403349"/>
                  </a:cubicBezTo>
                  <a:cubicBezTo>
                    <a:pt x="2162813" y="4395236"/>
                    <a:pt x="2156640" y="4392590"/>
                    <a:pt x="2151526" y="4394178"/>
                  </a:cubicBezTo>
                  <a:close/>
                  <a:moveTo>
                    <a:pt x="2185561" y="4286336"/>
                  </a:moveTo>
                  <a:cubicBezTo>
                    <a:pt x="2190675" y="4285895"/>
                    <a:pt x="2196319" y="4289423"/>
                    <a:pt x="2203726" y="4296125"/>
                  </a:cubicBezTo>
                  <a:cubicBezTo>
                    <a:pt x="2344103" y="4422394"/>
                    <a:pt x="2484482" y="4547959"/>
                    <a:pt x="2624861" y="4673522"/>
                  </a:cubicBezTo>
                  <a:cubicBezTo>
                    <a:pt x="2641791" y="4689042"/>
                    <a:pt x="2639675" y="4696095"/>
                    <a:pt x="2621333" y="4708087"/>
                  </a:cubicBezTo>
                  <a:cubicBezTo>
                    <a:pt x="2420994" y="4837884"/>
                    <a:pt x="2220655" y="4968387"/>
                    <a:pt x="2021021" y="5098890"/>
                  </a:cubicBezTo>
                  <a:cubicBezTo>
                    <a:pt x="2001975" y="5110882"/>
                    <a:pt x="1980107" y="5120052"/>
                    <a:pt x="1954711" y="5119348"/>
                  </a:cubicBezTo>
                  <a:cubicBezTo>
                    <a:pt x="1854542" y="5119348"/>
                    <a:pt x="1779768" y="5000131"/>
                    <a:pt x="1827736" y="4913365"/>
                  </a:cubicBezTo>
                  <a:cubicBezTo>
                    <a:pt x="1941309" y="4708793"/>
                    <a:pt x="2056998" y="4504927"/>
                    <a:pt x="2170570" y="4300357"/>
                  </a:cubicBezTo>
                  <a:cubicBezTo>
                    <a:pt x="2175861" y="4291186"/>
                    <a:pt x="2180446" y="4286777"/>
                    <a:pt x="2185561" y="4286336"/>
                  </a:cubicBezTo>
                  <a:close/>
                  <a:moveTo>
                    <a:pt x="2527601" y="4076740"/>
                  </a:moveTo>
                  <a:cubicBezTo>
                    <a:pt x="2531745" y="4076563"/>
                    <a:pt x="2535978" y="4079208"/>
                    <a:pt x="2541621" y="4084498"/>
                  </a:cubicBezTo>
                  <a:cubicBezTo>
                    <a:pt x="2634030" y="4168443"/>
                    <a:pt x="2727145" y="4252389"/>
                    <a:pt x="2819557" y="4335628"/>
                  </a:cubicBezTo>
                  <a:cubicBezTo>
                    <a:pt x="2824495" y="4339860"/>
                    <a:pt x="2829432" y="4342682"/>
                    <a:pt x="2833664" y="4345504"/>
                  </a:cubicBezTo>
                  <a:cubicBezTo>
                    <a:pt x="2828020" y="4352558"/>
                    <a:pt x="2824495" y="4356790"/>
                    <a:pt x="2820966" y="4361024"/>
                  </a:cubicBezTo>
                  <a:cubicBezTo>
                    <a:pt x="2765239" y="4422395"/>
                    <a:pt x="2709511" y="4483765"/>
                    <a:pt x="2655194" y="4545136"/>
                  </a:cubicBezTo>
                  <a:cubicBezTo>
                    <a:pt x="2644612" y="4557130"/>
                    <a:pt x="2638968" y="4557130"/>
                    <a:pt x="2626976" y="4546548"/>
                  </a:cubicBezTo>
                  <a:cubicBezTo>
                    <a:pt x="2535273" y="4462603"/>
                    <a:pt x="2443568" y="4380070"/>
                    <a:pt x="2350453" y="4297536"/>
                  </a:cubicBezTo>
                  <a:cubicBezTo>
                    <a:pt x="2337755" y="4286249"/>
                    <a:pt x="2338461" y="4279901"/>
                    <a:pt x="2349747" y="4267909"/>
                  </a:cubicBezTo>
                  <a:cubicBezTo>
                    <a:pt x="2405476" y="4207947"/>
                    <a:pt x="2459793" y="4147282"/>
                    <a:pt x="2514109" y="4085910"/>
                  </a:cubicBezTo>
                  <a:cubicBezTo>
                    <a:pt x="2519400" y="4079914"/>
                    <a:pt x="2523456" y="4076916"/>
                    <a:pt x="2527601" y="4076740"/>
                  </a:cubicBezTo>
                  <a:close/>
                  <a:moveTo>
                    <a:pt x="4518292" y="1193344"/>
                  </a:moveTo>
                  <a:cubicBezTo>
                    <a:pt x="4524553" y="1193168"/>
                    <a:pt x="4530902" y="1197224"/>
                    <a:pt x="4539367" y="1204983"/>
                  </a:cubicBezTo>
                  <a:cubicBezTo>
                    <a:pt x="4868092" y="1502670"/>
                    <a:pt x="5196817" y="1799651"/>
                    <a:pt x="5526247" y="2095927"/>
                  </a:cubicBezTo>
                  <a:cubicBezTo>
                    <a:pt x="5541767" y="2110035"/>
                    <a:pt x="5540355" y="2117089"/>
                    <a:pt x="5526953" y="2131903"/>
                  </a:cubicBezTo>
                  <a:cubicBezTo>
                    <a:pt x="4850456" y="2879646"/>
                    <a:pt x="4174665" y="3627390"/>
                    <a:pt x="3498169" y="4375131"/>
                  </a:cubicBezTo>
                  <a:cubicBezTo>
                    <a:pt x="3369078" y="4517626"/>
                    <a:pt x="3170150" y="4528208"/>
                    <a:pt x="3028361" y="4399821"/>
                  </a:cubicBezTo>
                  <a:cubicBezTo>
                    <a:pt x="2849890" y="4238987"/>
                    <a:pt x="2672124" y="4078150"/>
                    <a:pt x="2493653" y="3917315"/>
                  </a:cubicBezTo>
                  <a:cubicBezTo>
                    <a:pt x="2420290" y="3848184"/>
                    <a:pt x="2383608" y="3766357"/>
                    <a:pt x="2383608" y="3653490"/>
                  </a:cubicBezTo>
                  <a:cubicBezTo>
                    <a:pt x="2384314" y="3585768"/>
                    <a:pt x="2413942" y="3512405"/>
                    <a:pt x="2470375" y="3450329"/>
                  </a:cubicBezTo>
                  <a:cubicBezTo>
                    <a:pt x="2894330" y="2981931"/>
                    <a:pt x="3318286" y="2512827"/>
                    <a:pt x="3741539" y="2044432"/>
                  </a:cubicBezTo>
                  <a:cubicBezTo>
                    <a:pt x="3994079" y="1765086"/>
                    <a:pt x="4246617" y="1486444"/>
                    <a:pt x="4497747" y="1207099"/>
                  </a:cubicBezTo>
                  <a:cubicBezTo>
                    <a:pt x="4505859" y="1197929"/>
                    <a:pt x="4512031" y="1193520"/>
                    <a:pt x="4518292" y="1193344"/>
                  </a:cubicBezTo>
                  <a:close/>
                  <a:moveTo>
                    <a:pt x="4561939" y="764802"/>
                  </a:moveTo>
                  <a:cubicBezTo>
                    <a:pt x="4574460" y="764096"/>
                    <a:pt x="4587334" y="771150"/>
                    <a:pt x="4603559" y="785964"/>
                  </a:cubicBezTo>
                  <a:cubicBezTo>
                    <a:pt x="4821533" y="982776"/>
                    <a:pt x="5038801" y="1179587"/>
                    <a:pt x="5256775" y="1375693"/>
                  </a:cubicBezTo>
                  <a:cubicBezTo>
                    <a:pt x="5483215" y="1580265"/>
                    <a:pt x="5710360" y="1784836"/>
                    <a:pt x="5936798" y="1989408"/>
                  </a:cubicBezTo>
                  <a:cubicBezTo>
                    <a:pt x="5950908" y="2002810"/>
                    <a:pt x="5966426" y="2014097"/>
                    <a:pt x="5966426" y="2038081"/>
                  </a:cubicBezTo>
                  <a:cubicBezTo>
                    <a:pt x="5965722" y="2048663"/>
                    <a:pt x="5959372" y="2059949"/>
                    <a:pt x="5950202" y="2069825"/>
                  </a:cubicBezTo>
                  <a:cubicBezTo>
                    <a:pt x="5920574" y="2102275"/>
                    <a:pt x="5890946" y="2135428"/>
                    <a:pt x="5861319" y="2167878"/>
                  </a:cubicBezTo>
                  <a:cubicBezTo>
                    <a:pt x="5832397" y="2199622"/>
                    <a:pt x="5814761" y="2201032"/>
                    <a:pt x="5782313" y="2171404"/>
                  </a:cubicBezTo>
                  <a:cubicBezTo>
                    <a:pt x="5590438" y="1998578"/>
                    <a:pt x="5398564" y="1825045"/>
                    <a:pt x="5206690" y="1651513"/>
                  </a:cubicBezTo>
                  <a:cubicBezTo>
                    <a:pt x="4953446" y="1422957"/>
                    <a:pt x="4700200" y="1194401"/>
                    <a:pt x="4446956" y="965140"/>
                  </a:cubicBezTo>
                  <a:cubicBezTo>
                    <a:pt x="4410274" y="931985"/>
                    <a:pt x="4409569" y="915761"/>
                    <a:pt x="4442722" y="878373"/>
                  </a:cubicBezTo>
                  <a:cubicBezTo>
                    <a:pt x="4469528" y="848745"/>
                    <a:pt x="4495630" y="819824"/>
                    <a:pt x="4522436" y="790196"/>
                  </a:cubicBezTo>
                  <a:cubicBezTo>
                    <a:pt x="4537250" y="773972"/>
                    <a:pt x="4549418" y="765507"/>
                    <a:pt x="4561939" y="764802"/>
                  </a:cubicBezTo>
                  <a:close/>
                  <a:moveTo>
                    <a:pt x="5760534" y="357422"/>
                  </a:moveTo>
                  <a:cubicBezTo>
                    <a:pt x="5766794" y="357422"/>
                    <a:pt x="5773143" y="361302"/>
                    <a:pt x="5780903" y="368357"/>
                  </a:cubicBezTo>
                  <a:cubicBezTo>
                    <a:pt x="5946676" y="518610"/>
                    <a:pt x="6112449" y="668159"/>
                    <a:pt x="6278224" y="817708"/>
                  </a:cubicBezTo>
                  <a:cubicBezTo>
                    <a:pt x="6293036" y="831111"/>
                    <a:pt x="6295154" y="840282"/>
                    <a:pt x="6281044" y="855801"/>
                  </a:cubicBezTo>
                  <a:cubicBezTo>
                    <a:pt x="6063069" y="1096347"/>
                    <a:pt x="5845095" y="1336895"/>
                    <a:pt x="5627826" y="1578149"/>
                  </a:cubicBezTo>
                  <a:cubicBezTo>
                    <a:pt x="5621478" y="1585203"/>
                    <a:pt x="5616540" y="1592963"/>
                    <a:pt x="5604548" y="1594373"/>
                  </a:cubicBezTo>
                  <a:cubicBezTo>
                    <a:pt x="5600314" y="1590847"/>
                    <a:pt x="5594672" y="1587320"/>
                    <a:pt x="5589734" y="1583087"/>
                  </a:cubicBezTo>
                  <a:cubicBezTo>
                    <a:pt x="5422549" y="1432127"/>
                    <a:pt x="5255364" y="1281168"/>
                    <a:pt x="5088179" y="1130209"/>
                  </a:cubicBezTo>
                  <a:cubicBezTo>
                    <a:pt x="5072661" y="1116099"/>
                    <a:pt x="5074071" y="1106223"/>
                    <a:pt x="5087475" y="1092116"/>
                  </a:cubicBezTo>
                  <a:cubicBezTo>
                    <a:pt x="5305450" y="851567"/>
                    <a:pt x="5523424" y="611019"/>
                    <a:pt x="5740693" y="369767"/>
                  </a:cubicBezTo>
                  <a:cubicBezTo>
                    <a:pt x="5748100" y="361302"/>
                    <a:pt x="5754273" y="357422"/>
                    <a:pt x="5760534" y="357422"/>
                  </a:cubicBezTo>
                  <a:close/>
                  <a:moveTo>
                    <a:pt x="5799949" y="40"/>
                  </a:moveTo>
                  <a:cubicBezTo>
                    <a:pt x="5811764" y="-577"/>
                    <a:pt x="5823933" y="6124"/>
                    <a:pt x="5839452" y="19880"/>
                  </a:cubicBezTo>
                  <a:cubicBezTo>
                    <a:pt x="6051078" y="211049"/>
                    <a:pt x="6262703" y="401512"/>
                    <a:pt x="6474330" y="592680"/>
                  </a:cubicBezTo>
                  <a:cubicBezTo>
                    <a:pt x="6520887" y="634300"/>
                    <a:pt x="6567445" y="676626"/>
                    <a:pt x="6614003" y="718245"/>
                  </a:cubicBezTo>
                  <a:cubicBezTo>
                    <a:pt x="6625289" y="728120"/>
                    <a:pt x="6635165" y="738701"/>
                    <a:pt x="6642925" y="751399"/>
                  </a:cubicBezTo>
                  <a:cubicBezTo>
                    <a:pt x="6642219" y="760569"/>
                    <a:pt x="6642219" y="770445"/>
                    <a:pt x="6642219" y="779615"/>
                  </a:cubicBezTo>
                  <a:cubicBezTo>
                    <a:pt x="6606243" y="819825"/>
                    <a:pt x="6570267" y="860034"/>
                    <a:pt x="6533585" y="899538"/>
                  </a:cubicBezTo>
                  <a:cubicBezTo>
                    <a:pt x="6509600" y="925638"/>
                    <a:pt x="6488438" y="927048"/>
                    <a:pt x="6462338" y="903770"/>
                  </a:cubicBezTo>
                  <a:cubicBezTo>
                    <a:pt x="6199921" y="666750"/>
                    <a:pt x="5938211" y="430434"/>
                    <a:pt x="5676501" y="193413"/>
                  </a:cubicBezTo>
                  <a:cubicBezTo>
                    <a:pt x="5650399" y="169429"/>
                    <a:pt x="5649694" y="148971"/>
                    <a:pt x="5673679" y="122165"/>
                  </a:cubicBezTo>
                  <a:cubicBezTo>
                    <a:pt x="5703307" y="89010"/>
                    <a:pt x="5732934" y="56562"/>
                    <a:pt x="5762562" y="24112"/>
                  </a:cubicBezTo>
                  <a:cubicBezTo>
                    <a:pt x="5776670" y="8593"/>
                    <a:pt x="5788133" y="657"/>
                    <a:pt x="5799949" y="40"/>
                  </a:cubicBezTo>
                  <a:close/>
                </a:path>
              </a:pathLst>
            </a:custGeom>
            <a:solidFill>
              <a:schemeClr val="accent2"/>
            </a:solidFill>
            <a:ln w="3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53" name="Freeform: Shape 317">
              <a:extLst>
                <a:ext uri="{FF2B5EF4-FFF2-40B4-BE49-F238E27FC236}">
                  <a16:creationId xmlns:a16="http://schemas.microsoft.com/office/drawing/2014/main" id="{6F11A580-5D8C-42DE-9341-55F5AF1811B8}"/>
                </a:ext>
              </a:extLst>
            </p:cNvPr>
            <p:cNvSpPr/>
            <p:nvPr/>
          </p:nvSpPr>
          <p:spPr>
            <a:xfrm>
              <a:off x="2129810" y="1302903"/>
              <a:ext cx="2928836" cy="3070751"/>
            </a:xfrm>
            <a:custGeom>
              <a:avLst/>
              <a:gdLst>
                <a:gd name="connsiteX0" fmla="*/ 1014404 w 2928836"/>
                <a:gd name="connsiteY0" fmla="*/ 2259720 h 3070751"/>
                <a:gd name="connsiteX1" fmla="*/ 966434 w 2928836"/>
                <a:gd name="connsiteY1" fmla="*/ 2282999 h 3070751"/>
                <a:gd name="connsiteX2" fmla="*/ 979838 w 2928836"/>
                <a:gd name="connsiteY2" fmla="*/ 2336611 h 3070751"/>
                <a:gd name="connsiteX3" fmla="*/ 1239434 w 2928836"/>
                <a:gd name="connsiteY3" fmla="*/ 2562345 h 3070751"/>
                <a:gd name="connsiteX4" fmla="*/ 1293750 w 2928836"/>
                <a:gd name="connsiteY4" fmla="*/ 2551763 h 3070751"/>
                <a:gd name="connsiteX5" fmla="*/ 1297983 w 2928836"/>
                <a:gd name="connsiteY5" fmla="*/ 2498151 h 3070751"/>
                <a:gd name="connsiteX6" fmla="*/ 1040504 w 2928836"/>
                <a:gd name="connsiteY6" fmla="*/ 2274534 h 3070751"/>
                <a:gd name="connsiteX7" fmla="*/ 1014404 w 2928836"/>
                <a:gd name="connsiteY7" fmla="*/ 2259720 h 3070751"/>
                <a:gd name="connsiteX8" fmla="*/ 631009 w 2928836"/>
                <a:gd name="connsiteY8" fmla="*/ 2198701 h 3070751"/>
                <a:gd name="connsiteX9" fmla="*/ 602440 w 2928836"/>
                <a:gd name="connsiteY9" fmla="*/ 2214573 h 3070751"/>
                <a:gd name="connsiteX10" fmla="*/ 608082 w 2928836"/>
                <a:gd name="connsiteY10" fmla="*/ 2276651 h 3070751"/>
                <a:gd name="connsiteX11" fmla="*/ 622190 w 2928836"/>
                <a:gd name="connsiteY11" fmla="*/ 2289347 h 3070751"/>
                <a:gd name="connsiteX12" fmla="*/ 774561 w 2928836"/>
                <a:gd name="connsiteY12" fmla="*/ 2421260 h 3070751"/>
                <a:gd name="connsiteX13" fmla="*/ 1108226 w 2928836"/>
                <a:gd name="connsiteY13" fmla="*/ 2709073 h 3070751"/>
                <a:gd name="connsiteX14" fmla="*/ 1166070 w 2928836"/>
                <a:gd name="connsiteY14" fmla="*/ 2644879 h 3070751"/>
                <a:gd name="connsiteX15" fmla="*/ 754105 w 2928836"/>
                <a:gd name="connsiteY15" fmla="*/ 2287231 h 3070751"/>
                <a:gd name="connsiteX16" fmla="*/ 663810 w 2928836"/>
                <a:gd name="connsiteY16" fmla="*/ 2210341 h 3070751"/>
                <a:gd name="connsiteX17" fmla="*/ 631009 w 2928836"/>
                <a:gd name="connsiteY17" fmla="*/ 2198701 h 3070751"/>
                <a:gd name="connsiteX18" fmla="*/ 1105403 w 2928836"/>
                <a:gd name="connsiteY18" fmla="*/ 2134773 h 3070751"/>
                <a:gd name="connsiteX19" fmla="*/ 1077186 w 2928836"/>
                <a:gd name="connsiteY19" fmla="*/ 2153201 h 3070751"/>
                <a:gd name="connsiteX20" fmla="*/ 1087766 w 2928836"/>
                <a:gd name="connsiteY20" fmla="*/ 2213868 h 3070751"/>
                <a:gd name="connsiteX21" fmla="*/ 1350183 w 2928836"/>
                <a:gd name="connsiteY21" fmla="*/ 2440306 h 3070751"/>
                <a:gd name="connsiteX22" fmla="*/ 1407323 w 2928836"/>
                <a:gd name="connsiteY22" fmla="*/ 2378230 h 3070751"/>
                <a:gd name="connsiteX23" fmla="*/ 1137852 w 2928836"/>
                <a:gd name="connsiteY23" fmla="*/ 2143325 h 3070751"/>
                <a:gd name="connsiteX24" fmla="*/ 1105403 w 2928836"/>
                <a:gd name="connsiteY24" fmla="*/ 2134773 h 3070751"/>
                <a:gd name="connsiteX25" fmla="*/ 1237317 w 2928836"/>
                <a:gd name="connsiteY25" fmla="*/ 1988839 h 3070751"/>
                <a:gd name="connsiteX26" fmla="*/ 1206278 w 2928836"/>
                <a:gd name="connsiteY26" fmla="*/ 2004358 h 3070751"/>
                <a:gd name="connsiteX27" fmla="*/ 1214037 w 2928836"/>
                <a:gd name="connsiteY27" fmla="*/ 2067139 h 3070751"/>
                <a:gd name="connsiteX28" fmla="*/ 1317735 w 2928836"/>
                <a:gd name="connsiteY28" fmla="*/ 2157434 h 3070751"/>
                <a:gd name="connsiteX29" fmla="*/ 1481393 w 2928836"/>
                <a:gd name="connsiteY29" fmla="*/ 2296401 h 3070751"/>
                <a:gd name="connsiteX30" fmla="*/ 1536416 w 2928836"/>
                <a:gd name="connsiteY30" fmla="*/ 2235736 h 3070751"/>
                <a:gd name="connsiteX31" fmla="*/ 1515958 w 2928836"/>
                <a:gd name="connsiteY31" fmla="*/ 2213868 h 3070751"/>
                <a:gd name="connsiteX32" fmla="*/ 1272587 w 2928836"/>
                <a:gd name="connsiteY32" fmla="*/ 2002948 h 3070751"/>
                <a:gd name="connsiteX33" fmla="*/ 1237317 w 2928836"/>
                <a:gd name="connsiteY33" fmla="*/ 1988839 h 3070751"/>
                <a:gd name="connsiteX34" fmla="*/ 1461551 w 2928836"/>
                <a:gd name="connsiteY34" fmla="*/ 1752966 h 3070751"/>
                <a:gd name="connsiteX35" fmla="*/ 1430601 w 2928836"/>
                <a:gd name="connsiteY35" fmla="*/ 1768749 h 3070751"/>
                <a:gd name="connsiteX36" fmla="*/ 1440477 w 2928836"/>
                <a:gd name="connsiteY36" fmla="*/ 1834352 h 3070751"/>
                <a:gd name="connsiteX37" fmla="*/ 1698661 w 2928836"/>
                <a:gd name="connsiteY37" fmla="*/ 2057264 h 3070751"/>
                <a:gd name="connsiteX38" fmla="*/ 1751568 w 2928836"/>
                <a:gd name="connsiteY38" fmla="*/ 2047388 h 3070751"/>
                <a:gd name="connsiteX39" fmla="*/ 1756506 w 2928836"/>
                <a:gd name="connsiteY39" fmla="*/ 1993072 h 3070751"/>
                <a:gd name="connsiteX40" fmla="*/ 1498321 w 2928836"/>
                <a:gd name="connsiteY40" fmla="*/ 1769455 h 3070751"/>
                <a:gd name="connsiteX41" fmla="*/ 1461551 w 2928836"/>
                <a:gd name="connsiteY41" fmla="*/ 1752966 h 3070751"/>
                <a:gd name="connsiteX42" fmla="*/ 1122775 w 2928836"/>
                <a:gd name="connsiteY42" fmla="*/ 1690094 h 3070751"/>
                <a:gd name="connsiteX43" fmla="*/ 1089884 w 2928836"/>
                <a:gd name="connsiteY43" fmla="*/ 1704555 h 3070751"/>
                <a:gd name="connsiteX44" fmla="*/ 1104698 w 2928836"/>
                <a:gd name="connsiteY44" fmla="*/ 1775098 h 3070751"/>
                <a:gd name="connsiteX45" fmla="*/ 1260595 w 2928836"/>
                <a:gd name="connsiteY45" fmla="*/ 1910538 h 3070751"/>
                <a:gd name="connsiteX46" fmla="*/ 1578739 w 2928836"/>
                <a:gd name="connsiteY46" fmla="*/ 2187769 h 3070751"/>
                <a:gd name="connsiteX47" fmla="*/ 1627415 w 2928836"/>
                <a:gd name="connsiteY47" fmla="*/ 2201173 h 3070751"/>
                <a:gd name="connsiteX48" fmla="*/ 1640111 w 2928836"/>
                <a:gd name="connsiteY48" fmla="*/ 2121459 h 3070751"/>
                <a:gd name="connsiteX49" fmla="*/ 1630941 w 2928836"/>
                <a:gd name="connsiteY49" fmla="*/ 2115817 h 3070751"/>
                <a:gd name="connsiteX50" fmla="*/ 1162541 w 2928836"/>
                <a:gd name="connsiteY50" fmla="*/ 1709493 h 3070751"/>
                <a:gd name="connsiteX51" fmla="*/ 1122775 w 2928836"/>
                <a:gd name="connsiteY51" fmla="*/ 1690094 h 3070751"/>
                <a:gd name="connsiteX52" fmla="*/ 1578297 w 2928836"/>
                <a:gd name="connsiteY52" fmla="*/ 1616466 h 3070751"/>
                <a:gd name="connsiteX53" fmla="*/ 1548404 w 2928836"/>
                <a:gd name="connsiteY53" fmla="*/ 1632603 h 3070751"/>
                <a:gd name="connsiteX54" fmla="*/ 1558986 w 2928836"/>
                <a:gd name="connsiteY54" fmla="*/ 1697501 h 3070751"/>
                <a:gd name="connsiteX55" fmla="*/ 1819287 w 2928836"/>
                <a:gd name="connsiteY55" fmla="*/ 1921824 h 3070751"/>
                <a:gd name="connsiteX56" fmla="*/ 1876425 w 2928836"/>
                <a:gd name="connsiteY56" fmla="*/ 1860453 h 3070751"/>
                <a:gd name="connsiteX57" fmla="*/ 1869371 w 2928836"/>
                <a:gd name="connsiteY57" fmla="*/ 1851987 h 3070751"/>
                <a:gd name="connsiteX58" fmla="*/ 1611892 w 2928836"/>
                <a:gd name="connsiteY58" fmla="*/ 1628371 h 3070751"/>
                <a:gd name="connsiteX59" fmla="*/ 1578297 w 2928836"/>
                <a:gd name="connsiteY59" fmla="*/ 1616466 h 3070751"/>
                <a:gd name="connsiteX60" fmla="*/ 1705448 w 2928836"/>
                <a:gd name="connsiteY60" fmla="*/ 1469651 h 3070751"/>
                <a:gd name="connsiteX61" fmla="*/ 1676085 w 2928836"/>
                <a:gd name="connsiteY61" fmla="*/ 1485875 h 3070751"/>
                <a:gd name="connsiteX62" fmla="*/ 1681729 w 2928836"/>
                <a:gd name="connsiteY62" fmla="*/ 1546542 h 3070751"/>
                <a:gd name="connsiteX63" fmla="*/ 1739573 w 2928836"/>
                <a:gd name="connsiteY63" fmla="*/ 1597331 h 3070751"/>
                <a:gd name="connsiteX64" fmla="*/ 1950494 w 2928836"/>
                <a:gd name="connsiteY64" fmla="*/ 1777918 h 3070751"/>
                <a:gd name="connsiteX65" fmla="*/ 2006222 w 2928836"/>
                <a:gd name="connsiteY65" fmla="*/ 1717253 h 3070751"/>
                <a:gd name="connsiteX66" fmla="*/ 1993526 w 2928836"/>
                <a:gd name="connsiteY66" fmla="*/ 1702439 h 3070751"/>
                <a:gd name="connsiteX67" fmla="*/ 1737457 w 2928836"/>
                <a:gd name="connsiteY67" fmla="*/ 1480937 h 3070751"/>
                <a:gd name="connsiteX68" fmla="*/ 1705448 w 2928836"/>
                <a:gd name="connsiteY68" fmla="*/ 1469651 h 3070751"/>
                <a:gd name="connsiteX69" fmla="*/ 1956621 w 2928836"/>
                <a:gd name="connsiteY69" fmla="*/ 1206299 h 3070751"/>
                <a:gd name="connsiteX70" fmla="*/ 1940617 w 2928836"/>
                <a:gd name="connsiteY70" fmla="*/ 1212879 h 3070751"/>
                <a:gd name="connsiteX71" fmla="*/ 1925097 w 2928836"/>
                <a:gd name="connsiteY71" fmla="*/ 1272840 h 3070751"/>
                <a:gd name="connsiteX72" fmla="*/ 1974477 w 2928836"/>
                <a:gd name="connsiteY72" fmla="*/ 1316576 h 3070751"/>
                <a:gd name="connsiteX73" fmla="*/ 2194568 w 2928836"/>
                <a:gd name="connsiteY73" fmla="*/ 1508450 h 3070751"/>
                <a:gd name="connsiteX74" fmla="*/ 2252414 w 2928836"/>
                <a:gd name="connsiteY74" fmla="*/ 1499278 h 3070751"/>
                <a:gd name="connsiteX75" fmla="*/ 2254530 w 2928836"/>
                <a:gd name="connsiteY75" fmla="*/ 1443551 h 3070751"/>
                <a:gd name="connsiteX76" fmla="*/ 2233368 w 2928836"/>
                <a:gd name="connsiteY76" fmla="*/ 1416041 h 3070751"/>
                <a:gd name="connsiteX77" fmla="*/ 2116972 w 2928836"/>
                <a:gd name="connsiteY77" fmla="*/ 1316576 h 3070751"/>
                <a:gd name="connsiteX78" fmla="*/ 2031616 w 2928836"/>
                <a:gd name="connsiteY78" fmla="*/ 1249561 h 3070751"/>
                <a:gd name="connsiteX79" fmla="*/ 1999873 w 2928836"/>
                <a:gd name="connsiteY79" fmla="*/ 1223461 h 3070751"/>
                <a:gd name="connsiteX80" fmla="*/ 1956621 w 2928836"/>
                <a:gd name="connsiteY80" fmla="*/ 1206299 h 3070751"/>
                <a:gd name="connsiteX81" fmla="*/ 1589494 w 2928836"/>
                <a:gd name="connsiteY81" fmla="*/ 1148245 h 3070751"/>
                <a:gd name="connsiteX82" fmla="*/ 1558280 w 2928836"/>
                <a:gd name="connsiteY82" fmla="*/ 1163499 h 3070751"/>
                <a:gd name="connsiteX83" fmla="*/ 1570272 w 2928836"/>
                <a:gd name="connsiteY83" fmla="*/ 1230515 h 3070751"/>
                <a:gd name="connsiteX84" fmla="*/ 1675379 w 2928836"/>
                <a:gd name="connsiteY84" fmla="*/ 1323630 h 3070751"/>
                <a:gd name="connsiteX85" fmla="*/ 1684549 w 2928836"/>
                <a:gd name="connsiteY85" fmla="*/ 1329274 h 3070751"/>
                <a:gd name="connsiteX86" fmla="*/ 2060539 w 2928836"/>
                <a:gd name="connsiteY86" fmla="*/ 1656589 h 3070751"/>
                <a:gd name="connsiteX87" fmla="*/ 2115561 w 2928836"/>
                <a:gd name="connsiteY87" fmla="*/ 1647419 h 3070751"/>
                <a:gd name="connsiteX88" fmla="*/ 2119795 w 2928836"/>
                <a:gd name="connsiteY88" fmla="*/ 1591691 h 3070751"/>
                <a:gd name="connsiteX89" fmla="*/ 2107097 w 2928836"/>
                <a:gd name="connsiteY89" fmla="*/ 1571233 h 3070751"/>
                <a:gd name="connsiteX90" fmla="*/ 1851734 w 2928836"/>
                <a:gd name="connsiteY90" fmla="*/ 1351142 h 3070751"/>
                <a:gd name="connsiteX91" fmla="*/ 1798828 w 2928836"/>
                <a:gd name="connsiteY91" fmla="*/ 1313754 h 3070751"/>
                <a:gd name="connsiteX92" fmla="*/ 1626000 w 2928836"/>
                <a:gd name="connsiteY92" fmla="*/ 1164205 h 3070751"/>
                <a:gd name="connsiteX93" fmla="*/ 1589494 w 2928836"/>
                <a:gd name="connsiteY93" fmla="*/ 1148245 h 3070751"/>
                <a:gd name="connsiteX94" fmla="*/ 2081172 w 2928836"/>
                <a:gd name="connsiteY94" fmla="*/ 1067564 h 3070751"/>
                <a:gd name="connsiteX95" fmla="*/ 2049958 w 2928836"/>
                <a:gd name="connsiteY95" fmla="*/ 1082378 h 3070751"/>
                <a:gd name="connsiteX96" fmla="*/ 2061950 w 2928836"/>
                <a:gd name="connsiteY96" fmla="*/ 1151509 h 3070751"/>
                <a:gd name="connsiteX97" fmla="*/ 2164942 w 2928836"/>
                <a:gd name="connsiteY97" fmla="*/ 1242506 h 3070751"/>
                <a:gd name="connsiteX98" fmla="*/ 2181872 w 2928836"/>
                <a:gd name="connsiteY98" fmla="*/ 1265080 h 3070751"/>
                <a:gd name="connsiteX99" fmla="*/ 2283451 w 2928836"/>
                <a:gd name="connsiteY99" fmla="*/ 1351847 h 3070751"/>
                <a:gd name="connsiteX100" fmla="*/ 2317313 w 2928836"/>
                <a:gd name="connsiteY100" fmla="*/ 1371599 h 3070751"/>
                <a:gd name="connsiteX101" fmla="*/ 2375863 w 2928836"/>
                <a:gd name="connsiteY101" fmla="*/ 1351847 h 3070751"/>
                <a:gd name="connsiteX102" fmla="*/ 2356111 w 2928836"/>
                <a:gd name="connsiteY102" fmla="*/ 1289064 h 3070751"/>
                <a:gd name="connsiteX103" fmla="*/ 2117678 w 2928836"/>
                <a:gd name="connsiteY103" fmla="*/ 1084494 h 3070751"/>
                <a:gd name="connsiteX104" fmla="*/ 2081172 w 2928836"/>
                <a:gd name="connsiteY104" fmla="*/ 1067564 h 3070751"/>
                <a:gd name="connsiteX105" fmla="*/ 2206295 w 2928836"/>
                <a:gd name="connsiteY105" fmla="*/ 922423 h 3070751"/>
                <a:gd name="connsiteX106" fmla="*/ 2174817 w 2928836"/>
                <a:gd name="connsiteY106" fmla="*/ 937765 h 3070751"/>
                <a:gd name="connsiteX107" fmla="*/ 2188925 w 2928836"/>
                <a:gd name="connsiteY107" fmla="*/ 1006897 h 3070751"/>
                <a:gd name="connsiteX108" fmla="*/ 2373746 w 2928836"/>
                <a:gd name="connsiteY108" fmla="*/ 1167731 h 3070751"/>
                <a:gd name="connsiteX109" fmla="*/ 2436528 w 2928836"/>
                <a:gd name="connsiteY109" fmla="*/ 1221343 h 3070751"/>
                <a:gd name="connsiteX110" fmla="*/ 2483086 w 2928836"/>
                <a:gd name="connsiteY110" fmla="*/ 1226281 h 3070751"/>
                <a:gd name="connsiteX111" fmla="*/ 2507775 w 2928836"/>
                <a:gd name="connsiteY111" fmla="*/ 1190305 h 3070751"/>
                <a:gd name="connsiteX112" fmla="*/ 2484496 w 2928836"/>
                <a:gd name="connsiteY112" fmla="*/ 1147275 h 3070751"/>
                <a:gd name="connsiteX113" fmla="*/ 2244652 w 2928836"/>
                <a:gd name="connsiteY113" fmla="*/ 939881 h 3070751"/>
                <a:gd name="connsiteX114" fmla="*/ 2206295 w 2928836"/>
                <a:gd name="connsiteY114" fmla="*/ 922423 h 3070751"/>
                <a:gd name="connsiteX115" fmla="*/ 2112299 w 2928836"/>
                <a:gd name="connsiteY115" fmla="*/ 597050 h 3070751"/>
                <a:gd name="connsiteX116" fmla="*/ 2080290 w 2928836"/>
                <a:gd name="connsiteY116" fmla="*/ 609748 h 3070751"/>
                <a:gd name="connsiteX117" fmla="*/ 2100042 w 2928836"/>
                <a:gd name="connsiteY117" fmla="*/ 681700 h 3070751"/>
                <a:gd name="connsiteX118" fmla="*/ 2535990 w 2928836"/>
                <a:gd name="connsiteY118" fmla="*/ 1075326 h 3070751"/>
                <a:gd name="connsiteX119" fmla="*/ 2565618 w 2928836"/>
                <a:gd name="connsiteY119" fmla="*/ 1100016 h 3070751"/>
                <a:gd name="connsiteX120" fmla="*/ 2607237 w 2928836"/>
                <a:gd name="connsiteY120" fmla="*/ 1101426 h 3070751"/>
                <a:gd name="connsiteX121" fmla="*/ 2627695 w 2928836"/>
                <a:gd name="connsiteY121" fmla="*/ 1072504 h 3070751"/>
                <a:gd name="connsiteX122" fmla="*/ 2602299 w 2928836"/>
                <a:gd name="connsiteY122" fmla="*/ 1025240 h 3070751"/>
                <a:gd name="connsiteX123" fmla="*/ 2154360 w 2928836"/>
                <a:gd name="connsiteY123" fmla="*/ 620330 h 3070751"/>
                <a:gd name="connsiteX124" fmla="*/ 2112299 w 2928836"/>
                <a:gd name="connsiteY124" fmla="*/ 597050 h 3070751"/>
                <a:gd name="connsiteX125" fmla="*/ 2048901 w 2928836"/>
                <a:gd name="connsiteY125" fmla="*/ 1 h 3070751"/>
                <a:gd name="connsiteX126" fmla="*/ 2069710 w 2928836"/>
                <a:gd name="connsiteY126" fmla="*/ 12259 h 3070751"/>
                <a:gd name="connsiteX127" fmla="*/ 2917624 w 2928836"/>
                <a:gd name="connsiteY127" fmla="*/ 777636 h 3070751"/>
                <a:gd name="connsiteX128" fmla="*/ 2918330 w 2928836"/>
                <a:gd name="connsiteY128" fmla="*/ 813614 h 3070751"/>
                <a:gd name="connsiteX129" fmla="*/ 1341014 w 2928836"/>
                <a:gd name="connsiteY129" fmla="*/ 2557407 h 3070751"/>
                <a:gd name="connsiteX130" fmla="*/ 955855 w 2928836"/>
                <a:gd name="connsiteY130" fmla="*/ 2983479 h 3070751"/>
                <a:gd name="connsiteX131" fmla="*/ 609494 w 2928836"/>
                <a:gd name="connsiteY131" fmla="*/ 3000409 h 3070751"/>
                <a:gd name="connsiteX132" fmla="*/ 81136 w 2928836"/>
                <a:gd name="connsiteY132" fmla="*/ 2523547 h 3070751"/>
                <a:gd name="connsiteX133" fmla="*/ 13 w 2928836"/>
                <a:gd name="connsiteY133" fmla="*/ 2348603 h 3070751"/>
                <a:gd name="connsiteX134" fmla="*/ 64912 w 2928836"/>
                <a:gd name="connsiteY134" fmla="*/ 2185652 h 3070751"/>
                <a:gd name="connsiteX135" fmla="*/ 914235 w 2928836"/>
                <a:gd name="connsiteY135" fmla="*/ 1246034 h 3070751"/>
                <a:gd name="connsiteX136" fmla="*/ 2028091 w 2928836"/>
                <a:gd name="connsiteY136" fmla="*/ 13669 h 3070751"/>
                <a:gd name="connsiteX137" fmla="*/ 2048901 w 2928836"/>
                <a:gd name="connsiteY137" fmla="*/ 1 h 3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2928836" h="3070751">
                  <a:moveTo>
                    <a:pt x="1014404" y="2259720"/>
                  </a:moveTo>
                  <a:cubicBezTo>
                    <a:pt x="993240" y="2256194"/>
                    <a:pt x="975604" y="2263248"/>
                    <a:pt x="966434" y="2282999"/>
                  </a:cubicBezTo>
                  <a:cubicBezTo>
                    <a:pt x="956558" y="2303455"/>
                    <a:pt x="962202" y="2321797"/>
                    <a:pt x="979838" y="2336611"/>
                  </a:cubicBezTo>
                  <a:cubicBezTo>
                    <a:pt x="1066604" y="2412090"/>
                    <a:pt x="1152666" y="2486865"/>
                    <a:pt x="1239434" y="2562345"/>
                  </a:cubicBezTo>
                  <a:cubicBezTo>
                    <a:pt x="1259890" y="2569399"/>
                    <a:pt x="1278937" y="2568693"/>
                    <a:pt x="1293750" y="2551763"/>
                  </a:cubicBezTo>
                  <a:cubicBezTo>
                    <a:pt x="1308565" y="2534833"/>
                    <a:pt x="1305743" y="2516491"/>
                    <a:pt x="1297983" y="2498151"/>
                  </a:cubicBezTo>
                  <a:cubicBezTo>
                    <a:pt x="1212628" y="2423376"/>
                    <a:pt x="1126566" y="2349309"/>
                    <a:pt x="1040504" y="2274534"/>
                  </a:cubicBezTo>
                  <a:cubicBezTo>
                    <a:pt x="1032744" y="2267480"/>
                    <a:pt x="1024984" y="2261132"/>
                    <a:pt x="1014404" y="2259720"/>
                  </a:cubicBezTo>
                  <a:close/>
                  <a:moveTo>
                    <a:pt x="631009" y="2198701"/>
                  </a:moveTo>
                  <a:cubicBezTo>
                    <a:pt x="620428" y="2199583"/>
                    <a:pt x="610552" y="2205050"/>
                    <a:pt x="602440" y="2214573"/>
                  </a:cubicBezTo>
                  <a:cubicBezTo>
                    <a:pt x="587626" y="2232913"/>
                    <a:pt x="589742" y="2257603"/>
                    <a:pt x="608082" y="2276651"/>
                  </a:cubicBezTo>
                  <a:cubicBezTo>
                    <a:pt x="612316" y="2280883"/>
                    <a:pt x="617254" y="2285115"/>
                    <a:pt x="622190" y="2289347"/>
                  </a:cubicBezTo>
                  <a:cubicBezTo>
                    <a:pt x="672982" y="2333789"/>
                    <a:pt x="723772" y="2377524"/>
                    <a:pt x="774561" y="2421260"/>
                  </a:cubicBezTo>
                  <a:cubicBezTo>
                    <a:pt x="885313" y="2517198"/>
                    <a:pt x="996770" y="2613135"/>
                    <a:pt x="1108226" y="2709073"/>
                  </a:cubicBezTo>
                  <a:cubicBezTo>
                    <a:pt x="1156194" y="2719655"/>
                    <a:pt x="1180179" y="2692849"/>
                    <a:pt x="1166070" y="2644879"/>
                  </a:cubicBezTo>
                  <a:cubicBezTo>
                    <a:pt x="1028514" y="2525664"/>
                    <a:pt x="891663" y="2406448"/>
                    <a:pt x="754105" y="2287231"/>
                  </a:cubicBezTo>
                  <a:cubicBezTo>
                    <a:pt x="723772" y="2261131"/>
                    <a:pt x="694850" y="2235031"/>
                    <a:pt x="663810" y="2210341"/>
                  </a:cubicBezTo>
                  <a:cubicBezTo>
                    <a:pt x="652876" y="2201523"/>
                    <a:pt x="641590" y="2197820"/>
                    <a:pt x="631009" y="2198701"/>
                  </a:cubicBezTo>
                  <a:close/>
                  <a:moveTo>
                    <a:pt x="1105403" y="2134773"/>
                  </a:moveTo>
                  <a:cubicBezTo>
                    <a:pt x="1094469" y="2136801"/>
                    <a:pt x="1084240" y="2143326"/>
                    <a:pt x="1077186" y="2153201"/>
                  </a:cubicBezTo>
                  <a:cubicBezTo>
                    <a:pt x="1063076" y="2172953"/>
                    <a:pt x="1066604" y="2195526"/>
                    <a:pt x="1087766" y="2213868"/>
                  </a:cubicBezTo>
                  <a:cubicBezTo>
                    <a:pt x="1175238" y="2289347"/>
                    <a:pt x="1262711" y="2364827"/>
                    <a:pt x="1350183" y="2440306"/>
                  </a:cubicBezTo>
                  <a:cubicBezTo>
                    <a:pt x="1399563" y="2445950"/>
                    <a:pt x="1418609" y="2424788"/>
                    <a:pt x="1407323" y="2378230"/>
                  </a:cubicBezTo>
                  <a:cubicBezTo>
                    <a:pt x="1320555" y="2296401"/>
                    <a:pt x="1228852" y="2220216"/>
                    <a:pt x="1137852" y="2143325"/>
                  </a:cubicBezTo>
                  <a:cubicBezTo>
                    <a:pt x="1127976" y="2135213"/>
                    <a:pt x="1116336" y="2132744"/>
                    <a:pt x="1105403" y="2134773"/>
                  </a:cubicBezTo>
                  <a:close/>
                  <a:moveTo>
                    <a:pt x="1237317" y="1988839"/>
                  </a:moveTo>
                  <a:cubicBezTo>
                    <a:pt x="1225677" y="1989192"/>
                    <a:pt x="1214743" y="1994482"/>
                    <a:pt x="1206278" y="2004358"/>
                  </a:cubicBezTo>
                  <a:cubicBezTo>
                    <a:pt x="1189348" y="2023404"/>
                    <a:pt x="1191464" y="2046683"/>
                    <a:pt x="1214037" y="2067139"/>
                  </a:cubicBezTo>
                  <a:cubicBezTo>
                    <a:pt x="1247897" y="2097473"/>
                    <a:pt x="1282463" y="2127807"/>
                    <a:pt x="1317735" y="2157434"/>
                  </a:cubicBezTo>
                  <a:cubicBezTo>
                    <a:pt x="1372053" y="2203992"/>
                    <a:pt x="1423549" y="2254075"/>
                    <a:pt x="1481393" y="2296401"/>
                  </a:cubicBezTo>
                  <a:cubicBezTo>
                    <a:pt x="1525128" y="2297811"/>
                    <a:pt x="1541354" y="2280177"/>
                    <a:pt x="1536416" y="2235736"/>
                  </a:cubicBezTo>
                  <a:cubicBezTo>
                    <a:pt x="1529360" y="2228682"/>
                    <a:pt x="1523718" y="2220216"/>
                    <a:pt x="1515958" y="2213868"/>
                  </a:cubicBezTo>
                  <a:cubicBezTo>
                    <a:pt x="1435541" y="2143325"/>
                    <a:pt x="1353711" y="2072783"/>
                    <a:pt x="1272587" y="2002948"/>
                  </a:cubicBezTo>
                  <a:cubicBezTo>
                    <a:pt x="1261301" y="1993072"/>
                    <a:pt x="1248956" y="1988487"/>
                    <a:pt x="1237317" y="1988839"/>
                  </a:cubicBezTo>
                  <a:close/>
                  <a:moveTo>
                    <a:pt x="1461551" y="1752966"/>
                  </a:moveTo>
                  <a:cubicBezTo>
                    <a:pt x="1450176" y="1752877"/>
                    <a:pt x="1439771" y="1758168"/>
                    <a:pt x="1430601" y="1768749"/>
                  </a:cubicBezTo>
                  <a:cubicBezTo>
                    <a:pt x="1414376" y="1787794"/>
                    <a:pt x="1417903" y="1814600"/>
                    <a:pt x="1440477" y="1834352"/>
                  </a:cubicBezTo>
                  <a:cubicBezTo>
                    <a:pt x="1525833" y="1909127"/>
                    <a:pt x="1612599" y="1983196"/>
                    <a:pt x="1698661" y="2057264"/>
                  </a:cubicBezTo>
                  <a:cubicBezTo>
                    <a:pt x="1718413" y="2065024"/>
                    <a:pt x="1736754" y="2063614"/>
                    <a:pt x="1751568" y="2047388"/>
                  </a:cubicBezTo>
                  <a:cubicBezTo>
                    <a:pt x="1767086" y="2030458"/>
                    <a:pt x="1764970" y="2012118"/>
                    <a:pt x="1756506" y="1993072"/>
                  </a:cubicBezTo>
                  <a:cubicBezTo>
                    <a:pt x="1670445" y="1918297"/>
                    <a:pt x="1584383" y="1843524"/>
                    <a:pt x="1498321" y="1769455"/>
                  </a:cubicBezTo>
                  <a:cubicBezTo>
                    <a:pt x="1485271" y="1758521"/>
                    <a:pt x="1472926" y="1753054"/>
                    <a:pt x="1461551" y="1752966"/>
                  </a:cubicBezTo>
                  <a:close/>
                  <a:moveTo>
                    <a:pt x="1122775" y="1690094"/>
                  </a:moveTo>
                  <a:cubicBezTo>
                    <a:pt x="1110342" y="1689212"/>
                    <a:pt x="1099055" y="1693974"/>
                    <a:pt x="1089884" y="1704555"/>
                  </a:cubicBezTo>
                  <a:cubicBezTo>
                    <a:pt x="1070838" y="1725719"/>
                    <a:pt x="1075776" y="1749702"/>
                    <a:pt x="1104698" y="1775098"/>
                  </a:cubicBezTo>
                  <a:cubicBezTo>
                    <a:pt x="1156193" y="1820244"/>
                    <a:pt x="1208395" y="1865392"/>
                    <a:pt x="1260595" y="1910538"/>
                  </a:cubicBezTo>
                  <a:cubicBezTo>
                    <a:pt x="1366408" y="2002949"/>
                    <a:pt x="1472928" y="2095359"/>
                    <a:pt x="1578739" y="2187769"/>
                  </a:cubicBezTo>
                  <a:cubicBezTo>
                    <a:pt x="1592849" y="2198351"/>
                    <a:pt x="1607663" y="2207521"/>
                    <a:pt x="1627415" y="2201173"/>
                  </a:cubicBezTo>
                  <a:cubicBezTo>
                    <a:pt x="1661979" y="2190591"/>
                    <a:pt x="1667623" y="2156025"/>
                    <a:pt x="1640111" y="2121459"/>
                  </a:cubicBezTo>
                  <a:cubicBezTo>
                    <a:pt x="1637291" y="2119343"/>
                    <a:pt x="1633763" y="2117933"/>
                    <a:pt x="1630941" y="2115817"/>
                  </a:cubicBezTo>
                  <a:cubicBezTo>
                    <a:pt x="1475044" y="1980375"/>
                    <a:pt x="1318440" y="1844934"/>
                    <a:pt x="1162541" y="1709493"/>
                  </a:cubicBezTo>
                  <a:cubicBezTo>
                    <a:pt x="1148786" y="1697501"/>
                    <a:pt x="1135207" y="1690976"/>
                    <a:pt x="1122775" y="1690094"/>
                  </a:cubicBezTo>
                  <a:close/>
                  <a:moveTo>
                    <a:pt x="1578297" y="1616466"/>
                  </a:moveTo>
                  <a:cubicBezTo>
                    <a:pt x="1566922" y="1617436"/>
                    <a:pt x="1556164" y="1623080"/>
                    <a:pt x="1548404" y="1632603"/>
                  </a:cubicBezTo>
                  <a:cubicBezTo>
                    <a:pt x="1531475" y="1653059"/>
                    <a:pt x="1535707" y="1677044"/>
                    <a:pt x="1558986" y="1697501"/>
                  </a:cubicBezTo>
                  <a:cubicBezTo>
                    <a:pt x="1645752" y="1772276"/>
                    <a:pt x="1732520" y="1847049"/>
                    <a:pt x="1819287" y="1921824"/>
                  </a:cubicBezTo>
                  <a:cubicBezTo>
                    <a:pt x="1869371" y="1927466"/>
                    <a:pt x="1888417" y="1907010"/>
                    <a:pt x="1876425" y="1860453"/>
                  </a:cubicBezTo>
                  <a:cubicBezTo>
                    <a:pt x="1874309" y="1857631"/>
                    <a:pt x="1872193" y="1854103"/>
                    <a:pt x="1869371" y="1851987"/>
                  </a:cubicBezTo>
                  <a:cubicBezTo>
                    <a:pt x="1784016" y="1777214"/>
                    <a:pt x="1697954" y="1702438"/>
                    <a:pt x="1611892" y="1628371"/>
                  </a:cubicBezTo>
                  <a:cubicBezTo>
                    <a:pt x="1601664" y="1619200"/>
                    <a:pt x="1589672" y="1615497"/>
                    <a:pt x="1578297" y="1616466"/>
                  </a:cubicBezTo>
                  <a:close/>
                  <a:moveTo>
                    <a:pt x="1705448" y="1469651"/>
                  </a:moveTo>
                  <a:cubicBezTo>
                    <a:pt x="1694779" y="1470709"/>
                    <a:pt x="1684550" y="1476352"/>
                    <a:pt x="1676085" y="1485875"/>
                  </a:cubicBezTo>
                  <a:cubicBezTo>
                    <a:pt x="1659861" y="1504922"/>
                    <a:pt x="1661271" y="1526790"/>
                    <a:pt x="1681729" y="1546542"/>
                  </a:cubicBezTo>
                  <a:cubicBezTo>
                    <a:pt x="1700071" y="1564176"/>
                    <a:pt x="1719821" y="1580402"/>
                    <a:pt x="1739573" y="1597331"/>
                  </a:cubicBezTo>
                  <a:cubicBezTo>
                    <a:pt x="1809411" y="1657997"/>
                    <a:pt x="1879952" y="1717958"/>
                    <a:pt x="1950494" y="1777918"/>
                  </a:cubicBezTo>
                  <a:cubicBezTo>
                    <a:pt x="1995642" y="1779330"/>
                    <a:pt x="2011160" y="1762400"/>
                    <a:pt x="2006222" y="1717253"/>
                  </a:cubicBezTo>
                  <a:cubicBezTo>
                    <a:pt x="2001990" y="1712315"/>
                    <a:pt x="1998464" y="1706671"/>
                    <a:pt x="1993526" y="1702439"/>
                  </a:cubicBezTo>
                  <a:cubicBezTo>
                    <a:pt x="1908170" y="1628369"/>
                    <a:pt x="1822813" y="1554302"/>
                    <a:pt x="1737457" y="1480937"/>
                  </a:cubicBezTo>
                  <a:cubicBezTo>
                    <a:pt x="1727228" y="1472120"/>
                    <a:pt x="1716117" y="1468593"/>
                    <a:pt x="1705448" y="1469651"/>
                  </a:cubicBezTo>
                  <a:close/>
                  <a:moveTo>
                    <a:pt x="1956621" y="1206299"/>
                  </a:moveTo>
                  <a:cubicBezTo>
                    <a:pt x="1951419" y="1207236"/>
                    <a:pt x="1946084" y="1209352"/>
                    <a:pt x="1940617" y="1212879"/>
                  </a:cubicBezTo>
                  <a:cubicBezTo>
                    <a:pt x="1918043" y="1227693"/>
                    <a:pt x="1915223" y="1248856"/>
                    <a:pt x="1925097" y="1272840"/>
                  </a:cubicBezTo>
                  <a:cubicBezTo>
                    <a:pt x="1941323" y="1286948"/>
                    <a:pt x="1957547" y="1301762"/>
                    <a:pt x="1974477" y="1316576"/>
                  </a:cubicBezTo>
                  <a:cubicBezTo>
                    <a:pt x="2047840" y="1380769"/>
                    <a:pt x="2121206" y="1444256"/>
                    <a:pt x="2194568" y="1508450"/>
                  </a:cubicBezTo>
                  <a:cubicBezTo>
                    <a:pt x="2215732" y="1516914"/>
                    <a:pt x="2235484" y="1516914"/>
                    <a:pt x="2252414" y="1499278"/>
                  </a:cubicBezTo>
                  <a:cubicBezTo>
                    <a:pt x="2267228" y="1481644"/>
                    <a:pt x="2263700" y="1462598"/>
                    <a:pt x="2254530" y="1443551"/>
                  </a:cubicBezTo>
                  <a:cubicBezTo>
                    <a:pt x="2251708" y="1431559"/>
                    <a:pt x="2242538" y="1423799"/>
                    <a:pt x="2233368" y="1416041"/>
                  </a:cubicBezTo>
                  <a:cubicBezTo>
                    <a:pt x="2193864" y="1384295"/>
                    <a:pt x="2157182" y="1348319"/>
                    <a:pt x="2116972" y="1316576"/>
                  </a:cubicBezTo>
                  <a:cubicBezTo>
                    <a:pt x="2088756" y="1294002"/>
                    <a:pt x="2066888" y="1262964"/>
                    <a:pt x="2031616" y="1249561"/>
                  </a:cubicBezTo>
                  <a:cubicBezTo>
                    <a:pt x="2021035" y="1241096"/>
                    <a:pt x="2009749" y="1232631"/>
                    <a:pt x="1999873" y="1223461"/>
                  </a:cubicBezTo>
                  <a:cubicBezTo>
                    <a:pt x="1986646" y="1211293"/>
                    <a:pt x="1972228" y="1203489"/>
                    <a:pt x="1956621" y="1206299"/>
                  </a:cubicBezTo>
                  <a:close/>
                  <a:moveTo>
                    <a:pt x="1589494" y="1148245"/>
                  </a:moveTo>
                  <a:cubicBezTo>
                    <a:pt x="1577855" y="1148157"/>
                    <a:pt x="1567098" y="1153271"/>
                    <a:pt x="1558280" y="1163499"/>
                  </a:cubicBezTo>
                  <a:cubicBezTo>
                    <a:pt x="1541350" y="1183957"/>
                    <a:pt x="1545582" y="1208647"/>
                    <a:pt x="1570272" y="1230515"/>
                  </a:cubicBezTo>
                  <a:cubicBezTo>
                    <a:pt x="1605544" y="1261553"/>
                    <a:pt x="1640109" y="1292592"/>
                    <a:pt x="1675379" y="1323630"/>
                  </a:cubicBezTo>
                  <a:cubicBezTo>
                    <a:pt x="1678201" y="1325042"/>
                    <a:pt x="1681729" y="1327158"/>
                    <a:pt x="1684549" y="1329274"/>
                  </a:cubicBezTo>
                  <a:cubicBezTo>
                    <a:pt x="1809410" y="1438614"/>
                    <a:pt x="1934974" y="1547249"/>
                    <a:pt x="2060539" y="1656589"/>
                  </a:cubicBezTo>
                  <a:cubicBezTo>
                    <a:pt x="2080997" y="1664349"/>
                    <a:pt x="2100043" y="1665055"/>
                    <a:pt x="2115561" y="1647419"/>
                  </a:cubicBezTo>
                  <a:cubicBezTo>
                    <a:pt x="2131787" y="1629783"/>
                    <a:pt x="2129671" y="1610737"/>
                    <a:pt x="2119795" y="1591691"/>
                  </a:cubicBezTo>
                  <a:cubicBezTo>
                    <a:pt x="2119089" y="1582519"/>
                    <a:pt x="2113445" y="1576877"/>
                    <a:pt x="2107097" y="1571233"/>
                  </a:cubicBezTo>
                  <a:cubicBezTo>
                    <a:pt x="2021035" y="1498575"/>
                    <a:pt x="1937090" y="1424506"/>
                    <a:pt x="1851734" y="1351142"/>
                  </a:cubicBezTo>
                  <a:cubicBezTo>
                    <a:pt x="1835510" y="1337034"/>
                    <a:pt x="1822812" y="1317282"/>
                    <a:pt x="1798828" y="1313754"/>
                  </a:cubicBezTo>
                  <a:cubicBezTo>
                    <a:pt x="1741689" y="1263670"/>
                    <a:pt x="1683845" y="1213585"/>
                    <a:pt x="1626000" y="1164205"/>
                  </a:cubicBezTo>
                  <a:cubicBezTo>
                    <a:pt x="1613655" y="1153624"/>
                    <a:pt x="1601134" y="1148333"/>
                    <a:pt x="1589494" y="1148245"/>
                  </a:cubicBezTo>
                  <a:close/>
                  <a:moveTo>
                    <a:pt x="2081172" y="1067564"/>
                  </a:moveTo>
                  <a:cubicBezTo>
                    <a:pt x="2069709" y="1067211"/>
                    <a:pt x="2059128" y="1072149"/>
                    <a:pt x="2049958" y="1082378"/>
                  </a:cubicBezTo>
                  <a:cubicBezTo>
                    <a:pt x="2031616" y="1102834"/>
                    <a:pt x="2035848" y="1128229"/>
                    <a:pt x="2061950" y="1151509"/>
                  </a:cubicBezTo>
                  <a:cubicBezTo>
                    <a:pt x="2096516" y="1181841"/>
                    <a:pt x="2130376" y="1212174"/>
                    <a:pt x="2164942" y="1242506"/>
                  </a:cubicBezTo>
                  <a:cubicBezTo>
                    <a:pt x="2167058" y="1253088"/>
                    <a:pt x="2174818" y="1260142"/>
                    <a:pt x="2181872" y="1265080"/>
                  </a:cubicBezTo>
                  <a:cubicBezTo>
                    <a:pt x="2216437" y="1293298"/>
                    <a:pt x="2248181" y="1324335"/>
                    <a:pt x="2283451" y="1351847"/>
                  </a:cubicBezTo>
                  <a:cubicBezTo>
                    <a:pt x="2294033" y="1360311"/>
                    <a:pt x="2300381" y="1374421"/>
                    <a:pt x="2317313" y="1371599"/>
                  </a:cubicBezTo>
                  <a:cubicBezTo>
                    <a:pt x="2342707" y="1381475"/>
                    <a:pt x="2363165" y="1375831"/>
                    <a:pt x="2375863" y="1351847"/>
                  </a:cubicBezTo>
                  <a:cubicBezTo>
                    <a:pt x="2389971" y="1325041"/>
                    <a:pt x="2374451" y="1305289"/>
                    <a:pt x="2356111" y="1289064"/>
                  </a:cubicBezTo>
                  <a:cubicBezTo>
                    <a:pt x="2277103" y="1219934"/>
                    <a:pt x="2197392" y="1152213"/>
                    <a:pt x="2117678" y="1084494"/>
                  </a:cubicBezTo>
                  <a:cubicBezTo>
                    <a:pt x="2104980" y="1073560"/>
                    <a:pt x="2092635" y="1067916"/>
                    <a:pt x="2081172" y="1067564"/>
                  </a:cubicBezTo>
                  <a:close/>
                  <a:moveTo>
                    <a:pt x="2206295" y="922423"/>
                  </a:moveTo>
                  <a:cubicBezTo>
                    <a:pt x="2194391" y="922071"/>
                    <a:pt x="2183634" y="927185"/>
                    <a:pt x="2174817" y="937765"/>
                  </a:cubicBezTo>
                  <a:cubicBezTo>
                    <a:pt x="2157887" y="958223"/>
                    <a:pt x="2162825" y="983619"/>
                    <a:pt x="2188925" y="1006897"/>
                  </a:cubicBezTo>
                  <a:cubicBezTo>
                    <a:pt x="2250296" y="1060508"/>
                    <a:pt x="2311668" y="1114120"/>
                    <a:pt x="2373746" y="1167731"/>
                  </a:cubicBezTo>
                  <a:cubicBezTo>
                    <a:pt x="2394908" y="1185367"/>
                    <a:pt x="2415364" y="1203709"/>
                    <a:pt x="2436528" y="1221343"/>
                  </a:cubicBezTo>
                  <a:cubicBezTo>
                    <a:pt x="2450636" y="1232630"/>
                    <a:pt x="2466862" y="1234746"/>
                    <a:pt x="2483086" y="1226281"/>
                  </a:cubicBezTo>
                  <a:cubicBezTo>
                    <a:pt x="2498605" y="1218522"/>
                    <a:pt x="2506364" y="1205119"/>
                    <a:pt x="2507775" y="1190305"/>
                  </a:cubicBezTo>
                  <a:cubicBezTo>
                    <a:pt x="2507775" y="1170553"/>
                    <a:pt x="2497194" y="1158561"/>
                    <a:pt x="2484496" y="1147275"/>
                  </a:cubicBezTo>
                  <a:cubicBezTo>
                    <a:pt x="2404078" y="1078144"/>
                    <a:pt x="2324366" y="1009013"/>
                    <a:pt x="2244652" y="939881"/>
                  </a:cubicBezTo>
                  <a:cubicBezTo>
                    <a:pt x="2231249" y="928595"/>
                    <a:pt x="2218199" y="922776"/>
                    <a:pt x="2206295" y="922423"/>
                  </a:cubicBezTo>
                  <a:close/>
                  <a:moveTo>
                    <a:pt x="2112299" y="597050"/>
                  </a:moveTo>
                  <a:cubicBezTo>
                    <a:pt x="2100043" y="595286"/>
                    <a:pt x="2089461" y="599519"/>
                    <a:pt x="2080290" y="609748"/>
                  </a:cubicBezTo>
                  <a:cubicBezTo>
                    <a:pt x="2061950" y="630206"/>
                    <a:pt x="2068298" y="652778"/>
                    <a:pt x="2100042" y="681700"/>
                  </a:cubicBezTo>
                  <a:cubicBezTo>
                    <a:pt x="2245359" y="812909"/>
                    <a:pt x="2390674" y="944116"/>
                    <a:pt x="2535990" y="1075326"/>
                  </a:cubicBezTo>
                  <a:cubicBezTo>
                    <a:pt x="2545866" y="1083790"/>
                    <a:pt x="2555038" y="1092256"/>
                    <a:pt x="2565618" y="1100016"/>
                  </a:cubicBezTo>
                  <a:cubicBezTo>
                    <a:pt x="2578316" y="1109186"/>
                    <a:pt x="2593130" y="1109186"/>
                    <a:pt x="2607237" y="1101426"/>
                  </a:cubicBezTo>
                  <a:cubicBezTo>
                    <a:pt x="2621345" y="1094372"/>
                    <a:pt x="2626989" y="1080970"/>
                    <a:pt x="2627695" y="1072504"/>
                  </a:cubicBezTo>
                  <a:cubicBezTo>
                    <a:pt x="2627695" y="1046404"/>
                    <a:pt x="2614291" y="1035822"/>
                    <a:pt x="2602299" y="1025240"/>
                  </a:cubicBezTo>
                  <a:cubicBezTo>
                    <a:pt x="2453457" y="889801"/>
                    <a:pt x="2303908" y="755063"/>
                    <a:pt x="2154360" y="620330"/>
                  </a:cubicBezTo>
                  <a:cubicBezTo>
                    <a:pt x="2138488" y="606574"/>
                    <a:pt x="2124556" y="598814"/>
                    <a:pt x="2112299" y="597050"/>
                  </a:cubicBezTo>
                  <a:close/>
                  <a:moveTo>
                    <a:pt x="2048901" y="1"/>
                  </a:moveTo>
                  <a:cubicBezTo>
                    <a:pt x="2055073" y="-87"/>
                    <a:pt x="2061245" y="4146"/>
                    <a:pt x="2069710" y="12259"/>
                  </a:cubicBezTo>
                  <a:cubicBezTo>
                    <a:pt x="2351878" y="268324"/>
                    <a:pt x="2634752" y="522980"/>
                    <a:pt x="2917624" y="777636"/>
                  </a:cubicBezTo>
                  <a:cubicBezTo>
                    <a:pt x="2933848" y="792450"/>
                    <a:pt x="2931027" y="798800"/>
                    <a:pt x="2918330" y="813614"/>
                  </a:cubicBezTo>
                  <a:cubicBezTo>
                    <a:pt x="2392088" y="1394877"/>
                    <a:pt x="1866550" y="1976142"/>
                    <a:pt x="1341014" y="2557407"/>
                  </a:cubicBezTo>
                  <a:cubicBezTo>
                    <a:pt x="1212627" y="2699196"/>
                    <a:pt x="1084240" y="2840985"/>
                    <a:pt x="955855" y="2983479"/>
                  </a:cubicBezTo>
                  <a:cubicBezTo>
                    <a:pt x="856392" y="3093524"/>
                    <a:pt x="720245" y="3099872"/>
                    <a:pt x="609494" y="3000409"/>
                  </a:cubicBezTo>
                  <a:cubicBezTo>
                    <a:pt x="433139" y="2841691"/>
                    <a:pt x="257491" y="2682266"/>
                    <a:pt x="81136" y="2523547"/>
                  </a:cubicBezTo>
                  <a:cubicBezTo>
                    <a:pt x="27524" y="2474168"/>
                    <a:pt x="-693" y="2414912"/>
                    <a:pt x="13" y="2348603"/>
                  </a:cubicBezTo>
                  <a:cubicBezTo>
                    <a:pt x="719" y="2282293"/>
                    <a:pt x="23997" y="2230798"/>
                    <a:pt x="64912" y="2185652"/>
                  </a:cubicBezTo>
                  <a:cubicBezTo>
                    <a:pt x="348490" y="1872445"/>
                    <a:pt x="631362" y="1559240"/>
                    <a:pt x="914235" y="1246034"/>
                  </a:cubicBezTo>
                  <a:cubicBezTo>
                    <a:pt x="1285286" y="835482"/>
                    <a:pt x="1657042" y="424927"/>
                    <a:pt x="2028091" y="13669"/>
                  </a:cubicBezTo>
                  <a:cubicBezTo>
                    <a:pt x="2036556" y="4499"/>
                    <a:pt x="2042728" y="90"/>
                    <a:pt x="2048901" y="1"/>
                  </a:cubicBezTo>
                  <a:close/>
                </a:path>
              </a:pathLst>
            </a:custGeom>
            <a:solidFill>
              <a:srgbClr val="FEFEFE"/>
            </a:solidFill>
            <a:ln w="3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54" name="Freeform: Shape 318">
              <a:extLst>
                <a:ext uri="{FF2B5EF4-FFF2-40B4-BE49-F238E27FC236}">
                  <a16:creationId xmlns:a16="http://schemas.microsoft.com/office/drawing/2014/main" id="{F3BA7AF9-24D7-4A8C-ACFC-557F417F65F9}"/>
                </a:ext>
              </a:extLst>
            </p:cNvPr>
            <p:cNvSpPr/>
            <p:nvPr/>
          </p:nvSpPr>
          <p:spPr>
            <a:xfrm>
              <a:off x="2185346" y="2522131"/>
              <a:ext cx="2398629" cy="1800130"/>
            </a:xfrm>
            <a:custGeom>
              <a:avLst/>
              <a:gdLst>
                <a:gd name="connsiteX0" fmla="*/ 1877060 w 2398629"/>
                <a:gd name="connsiteY0" fmla="*/ 60252 h 1800130"/>
                <a:gd name="connsiteX1" fmla="*/ 1918942 w 2398629"/>
                <a:gd name="connsiteY1" fmla="*/ 97347 h 1800130"/>
                <a:gd name="connsiteX2" fmla="*/ 2139033 w 2398629"/>
                <a:gd name="connsiteY2" fmla="*/ 289221 h 1800130"/>
                <a:gd name="connsiteX3" fmla="*/ 2139158 w 2398629"/>
                <a:gd name="connsiteY3" fmla="*/ 289242 h 1800130"/>
                <a:gd name="connsiteX4" fmla="*/ 2128206 w 2398629"/>
                <a:gd name="connsiteY4" fmla="*/ 301336 h 1800130"/>
                <a:gd name="connsiteX5" fmla="*/ 2064072 w 2398629"/>
                <a:gd name="connsiteY5" fmla="*/ 372158 h 1800130"/>
                <a:gd name="connsiteX6" fmla="*/ 2051562 w 2398629"/>
                <a:gd name="connsiteY6" fmla="*/ 352004 h 1800130"/>
                <a:gd name="connsiteX7" fmla="*/ 1796199 w 2398629"/>
                <a:gd name="connsiteY7" fmla="*/ 131913 h 1800130"/>
                <a:gd name="connsiteX8" fmla="*/ 1743293 w 2398629"/>
                <a:gd name="connsiteY8" fmla="*/ 94525 h 1800130"/>
                <a:gd name="connsiteX9" fmla="*/ 1739894 w 2398629"/>
                <a:gd name="connsiteY9" fmla="*/ 91584 h 1800130"/>
                <a:gd name="connsiteX10" fmla="*/ 1758660 w 2398629"/>
                <a:gd name="connsiteY10" fmla="*/ 88817 h 1800130"/>
                <a:gd name="connsiteX11" fmla="*/ 1861277 w 2398629"/>
                <a:gd name="connsiteY11" fmla="*/ 65251 h 1800130"/>
                <a:gd name="connsiteX12" fmla="*/ 2099884 w 2398629"/>
                <a:gd name="connsiteY12" fmla="*/ 14863 h 1800130"/>
                <a:gd name="connsiteX13" fmla="*/ 2109407 w 2398629"/>
                <a:gd name="connsiteY13" fmla="*/ 23277 h 1800130"/>
                <a:gd name="connsiteX14" fmla="*/ 2126337 w 2398629"/>
                <a:gd name="connsiteY14" fmla="*/ 45851 h 1800130"/>
                <a:gd name="connsiteX15" fmla="*/ 2227916 w 2398629"/>
                <a:gd name="connsiteY15" fmla="*/ 132618 h 1800130"/>
                <a:gd name="connsiteX16" fmla="*/ 2261778 w 2398629"/>
                <a:gd name="connsiteY16" fmla="*/ 152370 h 1800130"/>
                <a:gd name="connsiteX17" fmla="*/ 2263076 w 2398629"/>
                <a:gd name="connsiteY17" fmla="*/ 152478 h 1800130"/>
                <a:gd name="connsiteX18" fmla="*/ 2262484 w 2398629"/>
                <a:gd name="connsiteY18" fmla="*/ 153075 h 1800130"/>
                <a:gd name="connsiteX19" fmla="*/ 2223807 w 2398629"/>
                <a:gd name="connsiteY19" fmla="*/ 195769 h 1800130"/>
                <a:gd name="connsiteX20" fmla="*/ 2198607 w 2398629"/>
                <a:gd name="connsiteY20" fmla="*/ 223595 h 1800130"/>
                <a:gd name="connsiteX21" fmla="*/ 2190795 w 2398629"/>
                <a:gd name="connsiteY21" fmla="*/ 208979 h 1800130"/>
                <a:gd name="connsiteX22" fmla="*/ 2177833 w 2398629"/>
                <a:gd name="connsiteY22" fmla="*/ 196812 h 1800130"/>
                <a:gd name="connsiteX23" fmla="*/ 2061437 w 2398629"/>
                <a:gd name="connsiteY23" fmla="*/ 97347 h 1800130"/>
                <a:gd name="connsiteX24" fmla="*/ 1976081 w 2398629"/>
                <a:gd name="connsiteY24" fmla="*/ 30332 h 1800130"/>
                <a:gd name="connsiteX25" fmla="*/ 1975607 w 2398629"/>
                <a:gd name="connsiteY25" fmla="*/ 29942 h 1800130"/>
                <a:gd name="connsiteX26" fmla="*/ 1983844 w 2398629"/>
                <a:gd name="connsiteY26" fmla="*/ 27512 h 1800130"/>
                <a:gd name="connsiteX27" fmla="*/ 2230932 w 2398629"/>
                <a:gd name="connsiteY27" fmla="*/ 10082 h 1800130"/>
                <a:gd name="connsiteX28" fmla="*/ 2329553 w 2398629"/>
                <a:gd name="connsiteY28" fmla="*/ 13623 h 1800130"/>
                <a:gd name="connsiteX29" fmla="*/ 2398629 w 2398629"/>
                <a:gd name="connsiteY29" fmla="*/ 21162 h 1800130"/>
                <a:gd name="connsiteX30" fmla="*/ 2330292 w 2398629"/>
                <a:gd name="connsiteY30" fmla="*/ 84209 h 1800130"/>
                <a:gd name="connsiteX31" fmla="*/ 2320314 w 2398629"/>
                <a:gd name="connsiteY31" fmla="*/ 94390 h 1800130"/>
                <a:gd name="connsiteX32" fmla="*/ 2300576 w 2398629"/>
                <a:gd name="connsiteY32" fmla="*/ 69835 h 1800130"/>
                <a:gd name="connsiteX33" fmla="*/ 1055513 w 2398629"/>
                <a:gd name="connsiteY33" fmla="*/ 0 h 1800130"/>
                <a:gd name="connsiteX34" fmla="*/ 1454780 w 2398629"/>
                <a:gd name="connsiteY34" fmla="*/ 71954 h 1800130"/>
                <a:gd name="connsiteX35" fmla="*/ 1619141 w 2398629"/>
                <a:gd name="connsiteY35" fmla="*/ 105107 h 1800130"/>
                <a:gd name="connsiteX36" fmla="*/ 1620755 w 2398629"/>
                <a:gd name="connsiteY36" fmla="*/ 104962 h 1800130"/>
                <a:gd name="connsiteX37" fmla="*/ 1629014 w 2398629"/>
                <a:gd name="connsiteY37" fmla="*/ 110045 h 1800130"/>
                <a:gd name="connsiteX38" fmla="*/ 2005004 w 2398629"/>
                <a:gd name="connsiteY38" fmla="*/ 437360 h 1800130"/>
                <a:gd name="connsiteX39" fmla="*/ 2005024 w 2398629"/>
                <a:gd name="connsiteY39" fmla="*/ 437363 h 1800130"/>
                <a:gd name="connsiteX40" fmla="*/ 1950397 w 2398629"/>
                <a:gd name="connsiteY40" fmla="*/ 497686 h 1800130"/>
                <a:gd name="connsiteX41" fmla="*/ 1937991 w 2398629"/>
                <a:gd name="connsiteY41" fmla="*/ 483210 h 1800130"/>
                <a:gd name="connsiteX42" fmla="*/ 1681922 w 2398629"/>
                <a:gd name="connsiteY42" fmla="*/ 261708 h 1800130"/>
                <a:gd name="connsiteX43" fmla="*/ 1649913 w 2398629"/>
                <a:gd name="connsiteY43" fmla="*/ 250422 h 1800130"/>
                <a:gd name="connsiteX44" fmla="*/ 1620550 w 2398629"/>
                <a:gd name="connsiteY44" fmla="*/ 266646 h 1800130"/>
                <a:gd name="connsiteX45" fmla="*/ 1626194 w 2398629"/>
                <a:gd name="connsiteY45" fmla="*/ 327313 h 1800130"/>
                <a:gd name="connsiteX46" fmla="*/ 1684038 w 2398629"/>
                <a:gd name="connsiteY46" fmla="*/ 378102 h 1800130"/>
                <a:gd name="connsiteX47" fmla="*/ 1894959 w 2398629"/>
                <a:gd name="connsiteY47" fmla="*/ 558689 h 1800130"/>
                <a:gd name="connsiteX48" fmla="*/ 1895170 w 2398629"/>
                <a:gd name="connsiteY48" fmla="*/ 558670 h 1800130"/>
                <a:gd name="connsiteX49" fmla="*/ 1820660 w 2398629"/>
                <a:gd name="connsiteY49" fmla="*/ 640947 h 1800130"/>
                <a:gd name="connsiteX50" fmla="*/ 1813836 w 2398629"/>
                <a:gd name="connsiteY50" fmla="*/ 632758 h 1800130"/>
                <a:gd name="connsiteX51" fmla="*/ 1556357 w 2398629"/>
                <a:gd name="connsiteY51" fmla="*/ 409142 h 1800130"/>
                <a:gd name="connsiteX52" fmla="*/ 1522762 w 2398629"/>
                <a:gd name="connsiteY52" fmla="*/ 397237 h 1800130"/>
                <a:gd name="connsiteX53" fmla="*/ 1492869 w 2398629"/>
                <a:gd name="connsiteY53" fmla="*/ 413374 h 1800130"/>
                <a:gd name="connsiteX54" fmla="*/ 1503451 w 2398629"/>
                <a:gd name="connsiteY54" fmla="*/ 478272 h 1800130"/>
                <a:gd name="connsiteX55" fmla="*/ 1763752 w 2398629"/>
                <a:gd name="connsiteY55" fmla="*/ 702595 h 1800130"/>
                <a:gd name="connsiteX56" fmla="*/ 1764850 w 2398629"/>
                <a:gd name="connsiteY56" fmla="*/ 702572 h 1800130"/>
                <a:gd name="connsiteX57" fmla="*/ 1700597 w 2398629"/>
                <a:gd name="connsiteY57" fmla="*/ 773519 h 1800130"/>
                <a:gd name="connsiteX58" fmla="*/ 1442786 w 2398629"/>
                <a:gd name="connsiteY58" fmla="*/ 550226 h 1800130"/>
                <a:gd name="connsiteX59" fmla="*/ 1406016 w 2398629"/>
                <a:gd name="connsiteY59" fmla="*/ 533737 h 1800130"/>
                <a:gd name="connsiteX60" fmla="*/ 1375066 w 2398629"/>
                <a:gd name="connsiteY60" fmla="*/ 549520 h 1800130"/>
                <a:gd name="connsiteX61" fmla="*/ 1384942 w 2398629"/>
                <a:gd name="connsiteY61" fmla="*/ 615123 h 1800130"/>
                <a:gd name="connsiteX62" fmla="*/ 1642587 w 2398629"/>
                <a:gd name="connsiteY62" fmla="*/ 837570 h 1800130"/>
                <a:gd name="connsiteX63" fmla="*/ 1584222 w 2398629"/>
                <a:gd name="connsiteY63" fmla="*/ 902012 h 1800130"/>
                <a:gd name="connsiteX64" fmla="*/ 1575406 w 2398629"/>
                <a:gd name="connsiteY64" fmla="*/ 896588 h 1800130"/>
                <a:gd name="connsiteX65" fmla="*/ 1107006 w 2398629"/>
                <a:gd name="connsiteY65" fmla="*/ 490264 h 1800130"/>
                <a:gd name="connsiteX66" fmla="*/ 1067240 w 2398629"/>
                <a:gd name="connsiteY66" fmla="*/ 470865 h 1800130"/>
                <a:gd name="connsiteX67" fmla="*/ 1034349 w 2398629"/>
                <a:gd name="connsiteY67" fmla="*/ 485326 h 1800130"/>
                <a:gd name="connsiteX68" fmla="*/ 1049163 w 2398629"/>
                <a:gd name="connsiteY68" fmla="*/ 555869 h 1800130"/>
                <a:gd name="connsiteX69" fmla="*/ 1205060 w 2398629"/>
                <a:gd name="connsiteY69" fmla="*/ 691309 h 1800130"/>
                <a:gd name="connsiteX70" fmla="*/ 1523204 w 2398629"/>
                <a:gd name="connsiteY70" fmla="*/ 968540 h 1800130"/>
                <a:gd name="connsiteX71" fmla="*/ 1523700 w 2398629"/>
                <a:gd name="connsiteY71" fmla="*/ 968832 h 1800130"/>
                <a:gd name="connsiteX72" fmla="*/ 1480696 w 2398629"/>
                <a:gd name="connsiteY72" fmla="*/ 1016309 h 1800130"/>
                <a:gd name="connsiteX73" fmla="*/ 1460423 w 2398629"/>
                <a:gd name="connsiteY73" fmla="*/ 994639 h 1800130"/>
                <a:gd name="connsiteX74" fmla="*/ 1217052 w 2398629"/>
                <a:gd name="connsiteY74" fmla="*/ 783719 h 1800130"/>
                <a:gd name="connsiteX75" fmla="*/ 1181782 w 2398629"/>
                <a:gd name="connsiteY75" fmla="*/ 769610 h 1800130"/>
                <a:gd name="connsiteX76" fmla="*/ 1150743 w 2398629"/>
                <a:gd name="connsiteY76" fmla="*/ 785129 h 1800130"/>
                <a:gd name="connsiteX77" fmla="*/ 1158502 w 2398629"/>
                <a:gd name="connsiteY77" fmla="*/ 847910 h 1800130"/>
                <a:gd name="connsiteX78" fmla="*/ 1262200 w 2398629"/>
                <a:gd name="connsiteY78" fmla="*/ 938205 h 1800130"/>
                <a:gd name="connsiteX79" fmla="*/ 1342707 w 2398629"/>
                <a:gd name="connsiteY79" fmla="*/ 1009276 h 1800130"/>
                <a:gd name="connsiteX80" fmla="*/ 1425691 w 2398629"/>
                <a:gd name="connsiteY80" fmla="*/ 1077036 h 1800130"/>
                <a:gd name="connsiteX81" fmla="*/ 1351596 w 2398629"/>
                <a:gd name="connsiteY81" fmla="*/ 1158829 h 1800130"/>
                <a:gd name="connsiteX82" fmla="*/ 1218640 w 2398629"/>
                <a:gd name="connsiteY82" fmla="*/ 1039697 h 1800130"/>
                <a:gd name="connsiteX83" fmla="*/ 1082317 w 2398629"/>
                <a:gd name="connsiteY83" fmla="*/ 924096 h 1800130"/>
                <a:gd name="connsiteX84" fmla="*/ 1049868 w 2398629"/>
                <a:gd name="connsiteY84" fmla="*/ 915544 h 1800130"/>
                <a:gd name="connsiteX85" fmla="*/ 1021651 w 2398629"/>
                <a:gd name="connsiteY85" fmla="*/ 933972 h 1800130"/>
                <a:gd name="connsiteX86" fmla="*/ 1032231 w 2398629"/>
                <a:gd name="connsiteY86" fmla="*/ 994639 h 1800130"/>
                <a:gd name="connsiteX87" fmla="*/ 1294648 w 2398629"/>
                <a:gd name="connsiteY87" fmla="*/ 1221077 h 1800130"/>
                <a:gd name="connsiteX88" fmla="*/ 1295219 w 2398629"/>
                <a:gd name="connsiteY88" fmla="*/ 1221063 h 1800130"/>
                <a:gd name="connsiteX89" fmla="*/ 1242520 w 2398629"/>
                <a:gd name="connsiteY89" fmla="*/ 1279230 h 1800130"/>
                <a:gd name="connsiteX90" fmla="*/ 1242448 w 2398629"/>
                <a:gd name="connsiteY90" fmla="*/ 1278922 h 1800130"/>
                <a:gd name="connsiteX91" fmla="*/ 984969 w 2398629"/>
                <a:gd name="connsiteY91" fmla="*/ 1055305 h 1800130"/>
                <a:gd name="connsiteX92" fmla="*/ 958869 w 2398629"/>
                <a:gd name="connsiteY92" fmla="*/ 1040491 h 1800130"/>
                <a:gd name="connsiteX93" fmla="*/ 910899 w 2398629"/>
                <a:gd name="connsiteY93" fmla="*/ 1063770 h 1800130"/>
                <a:gd name="connsiteX94" fmla="*/ 924303 w 2398629"/>
                <a:gd name="connsiteY94" fmla="*/ 1117382 h 1800130"/>
                <a:gd name="connsiteX95" fmla="*/ 1183899 w 2398629"/>
                <a:gd name="connsiteY95" fmla="*/ 1343116 h 1800130"/>
                <a:gd name="connsiteX96" fmla="*/ 1184562 w 2398629"/>
                <a:gd name="connsiteY96" fmla="*/ 1343200 h 1800130"/>
                <a:gd name="connsiteX97" fmla="*/ 1110149 w 2398629"/>
                <a:gd name="connsiteY97" fmla="*/ 1425315 h 1800130"/>
                <a:gd name="connsiteX98" fmla="*/ 698570 w 2398629"/>
                <a:gd name="connsiteY98" fmla="*/ 1068002 h 1800130"/>
                <a:gd name="connsiteX99" fmla="*/ 608275 w 2398629"/>
                <a:gd name="connsiteY99" fmla="*/ 991112 h 1800130"/>
                <a:gd name="connsiteX100" fmla="*/ 575474 w 2398629"/>
                <a:gd name="connsiteY100" fmla="*/ 979472 h 1800130"/>
                <a:gd name="connsiteX101" fmla="*/ 546905 w 2398629"/>
                <a:gd name="connsiteY101" fmla="*/ 995344 h 1800130"/>
                <a:gd name="connsiteX102" fmla="*/ 552547 w 2398629"/>
                <a:gd name="connsiteY102" fmla="*/ 1057422 h 1800130"/>
                <a:gd name="connsiteX103" fmla="*/ 566655 w 2398629"/>
                <a:gd name="connsiteY103" fmla="*/ 1070118 h 1800130"/>
                <a:gd name="connsiteX104" fmla="*/ 719026 w 2398629"/>
                <a:gd name="connsiteY104" fmla="*/ 1202031 h 1800130"/>
                <a:gd name="connsiteX105" fmla="*/ 1052115 w 2398629"/>
                <a:gd name="connsiteY105" fmla="*/ 1489347 h 1800130"/>
                <a:gd name="connsiteX106" fmla="*/ 980295 w 2398629"/>
                <a:gd name="connsiteY106" fmla="*/ 1568576 h 1800130"/>
                <a:gd name="connsiteX107" fmla="*/ 819903 w 2398629"/>
                <a:gd name="connsiteY107" fmla="*/ 1745207 h 1800130"/>
                <a:gd name="connsiteX108" fmla="*/ 595579 w 2398629"/>
                <a:gd name="connsiteY108" fmla="*/ 1724044 h 1800130"/>
                <a:gd name="connsiteX109" fmla="*/ 83445 w 2398629"/>
                <a:gd name="connsiteY109" fmla="*/ 1261995 h 1800130"/>
                <a:gd name="connsiteX110" fmla="*/ 45353 w 2398629"/>
                <a:gd name="connsiteY110" fmla="*/ 1045431 h 1800130"/>
                <a:gd name="connsiteX111" fmla="*/ 946878 w 2398629"/>
                <a:gd name="connsiteY111" fmla="*/ 48674 h 1800130"/>
                <a:gd name="connsiteX112" fmla="*/ 1055513 w 2398629"/>
                <a:gd name="connsiteY112" fmla="*/ 0 h 180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398629" h="1800130">
                  <a:moveTo>
                    <a:pt x="1877060" y="60252"/>
                  </a:moveTo>
                  <a:lnTo>
                    <a:pt x="1918942" y="97347"/>
                  </a:lnTo>
                  <a:cubicBezTo>
                    <a:pt x="1992305" y="161540"/>
                    <a:pt x="2065671" y="225027"/>
                    <a:pt x="2139033" y="289221"/>
                  </a:cubicBezTo>
                  <a:lnTo>
                    <a:pt x="2139158" y="289242"/>
                  </a:lnTo>
                  <a:lnTo>
                    <a:pt x="2128206" y="301336"/>
                  </a:lnTo>
                  <a:lnTo>
                    <a:pt x="2064072" y="372158"/>
                  </a:lnTo>
                  <a:lnTo>
                    <a:pt x="2051562" y="352004"/>
                  </a:lnTo>
                  <a:cubicBezTo>
                    <a:pt x="1965500" y="279346"/>
                    <a:pt x="1881555" y="205277"/>
                    <a:pt x="1796199" y="131913"/>
                  </a:cubicBezTo>
                  <a:cubicBezTo>
                    <a:pt x="1779975" y="117805"/>
                    <a:pt x="1767277" y="98053"/>
                    <a:pt x="1743293" y="94525"/>
                  </a:cubicBezTo>
                  <a:lnTo>
                    <a:pt x="1739894" y="91584"/>
                  </a:lnTo>
                  <a:lnTo>
                    <a:pt x="1758660" y="88817"/>
                  </a:lnTo>
                  <a:cubicBezTo>
                    <a:pt x="1798627" y="81741"/>
                    <a:pt x="1832443" y="73452"/>
                    <a:pt x="1861277" y="65251"/>
                  </a:cubicBezTo>
                  <a:close/>
                  <a:moveTo>
                    <a:pt x="2099884" y="14863"/>
                  </a:moveTo>
                  <a:lnTo>
                    <a:pt x="2109407" y="23277"/>
                  </a:lnTo>
                  <a:cubicBezTo>
                    <a:pt x="2111523" y="33859"/>
                    <a:pt x="2119283" y="40913"/>
                    <a:pt x="2126337" y="45851"/>
                  </a:cubicBezTo>
                  <a:cubicBezTo>
                    <a:pt x="2160902" y="74069"/>
                    <a:pt x="2192646" y="105106"/>
                    <a:pt x="2227916" y="132618"/>
                  </a:cubicBezTo>
                  <a:cubicBezTo>
                    <a:pt x="2238498" y="141082"/>
                    <a:pt x="2244846" y="155192"/>
                    <a:pt x="2261778" y="152370"/>
                  </a:cubicBezTo>
                  <a:lnTo>
                    <a:pt x="2263076" y="152478"/>
                  </a:lnTo>
                  <a:lnTo>
                    <a:pt x="2262484" y="153075"/>
                  </a:lnTo>
                  <a:cubicBezTo>
                    <a:pt x="2260500" y="155258"/>
                    <a:pt x="2246897" y="170274"/>
                    <a:pt x="2223807" y="195769"/>
                  </a:cubicBezTo>
                  <a:lnTo>
                    <a:pt x="2198607" y="223595"/>
                  </a:lnTo>
                  <a:lnTo>
                    <a:pt x="2190795" y="208979"/>
                  </a:lnTo>
                  <a:cubicBezTo>
                    <a:pt x="2187003" y="204571"/>
                    <a:pt x="2182418" y="200691"/>
                    <a:pt x="2177833" y="196812"/>
                  </a:cubicBezTo>
                  <a:cubicBezTo>
                    <a:pt x="2138329" y="165066"/>
                    <a:pt x="2101647" y="129090"/>
                    <a:pt x="2061437" y="97347"/>
                  </a:cubicBezTo>
                  <a:cubicBezTo>
                    <a:pt x="2033221" y="74773"/>
                    <a:pt x="2011353" y="43735"/>
                    <a:pt x="1976081" y="30332"/>
                  </a:cubicBezTo>
                  <a:lnTo>
                    <a:pt x="1975607" y="29942"/>
                  </a:lnTo>
                  <a:lnTo>
                    <a:pt x="1983844" y="27512"/>
                  </a:lnTo>
                  <a:close/>
                  <a:moveTo>
                    <a:pt x="2230932" y="10082"/>
                  </a:moveTo>
                  <a:lnTo>
                    <a:pt x="2329553" y="13623"/>
                  </a:lnTo>
                  <a:cubicBezTo>
                    <a:pt x="2358244" y="15651"/>
                    <a:pt x="2381876" y="18341"/>
                    <a:pt x="2398629" y="21162"/>
                  </a:cubicBezTo>
                  <a:cubicBezTo>
                    <a:pt x="2378878" y="36329"/>
                    <a:pt x="2354541" y="59784"/>
                    <a:pt x="2330292" y="84209"/>
                  </a:cubicBezTo>
                  <a:lnTo>
                    <a:pt x="2320314" y="94390"/>
                  </a:lnTo>
                  <a:lnTo>
                    <a:pt x="2300576" y="69835"/>
                  </a:lnTo>
                  <a:close/>
                  <a:moveTo>
                    <a:pt x="1055513" y="0"/>
                  </a:moveTo>
                  <a:cubicBezTo>
                    <a:pt x="1193068" y="0"/>
                    <a:pt x="1326393" y="19752"/>
                    <a:pt x="1454780" y="71954"/>
                  </a:cubicBezTo>
                  <a:cubicBezTo>
                    <a:pt x="1507686" y="93115"/>
                    <a:pt x="1562708" y="104401"/>
                    <a:pt x="1619141" y="105107"/>
                  </a:cubicBezTo>
                  <a:lnTo>
                    <a:pt x="1620755" y="104962"/>
                  </a:lnTo>
                  <a:lnTo>
                    <a:pt x="1629014" y="110045"/>
                  </a:lnTo>
                  <a:cubicBezTo>
                    <a:pt x="1753875" y="219385"/>
                    <a:pt x="1879439" y="328020"/>
                    <a:pt x="2005004" y="437360"/>
                  </a:cubicBezTo>
                  <a:lnTo>
                    <a:pt x="2005024" y="437363"/>
                  </a:lnTo>
                  <a:lnTo>
                    <a:pt x="1950397" y="497686"/>
                  </a:lnTo>
                  <a:lnTo>
                    <a:pt x="1937991" y="483210"/>
                  </a:lnTo>
                  <a:cubicBezTo>
                    <a:pt x="1852635" y="409140"/>
                    <a:pt x="1767278" y="335073"/>
                    <a:pt x="1681922" y="261708"/>
                  </a:cubicBezTo>
                  <a:cubicBezTo>
                    <a:pt x="1671693" y="252891"/>
                    <a:pt x="1660582" y="249364"/>
                    <a:pt x="1649913" y="250422"/>
                  </a:cubicBezTo>
                  <a:cubicBezTo>
                    <a:pt x="1639244" y="251480"/>
                    <a:pt x="1629015" y="257123"/>
                    <a:pt x="1620550" y="266646"/>
                  </a:cubicBezTo>
                  <a:cubicBezTo>
                    <a:pt x="1604326" y="285693"/>
                    <a:pt x="1605736" y="307561"/>
                    <a:pt x="1626194" y="327313"/>
                  </a:cubicBezTo>
                  <a:cubicBezTo>
                    <a:pt x="1644536" y="344947"/>
                    <a:pt x="1664286" y="361173"/>
                    <a:pt x="1684038" y="378102"/>
                  </a:cubicBezTo>
                  <a:cubicBezTo>
                    <a:pt x="1753876" y="438768"/>
                    <a:pt x="1824417" y="498729"/>
                    <a:pt x="1894959" y="558689"/>
                  </a:cubicBezTo>
                  <a:lnTo>
                    <a:pt x="1895170" y="558670"/>
                  </a:lnTo>
                  <a:lnTo>
                    <a:pt x="1820660" y="640947"/>
                  </a:lnTo>
                  <a:lnTo>
                    <a:pt x="1813836" y="632758"/>
                  </a:lnTo>
                  <a:cubicBezTo>
                    <a:pt x="1728481" y="557985"/>
                    <a:pt x="1642419" y="483209"/>
                    <a:pt x="1556357" y="409142"/>
                  </a:cubicBezTo>
                  <a:cubicBezTo>
                    <a:pt x="1546129" y="399971"/>
                    <a:pt x="1534137" y="396268"/>
                    <a:pt x="1522762" y="397237"/>
                  </a:cubicBezTo>
                  <a:cubicBezTo>
                    <a:pt x="1511387" y="398207"/>
                    <a:pt x="1500629" y="403851"/>
                    <a:pt x="1492869" y="413374"/>
                  </a:cubicBezTo>
                  <a:cubicBezTo>
                    <a:pt x="1475940" y="433830"/>
                    <a:pt x="1480172" y="457815"/>
                    <a:pt x="1503451" y="478272"/>
                  </a:cubicBezTo>
                  <a:cubicBezTo>
                    <a:pt x="1590217" y="553047"/>
                    <a:pt x="1676985" y="627820"/>
                    <a:pt x="1763752" y="702595"/>
                  </a:cubicBezTo>
                  <a:lnTo>
                    <a:pt x="1764850" y="702572"/>
                  </a:lnTo>
                  <a:lnTo>
                    <a:pt x="1700597" y="773519"/>
                  </a:lnTo>
                  <a:lnTo>
                    <a:pt x="1442786" y="550226"/>
                  </a:lnTo>
                  <a:cubicBezTo>
                    <a:pt x="1429736" y="539292"/>
                    <a:pt x="1417391" y="533825"/>
                    <a:pt x="1406016" y="533737"/>
                  </a:cubicBezTo>
                  <a:cubicBezTo>
                    <a:pt x="1394641" y="533648"/>
                    <a:pt x="1384236" y="538939"/>
                    <a:pt x="1375066" y="549520"/>
                  </a:cubicBezTo>
                  <a:cubicBezTo>
                    <a:pt x="1358841" y="568565"/>
                    <a:pt x="1362368" y="595371"/>
                    <a:pt x="1384942" y="615123"/>
                  </a:cubicBezTo>
                  <a:lnTo>
                    <a:pt x="1642587" y="837570"/>
                  </a:lnTo>
                  <a:lnTo>
                    <a:pt x="1584222" y="902012"/>
                  </a:lnTo>
                  <a:lnTo>
                    <a:pt x="1575406" y="896588"/>
                  </a:lnTo>
                  <a:cubicBezTo>
                    <a:pt x="1419509" y="761146"/>
                    <a:pt x="1262905" y="625705"/>
                    <a:pt x="1107006" y="490264"/>
                  </a:cubicBezTo>
                  <a:cubicBezTo>
                    <a:pt x="1093251" y="478272"/>
                    <a:pt x="1079672" y="471747"/>
                    <a:pt x="1067240" y="470865"/>
                  </a:cubicBezTo>
                  <a:cubicBezTo>
                    <a:pt x="1054807" y="469983"/>
                    <a:pt x="1043520" y="474745"/>
                    <a:pt x="1034349" y="485326"/>
                  </a:cubicBezTo>
                  <a:cubicBezTo>
                    <a:pt x="1015303" y="506490"/>
                    <a:pt x="1020241" y="530473"/>
                    <a:pt x="1049163" y="555869"/>
                  </a:cubicBezTo>
                  <a:cubicBezTo>
                    <a:pt x="1100658" y="601015"/>
                    <a:pt x="1152860" y="646163"/>
                    <a:pt x="1205060" y="691309"/>
                  </a:cubicBezTo>
                  <a:cubicBezTo>
                    <a:pt x="1310873" y="783720"/>
                    <a:pt x="1417393" y="876130"/>
                    <a:pt x="1523204" y="968540"/>
                  </a:cubicBezTo>
                  <a:lnTo>
                    <a:pt x="1523700" y="968832"/>
                  </a:lnTo>
                  <a:lnTo>
                    <a:pt x="1480696" y="1016309"/>
                  </a:lnTo>
                  <a:lnTo>
                    <a:pt x="1460423" y="994639"/>
                  </a:lnTo>
                  <a:cubicBezTo>
                    <a:pt x="1380006" y="924096"/>
                    <a:pt x="1298176" y="853554"/>
                    <a:pt x="1217052" y="783719"/>
                  </a:cubicBezTo>
                  <a:cubicBezTo>
                    <a:pt x="1205766" y="773843"/>
                    <a:pt x="1193421" y="769258"/>
                    <a:pt x="1181782" y="769610"/>
                  </a:cubicBezTo>
                  <a:cubicBezTo>
                    <a:pt x="1170142" y="769963"/>
                    <a:pt x="1159208" y="775253"/>
                    <a:pt x="1150743" y="785129"/>
                  </a:cubicBezTo>
                  <a:cubicBezTo>
                    <a:pt x="1133813" y="804175"/>
                    <a:pt x="1135929" y="827454"/>
                    <a:pt x="1158502" y="847910"/>
                  </a:cubicBezTo>
                  <a:cubicBezTo>
                    <a:pt x="1192362" y="878244"/>
                    <a:pt x="1226928" y="908578"/>
                    <a:pt x="1262200" y="938205"/>
                  </a:cubicBezTo>
                  <a:cubicBezTo>
                    <a:pt x="1289359" y="961484"/>
                    <a:pt x="1315813" y="985644"/>
                    <a:pt x="1342707" y="1009276"/>
                  </a:cubicBezTo>
                  <a:lnTo>
                    <a:pt x="1425691" y="1077036"/>
                  </a:lnTo>
                  <a:lnTo>
                    <a:pt x="1351596" y="1158829"/>
                  </a:lnTo>
                  <a:lnTo>
                    <a:pt x="1218640" y="1039697"/>
                  </a:lnTo>
                  <a:cubicBezTo>
                    <a:pt x="1173493" y="1000811"/>
                    <a:pt x="1127817" y="962542"/>
                    <a:pt x="1082317" y="924096"/>
                  </a:cubicBezTo>
                  <a:cubicBezTo>
                    <a:pt x="1072441" y="915984"/>
                    <a:pt x="1060801" y="913515"/>
                    <a:pt x="1049868" y="915544"/>
                  </a:cubicBezTo>
                  <a:cubicBezTo>
                    <a:pt x="1038934" y="917572"/>
                    <a:pt x="1028705" y="924097"/>
                    <a:pt x="1021651" y="933972"/>
                  </a:cubicBezTo>
                  <a:cubicBezTo>
                    <a:pt x="1007541" y="953724"/>
                    <a:pt x="1011069" y="976297"/>
                    <a:pt x="1032231" y="994639"/>
                  </a:cubicBezTo>
                  <a:cubicBezTo>
                    <a:pt x="1119703" y="1070118"/>
                    <a:pt x="1207176" y="1145598"/>
                    <a:pt x="1294648" y="1221077"/>
                  </a:cubicBezTo>
                  <a:lnTo>
                    <a:pt x="1295219" y="1221063"/>
                  </a:lnTo>
                  <a:lnTo>
                    <a:pt x="1242520" y="1279230"/>
                  </a:lnTo>
                  <a:lnTo>
                    <a:pt x="1242448" y="1278922"/>
                  </a:lnTo>
                  <a:cubicBezTo>
                    <a:pt x="1157093" y="1204147"/>
                    <a:pt x="1071031" y="1130080"/>
                    <a:pt x="984969" y="1055305"/>
                  </a:cubicBezTo>
                  <a:cubicBezTo>
                    <a:pt x="977209" y="1048251"/>
                    <a:pt x="969449" y="1041903"/>
                    <a:pt x="958869" y="1040491"/>
                  </a:cubicBezTo>
                  <a:cubicBezTo>
                    <a:pt x="937705" y="1036965"/>
                    <a:pt x="920069" y="1044019"/>
                    <a:pt x="910899" y="1063770"/>
                  </a:cubicBezTo>
                  <a:cubicBezTo>
                    <a:pt x="901023" y="1084226"/>
                    <a:pt x="906667" y="1102568"/>
                    <a:pt x="924303" y="1117382"/>
                  </a:cubicBezTo>
                  <a:cubicBezTo>
                    <a:pt x="1011069" y="1192861"/>
                    <a:pt x="1097131" y="1267636"/>
                    <a:pt x="1183899" y="1343116"/>
                  </a:cubicBezTo>
                  <a:lnTo>
                    <a:pt x="1184562" y="1343200"/>
                  </a:lnTo>
                  <a:lnTo>
                    <a:pt x="1110149" y="1425315"/>
                  </a:lnTo>
                  <a:lnTo>
                    <a:pt x="698570" y="1068002"/>
                  </a:lnTo>
                  <a:cubicBezTo>
                    <a:pt x="668237" y="1041902"/>
                    <a:pt x="639315" y="1015802"/>
                    <a:pt x="608275" y="991112"/>
                  </a:cubicBezTo>
                  <a:cubicBezTo>
                    <a:pt x="597341" y="982294"/>
                    <a:pt x="586055" y="978591"/>
                    <a:pt x="575474" y="979472"/>
                  </a:cubicBezTo>
                  <a:cubicBezTo>
                    <a:pt x="564893" y="980354"/>
                    <a:pt x="555017" y="985821"/>
                    <a:pt x="546905" y="995344"/>
                  </a:cubicBezTo>
                  <a:cubicBezTo>
                    <a:pt x="532091" y="1013684"/>
                    <a:pt x="534207" y="1038374"/>
                    <a:pt x="552547" y="1057422"/>
                  </a:cubicBezTo>
                  <a:cubicBezTo>
                    <a:pt x="556781" y="1061654"/>
                    <a:pt x="561719" y="1065886"/>
                    <a:pt x="566655" y="1070118"/>
                  </a:cubicBezTo>
                  <a:cubicBezTo>
                    <a:pt x="617447" y="1114560"/>
                    <a:pt x="668237" y="1158295"/>
                    <a:pt x="719026" y="1202031"/>
                  </a:cubicBezTo>
                  <a:lnTo>
                    <a:pt x="1052115" y="1489347"/>
                  </a:lnTo>
                  <a:lnTo>
                    <a:pt x="980295" y="1568576"/>
                  </a:lnTo>
                  <a:cubicBezTo>
                    <a:pt x="893732" y="1664045"/>
                    <a:pt x="834585" y="1729203"/>
                    <a:pt x="819903" y="1745207"/>
                  </a:cubicBezTo>
                  <a:cubicBezTo>
                    <a:pt x="747950" y="1824919"/>
                    <a:pt x="678818" y="1817865"/>
                    <a:pt x="595579" y="1724044"/>
                  </a:cubicBezTo>
                  <a:cubicBezTo>
                    <a:pt x="441798" y="1552627"/>
                    <a:pt x="267559" y="1400962"/>
                    <a:pt x="83445" y="1261995"/>
                  </a:cubicBezTo>
                  <a:cubicBezTo>
                    <a:pt x="-13197" y="1189337"/>
                    <a:pt x="-25895" y="1123732"/>
                    <a:pt x="45353" y="1045431"/>
                  </a:cubicBezTo>
                  <a:cubicBezTo>
                    <a:pt x="345861" y="713179"/>
                    <a:pt x="646370" y="380927"/>
                    <a:pt x="946878" y="48674"/>
                  </a:cubicBezTo>
                  <a:cubicBezTo>
                    <a:pt x="977212" y="15520"/>
                    <a:pt x="1010366" y="0"/>
                    <a:pt x="1055513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</p:grpSp>
      <p:grpSp>
        <p:nvGrpSpPr>
          <p:cNvPr id="64" name="Group 70">
            <a:extLst>
              <a:ext uri="{FF2B5EF4-FFF2-40B4-BE49-F238E27FC236}">
                <a16:creationId xmlns:a16="http://schemas.microsoft.com/office/drawing/2014/main" id="{26F76ED1-FFE6-4283-9A40-7CE0CA6643A0}"/>
              </a:ext>
            </a:extLst>
          </p:cNvPr>
          <p:cNvGrpSpPr/>
          <p:nvPr/>
        </p:nvGrpSpPr>
        <p:grpSpPr>
          <a:xfrm>
            <a:off x="5830434" y="2239906"/>
            <a:ext cx="3257759" cy="2046586"/>
            <a:chOff x="4965552" y="615622"/>
            <a:chExt cx="3309363" cy="272877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40DC2FB-9698-4B3D-AA59-220F73FEBB93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E98F1B0-49CF-466D-A35D-8EA5745532BF}"/>
                </a:ext>
              </a:extLst>
            </p:cNvPr>
            <p:cNvSpPr txBox="1"/>
            <p:nvPr/>
          </p:nvSpPr>
          <p:spPr>
            <a:xfrm>
              <a:off x="5290461" y="615622"/>
              <a:ext cx="2984454" cy="272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2800" b="1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“The body weakens, but the mind carries the heaviest weight.”</a:t>
              </a:r>
              <a:endPara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텍스트 개체 틀 72">
            <a:extLst>
              <a:ext uri="{FF2B5EF4-FFF2-40B4-BE49-F238E27FC236}">
                <a16:creationId xmlns:a16="http://schemas.microsoft.com/office/drawing/2014/main" id="{81B16006-B04F-42DE-85CA-582E7D457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Mental and Emotional Toll (Patients &amp; Families)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19"/>
          <p:cNvGrpSpPr/>
          <p:nvPr/>
        </p:nvGrpSpPr>
        <p:grpSpPr>
          <a:xfrm>
            <a:off x="363600" y="1539392"/>
            <a:ext cx="3185886" cy="841082"/>
            <a:chOff x="457200" y="1791870"/>
            <a:chExt cx="2773410" cy="715403"/>
          </a:xfrm>
        </p:grpSpPr>
        <p:sp>
          <p:nvSpPr>
            <p:cNvPr id="592" name="Google Shape;592;p19"/>
            <p:cNvSpPr/>
            <p:nvPr/>
          </p:nvSpPr>
          <p:spPr>
            <a:xfrm>
              <a:off x="457200" y="1791870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0" y="0"/>
                  </a:moveTo>
                  <a:lnTo>
                    <a:pt x="0" y="3325"/>
                  </a:lnTo>
                  <a:lnTo>
                    <a:pt x="3983" y="3325"/>
                  </a:lnTo>
                  <a:lnTo>
                    <a:pt x="3983" y="0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1059325" y="1791875"/>
              <a:ext cx="2171285" cy="715398"/>
            </a:xfrm>
            <a:custGeom>
              <a:avLst/>
              <a:gdLst/>
              <a:ahLst/>
              <a:cxnLst/>
              <a:rect l="l" t="t" r="r" b="b"/>
              <a:pathLst>
                <a:path w="12705" h="3326" extrusionOk="0">
                  <a:moveTo>
                    <a:pt x="1" y="0"/>
                  </a:moveTo>
                  <a:lnTo>
                    <a:pt x="1" y="3325"/>
                  </a:lnTo>
                  <a:lnTo>
                    <a:pt x="12705" y="3325"/>
                  </a:lnTo>
                  <a:lnTo>
                    <a:pt x="12705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19"/>
          <p:cNvSpPr txBox="1"/>
          <p:nvPr/>
        </p:nvSpPr>
        <p:spPr>
          <a:xfrm>
            <a:off x="1032565" y="1706091"/>
            <a:ext cx="2684793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absorb stress — disrupted schooling and fear</a:t>
            </a:r>
            <a:endParaRPr lang="en-US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5" name="Google Shape;595;p19"/>
          <p:cNvSpPr txBox="1">
            <a:spLocks noGrp="1"/>
          </p:cNvSpPr>
          <p:nvPr>
            <p:ph type="title"/>
          </p:nvPr>
        </p:nvSpPr>
        <p:spPr>
          <a:xfrm>
            <a:off x="457200" y="26596"/>
            <a:ext cx="8229600" cy="1128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kumimoji="0" lang="en-US" sz="3600" b="1" i="0" u="none" strike="noStrike" kern="18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en-US" sz="3600" b="1" i="0" u="none" strike="noStrike" kern="18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Mental and Emotional Toll : </a:t>
            </a:r>
            <a:r>
              <a:rPr lang="en-US" sz="36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Deep Psychological Strain in the Home</a:t>
            </a:r>
            <a:b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sz="3600" b="1" dirty="0">
              <a:latin typeface="+mj-lt"/>
            </a:endParaRPr>
          </a:p>
        </p:txBody>
      </p:sp>
      <p:grpSp>
        <p:nvGrpSpPr>
          <p:cNvPr id="596" name="Google Shape;596;p19"/>
          <p:cNvGrpSpPr/>
          <p:nvPr/>
        </p:nvGrpSpPr>
        <p:grpSpPr>
          <a:xfrm>
            <a:off x="363600" y="3580029"/>
            <a:ext cx="3185886" cy="715397"/>
            <a:chOff x="457200" y="3706829"/>
            <a:chExt cx="2773410" cy="715397"/>
          </a:xfrm>
        </p:grpSpPr>
        <p:sp>
          <p:nvSpPr>
            <p:cNvPr id="597" name="Google Shape;597;p19"/>
            <p:cNvSpPr/>
            <p:nvPr/>
          </p:nvSpPr>
          <p:spPr>
            <a:xfrm>
              <a:off x="457200" y="3706829"/>
              <a:ext cx="602259" cy="715396"/>
            </a:xfrm>
            <a:custGeom>
              <a:avLst/>
              <a:gdLst/>
              <a:ahLst/>
              <a:cxnLst/>
              <a:rect l="l" t="t" r="r" b="b"/>
              <a:pathLst>
                <a:path w="3983" h="3327" extrusionOk="0">
                  <a:moveTo>
                    <a:pt x="0" y="1"/>
                  </a:moveTo>
                  <a:lnTo>
                    <a:pt x="0" y="3327"/>
                  </a:lnTo>
                  <a:lnTo>
                    <a:pt x="3983" y="3327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1059325" y="3706830"/>
              <a:ext cx="2171285" cy="715396"/>
            </a:xfrm>
            <a:custGeom>
              <a:avLst/>
              <a:gdLst/>
              <a:ahLst/>
              <a:cxnLst/>
              <a:rect l="l" t="t" r="r" b="b"/>
              <a:pathLst>
                <a:path w="12705" h="3327" extrusionOk="0">
                  <a:moveTo>
                    <a:pt x="1" y="1"/>
                  </a:moveTo>
                  <a:lnTo>
                    <a:pt x="1" y="3327"/>
                  </a:lnTo>
                  <a:lnTo>
                    <a:pt x="12705" y="3327"/>
                  </a:lnTo>
                  <a:lnTo>
                    <a:pt x="12705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9"/>
          <p:cNvGrpSpPr/>
          <p:nvPr/>
        </p:nvGrpSpPr>
        <p:grpSpPr>
          <a:xfrm>
            <a:off x="363600" y="2622552"/>
            <a:ext cx="3185886" cy="852583"/>
            <a:chOff x="457200" y="2749352"/>
            <a:chExt cx="2773410" cy="715401"/>
          </a:xfrm>
        </p:grpSpPr>
        <p:sp>
          <p:nvSpPr>
            <p:cNvPr id="605" name="Google Shape;605;p19"/>
            <p:cNvSpPr/>
            <p:nvPr/>
          </p:nvSpPr>
          <p:spPr>
            <a:xfrm>
              <a:off x="457200" y="2749352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0" y="1"/>
                  </a:moveTo>
                  <a:lnTo>
                    <a:pt x="0" y="3326"/>
                  </a:lnTo>
                  <a:lnTo>
                    <a:pt x="3983" y="3326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1059325" y="2749355"/>
              <a:ext cx="2171285" cy="715398"/>
            </a:xfrm>
            <a:custGeom>
              <a:avLst/>
              <a:gdLst/>
              <a:ahLst/>
              <a:cxnLst/>
              <a:rect l="l" t="t" r="r" b="b"/>
              <a:pathLst>
                <a:path w="12705" h="3326" extrusionOk="0">
                  <a:moveTo>
                    <a:pt x="1" y="1"/>
                  </a:moveTo>
                  <a:lnTo>
                    <a:pt x="1" y="3326"/>
                  </a:lnTo>
                  <a:lnTo>
                    <a:pt x="12705" y="3326"/>
                  </a:lnTo>
                  <a:lnTo>
                    <a:pt x="12705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9"/>
          <p:cNvGrpSpPr/>
          <p:nvPr/>
        </p:nvGrpSpPr>
        <p:grpSpPr>
          <a:xfrm>
            <a:off x="4572746" y="1533232"/>
            <a:ext cx="4158345" cy="766259"/>
            <a:chOff x="3557255" y="1791871"/>
            <a:chExt cx="2773385" cy="715402"/>
          </a:xfrm>
        </p:grpSpPr>
        <p:sp>
          <p:nvSpPr>
            <p:cNvPr id="618" name="Google Shape;618;p19"/>
            <p:cNvSpPr/>
            <p:nvPr/>
          </p:nvSpPr>
          <p:spPr>
            <a:xfrm>
              <a:off x="3557255" y="1791871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1" y="0"/>
                  </a:moveTo>
                  <a:lnTo>
                    <a:pt x="1" y="3325"/>
                  </a:lnTo>
                  <a:lnTo>
                    <a:pt x="3983" y="3325"/>
                  </a:lnTo>
                  <a:lnTo>
                    <a:pt x="3983" y="0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4159375" y="1791875"/>
              <a:ext cx="2171265" cy="715398"/>
            </a:xfrm>
            <a:custGeom>
              <a:avLst/>
              <a:gdLst/>
              <a:ahLst/>
              <a:cxnLst/>
              <a:rect l="l" t="t" r="r" b="b"/>
              <a:pathLst>
                <a:path w="12706" h="3326" extrusionOk="0">
                  <a:moveTo>
                    <a:pt x="1" y="0"/>
                  </a:moveTo>
                  <a:lnTo>
                    <a:pt x="1" y="3325"/>
                  </a:lnTo>
                  <a:lnTo>
                    <a:pt x="12706" y="3325"/>
                  </a:lnTo>
                  <a:lnTo>
                    <a:pt x="12706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9"/>
          <p:cNvGrpSpPr/>
          <p:nvPr/>
        </p:nvGrpSpPr>
        <p:grpSpPr>
          <a:xfrm>
            <a:off x="4740619" y="1717236"/>
            <a:ext cx="565599" cy="502828"/>
            <a:chOff x="3722360" y="1783641"/>
            <a:chExt cx="317391" cy="309443"/>
          </a:xfrm>
        </p:grpSpPr>
        <p:sp>
          <p:nvSpPr>
            <p:cNvPr id="621" name="Google Shape;621;p19"/>
            <p:cNvSpPr/>
            <p:nvPr/>
          </p:nvSpPr>
          <p:spPr>
            <a:xfrm>
              <a:off x="3722360" y="1783641"/>
              <a:ext cx="165629" cy="309443"/>
            </a:xfrm>
            <a:custGeom>
              <a:avLst/>
              <a:gdLst/>
              <a:ahLst/>
              <a:cxnLst/>
              <a:rect l="l" t="t" r="r" b="b"/>
              <a:pathLst>
                <a:path w="1230" h="2298" extrusionOk="0">
                  <a:moveTo>
                    <a:pt x="867" y="0"/>
                  </a:moveTo>
                  <a:cubicBezTo>
                    <a:pt x="701" y="0"/>
                    <a:pt x="558" y="113"/>
                    <a:pt x="516" y="269"/>
                  </a:cubicBezTo>
                  <a:cubicBezTo>
                    <a:pt x="504" y="268"/>
                    <a:pt x="491" y="267"/>
                    <a:pt x="478" y="267"/>
                  </a:cubicBezTo>
                  <a:cubicBezTo>
                    <a:pt x="280" y="267"/>
                    <a:pt x="118" y="431"/>
                    <a:pt x="118" y="631"/>
                  </a:cubicBezTo>
                  <a:cubicBezTo>
                    <a:pt x="118" y="682"/>
                    <a:pt x="130" y="734"/>
                    <a:pt x="151" y="781"/>
                  </a:cubicBezTo>
                  <a:cubicBezTo>
                    <a:pt x="57" y="848"/>
                    <a:pt x="0" y="957"/>
                    <a:pt x="0" y="1075"/>
                  </a:cubicBezTo>
                  <a:cubicBezTo>
                    <a:pt x="0" y="1179"/>
                    <a:pt x="43" y="1274"/>
                    <a:pt x="117" y="1342"/>
                  </a:cubicBezTo>
                  <a:cubicBezTo>
                    <a:pt x="43" y="1410"/>
                    <a:pt x="0" y="1506"/>
                    <a:pt x="0" y="1609"/>
                  </a:cubicBezTo>
                  <a:cubicBezTo>
                    <a:pt x="0" y="1803"/>
                    <a:pt x="152" y="1961"/>
                    <a:pt x="344" y="1971"/>
                  </a:cubicBezTo>
                  <a:cubicBezTo>
                    <a:pt x="399" y="2163"/>
                    <a:pt x="575" y="2298"/>
                    <a:pt x="778" y="2298"/>
                  </a:cubicBezTo>
                  <a:cubicBezTo>
                    <a:pt x="1027" y="2298"/>
                    <a:pt x="1230" y="2095"/>
                    <a:pt x="1230" y="1846"/>
                  </a:cubicBezTo>
                  <a:cubicBezTo>
                    <a:pt x="1230" y="1817"/>
                    <a:pt x="1207" y="1795"/>
                    <a:pt x="1178" y="1795"/>
                  </a:cubicBezTo>
                  <a:cubicBezTo>
                    <a:pt x="1149" y="1795"/>
                    <a:pt x="1127" y="1817"/>
                    <a:pt x="1127" y="1846"/>
                  </a:cubicBezTo>
                  <a:cubicBezTo>
                    <a:pt x="1127" y="2038"/>
                    <a:pt x="970" y="2195"/>
                    <a:pt x="778" y="2195"/>
                  </a:cubicBezTo>
                  <a:cubicBezTo>
                    <a:pt x="610" y="2195"/>
                    <a:pt x="466" y="2075"/>
                    <a:pt x="435" y="1910"/>
                  </a:cubicBezTo>
                  <a:cubicBezTo>
                    <a:pt x="431" y="1885"/>
                    <a:pt x="405" y="1868"/>
                    <a:pt x="380" y="1868"/>
                  </a:cubicBezTo>
                  <a:cubicBezTo>
                    <a:pt x="379" y="1868"/>
                    <a:pt x="378" y="1868"/>
                    <a:pt x="377" y="1868"/>
                  </a:cubicBezTo>
                  <a:cubicBezTo>
                    <a:pt x="372" y="1868"/>
                    <a:pt x="367" y="1869"/>
                    <a:pt x="363" y="1869"/>
                  </a:cubicBezTo>
                  <a:cubicBezTo>
                    <a:pt x="220" y="1869"/>
                    <a:pt x="103" y="1752"/>
                    <a:pt x="103" y="1609"/>
                  </a:cubicBezTo>
                  <a:cubicBezTo>
                    <a:pt x="103" y="1517"/>
                    <a:pt x="151" y="1434"/>
                    <a:pt x="230" y="1386"/>
                  </a:cubicBezTo>
                  <a:cubicBezTo>
                    <a:pt x="245" y="1377"/>
                    <a:pt x="254" y="1360"/>
                    <a:pt x="254" y="1342"/>
                  </a:cubicBezTo>
                  <a:cubicBezTo>
                    <a:pt x="254" y="1324"/>
                    <a:pt x="245" y="1308"/>
                    <a:pt x="230" y="1298"/>
                  </a:cubicBezTo>
                  <a:cubicBezTo>
                    <a:pt x="151" y="1251"/>
                    <a:pt x="103" y="1167"/>
                    <a:pt x="103" y="1075"/>
                  </a:cubicBezTo>
                  <a:cubicBezTo>
                    <a:pt x="103" y="978"/>
                    <a:pt x="157" y="890"/>
                    <a:pt x="244" y="845"/>
                  </a:cubicBezTo>
                  <a:cubicBezTo>
                    <a:pt x="256" y="838"/>
                    <a:pt x="266" y="826"/>
                    <a:pt x="270" y="812"/>
                  </a:cubicBezTo>
                  <a:cubicBezTo>
                    <a:pt x="274" y="798"/>
                    <a:pt x="271" y="784"/>
                    <a:pt x="263" y="771"/>
                  </a:cubicBezTo>
                  <a:cubicBezTo>
                    <a:pt x="236" y="729"/>
                    <a:pt x="222" y="681"/>
                    <a:pt x="222" y="631"/>
                  </a:cubicBezTo>
                  <a:cubicBezTo>
                    <a:pt x="221" y="489"/>
                    <a:pt x="334" y="371"/>
                    <a:pt x="477" y="371"/>
                  </a:cubicBezTo>
                  <a:cubicBezTo>
                    <a:pt x="499" y="371"/>
                    <a:pt x="522" y="373"/>
                    <a:pt x="545" y="379"/>
                  </a:cubicBezTo>
                  <a:cubicBezTo>
                    <a:pt x="549" y="380"/>
                    <a:pt x="553" y="381"/>
                    <a:pt x="558" y="381"/>
                  </a:cubicBezTo>
                  <a:cubicBezTo>
                    <a:pt x="568" y="381"/>
                    <a:pt x="578" y="378"/>
                    <a:pt x="587" y="372"/>
                  </a:cubicBezTo>
                  <a:cubicBezTo>
                    <a:pt x="599" y="363"/>
                    <a:pt x="607" y="350"/>
                    <a:pt x="609" y="335"/>
                  </a:cubicBezTo>
                  <a:cubicBezTo>
                    <a:pt x="624" y="203"/>
                    <a:pt x="735" y="104"/>
                    <a:pt x="867" y="104"/>
                  </a:cubicBezTo>
                  <a:cubicBezTo>
                    <a:pt x="1010" y="104"/>
                    <a:pt x="1127" y="220"/>
                    <a:pt x="1127" y="364"/>
                  </a:cubicBezTo>
                  <a:cubicBezTo>
                    <a:pt x="1127" y="392"/>
                    <a:pt x="1149" y="415"/>
                    <a:pt x="1178" y="415"/>
                  </a:cubicBezTo>
                  <a:cubicBezTo>
                    <a:pt x="1207" y="415"/>
                    <a:pt x="1230" y="392"/>
                    <a:pt x="1230" y="364"/>
                  </a:cubicBezTo>
                  <a:cubicBezTo>
                    <a:pt x="1230" y="164"/>
                    <a:pt x="1067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3746733" y="1911434"/>
              <a:ext cx="45784" cy="85911"/>
            </a:xfrm>
            <a:custGeom>
              <a:avLst/>
              <a:gdLst/>
              <a:ahLst/>
              <a:cxnLst/>
              <a:rect l="l" t="t" r="r" b="b"/>
              <a:pathLst>
                <a:path w="340" h="638" extrusionOk="0">
                  <a:moveTo>
                    <a:pt x="285" y="0"/>
                  </a:moveTo>
                  <a:cubicBezTo>
                    <a:pt x="283" y="0"/>
                    <a:pt x="281" y="0"/>
                    <a:pt x="280" y="1"/>
                  </a:cubicBezTo>
                  <a:cubicBezTo>
                    <a:pt x="109" y="20"/>
                    <a:pt x="13" y="176"/>
                    <a:pt x="7" y="321"/>
                  </a:cubicBezTo>
                  <a:cubicBezTo>
                    <a:pt x="0" y="482"/>
                    <a:pt x="94" y="606"/>
                    <a:pt x="245" y="636"/>
                  </a:cubicBezTo>
                  <a:cubicBezTo>
                    <a:pt x="249" y="637"/>
                    <a:pt x="252" y="638"/>
                    <a:pt x="256" y="638"/>
                  </a:cubicBezTo>
                  <a:cubicBezTo>
                    <a:pt x="280" y="638"/>
                    <a:pt x="301" y="620"/>
                    <a:pt x="307" y="596"/>
                  </a:cubicBezTo>
                  <a:cubicBezTo>
                    <a:pt x="312" y="568"/>
                    <a:pt x="294" y="541"/>
                    <a:pt x="266" y="535"/>
                  </a:cubicBezTo>
                  <a:cubicBezTo>
                    <a:pt x="145" y="511"/>
                    <a:pt x="107" y="411"/>
                    <a:pt x="110" y="325"/>
                  </a:cubicBezTo>
                  <a:cubicBezTo>
                    <a:pt x="115" y="225"/>
                    <a:pt x="178" y="116"/>
                    <a:pt x="291" y="104"/>
                  </a:cubicBezTo>
                  <a:cubicBezTo>
                    <a:pt x="320" y="100"/>
                    <a:pt x="340" y="75"/>
                    <a:pt x="337" y="47"/>
                  </a:cubicBezTo>
                  <a:cubicBezTo>
                    <a:pt x="334" y="20"/>
                    <a:pt x="311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3771915" y="1860263"/>
              <a:ext cx="63828" cy="78505"/>
            </a:xfrm>
            <a:custGeom>
              <a:avLst/>
              <a:gdLst/>
              <a:ahLst/>
              <a:cxnLst/>
              <a:rect l="l" t="t" r="r" b="b"/>
              <a:pathLst>
                <a:path w="474" h="583" extrusionOk="0">
                  <a:moveTo>
                    <a:pt x="218" y="0"/>
                  </a:moveTo>
                  <a:cubicBezTo>
                    <a:pt x="210" y="0"/>
                    <a:pt x="202" y="2"/>
                    <a:pt x="194" y="7"/>
                  </a:cubicBezTo>
                  <a:cubicBezTo>
                    <a:pt x="24" y="98"/>
                    <a:pt x="1" y="272"/>
                    <a:pt x="52" y="396"/>
                  </a:cubicBezTo>
                  <a:cubicBezTo>
                    <a:pt x="93" y="497"/>
                    <a:pt x="189" y="582"/>
                    <a:pt x="326" y="582"/>
                  </a:cubicBezTo>
                  <a:cubicBezTo>
                    <a:pt x="358" y="582"/>
                    <a:pt x="393" y="577"/>
                    <a:pt x="430" y="566"/>
                  </a:cubicBezTo>
                  <a:cubicBezTo>
                    <a:pt x="458" y="559"/>
                    <a:pt x="473" y="530"/>
                    <a:pt x="465" y="502"/>
                  </a:cubicBezTo>
                  <a:cubicBezTo>
                    <a:pt x="459" y="480"/>
                    <a:pt x="438" y="465"/>
                    <a:pt x="416" y="465"/>
                  </a:cubicBezTo>
                  <a:cubicBezTo>
                    <a:pt x="411" y="465"/>
                    <a:pt x="406" y="466"/>
                    <a:pt x="402" y="467"/>
                  </a:cubicBezTo>
                  <a:cubicBezTo>
                    <a:pt x="374" y="475"/>
                    <a:pt x="349" y="479"/>
                    <a:pt x="326" y="479"/>
                  </a:cubicBezTo>
                  <a:cubicBezTo>
                    <a:pt x="232" y="479"/>
                    <a:pt x="172" y="418"/>
                    <a:pt x="147" y="357"/>
                  </a:cubicBezTo>
                  <a:cubicBezTo>
                    <a:pt x="113" y="275"/>
                    <a:pt x="128" y="159"/>
                    <a:pt x="242" y="98"/>
                  </a:cubicBezTo>
                  <a:cubicBezTo>
                    <a:pt x="267" y="85"/>
                    <a:pt x="277" y="53"/>
                    <a:pt x="264" y="28"/>
                  </a:cubicBezTo>
                  <a:cubicBezTo>
                    <a:pt x="254" y="10"/>
                    <a:pt x="237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3763835" y="2007581"/>
              <a:ext cx="19391" cy="40397"/>
            </a:xfrm>
            <a:custGeom>
              <a:avLst/>
              <a:gdLst/>
              <a:ahLst/>
              <a:cxnLst/>
              <a:rect l="l" t="t" r="r" b="b"/>
              <a:pathLst>
                <a:path w="144" h="300" extrusionOk="0">
                  <a:moveTo>
                    <a:pt x="85" y="1"/>
                  </a:moveTo>
                  <a:cubicBezTo>
                    <a:pt x="65" y="1"/>
                    <a:pt x="47" y="12"/>
                    <a:pt x="38" y="31"/>
                  </a:cubicBezTo>
                  <a:cubicBezTo>
                    <a:pt x="6" y="103"/>
                    <a:pt x="1" y="187"/>
                    <a:pt x="22" y="262"/>
                  </a:cubicBezTo>
                  <a:cubicBezTo>
                    <a:pt x="29" y="285"/>
                    <a:pt x="50" y="299"/>
                    <a:pt x="72" y="299"/>
                  </a:cubicBezTo>
                  <a:cubicBezTo>
                    <a:pt x="77" y="299"/>
                    <a:pt x="82" y="298"/>
                    <a:pt x="87" y="297"/>
                  </a:cubicBezTo>
                  <a:cubicBezTo>
                    <a:pt x="114" y="289"/>
                    <a:pt x="130" y="260"/>
                    <a:pt x="122" y="233"/>
                  </a:cubicBezTo>
                  <a:cubicBezTo>
                    <a:pt x="106" y="181"/>
                    <a:pt x="110" y="123"/>
                    <a:pt x="132" y="73"/>
                  </a:cubicBezTo>
                  <a:cubicBezTo>
                    <a:pt x="144" y="48"/>
                    <a:pt x="132" y="17"/>
                    <a:pt x="106" y="5"/>
                  </a:cubicBezTo>
                  <a:cubicBezTo>
                    <a:pt x="99" y="2"/>
                    <a:pt x="9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3873987" y="1783641"/>
              <a:ext cx="165763" cy="309443"/>
            </a:xfrm>
            <a:custGeom>
              <a:avLst/>
              <a:gdLst/>
              <a:ahLst/>
              <a:cxnLst/>
              <a:rect l="l" t="t" r="r" b="b"/>
              <a:pathLst>
                <a:path w="1231" h="2298" extrusionOk="0">
                  <a:moveTo>
                    <a:pt x="363" y="0"/>
                  </a:moveTo>
                  <a:cubicBezTo>
                    <a:pt x="163" y="0"/>
                    <a:pt x="1" y="164"/>
                    <a:pt x="1" y="364"/>
                  </a:cubicBezTo>
                  <a:lnTo>
                    <a:pt x="1" y="1394"/>
                  </a:lnTo>
                  <a:cubicBezTo>
                    <a:pt x="1" y="1423"/>
                    <a:pt x="23" y="1446"/>
                    <a:pt x="52" y="1446"/>
                  </a:cubicBezTo>
                  <a:cubicBezTo>
                    <a:pt x="81" y="1446"/>
                    <a:pt x="104" y="1423"/>
                    <a:pt x="104" y="1394"/>
                  </a:cubicBezTo>
                  <a:lnTo>
                    <a:pt x="104" y="364"/>
                  </a:lnTo>
                  <a:cubicBezTo>
                    <a:pt x="104" y="220"/>
                    <a:pt x="220" y="104"/>
                    <a:pt x="363" y="104"/>
                  </a:cubicBezTo>
                  <a:cubicBezTo>
                    <a:pt x="496" y="104"/>
                    <a:pt x="607" y="203"/>
                    <a:pt x="622" y="335"/>
                  </a:cubicBezTo>
                  <a:cubicBezTo>
                    <a:pt x="623" y="350"/>
                    <a:pt x="631" y="363"/>
                    <a:pt x="643" y="372"/>
                  </a:cubicBezTo>
                  <a:cubicBezTo>
                    <a:pt x="652" y="378"/>
                    <a:pt x="663" y="381"/>
                    <a:pt x="673" y="381"/>
                  </a:cubicBezTo>
                  <a:cubicBezTo>
                    <a:pt x="677" y="381"/>
                    <a:pt x="681" y="380"/>
                    <a:pt x="685" y="379"/>
                  </a:cubicBezTo>
                  <a:cubicBezTo>
                    <a:pt x="708" y="374"/>
                    <a:pt x="731" y="371"/>
                    <a:pt x="753" y="371"/>
                  </a:cubicBezTo>
                  <a:cubicBezTo>
                    <a:pt x="896" y="371"/>
                    <a:pt x="1008" y="488"/>
                    <a:pt x="1008" y="631"/>
                  </a:cubicBezTo>
                  <a:cubicBezTo>
                    <a:pt x="1008" y="681"/>
                    <a:pt x="994" y="729"/>
                    <a:pt x="967" y="771"/>
                  </a:cubicBezTo>
                  <a:cubicBezTo>
                    <a:pt x="959" y="784"/>
                    <a:pt x="957" y="798"/>
                    <a:pt x="960" y="812"/>
                  </a:cubicBezTo>
                  <a:cubicBezTo>
                    <a:pt x="965" y="826"/>
                    <a:pt x="974" y="838"/>
                    <a:pt x="987" y="845"/>
                  </a:cubicBezTo>
                  <a:cubicBezTo>
                    <a:pt x="1074" y="890"/>
                    <a:pt x="1127" y="978"/>
                    <a:pt x="1127" y="1075"/>
                  </a:cubicBezTo>
                  <a:cubicBezTo>
                    <a:pt x="1127" y="1167"/>
                    <a:pt x="1080" y="1251"/>
                    <a:pt x="1000" y="1298"/>
                  </a:cubicBezTo>
                  <a:cubicBezTo>
                    <a:pt x="985" y="1308"/>
                    <a:pt x="976" y="1324"/>
                    <a:pt x="976" y="1342"/>
                  </a:cubicBezTo>
                  <a:cubicBezTo>
                    <a:pt x="976" y="1360"/>
                    <a:pt x="985" y="1377"/>
                    <a:pt x="1000" y="1386"/>
                  </a:cubicBezTo>
                  <a:cubicBezTo>
                    <a:pt x="1080" y="1434"/>
                    <a:pt x="1127" y="1517"/>
                    <a:pt x="1127" y="1609"/>
                  </a:cubicBezTo>
                  <a:cubicBezTo>
                    <a:pt x="1127" y="1752"/>
                    <a:pt x="1011" y="1869"/>
                    <a:pt x="868" y="1869"/>
                  </a:cubicBezTo>
                  <a:cubicBezTo>
                    <a:pt x="863" y="1869"/>
                    <a:pt x="858" y="1868"/>
                    <a:pt x="849" y="1868"/>
                  </a:cubicBezTo>
                  <a:cubicBezTo>
                    <a:pt x="848" y="1868"/>
                    <a:pt x="846" y="1868"/>
                    <a:pt x="844" y="1868"/>
                  </a:cubicBezTo>
                  <a:cubicBezTo>
                    <a:pt x="820" y="1868"/>
                    <a:pt x="799" y="1885"/>
                    <a:pt x="795" y="1910"/>
                  </a:cubicBezTo>
                  <a:cubicBezTo>
                    <a:pt x="765" y="2075"/>
                    <a:pt x="621" y="2195"/>
                    <a:pt x="452" y="2195"/>
                  </a:cubicBezTo>
                  <a:cubicBezTo>
                    <a:pt x="260" y="2195"/>
                    <a:pt x="104" y="2038"/>
                    <a:pt x="104" y="1846"/>
                  </a:cubicBezTo>
                  <a:cubicBezTo>
                    <a:pt x="104" y="1817"/>
                    <a:pt x="81" y="1795"/>
                    <a:pt x="52" y="1795"/>
                  </a:cubicBezTo>
                  <a:cubicBezTo>
                    <a:pt x="23" y="1795"/>
                    <a:pt x="1" y="1817"/>
                    <a:pt x="1" y="1846"/>
                  </a:cubicBezTo>
                  <a:cubicBezTo>
                    <a:pt x="1" y="2095"/>
                    <a:pt x="203" y="2298"/>
                    <a:pt x="452" y="2298"/>
                  </a:cubicBezTo>
                  <a:cubicBezTo>
                    <a:pt x="656" y="2298"/>
                    <a:pt x="831" y="2163"/>
                    <a:pt x="886" y="1971"/>
                  </a:cubicBezTo>
                  <a:cubicBezTo>
                    <a:pt x="1078" y="1961"/>
                    <a:pt x="1230" y="1803"/>
                    <a:pt x="1230" y="1609"/>
                  </a:cubicBezTo>
                  <a:cubicBezTo>
                    <a:pt x="1230" y="1506"/>
                    <a:pt x="1187" y="1410"/>
                    <a:pt x="1113" y="1342"/>
                  </a:cubicBezTo>
                  <a:cubicBezTo>
                    <a:pt x="1187" y="1274"/>
                    <a:pt x="1230" y="1179"/>
                    <a:pt x="1230" y="1075"/>
                  </a:cubicBezTo>
                  <a:cubicBezTo>
                    <a:pt x="1230" y="957"/>
                    <a:pt x="1173" y="848"/>
                    <a:pt x="1079" y="781"/>
                  </a:cubicBezTo>
                  <a:cubicBezTo>
                    <a:pt x="1101" y="734"/>
                    <a:pt x="1112" y="682"/>
                    <a:pt x="1112" y="631"/>
                  </a:cubicBezTo>
                  <a:cubicBezTo>
                    <a:pt x="1112" y="431"/>
                    <a:pt x="950" y="267"/>
                    <a:pt x="751" y="267"/>
                  </a:cubicBezTo>
                  <a:cubicBezTo>
                    <a:pt x="739" y="267"/>
                    <a:pt x="727" y="268"/>
                    <a:pt x="714" y="269"/>
                  </a:cubicBezTo>
                  <a:cubicBezTo>
                    <a:pt x="672" y="113"/>
                    <a:pt x="530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3969461" y="1911434"/>
              <a:ext cx="45918" cy="85911"/>
            </a:xfrm>
            <a:custGeom>
              <a:avLst/>
              <a:gdLst/>
              <a:ahLst/>
              <a:cxnLst/>
              <a:rect l="l" t="t" r="r" b="b"/>
              <a:pathLst>
                <a:path w="341" h="638" extrusionOk="0">
                  <a:moveTo>
                    <a:pt x="54" y="0"/>
                  </a:moveTo>
                  <a:cubicBezTo>
                    <a:pt x="29" y="0"/>
                    <a:pt x="7" y="20"/>
                    <a:pt x="3" y="47"/>
                  </a:cubicBezTo>
                  <a:cubicBezTo>
                    <a:pt x="1" y="75"/>
                    <a:pt x="21" y="100"/>
                    <a:pt x="49" y="104"/>
                  </a:cubicBezTo>
                  <a:cubicBezTo>
                    <a:pt x="162" y="116"/>
                    <a:pt x="226" y="225"/>
                    <a:pt x="230" y="325"/>
                  </a:cubicBezTo>
                  <a:cubicBezTo>
                    <a:pt x="234" y="411"/>
                    <a:pt x="195" y="511"/>
                    <a:pt x="74" y="535"/>
                  </a:cubicBezTo>
                  <a:cubicBezTo>
                    <a:pt x="46" y="541"/>
                    <a:pt x="29" y="568"/>
                    <a:pt x="34" y="596"/>
                  </a:cubicBezTo>
                  <a:cubicBezTo>
                    <a:pt x="39" y="620"/>
                    <a:pt x="60" y="638"/>
                    <a:pt x="85" y="638"/>
                  </a:cubicBezTo>
                  <a:cubicBezTo>
                    <a:pt x="88" y="638"/>
                    <a:pt x="92" y="637"/>
                    <a:pt x="94" y="636"/>
                  </a:cubicBezTo>
                  <a:cubicBezTo>
                    <a:pt x="247" y="606"/>
                    <a:pt x="340" y="482"/>
                    <a:pt x="333" y="321"/>
                  </a:cubicBezTo>
                  <a:cubicBezTo>
                    <a:pt x="327" y="176"/>
                    <a:pt x="231" y="20"/>
                    <a:pt x="60" y="1"/>
                  </a:cubicBezTo>
                  <a:cubicBezTo>
                    <a:pt x="58" y="0"/>
                    <a:pt x="56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3926370" y="1860263"/>
              <a:ext cx="63693" cy="78505"/>
            </a:xfrm>
            <a:custGeom>
              <a:avLst/>
              <a:gdLst/>
              <a:ahLst/>
              <a:cxnLst/>
              <a:rect l="l" t="t" r="r" b="b"/>
              <a:pathLst>
                <a:path w="473" h="583" extrusionOk="0">
                  <a:moveTo>
                    <a:pt x="255" y="0"/>
                  </a:moveTo>
                  <a:cubicBezTo>
                    <a:pt x="237" y="0"/>
                    <a:pt x="219" y="10"/>
                    <a:pt x="210" y="28"/>
                  </a:cubicBezTo>
                  <a:cubicBezTo>
                    <a:pt x="197" y="53"/>
                    <a:pt x="206" y="85"/>
                    <a:pt x="232" y="98"/>
                  </a:cubicBezTo>
                  <a:cubicBezTo>
                    <a:pt x="345" y="159"/>
                    <a:pt x="360" y="275"/>
                    <a:pt x="327" y="357"/>
                  </a:cubicBezTo>
                  <a:cubicBezTo>
                    <a:pt x="302" y="418"/>
                    <a:pt x="241" y="479"/>
                    <a:pt x="147" y="479"/>
                  </a:cubicBezTo>
                  <a:cubicBezTo>
                    <a:pt x="124" y="479"/>
                    <a:pt x="99" y="475"/>
                    <a:pt x="72" y="467"/>
                  </a:cubicBezTo>
                  <a:cubicBezTo>
                    <a:pt x="67" y="466"/>
                    <a:pt x="62" y="465"/>
                    <a:pt x="58" y="465"/>
                  </a:cubicBezTo>
                  <a:cubicBezTo>
                    <a:pt x="35" y="465"/>
                    <a:pt x="15" y="480"/>
                    <a:pt x="8" y="502"/>
                  </a:cubicBezTo>
                  <a:cubicBezTo>
                    <a:pt x="0" y="530"/>
                    <a:pt x="16" y="559"/>
                    <a:pt x="43" y="566"/>
                  </a:cubicBezTo>
                  <a:cubicBezTo>
                    <a:pt x="80" y="577"/>
                    <a:pt x="116" y="582"/>
                    <a:pt x="148" y="582"/>
                  </a:cubicBezTo>
                  <a:cubicBezTo>
                    <a:pt x="284" y="582"/>
                    <a:pt x="381" y="497"/>
                    <a:pt x="422" y="396"/>
                  </a:cubicBezTo>
                  <a:cubicBezTo>
                    <a:pt x="473" y="272"/>
                    <a:pt x="450" y="98"/>
                    <a:pt x="280" y="7"/>
                  </a:cubicBezTo>
                  <a:cubicBezTo>
                    <a:pt x="272" y="2"/>
                    <a:pt x="263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3978752" y="2007581"/>
              <a:ext cx="19391" cy="40397"/>
            </a:xfrm>
            <a:custGeom>
              <a:avLst/>
              <a:gdLst/>
              <a:ahLst/>
              <a:cxnLst/>
              <a:rect l="l" t="t" r="r" b="b"/>
              <a:pathLst>
                <a:path w="144" h="300" extrusionOk="0">
                  <a:moveTo>
                    <a:pt x="59" y="1"/>
                  </a:moveTo>
                  <a:cubicBezTo>
                    <a:pt x="52" y="1"/>
                    <a:pt x="45" y="2"/>
                    <a:pt x="38" y="5"/>
                  </a:cubicBezTo>
                  <a:cubicBezTo>
                    <a:pt x="12" y="17"/>
                    <a:pt x="1" y="48"/>
                    <a:pt x="12" y="73"/>
                  </a:cubicBezTo>
                  <a:cubicBezTo>
                    <a:pt x="34" y="123"/>
                    <a:pt x="38" y="181"/>
                    <a:pt x="23" y="233"/>
                  </a:cubicBezTo>
                  <a:cubicBezTo>
                    <a:pt x="15" y="260"/>
                    <a:pt x="30" y="289"/>
                    <a:pt x="57" y="297"/>
                  </a:cubicBezTo>
                  <a:cubicBezTo>
                    <a:pt x="63" y="298"/>
                    <a:pt x="67" y="299"/>
                    <a:pt x="72" y="299"/>
                  </a:cubicBezTo>
                  <a:cubicBezTo>
                    <a:pt x="94" y="299"/>
                    <a:pt x="115" y="285"/>
                    <a:pt x="121" y="262"/>
                  </a:cubicBezTo>
                  <a:cubicBezTo>
                    <a:pt x="144" y="187"/>
                    <a:pt x="139" y="103"/>
                    <a:pt x="106" y="31"/>
                  </a:cubicBezTo>
                  <a:cubicBezTo>
                    <a:pt x="98" y="12"/>
                    <a:pt x="79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19"/>
          <p:cNvGrpSpPr/>
          <p:nvPr/>
        </p:nvGrpSpPr>
        <p:grpSpPr>
          <a:xfrm>
            <a:off x="4572746" y="3385660"/>
            <a:ext cx="4158343" cy="914400"/>
            <a:chOff x="3557254" y="2749352"/>
            <a:chExt cx="2773385" cy="715401"/>
          </a:xfrm>
        </p:grpSpPr>
        <p:sp>
          <p:nvSpPr>
            <p:cNvPr id="630" name="Google Shape;630;p19"/>
            <p:cNvSpPr/>
            <p:nvPr/>
          </p:nvSpPr>
          <p:spPr>
            <a:xfrm>
              <a:off x="3557254" y="2749352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1" y="1"/>
                  </a:moveTo>
                  <a:lnTo>
                    <a:pt x="1" y="3326"/>
                  </a:lnTo>
                  <a:lnTo>
                    <a:pt x="3983" y="3326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4159375" y="2749355"/>
              <a:ext cx="2171265" cy="715398"/>
            </a:xfrm>
            <a:custGeom>
              <a:avLst/>
              <a:gdLst/>
              <a:ahLst/>
              <a:cxnLst/>
              <a:rect l="l" t="t" r="r" b="b"/>
              <a:pathLst>
                <a:path w="12706" h="3326" extrusionOk="0">
                  <a:moveTo>
                    <a:pt x="1" y="1"/>
                  </a:moveTo>
                  <a:lnTo>
                    <a:pt x="1" y="3326"/>
                  </a:lnTo>
                  <a:lnTo>
                    <a:pt x="12706" y="3326"/>
                  </a:lnTo>
                  <a:lnTo>
                    <a:pt x="12706" y="1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19"/>
          <p:cNvSpPr txBox="1"/>
          <p:nvPr/>
        </p:nvSpPr>
        <p:spPr>
          <a:xfrm>
            <a:off x="5503847" y="1750821"/>
            <a:ext cx="3016785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Fear of dying without dignity after witnessing deaths in ICU</a:t>
            </a:r>
            <a:endParaRPr lang="en-US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1" name="Google Shape;681;p19"/>
          <p:cNvSpPr txBox="1"/>
          <p:nvPr/>
        </p:nvSpPr>
        <p:spPr>
          <a:xfrm>
            <a:off x="1083365" y="3662391"/>
            <a:ext cx="200892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Caregiver guilt and fear of “being next”</a:t>
            </a:r>
            <a:endParaRPr lang="en-US" kern="100" spc="-3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2" name="Google Shape;682;p19"/>
          <p:cNvSpPr txBox="1"/>
          <p:nvPr/>
        </p:nvSpPr>
        <p:spPr>
          <a:xfrm>
            <a:off x="1068851" y="2736177"/>
            <a:ext cx="2684794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4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changes strain relationships</a:t>
            </a:r>
            <a:endParaRPr lang="en-US" kern="100" spc="-3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3" name="Google Shape;683;p19"/>
          <p:cNvSpPr txBox="1"/>
          <p:nvPr/>
        </p:nvSpPr>
        <p:spPr>
          <a:xfrm>
            <a:off x="5553156" y="3475131"/>
            <a:ext cx="3227244" cy="7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Limited mental-health support worsens distress</a:t>
            </a:r>
            <a:endParaRPr lang="en-US" sz="1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5BB8DB7-3139-4DF5-81B1-45DDB641A611}"/>
              </a:ext>
            </a:extLst>
          </p:cNvPr>
          <p:cNvSpPr txBox="1"/>
          <p:nvPr/>
        </p:nvSpPr>
        <p:spPr>
          <a:xfrm>
            <a:off x="1006738" y="4522639"/>
            <a:ext cx="7256956" cy="426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“Behind every person with ALS is a family quietly breaking.”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Suburban scene with solid fill">
            <a:extLst>
              <a:ext uri="{FF2B5EF4-FFF2-40B4-BE49-F238E27FC236}">
                <a16:creationId xmlns:a16="http://schemas.microsoft.com/office/drawing/2014/main" id="{E85E8122-34AA-4CB3-92E6-5319DBA54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177" y="1669503"/>
            <a:ext cx="550561" cy="550561"/>
          </a:xfrm>
          <a:prstGeom prst="rect">
            <a:avLst/>
          </a:prstGeom>
        </p:spPr>
      </p:pic>
      <p:pic>
        <p:nvPicPr>
          <p:cNvPr id="6" name="Graphic 5" descr="Man with cane with solid fill">
            <a:extLst>
              <a:ext uri="{FF2B5EF4-FFF2-40B4-BE49-F238E27FC236}">
                <a16:creationId xmlns:a16="http://schemas.microsoft.com/office/drawing/2014/main" id="{878E7B9A-AE57-4DC8-B8BD-23D1FA9A3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001" y="2734163"/>
            <a:ext cx="659057" cy="659057"/>
          </a:xfrm>
          <a:prstGeom prst="rect">
            <a:avLst/>
          </a:prstGeom>
        </p:spPr>
      </p:pic>
      <p:pic>
        <p:nvPicPr>
          <p:cNvPr id="8" name="Graphic 7" descr="Brain in head with solid fill">
            <a:extLst>
              <a:ext uri="{FF2B5EF4-FFF2-40B4-BE49-F238E27FC236}">
                <a16:creationId xmlns:a16="http://schemas.microsoft.com/office/drawing/2014/main" id="{06ABC70B-47F2-4CF7-83DF-DB5839D632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496" y="3649784"/>
            <a:ext cx="575885" cy="575885"/>
          </a:xfrm>
          <a:prstGeom prst="rect">
            <a:avLst/>
          </a:prstGeom>
        </p:spPr>
      </p:pic>
      <p:pic>
        <p:nvPicPr>
          <p:cNvPr id="10" name="Graphic 9" descr="Medical with solid fill">
            <a:extLst>
              <a:ext uri="{FF2B5EF4-FFF2-40B4-BE49-F238E27FC236}">
                <a16:creationId xmlns:a16="http://schemas.microsoft.com/office/drawing/2014/main" id="{E18786B0-291C-476A-93C0-0554825D51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06012" y="3532223"/>
            <a:ext cx="673339" cy="673339"/>
          </a:xfrm>
          <a:prstGeom prst="rect">
            <a:avLst/>
          </a:prstGeom>
        </p:spPr>
      </p:pic>
      <p:grpSp>
        <p:nvGrpSpPr>
          <p:cNvPr id="37" name="Google Shape;617;p19">
            <a:extLst>
              <a:ext uri="{FF2B5EF4-FFF2-40B4-BE49-F238E27FC236}">
                <a16:creationId xmlns:a16="http://schemas.microsoft.com/office/drawing/2014/main" id="{783E3D95-6894-4D6E-AB8D-4B6ABCC0C041}"/>
              </a:ext>
            </a:extLst>
          </p:cNvPr>
          <p:cNvGrpSpPr/>
          <p:nvPr/>
        </p:nvGrpSpPr>
        <p:grpSpPr>
          <a:xfrm>
            <a:off x="4544536" y="2348127"/>
            <a:ext cx="4158345" cy="766255"/>
            <a:chOff x="3557255" y="1791871"/>
            <a:chExt cx="2773385" cy="715402"/>
          </a:xfrm>
        </p:grpSpPr>
        <p:sp>
          <p:nvSpPr>
            <p:cNvPr id="38" name="Google Shape;618;p19">
              <a:extLst>
                <a:ext uri="{FF2B5EF4-FFF2-40B4-BE49-F238E27FC236}">
                  <a16:creationId xmlns:a16="http://schemas.microsoft.com/office/drawing/2014/main" id="{7DA0FA04-A09D-42D7-A55D-CAA0E001A57B}"/>
                </a:ext>
              </a:extLst>
            </p:cNvPr>
            <p:cNvSpPr/>
            <p:nvPr/>
          </p:nvSpPr>
          <p:spPr>
            <a:xfrm>
              <a:off x="3557255" y="1791871"/>
              <a:ext cx="602259" cy="715398"/>
            </a:xfrm>
            <a:custGeom>
              <a:avLst/>
              <a:gdLst/>
              <a:ahLst/>
              <a:cxnLst/>
              <a:rect l="l" t="t" r="r" b="b"/>
              <a:pathLst>
                <a:path w="3983" h="3326" extrusionOk="0">
                  <a:moveTo>
                    <a:pt x="1" y="0"/>
                  </a:moveTo>
                  <a:lnTo>
                    <a:pt x="1" y="3325"/>
                  </a:lnTo>
                  <a:lnTo>
                    <a:pt x="3983" y="3325"/>
                  </a:lnTo>
                  <a:lnTo>
                    <a:pt x="3983" y="0"/>
                  </a:lnTo>
                  <a:close/>
                </a:path>
              </a:pathLst>
            </a:custGeom>
            <a:solidFill>
              <a:srgbClr val="74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9;p19">
              <a:extLst>
                <a:ext uri="{FF2B5EF4-FFF2-40B4-BE49-F238E27FC236}">
                  <a16:creationId xmlns:a16="http://schemas.microsoft.com/office/drawing/2014/main" id="{88532406-3409-4767-A530-FA5B0F66FEF9}"/>
                </a:ext>
              </a:extLst>
            </p:cNvPr>
            <p:cNvSpPr/>
            <p:nvPr/>
          </p:nvSpPr>
          <p:spPr>
            <a:xfrm>
              <a:off x="4159375" y="1791875"/>
              <a:ext cx="2171265" cy="715398"/>
            </a:xfrm>
            <a:custGeom>
              <a:avLst/>
              <a:gdLst/>
              <a:ahLst/>
              <a:cxnLst/>
              <a:rect l="l" t="t" r="r" b="b"/>
              <a:pathLst>
                <a:path w="12706" h="3326" extrusionOk="0">
                  <a:moveTo>
                    <a:pt x="1" y="0"/>
                  </a:moveTo>
                  <a:lnTo>
                    <a:pt x="1" y="3325"/>
                  </a:lnTo>
                  <a:lnTo>
                    <a:pt x="12706" y="3325"/>
                  </a:lnTo>
                  <a:lnTo>
                    <a:pt x="12706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25CEB04-A84D-4295-BC43-35E45AEC1EDC}"/>
              </a:ext>
            </a:extLst>
          </p:cNvPr>
          <p:cNvSpPr txBox="1"/>
          <p:nvPr/>
        </p:nvSpPr>
        <p:spPr>
          <a:xfrm>
            <a:off x="5553156" y="2457059"/>
            <a:ext cx="2856444" cy="573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roles collapse under the weight of illness</a:t>
            </a:r>
            <a:endParaRPr lang="en-US" sz="1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Man and woman with solid fill">
            <a:extLst>
              <a:ext uri="{FF2B5EF4-FFF2-40B4-BE49-F238E27FC236}">
                <a16:creationId xmlns:a16="http://schemas.microsoft.com/office/drawing/2014/main" id="{319469A9-5F96-47B0-A6BC-74924E5806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81779" y="2491346"/>
            <a:ext cx="521806" cy="5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31248"/>
      </p:ext>
    </p:extLst>
  </p:cSld>
  <p:clrMapOvr>
    <a:masterClrMapping/>
  </p:clrMapOvr>
</p:sld>
</file>

<file path=ppt/theme/theme1.xml><?xml version="1.0" encoding="utf-8"?>
<a:theme xmlns:a="http://schemas.openxmlformats.org/drawingml/2006/main" name="Mental Health Infographics by Slidesgo">
  <a:themeElements>
    <a:clrScheme name="Simple Light">
      <a:dk1>
        <a:srgbClr val="000000"/>
      </a:dk1>
      <a:lt1>
        <a:srgbClr val="FFFFFF"/>
      </a:lt1>
      <a:dk2>
        <a:srgbClr val="74D3DC"/>
      </a:dk2>
      <a:lt2>
        <a:srgbClr val="6146D9"/>
      </a:lt2>
      <a:accent1>
        <a:srgbClr val="C3EBEF"/>
      </a:accent1>
      <a:accent2>
        <a:srgbClr val="7E6CFB"/>
      </a:accent2>
      <a:accent3>
        <a:srgbClr val="77ADE6"/>
      </a:accent3>
      <a:accent4>
        <a:srgbClr val="70C2DF"/>
      </a:accent4>
      <a:accent5>
        <a:srgbClr val="3F2DA5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1129</Words>
  <Application>Microsoft Macintosh PowerPoint</Application>
  <PresentationFormat>On-screen Show (16:9)</PresentationFormat>
  <Paragraphs>79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Fira Sans Extra Condensed ExtraBold</vt:lpstr>
      <vt:lpstr>Roboto</vt:lpstr>
      <vt:lpstr>Fira Sans Extra Condensed SemiBold</vt:lpstr>
      <vt:lpstr>Times New Roman</vt:lpstr>
      <vt:lpstr>Fira Sans Extra Condensed</vt:lpstr>
      <vt:lpstr>Aptos</vt:lpstr>
      <vt:lpstr>Fira Sans Extra Condensed Medium</vt:lpstr>
      <vt:lpstr>Mental Health Infographics by Slidesgo</vt:lpstr>
      <vt:lpstr>PowerPoint Presentation</vt:lpstr>
      <vt:lpstr>What Is ALS/MND?</vt:lpstr>
      <vt:lpstr>My Family’s Reality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Mental and Emotional Toll : Deep Psychological Strain in the Home </vt:lpstr>
      <vt:lpstr>Cultural &amp; Social Misconceptions</vt:lpstr>
      <vt:lpstr>Major Challenges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Akim Corneille Akilimali</dc:creator>
  <cp:lastModifiedBy>Rachel Jones</cp:lastModifiedBy>
  <cp:revision>17</cp:revision>
  <dcterms:modified xsi:type="dcterms:W3CDTF">2025-11-18T14:27:43Z</dcterms:modified>
</cp:coreProperties>
</file>