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35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34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16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1586-F244-46B5-BD74-4A50303CA980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15B6-0DCC-4D02-8A13-CD2A3EB1F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775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1586-F244-46B5-BD74-4A50303CA980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15B6-0DCC-4D02-8A13-CD2A3EB1F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973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1586-F244-46B5-BD74-4A50303CA980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15B6-0DCC-4D02-8A13-CD2A3EB1F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947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1586-F244-46B5-BD74-4A50303CA980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15B6-0DCC-4D02-8A13-CD2A3EB1F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084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1586-F244-46B5-BD74-4A50303CA980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15B6-0DCC-4D02-8A13-CD2A3EB1F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024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1586-F244-46B5-BD74-4A50303CA980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15B6-0DCC-4D02-8A13-CD2A3EB1F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77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1586-F244-46B5-BD74-4A50303CA980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15B6-0DCC-4D02-8A13-CD2A3EB1F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465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1586-F244-46B5-BD74-4A50303CA980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15B6-0DCC-4D02-8A13-CD2A3EB1F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35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1586-F244-46B5-BD74-4A50303CA980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15B6-0DCC-4D02-8A13-CD2A3EB1F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779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1586-F244-46B5-BD74-4A50303CA980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15B6-0DCC-4D02-8A13-CD2A3EB1F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785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1586-F244-46B5-BD74-4A50303CA980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15B6-0DCC-4D02-8A13-CD2A3EB1F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293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61586-F244-46B5-BD74-4A50303CA980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F15B6-0DCC-4D02-8A13-CD2A3EB1F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9279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36" r:id="rId1"/>
    <p:sldLayoutId id="2147484337" r:id="rId2"/>
    <p:sldLayoutId id="2147484338" r:id="rId3"/>
    <p:sldLayoutId id="2147484339" r:id="rId4"/>
    <p:sldLayoutId id="2147484340" r:id="rId5"/>
    <p:sldLayoutId id="2147484341" r:id="rId6"/>
    <p:sldLayoutId id="2147484342" r:id="rId7"/>
    <p:sldLayoutId id="2147484343" r:id="rId8"/>
    <p:sldLayoutId id="2147484344" r:id="rId9"/>
    <p:sldLayoutId id="2147484345" r:id="rId10"/>
    <p:sldLayoutId id="21474843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Jana.Monaco@rareaction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>
                <a:latin typeface="Garamond" panose="02020404030301010803" pitchFamily="18" charset="0"/>
              </a:rPr>
              <a:t>Newborn Screening…</a:t>
            </a:r>
            <a:br>
              <a:rPr lang="en-US" sz="4000" dirty="0">
                <a:latin typeface="Garamond" panose="02020404030301010803" pitchFamily="18" charset="0"/>
              </a:rPr>
            </a:br>
            <a:r>
              <a:rPr lang="en-US" sz="4000" dirty="0">
                <a:latin typeface="Garamond" panose="02020404030301010803" pitchFamily="18" charset="0"/>
              </a:rPr>
              <a:t>     a Lifelong Impact</a:t>
            </a:r>
            <a:br>
              <a:rPr lang="en-US" dirty="0"/>
            </a:br>
            <a:r>
              <a:rPr lang="en-US" dirty="0"/>
              <a:t> 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0236" y="1591561"/>
            <a:ext cx="2584677" cy="2584677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510" y="0"/>
            <a:ext cx="2412490" cy="358284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8879" y="1591561"/>
            <a:ext cx="2171357" cy="217135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5178" y="4195567"/>
            <a:ext cx="2649571" cy="266243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349" y="3762918"/>
            <a:ext cx="2342849" cy="309508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831" y="3249360"/>
            <a:ext cx="2472141" cy="363735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4806"/>
            <a:ext cx="2246811" cy="331847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568" y="3507955"/>
            <a:ext cx="2406226" cy="3378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109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Garamond" panose="02020404030301010803" pitchFamily="18" charset="0"/>
              </a:rPr>
              <a:t>Newborn</a:t>
            </a:r>
            <a:r>
              <a:rPr lang="en-US" dirty="0"/>
              <a:t> Screening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•Newborn Screening has been described as one of the greatest public health initiatives giving newborns a healthy start in life.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•Great strides have been made over the years nationally and internationally.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•The HHS Committee created to address NBS and establish the Recommended Screening Panel (RUSP) was pivotal in helping all states to expand their screening programs.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•HHS Committee disbanding in April has been a critical threat to the future of NBS progress.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•NBS has improved globally, but has far to go. Accomplishments have been made. Give Pakistan example and how Stephen’s story has impacted thanks to Brad and others sharing.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•NBS may be initiated in a public, private, or academic healthcare setting, but sustainability of the system  requires intersection with, and support of, the public health system as stated in </a:t>
            </a:r>
            <a:r>
              <a:rPr lang="en-US" b="1" i="1" dirty="0"/>
              <a:t>“Current Status of Newborn Bloodspot Screening Worldwide 2024: A Comprehensive Review of Recent Activities” (2020-2023)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560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Garamond" panose="02020404030301010803" pitchFamily="18" charset="0"/>
                <a:cs typeface="Times New Roman" panose="02020603050405020304" pitchFamily="18" charset="0"/>
              </a:rPr>
              <a:t>Jana Monaco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/>
              <a:t>Rare Action Network, Volunteer Virginia Ambassador</a:t>
            </a:r>
          </a:p>
          <a:p>
            <a:r>
              <a:rPr lang="en-US" sz="2400" dirty="0"/>
              <a:t>Organic </a:t>
            </a:r>
            <a:r>
              <a:rPr lang="en-US" sz="2400" dirty="0" err="1"/>
              <a:t>Acidemia</a:t>
            </a:r>
            <a:r>
              <a:rPr lang="en-US" sz="2400" dirty="0"/>
              <a:t>, Advocacy Liaison</a:t>
            </a:r>
          </a:p>
          <a:p>
            <a:r>
              <a:rPr lang="en-US" sz="2400" dirty="0">
                <a:hlinkClick r:id="rId2"/>
              </a:rPr>
              <a:t>Jana.Monaco@rareaction.org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Newborn Screening News Story</a:t>
            </a:r>
          </a:p>
          <a:p>
            <a:r>
              <a:rPr lang="en-US" sz="1600" dirty="0"/>
              <a:t>https://wjla.com/news/local/newborn-screenings-hhs-us-health-human-services-baby-diseases-tests-birth-metachromatic-leukodystrophy-mld-duchenne-muscular-dystrophy-dnd-recommended-uniform-screening-panel-trump-cuts?trk=feed-detail_main-feed-card_feed-article-content&amp;fbclid=IwY2xjawNh-mpleHRuA2FlbQIxMQABHq2mk6E3BEwfCB9sNIQgdKhwsh4EgbEXsxtdIGID7XSbO8stpp_jaC_oX0Tt_aem_jwnOoQTHIZup-OT-JH10-g</a:t>
            </a:r>
          </a:p>
          <a:p>
            <a:endParaRPr lang="en-US" sz="1600" dirty="0"/>
          </a:p>
          <a:p>
            <a:endParaRPr lang="en-US" sz="1600" dirty="0"/>
          </a:p>
          <a:p>
            <a:pPr marL="0" indent="0" algn="ctr">
              <a:buNone/>
            </a:pPr>
            <a:r>
              <a:rPr lang="en-US" sz="4000" dirty="0">
                <a:latin typeface="Garamond" panose="02020404030301010803" pitchFamily="18" charset="0"/>
              </a:rPr>
              <a:t>Thank you!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39981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1204</TotalTime>
  <Words>243</Words>
  <Application>Microsoft Macintosh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Garamond</vt:lpstr>
      <vt:lpstr>Office Theme</vt:lpstr>
      <vt:lpstr>Newborn Screening…      a Lifelong Impact  </vt:lpstr>
      <vt:lpstr>Newborn Screening Matters</vt:lpstr>
      <vt:lpstr>Jana Monaco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Rachel Jones</cp:lastModifiedBy>
  <cp:revision>25</cp:revision>
  <dcterms:created xsi:type="dcterms:W3CDTF">2025-10-19T06:00:08Z</dcterms:created>
  <dcterms:modified xsi:type="dcterms:W3CDTF">2025-11-20T15:58:05Z</dcterms:modified>
</cp:coreProperties>
</file>