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C4BC-6DF7-6473-C2D1-1945A60C5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28ECF-83E1-2B72-B3C2-A7EFD8E8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6277-5F09-58A2-499F-60E7041E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D0C8A-0F6C-2623-4AA0-E4322878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CC707-5A1B-861B-8CC2-DFB247E3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3D71-1772-4EF3-CDB9-0DC7A194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4546-1593-FF98-A371-99E0E5B87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033E-06C5-03A7-A31A-8204F5F0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D8634-2F47-9F93-E20B-99EADB4D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49FBA-AFF3-6223-5C34-4D3D2A62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5024D-6215-D42D-A2C4-62EC0B01C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1591D-6236-86BE-5E44-E26083CC7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39FE-3393-826E-6C1B-E2292AF8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A004-93F8-F017-D7B6-28D6D3D3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AA5AB-A351-1CD9-9DE7-7B44A1CB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21B7-18BE-09F4-971A-11E9AAE6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3B15-D4D5-4366-6B4B-744698B26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B1BAB-5957-A0A4-E863-4A416DA4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6B4E-AE52-914C-3E75-94B88D44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028FA-988A-8BBA-24B1-B87F89FE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BA62-8DF0-79CC-DA03-8C29B401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9F5F4-DDDE-A258-355E-4329FB34D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D77B-14A5-0A24-8A78-45C70E21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1E4B-A3F0-E406-3494-84F86350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5D28-BEE6-1D4F-D6A0-45B8428E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A514-D692-D3C4-CDD1-EDA29A15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15DE-862A-9ECB-F84D-D46F86141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7FC64-F59E-D126-E0B2-6784E9380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69724-D44F-80BD-1866-1ADB3678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A7B1A-1E41-871A-0898-6F285D38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DFB1-29F4-9A70-C9D5-8FE54737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500B-E9FF-367D-1A1F-D8135943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4482A-1D1C-E963-7FFD-85F4DE30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05FD8-AA5A-E2F8-9C63-1B56E6AF3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674E6-A7B7-15AB-6A10-8D988307D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1D2FC-1BB6-5732-3F77-B9EBC11FB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A2C12-AC27-A5F0-F749-312AD6ED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D2D3E-91FA-8B4D-9792-825ABD03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E8E20-12F6-4D25-31ED-578679DB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C59B-DF9D-5D13-B7BD-631A15A9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E3D3A-F6C7-F37A-DA7E-605940EF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6BAC7-329F-9076-D3B7-484BB251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27EF5-0BC4-19FB-8AB2-462FA4D9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D2E0A-15BC-83EA-497A-4BAE1091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F92D8-9936-B66C-1D15-EF46E74E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4F490-9D86-D799-2BE9-281F5F0D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B117-9758-51EA-444C-F5AE1CB6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6CC69-B19E-15F6-961F-0A0F9B92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34BAC-D478-FB44-07C4-096C8D98C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A50FE-8534-4EE5-207D-5D9EAC22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C0D70-1672-B102-6640-F5D485A6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61F16-8349-DF09-8470-5501AFDC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C8A4-039D-6E4B-661B-44503AE8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69507-AD76-B625-9BC1-D6198E265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B7997-9FDC-1892-4F65-98F23961B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5977F-045D-B882-C565-2510402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43CFF-0E10-0932-2882-9111985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84F07-E231-2F48-FB76-2FD16CF4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98D77-04D5-07A6-9557-2BFE2047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75443-1282-9745-B612-0F25FE429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034C-FB9B-C740-148F-7C755335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5D993-D8AE-1843-ADE2-F05ABDD4E45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688CB-C653-A8F8-89A0-89FEB47CE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727B-6C52-EA04-BFC2-92EFB3D1A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9E45F-059A-7742-9363-AEC35C02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ollage of a person and a child&#10;&#10;AI-generated content may be incorrect.">
            <a:extLst>
              <a:ext uri="{FF2B5EF4-FFF2-40B4-BE49-F238E27FC236}">
                <a16:creationId xmlns:a16="http://schemas.microsoft.com/office/drawing/2014/main" id="{AD59D61C-22A4-89B1-388F-80299DC3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07" b="192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2A252-8706-41EB-C87C-B8C6C9F30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holding a banner&#10;&#10;AI-generated content may be incorrect.">
            <a:extLst>
              <a:ext uri="{FF2B5EF4-FFF2-40B4-BE49-F238E27FC236}">
                <a16:creationId xmlns:a16="http://schemas.microsoft.com/office/drawing/2014/main" id="{2B34D2FB-7091-C4BF-24B7-77EC4FFC3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Sydney Clark</dc:creator>
  <cp:lastModifiedBy>Sydney Clark</cp:lastModifiedBy>
  <cp:revision>1</cp:revision>
  <dcterms:created xsi:type="dcterms:W3CDTF">2025-11-17T12:40:41Z</dcterms:created>
  <dcterms:modified xsi:type="dcterms:W3CDTF">2025-11-17T12:42:23Z</dcterms:modified>
</cp:coreProperties>
</file>