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96" r:id="rId2"/>
    <p:sldMasterId id="2147483799" r:id="rId3"/>
    <p:sldMasterId id="2147483803" r:id="rId4"/>
    <p:sldMasterId id="2147483807" r:id="rId5"/>
  </p:sldMasterIdLst>
  <p:notesMasterIdLst>
    <p:notesMasterId r:id="rId29"/>
  </p:notesMasterIdLst>
  <p:sldIdLst>
    <p:sldId id="305" r:id="rId6"/>
    <p:sldId id="309" r:id="rId7"/>
    <p:sldId id="310" r:id="rId8"/>
    <p:sldId id="311" r:id="rId9"/>
    <p:sldId id="312" r:id="rId10"/>
    <p:sldId id="268" r:id="rId11"/>
    <p:sldId id="313" r:id="rId12"/>
    <p:sldId id="308" r:id="rId13"/>
    <p:sldId id="314" r:id="rId14"/>
    <p:sldId id="315" r:id="rId15"/>
    <p:sldId id="307" r:id="rId16"/>
    <p:sldId id="302" r:id="rId17"/>
    <p:sldId id="316" r:id="rId18"/>
    <p:sldId id="317" r:id="rId19"/>
    <p:sldId id="318" r:id="rId20"/>
    <p:sldId id="319" r:id="rId21"/>
    <p:sldId id="320" r:id="rId22"/>
    <p:sldId id="321" r:id="rId23"/>
    <p:sldId id="322" r:id="rId24"/>
    <p:sldId id="323" r:id="rId25"/>
    <p:sldId id="324" r:id="rId26"/>
    <p:sldId id="304" r:id="rId27"/>
    <p:sldId id="263" r:id="rId28"/>
  </p:sldIdLst>
  <p:sldSz cx="24382413" cy="13716000"/>
  <p:notesSz cx="6858000" cy="9144000"/>
  <p:defaultTextStyle>
    <a:defPPr>
      <a:defRPr lang="de-D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DDDDDD"/>
    <a:srgbClr val="DA5224"/>
    <a:srgbClr val="DC2326"/>
    <a:srgbClr val="AD1F2C"/>
    <a:srgbClr val="7F1B32"/>
    <a:srgbClr val="0A6E38"/>
    <a:srgbClr val="046C7F"/>
    <a:srgbClr val="828282"/>
    <a:srgbClr val="19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15" autoAdjust="0"/>
    <p:restoredTop sz="94863" autoAdjust="0"/>
  </p:normalViewPr>
  <p:slideViewPr>
    <p:cSldViewPr snapToGrid="0" snapToObjects="1">
      <p:cViewPr varScale="1">
        <p:scale>
          <a:sx n="57" d="100"/>
          <a:sy n="57" d="100"/>
        </p:scale>
        <p:origin x="176" y="31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9639C-3154-3842-9CC8-E031AA442562}" type="datetimeFigureOut">
              <a:rPr lang="en-US" smtClean="0"/>
              <a:t>6/6/25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3E58A-60B0-AB4C-BC36-4BB6A93CB81F}" type="slidenum">
              <a:rPr lang="en-US" smtClean="0"/>
              <a:t>‹#›</a:t>
            </a:fld>
            <a:endParaRPr lang="en-US" dirty="0"/>
          </a:p>
        </p:txBody>
      </p:sp>
    </p:spTree>
    <p:extLst>
      <p:ext uri="{BB962C8B-B14F-4D97-AF65-F5344CB8AC3E}">
        <p14:creationId xmlns:p14="http://schemas.microsoft.com/office/powerpoint/2010/main" val="114146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0BC9A-01A3-734C-B72C-7138BF026433}" type="slidenum">
              <a:rPr lang="en-US" smtClean="0"/>
              <a:t>23</a:t>
            </a:fld>
            <a:endParaRPr lang="en-US" dirty="0"/>
          </a:p>
        </p:txBody>
      </p:sp>
    </p:spTree>
    <p:extLst>
      <p:ext uri="{BB962C8B-B14F-4D97-AF65-F5344CB8AC3E}">
        <p14:creationId xmlns:p14="http://schemas.microsoft.com/office/powerpoint/2010/main" val="627365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250869" y="1482799"/>
            <a:ext cx="2863215" cy="11927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3251924" y="10570891"/>
            <a:ext cx="2863215" cy="2839682"/>
          </a:xfrm>
          <a:prstGeom prst="rect">
            <a:avLst/>
          </a:prstGeom>
          <a:solidFill>
            <a:srgbClr val="C4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252979" y="10570891"/>
            <a:ext cx="2863215" cy="2839682"/>
          </a:xfrm>
          <a:prstGeom prst="rect">
            <a:avLst/>
          </a:prstGeom>
          <a:solidFill>
            <a:srgbClr val="68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9254034" y="10570891"/>
            <a:ext cx="2863215" cy="2839682"/>
          </a:xfrm>
          <a:prstGeom prst="rect">
            <a:avLst/>
          </a:prstGeom>
          <a:solidFill>
            <a:srgbClr val="7F1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12255089" y="10570891"/>
            <a:ext cx="2863215" cy="2839682"/>
          </a:xfrm>
          <a:prstGeom prst="rect">
            <a:avLst/>
          </a:prstGeom>
          <a:solidFill>
            <a:srgbClr val="AD1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15256144" y="10570891"/>
            <a:ext cx="2863215" cy="2839682"/>
          </a:xfrm>
          <a:prstGeom prst="rect">
            <a:avLst/>
          </a:prstGeom>
          <a:solidFill>
            <a:srgbClr val="DC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257199" y="10570891"/>
            <a:ext cx="2863215" cy="2839682"/>
          </a:xfrm>
          <a:prstGeom prst="rect">
            <a:avLst/>
          </a:prstGeom>
          <a:solidFill>
            <a:srgbClr val="DA5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userDrawn="1"/>
        </p:nvSpPr>
        <p:spPr>
          <a:xfrm>
            <a:off x="21229808" y="10570891"/>
            <a:ext cx="2863215" cy="2839682"/>
          </a:xfrm>
          <a:prstGeom prst="rect">
            <a:avLst/>
          </a:prstGeom>
          <a:solidFill>
            <a:srgbClr val="EEA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3251924" y="7530611"/>
            <a:ext cx="2863215" cy="2839682"/>
          </a:xfrm>
          <a:prstGeom prst="rect">
            <a:avLst/>
          </a:prstGeom>
          <a:solidFill>
            <a:srgbClr val="005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6252979" y="7530611"/>
            <a:ext cx="2863215" cy="2839682"/>
          </a:xfrm>
          <a:prstGeom prst="rect">
            <a:avLst/>
          </a:prstGeom>
          <a:solidFill>
            <a:srgbClr val="43B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userDrawn="1"/>
        </p:nvSpPr>
        <p:spPr>
          <a:xfrm>
            <a:off x="9254034" y="7530611"/>
            <a:ext cx="2863215" cy="2839682"/>
          </a:xfrm>
          <a:prstGeom prst="rect">
            <a:avLst/>
          </a:prstGeom>
          <a:solidFill>
            <a:srgbClr val="52C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userDrawn="1"/>
        </p:nvSpPr>
        <p:spPr>
          <a:xfrm>
            <a:off x="12255089" y="7530611"/>
            <a:ext cx="2863215" cy="2839682"/>
          </a:xfrm>
          <a:prstGeom prst="rect">
            <a:avLst/>
          </a:prstGeom>
          <a:solidFill>
            <a:srgbClr val="046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userDrawn="1"/>
        </p:nvSpPr>
        <p:spPr>
          <a:xfrm>
            <a:off x="15256144" y="7530611"/>
            <a:ext cx="2863215" cy="2839682"/>
          </a:xfrm>
          <a:prstGeom prst="rect">
            <a:avLst/>
          </a:prstGeom>
          <a:solidFill>
            <a:srgbClr val="0A6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userDrawn="1"/>
        </p:nvSpPr>
        <p:spPr>
          <a:xfrm>
            <a:off x="18257199" y="7530611"/>
            <a:ext cx="2863215" cy="2839682"/>
          </a:xfrm>
          <a:prstGeom prst="rect">
            <a:avLst/>
          </a:prstGeom>
          <a:solidFill>
            <a:srgbClr val="077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21229808" y="7530611"/>
            <a:ext cx="2863215" cy="2839682"/>
          </a:xfrm>
          <a:prstGeom prst="rect">
            <a:avLst/>
          </a:prstGeom>
          <a:solidFill>
            <a:srgbClr val="8AB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userDrawn="1"/>
        </p:nvSpPr>
        <p:spPr>
          <a:xfrm>
            <a:off x="21229808" y="4529702"/>
            <a:ext cx="2863215" cy="2839682"/>
          </a:xfrm>
          <a:prstGeom prst="rect">
            <a:avLst/>
          </a:prstGeom>
          <a:solidFill>
            <a:srgbClr val="EC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userDrawn="1"/>
        </p:nvSpPr>
        <p:spPr>
          <a:xfrm>
            <a:off x="21229808" y="1482799"/>
            <a:ext cx="2863215" cy="2839682"/>
          </a:xfrm>
          <a:prstGeom prst="rect">
            <a:avLst/>
          </a:prstGeom>
          <a:solidFill>
            <a:schemeClr val="bg1"/>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userDrawn="1"/>
        </p:nvSpPr>
        <p:spPr>
          <a:xfrm>
            <a:off x="15298097" y="4523079"/>
            <a:ext cx="5799248" cy="283968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userDrawn="1"/>
        </p:nvSpPr>
        <p:spPr>
          <a:xfrm>
            <a:off x="15298097" y="1482799"/>
            <a:ext cx="5799248" cy="2839682"/>
          </a:xfrm>
          <a:prstGeom prst="rect">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userDrawn="1"/>
        </p:nvSpPr>
        <p:spPr>
          <a:xfrm>
            <a:off x="9248658" y="1482799"/>
            <a:ext cx="5892716" cy="5847214"/>
          </a:xfrm>
          <a:prstGeom prst="rect">
            <a:avLst/>
          </a:prstGeom>
          <a:solidFill>
            <a:srgbClr val="828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userDrawn="1"/>
        </p:nvSpPr>
        <p:spPr>
          <a:xfrm>
            <a:off x="3246547" y="1482799"/>
            <a:ext cx="5869647" cy="5847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9168"/>
          <a:stretch/>
        </p:blipFill>
        <p:spPr>
          <a:xfrm>
            <a:off x="0" y="2628900"/>
            <a:ext cx="24382413" cy="11086207"/>
          </a:xfrm>
          <a:prstGeom prst="rect">
            <a:avLst/>
          </a:prstGeom>
        </p:spPr>
      </p:pic>
      <p:sp>
        <p:nvSpPr>
          <p:cNvPr id="28" name="Text Placeholder 4"/>
          <p:cNvSpPr>
            <a:spLocks noGrp="1"/>
          </p:cNvSpPr>
          <p:nvPr>
            <p:ph type="body" sz="quarter" idx="10" hasCustomPrompt="1"/>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r>
              <a:rPr lang="en-US" dirty="0"/>
              <a:t>Color Swatches</a:t>
            </a:r>
          </a:p>
        </p:txBody>
      </p:sp>
    </p:spTree>
    <p:extLst>
      <p:ext uri="{BB962C8B-B14F-4D97-AF65-F5344CB8AC3E}">
        <p14:creationId xmlns:p14="http://schemas.microsoft.com/office/powerpoint/2010/main" val="156748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 text w/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4"/>
          <p:cNvSpPr>
            <a:spLocks noGrp="1"/>
          </p:cNvSpPr>
          <p:nvPr>
            <p:ph type="body" sz="quarter" idx="2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3"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5" name="Inhaltsplatzhalter 2"/>
          <p:cNvSpPr>
            <a:spLocks noGrp="1"/>
          </p:cNvSpPr>
          <p:nvPr>
            <p:ph sz="half" idx="1" hasCustomPrompt="1"/>
          </p:nvPr>
        </p:nvSpPr>
        <p:spPr>
          <a:xfrm flipH="1">
            <a:off x="1676393" y="4714875"/>
            <a:ext cx="5019294"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Inhaltsplatzhalter 2"/>
          <p:cNvSpPr>
            <a:spLocks noGrp="1"/>
          </p:cNvSpPr>
          <p:nvPr>
            <p:ph sz="half" idx="15" hasCustomPrompt="1"/>
          </p:nvPr>
        </p:nvSpPr>
        <p:spPr>
          <a:xfrm flipH="1">
            <a:off x="6913179" y="4714875"/>
            <a:ext cx="5019294"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Inhaltsplatzhalter 2"/>
          <p:cNvSpPr>
            <a:spLocks noGrp="1"/>
          </p:cNvSpPr>
          <p:nvPr>
            <p:ph sz="half" idx="16" hasCustomPrompt="1"/>
          </p:nvPr>
        </p:nvSpPr>
        <p:spPr>
          <a:xfrm flipH="1">
            <a:off x="12191205" y="4714875"/>
            <a:ext cx="5019294"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Inhaltsplatzhalter 2"/>
          <p:cNvSpPr>
            <a:spLocks noGrp="1"/>
          </p:cNvSpPr>
          <p:nvPr>
            <p:ph sz="half" idx="21" hasCustomPrompt="1"/>
          </p:nvPr>
        </p:nvSpPr>
        <p:spPr>
          <a:xfrm flipH="1">
            <a:off x="17686718" y="4714875"/>
            <a:ext cx="5019294"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9"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15935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title + BLEED image">
    <p:spTree>
      <p:nvGrpSpPr>
        <p:cNvPr id="1" name=""/>
        <p:cNvGrpSpPr/>
        <p:nvPr/>
      </p:nvGrpSpPr>
      <p:grpSpPr>
        <a:xfrm>
          <a:off x="0" y="0"/>
          <a:ext cx="0" cy="0"/>
          <a:chOff x="0" y="0"/>
          <a:chExt cx="0" cy="0"/>
        </a:xfrm>
      </p:grpSpPr>
      <p:sp>
        <p:nvSpPr>
          <p:cNvPr id="5" name="Bild"/>
          <p:cNvSpPr>
            <a:spLocks noGrp="1"/>
          </p:cNvSpPr>
          <p:nvPr>
            <p:ph type="pic" sz="half" idx="15"/>
          </p:nvPr>
        </p:nvSpPr>
        <p:spPr>
          <a:xfrm>
            <a:off x="0" y="3200401"/>
            <a:ext cx="24384000" cy="10515599"/>
          </a:xfrm>
          <a:prstGeom prst="rect">
            <a:avLst/>
          </a:prstGeom>
        </p:spPr>
        <p:txBody>
          <a:bodyPr lIns="91439" tIns="45719" rIns="91439" bIns="45719" anchor="t">
            <a:noAutofit/>
          </a:bodyPr>
          <a:lstStyle/>
          <a:p>
            <a:endParaRPr dirty="0"/>
          </a:p>
        </p:txBody>
      </p:sp>
      <p:sp>
        <p:nvSpPr>
          <p:cNvPr id="3" name="Title 2"/>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109376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col + image right w/subhea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8"/>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Inhaltsplatzhalter 2"/>
          <p:cNvSpPr>
            <a:spLocks noGrp="1"/>
          </p:cNvSpPr>
          <p:nvPr>
            <p:ph sz="half" idx="1" hasCustomPrompt="1"/>
          </p:nvPr>
        </p:nvSpPr>
        <p:spPr>
          <a:xfrm flipH="1">
            <a:off x="1676394"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2" name="Inhaltsplatzhalter 2"/>
          <p:cNvSpPr>
            <a:spLocks noGrp="1"/>
          </p:cNvSpPr>
          <p:nvPr>
            <p:ph sz="half" idx="14" hasCustomPrompt="1"/>
          </p:nvPr>
        </p:nvSpPr>
        <p:spPr>
          <a:xfrm flipH="1">
            <a:off x="12323757"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3"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960073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 + image left w/subhead">
    <p:spTree>
      <p:nvGrpSpPr>
        <p:cNvPr id="1" name=""/>
        <p:cNvGrpSpPr/>
        <p:nvPr/>
      </p:nvGrpSpPr>
      <p:grpSpPr>
        <a:xfrm>
          <a:off x="0" y="0"/>
          <a:ext cx="0" cy="0"/>
          <a:chOff x="0" y="0"/>
          <a:chExt cx="0" cy="0"/>
        </a:xfrm>
      </p:grpSpPr>
      <p:sp>
        <p:nvSpPr>
          <p:cNvPr id="5" name="Bild"/>
          <p:cNvSpPr>
            <a:spLocks noGrp="1"/>
          </p:cNvSpPr>
          <p:nvPr>
            <p:ph type="pic" sz="half" idx="15"/>
          </p:nvPr>
        </p:nvSpPr>
        <p:spPr>
          <a:xfrm>
            <a:off x="1619861" y="4714875"/>
            <a:ext cx="10467364" cy="7456104"/>
          </a:xfrm>
          <a:prstGeom prst="rect">
            <a:avLst/>
          </a:prstGeom>
        </p:spPr>
        <p:txBody>
          <a:bodyPr lIns="91439" tIns="45719" rIns="91439" bIns="45719" anchor="t">
            <a:noAutofit/>
          </a:bodyPr>
          <a:lstStyle/>
          <a:p>
            <a:endParaRPr lang="en-US" noProof="0" dirty="0"/>
          </a:p>
        </p:txBody>
      </p:sp>
      <p:sp>
        <p:nvSpPr>
          <p:cNvPr id="7" name="Text Placeholder 4"/>
          <p:cNvSpPr>
            <a:spLocks noGrp="1"/>
          </p:cNvSpPr>
          <p:nvPr>
            <p:ph type="body" sz="quarter" idx="18"/>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2" name="Inhaltsplatzhalter 2"/>
          <p:cNvSpPr>
            <a:spLocks noGrp="1"/>
          </p:cNvSpPr>
          <p:nvPr>
            <p:ph sz="half" idx="14" hasCustomPrompt="1"/>
          </p:nvPr>
        </p:nvSpPr>
        <p:spPr>
          <a:xfrm flipH="1">
            <a:off x="12323757"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644056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 + 1 image right">
    <p:spTree>
      <p:nvGrpSpPr>
        <p:cNvPr id="1" name=""/>
        <p:cNvGrpSpPr/>
        <p:nvPr/>
      </p:nvGrpSpPr>
      <p:grpSpPr>
        <a:xfrm>
          <a:off x="0" y="0"/>
          <a:ext cx="0" cy="0"/>
          <a:chOff x="0" y="0"/>
          <a:chExt cx="0" cy="0"/>
        </a:xfrm>
      </p:grpSpPr>
      <p:sp>
        <p:nvSpPr>
          <p:cNvPr id="8" name="Bild"/>
          <p:cNvSpPr>
            <a:spLocks noGrp="1"/>
          </p:cNvSpPr>
          <p:nvPr>
            <p:ph type="pic" sz="half" idx="15"/>
          </p:nvPr>
        </p:nvSpPr>
        <p:spPr>
          <a:xfrm>
            <a:off x="12191204" y="4714875"/>
            <a:ext cx="10514807" cy="7456104"/>
          </a:xfrm>
          <a:prstGeom prst="rect">
            <a:avLst/>
          </a:prstGeom>
        </p:spPr>
        <p:txBody>
          <a:bodyPr lIns="91439" tIns="45719" rIns="91439" bIns="45719" anchor="t">
            <a:noAutofit/>
          </a:bodyPr>
          <a:lstStyle/>
          <a:p>
            <a:endParaRPr lang="en-US" noProof="0" dirty="0"/>
          </a:p>
        </p:txBody>
      </p:sp>
      <p:sp>
        <p:nvSpPr>
          <p:cNvPr id="2" name="Title 1"/>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8"/>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4"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5" name="Inhaltsplatzhalter 2"/>
          <p:cNvSpPr>
            <a:spLocks noGrp="1"/>
          </p:cNvSpPr>
          <p:nvPr>
            <p:ph sz="half" idx="1" hasCustomPrompt="1"/>
          </p:nvPr>
        </p:nvSpPr>
        <p:spPr>
          <a:xfrm flipH="1">
            <a:off x="1676394"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51934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 + 2 image right">
    <p:spTree>
      <p:nvGrpSpPr>
        <p:cNvPr id="1" name=""/>
        <p:cNvGrpSpPr/>
        <p:nvPr/>
      </p:nvGrpSpPr>
      <p:grpSpPr>
        <a:xfrm>
          <a:off x="0" y="0"/>
          <a:ext cx="0" cy="0"/>
          <a:chOff x="0" y="0"/>
          <a:chExt cx="0" cy="0"/>
        </a:xfrm>
      </p:grpSpPr>
      <p:sp>
        <p:nvSpPr>
          <p:cNvPr id="8" name="Bild"/>
          <p:cNvSpPr>
            <a:spLocks noGrp="1"/>
          </p:cNvSpPr>
          <p:nvPr>
            <p:ph type="pic" sz="half" idx="15"/>
          </p:nvPr>
        </p:nvSpPr>
        <p:spPr>
          <a:xfrm>
            <a:off x="17542803" y="4714875"/>
            <a:ext cx="5163209" cy="7456104"/>
          </a:xfrm>
          <a:prstGeom prst="rect">
            <a:avLst/>
          </a:prstGeom>
        </p:spPr>
        <p:txBody>
          <a:bodyPr lIns="91439" tIns="45719" rIns="91439" bIns="45719" anchor="t">
            <a:noAutofit/>
          </a:bodyPr>
          <a:lstStyle/>
          <a:p>
            <a:endParaRPr dirty="0"/>
          </a:p>
        </p:txBody>
      </p:sp>
      <p:sp>
        <p:nvSpPr>
          <p:cNvPr id="10" name="Bild"/>
          <p:cNvSpPr>
            <a:spLocks noGrp="1"/>
          </p:cNvSpPr>
          <p:nvPr>
            <p:ph type="pic" sz="half" idx="16"/>
          </p:nvPr>
        </p:nvSpPr>
        <p:spPr>
          <a:xfrm>
            <a:off x="12191205" y="4714875"/>
            <a:ext cx="5016062" cy="7456104"/>
          </a:xfrm>
          <a:prstGeom prst="rect">
            <a:avLst/>
          </a:prstGeom>
        </p:spPr>
        <p:txBody>
          <a:bodyPr lIns="91439" tIns="45719" rIns="91439" bIns="45719" anchor="t">
            <a:noAutofit/>
          </a:bodyPr>
          <a:lstStyle/>
          <a:p>
            <a:endParaRPr dirty="0"/>
          </a:p>
        </p:txBody>
      </p:sp>
      <p:sp>
        <p:nvSpPr>
          <p:cNvPr id="2" name="Title 1"/>
          <p:cNvSpPr>
            <a:spLocks noGrp="1"/>
          </p:cNvSpPr>
          <p:nvPr>
            <p:ph type="title"/>
          </p:nvPr>
        </p:nvSpPr>
        <p:spPr/>
        <p:txBody>
          <a:bodyPr/>
          <a:lstStyle/>
          <a:p>
            <a:r>
              <a:rPr lang="en-US"/>
              <a:t>Click to edit Master title style</a:t>
            </a:r>
          </a:p>
        </p:txBody>
      </p:sp>
      <p:sp>
        <p:nvSpPr>
          <p:cNvPr id="13" name="Text Placeholder 4"/>
          <p:cNvSpPr>
            <a:spLocks noGrp="1"/>
          </p:cNvSpPr>
          <p:nvPr>
            <p:ph type="body" sz="quarter" idx="18"/>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4" name="Inhaltsplatzhalter 2"/>
          <p:cNvSpPr>
            <a:spLocks noGrp="1"/>
          </p:cNvSpPr>
          <p:nvPr>
            <p:ph sz="half" idx="1" hasCustomPrompt="1"/>
          </p:nvPr>
        </p:nvSpPr>
        <p:spPr>
          <a:xfrm flipH="1">
            <a:off x="1676394"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5"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746544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1 Col + 2 image right">
    <p:spTree>
      <p:nvGrpSpPr>
        <p:cNvPr id="1" name=""/>
        <p:cNvGrpSpPr/>
        <p:nvPr/>
      </p:nvGrpSpPr>
      <p:grpSpPr>
        <a:xfrm>
          <a:off x="0" y="0"/>
          <a:ext cx="0" cy="0"/>
          <a:chOff x="0" y="0"/>
          <a:chExt cx="0" cy="0"/>
        </a:xfrm>
      </p:grpSpPr>
      <p:sp>
        <p:nvSpPr>
          <p:cNvPr id="13" name="Bild"/>
          <p:cNvSpPr>
            <a:spLocks noGrp="1"/>
          </p:cNvSpPr>
          <p:nvPr>
            <p:ph type="pic" sz="half" idx="15"/>
          </p:nvPr>
        </p:nvSpPr>
        <p:spPr>
          <a:xfrm>
            <a:off x="16029009" y="4714875"/>
            <a:ext cx="6677003" cy="7456104"/>
          </a:xfrm>
          <a:prstGeom prst="rect">
            <a:avLst/>
          </a:prstGeom>
        </p:spPr>
        <p:txBody>
          <a:bodyPr lIns="91439" tIns="45719" rIns="91439" bIns="45719" anchor="t">
            <a:noAutofit/>
          </a:bodyPr>
          <a:lstStyle/>
          <a:p>
            <a:endParaRPr dirty="0"/>
          </a:p>
        </p:txBody>
      </p:sp>
      <p:sp>
        <p:nvSpPr>
          <p:cNvPr id="14" name="Bild"/>
          <p:cNvSpPr>
            <a:spLocks noGrp="1"/>
          </p:cNvSpPr>
          <p:nvPr>
            <p:ph type="pic" sz="half" idx="16"/>
          </p:nvPr>
        </p:nvSpPr>
        <p:spPr>
          <a:xfrm>
            <a:off x="9138195" y="4714875"/>
            <a:ext cx="6486715" cy="7456104"/>
          </a:xfrm>
          <a:prstGeom prst="rect">
            <a:avLst/>
          </a:prstGeom>
        </p:spPr>
        <p:txBody>
          <a:bodyPr lIns="91439" tIns="45719" rIns="91439" bIns="45719" anchor="t">
            <a:noAutofit/>
          </a:bodyPr>
          <a:lstStyle/>
          <a:p>
            <a:endParaRPr dirty="0"/>
          </a:p>
        </p:txBody>
      </p:sp>
      <p:sp>
        <p:nvSpPr>
          <p:cNvPr id="2" name="Title 1"/>
          <p:cNvSpPr>
            <a:spLocks noGrp="1"/>
          </p:cNvSpPr>
          <p:nvPr>
            <p:ph type="title"/>
          </p:nvPr>
        </p:nvSpPr>
        <p:spPr/>
        <p:txBody>
          <a:bodyPr/>
          <a:lstStyle/>
          <a:p>
            <a:r>
              <a:rPr lang="en-US"/>
              <a:t>Click to edit Master title style</a:t>
            </a:r>
          </a:p>
        </p:txBody>
      </p:sp>
      <p:sp>
        <p:nvSpPr>
          <p:cNvPr id="8" name="Text Placeholder 4"/>
          <p:cNvSpPr>
            <a:spLocks noGrp="1"/>
          </p:cNvSpPr>
          <p:nvPr>
            <p:ph type="body" sz="quarter" idx="18"/>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0"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Inhaltsplatzhalter 2"/>
          <p:cNvSpPr>
            <a:spLocks noGrp="1"/>
          </p:cNvSpPr>
          <p:nvPr>
            <p:ph sz="half" idx="1" hasCustomPrompt="1"/>
          </p:nvPr>
        </p:nvSpPr>
        <p:spPr>
          <a:xfrm flipH="1">
            <a:off x="1676394" y="4714875"/>
            <a:ext cx="7057702"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5"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277150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 + image right">
    <p:spTree>
      <p:nvGrpSpPr>
        <p:cNvPr id="1" name=""/>
        <p:cNvGrpSpPr/>
        <p:nvPr/>
      </p:nvGrpSpPr>
      <p:grpSpPr>
        <a:xfrm>
          <a:off x="0" y="0"/>
          <a:ext cx="0" cy="0"/>
          <a:chOff x="0" y="0"/>
          <a:chExt cx="0" cy="0"/>
        </a:xfrm>
      </p:grpSpPr>
      <p:sp>
        <p:nvSpPr>
          <p:cNvPr id="16" name="Bild"/>
          <p:cNvSpPr>
            <a:spLocks noGrp="1"/>
          </p:cNvSpPr>
          <p:nvPr>
            <p:ph type="pic" sz="half" idx="15"/>
          </p:nvPr>
        </p:nvSpPr>
        <p:spPr>
          <a:xfrm>
            <a:off x="16029009" y="4714875"/>
            <a:ext cx="6677003" cy="7456104"/>
          </a:xfrm>
          <a:prstGeom prst="rect">
            <a:avLst/>
          </a:prstGeom>
        </p:spPr>
        <p:txBody>
          <a:bodyPr lIns="91439" tIns="45719" rIns="91439" bIns="45719" anchor="t">
            <a:noAutofit/>
          </a:bodyPr>
          <a:lstStyle/>
          <a:p>
            <a:endParaRPr dirty="0"/>
          </a:p>
        </p:txBody>
      </p:sp>
      <p:sp>
        <p:nvSpPr>
          <p:cNvPr id="2" name="Title 1"/>
          <p:cNvSpPr>
            <a:spLocks noGrp="1"/>
          </p:cNvSpPr>
          <p:nvPr>
            <p:ph type="title"/>
          </p:nvPr>
        </p:nvSpPr>
        <p:spPr/>
        <p:txBody>
          <a:bodyPr/>
          <a:lstStyle/>
          <a:p>
            <a:r>
              <a:rPr lang="en-US"/>
              <a:t>Click to edit Master title style</a:t>
            </a:r>
          </a:p>
        </p:txBody>
      </p:sp>
      <p:sp>
        <p:nvSpPr>
          <p:cNvPr id="8" name="Text Placeholder 4"/>
          <p:cNvSpPr>
            <a:spLocks noGrp="1"/>
          </p:cNvSpPr>
          <p:nvPr>
            <p:ph type="body" sz="quarter" idx="19"/>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0" name="Inhaltsplatzhalter 2"/>
          <p:cNvSpPr>
            <a:spLocks noGrp="1"/>
          </p:cNvSpPr>
          <p:nvPr>
            <p:ph sz="half" idx="1" hasCustomPrompt="1"/>
          </p:nvPr>
        </p:nvSpPr>
        <p:spPr>
          <a:xfrm flipH="1">
            <a:off x="1676394" y="4714875"/>
            <a:ext cx="706755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Text Placeholder 5"/>
          <p:cNvSpPr>
            <a:spLocks noGrp="1"/>
          </p:cNvSpPr>
          <p:nvPr>
            <p:ph type="body" sz="quarter" idx="20"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2" name="Inhaltsplatzhalter 2"/>
          <p:cNvSpPr>
            <a:spLocks noGrp="1"/>
          </p:cNvSpPr>
          <p:nvPr>
            <p:ph sz="half" idx="21" hasCustomPrompt="1"/>
          </p:nvPr>
        </p:nvSpPr>
        <p:spPr>
          <a:xfrm flipH="1">
            <a:off x="8852701" y="4714875"/>
            <a:ext cx="706755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285825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 w/subhead">
    <p:spTree>
      <p:nvGrpSpPr>
        <p:cNvPr id="1" name=""/>
        <p:cNvGrpSpPr/>
        <p:nvPr/>
      </p:nvGrpSpPr>
      <p:grpSpPr>
        <a:xfrm>
          <a:off x="0" y="0"/>
          <a:ext cx="0" cy="0"/>
          <a:chOff x="0" y="0"/>
          <a:chExt cx="0" cy="0"/>
        </a:xfrm>
      </p:grpSpPr>
      <p:sp>
        <p:nvSpPr>
          <p:cNvPr id="11" name="Inhaltsplatzhalter 2"/>
          <p:cNvSpPr>
            <a:spLocks noGrp="1"/>
          </p:cNvSpPr>
          <p:nvPr>
            <p:ph sz="half" idx="17" hasCustomPrompt="1"/>
          </p:nvPr>
        </p:nvSpPr>
        <p:spPr>
          <a:xfrm>
            <a:off x="1676400" y="5156020"/>
            <a:ext cx="6647793" cy="7298740"/>
          </a:xfrm>
          <a:prstGeom prst="rect">
            <a:avLst/>
          </a:prstGeom>
        </p:spPr>
        <p:txBody>
          <a:bodyPr/>
          <a:lstStyle>
            <a:lvl1pPr marL="0" indent="0">
              <a:buNone/>
              <a:defRPr sz="2600">
                <a:solidFill>
                  <a:srgbClr val="6E686F"/>
                </a:solidFill>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5" name="Inhaltsplatzhalter 2"/>
          <p:cNvSpPr>
            <a:spLocks noGrp="1"/>
          </p:cNvSpPr>
          <p:nvPr>
            <p:ph sz="half" idx="18" hasCustomPrompt="1"/>
          </p:nvPr>
        </p:nvSpPr>
        <p:spPr>
          <a:xfrm>
            <a:off x="8867309" y="5156019"/>
            <a:ext cx="6647793" cy="7298740"/>
          </a:xfrm>
          <a:prstGeom prst="rect">
            <a:avLst/>
          </a:prstGeom>
        </p:spPr>
        <p:txBody>
          <a:bodyPr/>
          <a:lstStyle>
            <a:lvl1pPr marL="0" indent="0">
              <a:buNone/>
              <a:defRPr sz="2600">
                <a:solidFill>
                  <a:srgbClr val="6E686F"/>
                </a:solidFill>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Inhaltsplatzhalter 2"/>
          <p:cNvSpPr>
            <a:spLocks noGrp="1"/>
          </p:cNvSpPr>
          <p:nvPr>
            <p:ph sz="half" idx="19" hasCustomPrompt="1"/>
          </p:nvPr>
        </p:nvSpPr>
        <p:spPr>
          <a:xfrm>
            <a:off x="16058217" y="5156019"/>
            <a:ext cx="6647793" cy="7298740"/>
          </a:xfrm>
          <a:prstGeom prst="rect">
            <a:avLst/>
          </a:prstGeom>
        </p:spPr>
        <p:txBody>
          <a:bodyPr/>
          <a:lstStyle>
            <a:lvl1pPr marL="0" indent="0">
              <a:buNone/>
              <a:defRPr sz="2600">
                <a:solidFill>
                  <a:srgbClr val="6E686F"/>
                </a:solidFill>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9" name="Title 1"/>
          <p:cNvSpPr>
            <a:spLocks noGrp="1"/>
          </p:cNvSpPr>
          <p:nvPr>
            <p:ph type="title"/>
          </p:nvPr>
        </p:nvSpPr>
        <p:spPr>
          <a:xfrm>
            <a:off x="1676400" y="1387366"/>
            <a:ext cx="21029613" cy="1765738"/>
          </a:xfrm>
        </p:spPr>
        <p:txBody>
          <a:bodyPr/>
          <a:lstStyle/>
          <a:p>
            <a:r>
              <a:rPr lang="en-US"/>
              <a:t>Click to edit Master title style</a:t>
            </a:r>
          </a:p>
        </p:txBody>
      </p:sp>
      <p:sp>
        <p:nvSpPr>
          <p:cNvPr id="10" name="Text Placeholder 4"/>
          <p:cNvSpPr>
            <a:spLocks noGrp="1"/>
          </p:cNvSpPr>
          <p:nvPr>
            <p:ph type="body" sz="quarter" idx="2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2"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4" name="Text Placeholder 5"/>
          <p:cNvSpPr>
            <a:spLocks noGrp="1"/>
          </p:cNvSpPr>
          <p:nvPr>
            <p:ph type="body" sz="quarter" idx="21"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078707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width title + 3 image w/subhead">
    <p:spTree>
      <p:nvGrpSpPr>
        <p:cNvPr id="1" name=""/>
        <p:cNvGrpSpPr/>
        <p:nvPr/>
      </p:nvGrpSpPr>
      <p:grpSpPr>
        <a:xfrm>
          <a:off x="0" y="0"/>
          <a:ext cx="0" cy="0"/>
          <a:chOff x="0" y="0"/>
          <a:chExt cx="0" cy="0"/>
        </a:xfrm>
      </p:grpSpPr>
      <p:sp>
        <p:nvSpPr>
          <p:cNvPr id="15" name="Bild"/>
          <p:cNvSpPr>
            <a:spLocks noGrp="1"/>
          </p:cNvSpPr>
          <p:nvPr>
            <p:ph type="pic" sz="half" idx="15"/>
          </p:nvPr>
        </p:nvSpPr>
        <p:spPr>
          <a:xfrm>
            <a:off x="15727973" y="5156020"/>
            <a:ext cx="6978039" cy="7298740"/>
          </a:xfrm>
          <a:prstGeom prst="rect">
            <a:avLst/>
          </a:prstGeom>
        </p:spPr>
        <p:txBody>
          <a:bodyPr lIns="91439" tIns="45719" rIns="91439" bIns="45719" anchor="t">
            <a:noAutofit/>
          </a:bodyPr>
          <a:lstStyle/>
          <a:p>
            <a:endParaRPr dirty="0"/>
          </a:p>
        </p:txBody>
      </p:sp>
      <p:sp>
        <p:nvSpPr>
          <p:cNvPr id="16" name="Bild"/>
          <p:cNvSpPr>
            <a:spLocks noGrp="1"/>
          </p:cNvSpPr>
          <p:nvPr>
            <p:ph type="pic" sz="half" idx="16"/>
          </p:nvPr>
        </p:nvSpPr>
        <p:spPr>
          <a:xfrm>
            <a:off x="8702186" y="5156020"/>
            <a:ext cx="6779172" cy="7298740"/>
          </a:xfrm>
          <a:prstGeom prst="rect">
            <a:avLst/>
          </a:prstGeom>
        </p:spPr>
        <p:txBody>
          <a:bodyPr lIns="91439" tIns="45719" rIns="91439" bIns="45719" anchor="t">
            <a:noAutofit/>
          </a:bodyPr>
          <a:lstStyle/>
          <a:p>
            <a:endParaRPr dirty="0"/>
          </a:p>
        </p:txBody>
      </p:sp>
      <p:sp>
        <p:nvSpPr>
          <p:cNvPr id="17" name="Bild"/>
          <p:cNvSpPr>
            <a:spLocks noGrp="1"/>
          </p:cNvSpPr>
          <p:nvPr>
            <p:ph type="pic" sz="half" idx="17"/>
          </p:nvPr>
        </p:nvSpPr>
        <p:spPr>
          <a:xfrm>
            <a:off x="1676399" y="5156019"/>
            <a:ext cx="6779172" cy="7298740"/>
          </a:xfrm>
          <a:prstGeom prst="rect">
            <a:avLst/>
          </a:prstGeom>
        </p:spPr>
        <p:txBody>
          <a:bodyPr lIns="91439" tIns="45719" rIns="91439" bIns="45719" anchor="t">
            <a:noAutofit/>
          </a:bodyPr>
          <a:lstStyle/>
          <a:p>
            <a:endParaRPr dirty="0"/>
          </a:p>
        </p:txBody>
      </p:sp>
      <p:sp>
        <p:nvSpPr>
          <p:cNvPr id="9" name="Title 1"/>
          <p:cNvSpPr>
            <a:spLocks noGrp="1"/>
          </p:cNvSpPr>
          <p:nvPr>
            <p:ph type="title"/>
          </p:nvPr>
        </p:nvSpPr>
        <p:spPr>
          <a:xfrm>
            <a:off x="1676400" y="1387366"/>
            <a:ext cx="21029613" cy="1765738"/>
          </a:xfrm>
        </p:spPr>
        <p:txBody>
          <a:bodyPr/>
          <a:lstStyle/>
          <a:p>
            <a:r>
              <a:rPr lang="en-US"/>
              <a:t>Click to edit Master title style</a:t>
            </a:r>
          </a:p>
        </p:txBody>
      </p:sp>
      <p:sp>
        <p:nvSpPr>
          <p:cNvPr id="10" name="Text Placeholder 4"/>
          <p:cNvSpPr>
            <a:spLocks noGrp="1"/>
          </p:cNvSpPr>
          <p:nvPr>
            <p:ph type="body" sz="quarter" idx="19"/>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2" name="Text Placeholder 5"/>
          <p:cNvSpPr>
            <a:spLocks noGrp="1"/>
          </p:cNvSpPr>
          <p:nvPr>
            <p:ph type="body" sz="quarter" idx="20"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54655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PO LOGO - TITLE SLIDE w/ Client logo">
    <p:spTree>
      <p:nvGrpSpPr>
        <p:cNvPr id="1" name=""/>
        <p:cNvGrpSpPr/>
        <p:nvPr/>
      </p:nvGrpSpPr>
      <p:grpSpPr>
        <a:xfrm>
          <a:off x="0" y="0"/>
          <a:ext cx="0" cy="0"/>
          <a:chOff x="0" y="0"/>
          <a:chExt cx="0" cy="0"/>
        </a:xfrm>
      </p:grpSpPr>
      <p:sp>
        <p:nvSpPr>
          <p:cNvPr id="3" name="Rectangle 2"/>
          <p:cNvSpPr/>
          <p:nvPr userDrawn="1"/>
        </p:nvSpPr>
        <p:spPr>
          <a:xfrm>
            <a:off x="0" y="0"/>
            <a:ext cx="2438241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4190" y="5254085"/>
            <a:ext cx="13654033" cy="2424669"/>
          </a:xfrm>
          <a:prstGeom prst="rect">
            <a:avLst/>
          </a:prstGeom>
        </p:spPr>
      </p:pic>
      <p:sp>
        <p:nvSpPr>
          <p:cNvPr id="5" name="Title Placeholder 12"/>
          <p:cNvSpPr>
            <a:spLocks noGrp="1"/>
          </p:cNvSpPr>
          <p:nvPr>
            <p:ph type="title"/>
          </p:nvPr>
        </p:nvSpPr>
        <p:spPr>
          <a:xfrm>
            <a:off x="1676400" y="7678754"/>
            <a:ext cx="21029613" cy="1181468"/>
          </a:xfrm>
          <a:prstGeom prst="rect">
            <a:avLst/>
          </a:prstGeom>
        </p:spPr>
        <p:txBody>
          <a:bodyPr vert="horz" lIns="0" tIns="0" rIns="0" bIns="0" rtlCol="0" anchor="ctr" anchorCtr="1">
            <a:normAutofit/>
          </a:bodyPr>
          <a:lstStyle>
            <a:lvl1pPr algn="ctr">
              <a:defRPr sz="6600" b="0" i="0">
                <a:latin typeface="Helvetica Light" charset="0"/>
                <a:ea typeface="Helvetica Light" charset="0"/>
                <a:cs typeface="Helvetica Light" charset="0"/>
              </a:defRPr>
            </a:lvl1pPr>
          </a:lstStyle>
          <a:p>
            <a:r>
              <a:rPr lang="en-US" dirty="0"/>
              <a:t>Click to edit Master title style</a:t>
            </a:r>
          </a:p>
        </p:txBody>
      </p:sp>
      <p:sp>
        <p:nvSpPr>
          <p:cNvPr id="6" name="Picture Placeholder 5"/>
          <p:cNvSpPr>
            <a:spLocks noGrp="1"/>
          </p:cNvSpPr>
          <p:nvPr>
            <p:ph type="pic" sz="quarter" idx="10" hasCustomPrompt="1"/>
          </p:nvPr>
        </p:nvSpPr>
        <p:spPr>
          <a:xfrm>
            <a:off x="8974931" y="398307"/>
            <a:ext cx="6432550" cy="1908576"/>
          </a:xfrm>
          <a:prstGeom prst="rect">
            <a:avLst/>
          </a:prstGeom>
        </p:spPr>
        <p:txBody>
          <a:bodyPr anchor="ctr" anchorCtr="1"/>
          <a:lstStyle>
            <a:lvl1pPr marL="0" indent="0" algn="ctr">
              <a:buFontTx/>
              <a:buNone/>
              <a:defRPr/>
            </a:lvl1pPr>
          </a:lstStyle>
          <a:p>
            <a:r>
              <a:rPr lang="en-US" dirty="0"/>
              <a:t>Place Client Logo Here</a:t>
            </a:r>
          </a:p>
        </p:txBody>
      </p:sp>
    </p:spTree>
    <p:extLst>
      <p:ext uri="{BB962C8B-B14F-4D97-AF65-F5344CB8AC3E}">
        <p14:creationId xmlns:p14="http://schemas.microsoft.com/office/powerpoint/2010/main" val="54266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grpSp>
        <p:nvGrpSpPr>
          <p:cNvPr id="7" name="Gruppieren"/>
          <p:cNvGrpSpPr/>
          <p:nvPr userDrawn="1"/>
        </p:nvGrpSpPr>
        <p:grpSpPr>
          <a:xfrm>
            <a:off x="13001625" y="326112"/>
            <a:ext cx="10106489" cy="14261410"/>
            <a:chOff x="0" y="0"/>
            <a:chExt cx="7144429" cy="10081605"/>
          </a:xfrm>
        </p:grpSpPr>
        <p:sp>
          <p:nvSpPr>
            <p:cNvPr id="8" name="Form"/>
            <p:cNvSpPr/>
            <p:nvPr/>
          </p:nvSpPr>
          <p:spPr>
            <a:xfrm>
              <a:off x="0" y="0"/>
              <a:ext cx="7144429" cy="10081605"/>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9" name="Form"/>
            <p:cNvSpPr/>
            <p:nvPr/>
          </p:nvSpPr>
          <p:spPr>
            <a:xfrm>
              <a:off x="43335" y="48150"/>
              <a:ext cx="7052945" cy="9990119"/>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3D403E"/>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0" name="Form"/>
            <p:cNvSpPr/>
            <p:nvPr/>
          </p:nvSpPr>
          <p:spPr>
            <a:xfrm>
              <a:off x="409278" y="852262"/>
              <a:ext cx="6321058" cy="8381896"/>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1" name="Form"/>
            <p:cNvSpPr/>
            <p:nvPr/>
          </p:nvSpPr>
          <p:spPr>
            <a:xfrm>
              <a:off x="433353" y="871522"/>
              <a:ext cx="6277722" cy="8338560"/>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2" name="Form"/>
            <p:cNvSpPr/>
            <p:nvPr/>
          </p:nvSpPr>
          <p:spPr>
            <a:xfrm>
              <a:off x="3515791" y="399648"/>
              <a:ext cx="113659" cy="113677"/>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3" name="Form"/>
            <p:cNvSpPr/>
            <p:nvPr/>
          </p:nvSpPr>
          <p:spPr>
            <a:xfrm>
              <a:off x="3530119" y="414788"/>
              <a:ext cx="84191" cy="84190"/>
            </a:xfrm>
            <a:custGeom>
              <a:avLst/>
              <a:gdLst/>
              <a:ahLst/>
              <a:cxnLst>
                <a:cxn ang="0">
                  <a:pos x="wd2" y="hd2"/>
                </a:cxn>
                <a:cxn ang="5400000">
                  <a:pos x="wd2" y="hd2"/>
                </a:cxn>
                <a:cxn ang="10800000">
                  <a:pos x="wd2" y="hd2"/>
                </a:cxn>
                <a:cxn ang="16200000">
                  <a:pos x="wd2" y="hd2"/>
                </a:cxn>
              </a:cxnLst>
              <a:rect l="0" t="0" r="r" b="b"/>
              <a:pathLst>
                <a:path w="21254" h="21254" extrusionOk="0">
                  <a:moveTo>
                    <a:pt x="17217" y="2350"/>
                  </a:moveTo>
                  <a:cubicBezTo>
                    <a:pt x="18620" y="3472"/>
                    <a:pt x="19742" y="4594"/>
                    <a:pt x="20583" y="6557"/>
                  </a:cubicBezTo>
                  <a:cubicBezTo>
                    <a:pt x="21144" y="8241"/>
                    <a:pt x="21425" y="9924"/>
                    <a:pt x="21144" y="11887"/>
                  </a:cubicBezTo>
                  <a:cubicBezTo>
                    <a:pt x="20864" y="13570"/>
                    <a:pt x="20303" y="15534"/>
                    <a:pt x="19181" y="17217"/>
                  </a:cubicBezTo>
                  <a:cubicBezTo>
                    <a:pt x="18059" y="18620"/>
                    <a:pt x="16376" y="19742"/>
                    <a:pt x="14693" y="20583"/>
                  </a:cubicBezTo>
                  <a:cubicBezTo>
                    <a:pt x="12729" y="21144"/>
                    <a:pt x="11326" y="21425"/>
                    <a:pt x="9363" y="21144"/>
                  </a:cubicBezTo>
                  <a:cubicBezTo>
                    <a:pt x="7399" y="20864"/>
                    <a:pt x="5996" y="20303"/>
                    <a:pt x="4313" y="19181"/>
                  </a:cubicBezTo>
                  <a:cubicBezTo>
                    <a:pt x="2630" y="18059"/>
                    <a:pt x="1789" y="16376"/>
                    <a:pt x="947" y="14693"/>
                  </a:cubicBezTo>
                  <a:cubicBezTo>
                    <a:pt x="106" y="12729"/>
                    <a:pt x="-175" y="11326"/>
                    <a:pt x="106" y="9363"/>
                  </a:cubicBezTo>
                  <a:cubicBezTo>
                    <a:pt x="386" y="7399"/>
                    <a:pt x="1228" y="5716"/>
                    <a:pt x="2350" y="4313"/>
                  </a:cubicBezTo>
                  <a:cubicBezTo>
                    <a:pt x="3472" y="2630"/>
                    <a:pt x="4594" y="1789"/>
                    <a:pt x="6557" y="947"/>
                  </a:cubicBezTo>
                  <a:cubicBezTo>
                    <a:pt x="8241" y="106"/>
                    <a:pt x="10204" y="-175"/>
                    <a:pt x="12168" y="106"/>
                  </a:cubicBezTo>
                  <a:cubicBezTo>
                    <a:pt x="13851" y="386"/>
                    <a:pt x="15534" y="947"/>
                    <a:pt x="17217" y="2350"/>
                  </a:cubicBezTo>
                </a:path>
              </a:pathLst>
            </a:custGeom>
            <a:solidFill>
              <a:srgbClr val="7F7F7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4" name="Form"/>
            <p:cNvSpPr/>
            <p:nvPr/>
          </p:nvSpPr>
          <p:spPr>
            <a:xfrm>
              <a:off x="3548684" y="433353"/>
              <a:ext cx="47032" cy="47032"/>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23" name="Bild"/>
          <p:cNvSpPr>
            <a:spLocks noGrp="1"/>
          </p:cNvSpPr>
          <p:nvPr>
            <p:ph type="pic" sz="half" idx="15"/>
          </p:nvPr>
        </p:nvSpPr>
        <p:spPr>
          <a:xfrm>
            <a:off x="13580588" y="1531719"/>
            <a:ext cx="8941751" cy="11871747"/>
          </a:xfrm>
          <a:prstGeom prst="rect">
            <a:avLst/>
          </a:prstGeom>
        </p:spPr>
        <p:txBody>
          <a:bodyPr lIns="91439" tIns="45719" rIns="91439" bIns="45719" anchor="t">
            <a:noAutofit/>
          </a:bodyPr>
          <a:lstStyle/>
          <a:p>
            <a:endParaRPr dirty="0"/>
          </a:p>
        </p:txBody>
      </p:sp>
      <p:sp>
        <p:nvSpPr>
          <p:cNvPr id="1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6" name="Title 1"/>
          <p:cNvSpPr>
            <a:spLocks noGrp="1"/>
          </p:cNvSpPr>
          <p:nvPr>
            <p:ph type="title"/>
          </p:nvPr>
        </p:nvSpPr>
        <p:spPr>
          <a:xfrm>
            <a:off x="1676401" y="1387365"/>
            <a:ext cx="10807560" cy="3279227"/>
          </a:xfrm>
        </p:spPr>
        <p:txBody>
          <a:bodyPr/>
          <a:lstStyle/>
          <a:p>
            <a:r>
              <a:rPr lang="en-US"/>
              <a:t>Click to edit Master title style</a:t>
            </a:r>
          </a:p>
        </p:txBody>
      </p:sp>
      <p:sp>
        <p:nvSpPr>
          <p:cNvPr id="19" name="Inhaltsplatzhalter 2"/>
          <p:cNvSpPr>
            <a:spLocks noGrp="1"/>
          </p:cNvSpPr>
          <p:nvPr>
            <p:ph sz="half" idx="1" hasCustomPrompt="1"/>
          </p:nvPr>
        </p:nvSpPr>
        <p:spPr>
          <a:xfrm flipH="1">
            <a:off x="1676395" y="4714875"/>
            <a:ext cx="1080756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Text Placeholder 5"/>
          <p:cNvSpPr>
            <a:spLocks noGrp="1"/>
          </p:cNvSpPr>
          <p:nvPr>
            <p:ph type="body" sz="quarter" idx="20" hasCustomPrompt="1"/>
          </p:nvPr>
        </p:nvSpPr>
        <p:spPr>
          <a:xfrm>
            <a:off x="1676400" y="12723264"/>
            <a:ext cx="10868863" cy="631403"/>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628846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t + Smartphone">
    <p:spTree>
      <p:nvGrpSpPr>
        <p:cNvPr id="1" name=""/>
        <p:cNvGrpSpPr/>
        <p:nvPr/>
      </p:nvGrpSpPr>
      <p:grpSpPr>
        <a:xfrm>
          <a:off x="0" y="0"/>
          <a:ext cx="0" cy="0"/>
          <a:chOff x="0" y="0"/>
          <a:chExt cx="0" cy="0"/>
        </a:xfrm>
      </p:grpSpPr>
      <p:grpSp>
        <p:nvGrpSpPr>
          <p:cNvPr id="25" name="Gruppieren"/>
          <p:cNvGrpSpPr/>
          <p:nvPr userDrawn="1"/>
        </p:nvGrpSpPr>
        <p:grpSpPr>
          <a:xfrm>
            <a:off x="15201900" y="1380018"/>
            <a:ext cx="8391991" cy="11842058"/>
            <a:chOff x="0" y="0"/>
            <a:chExt cx="5484734" cy="7739586"/>
          </a:xfrm>
        </p:grpSpPr>
        <p:sp>
          <p:nvSpPr>
            <p:cNvPr id="26" name="Form"/>
            <p:cNvSpPr/>
            <p:nvPr/>
          </p:nvSpPr>
          <p:spPr>
            <a:xfrm>
              <a:off x="0" y="0"/>
              <a:ext cx="5484734" cy="7739586"/>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7" name="Form"/>
            <p:cNvSpPr/>
            <p:nvPr userDrawn="1"/>
          </p:nvSpPr>
          <p:spPr>
            <a:xfrm>
              <a:off x="33268" y="36964"/>
              <a:ext cx="5414502" cy="7669353"/>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3D403E"/>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8" name="Form"/>
            <p:cNvSpPr/>
            <p:nvPr/>
          </p:nvSpPr>
          <p:spPr>
            <a:xfrm>
              <a:off x="314200" y="654276"/>
              <a:ext cx="4852637" cy="6434730"/>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9" name="Form"/>
            <p:cNvSpPr/>
            <p:nvPr/>
          </p:nvSpPr>
          <p:spPr>
            <a:xfrm>
              <a:off x="332682" y="669062"/>
              <a:ext cx="4819369" cy="6401461"/>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ECEEF0"/>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33" name="Form"/>
            <p:cNvSpPr/>
            <p:nvPr/>
          </p:nvSpPr>
          <p:spPr>
            <a:xfrm>
              <a:off x="2699051" y="306807"/>
              <a:ext cx="87256" cy="87270"/>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34" name="Form"/>
            <p:cNvSpPr/>
            <p:nvPr/>
          </p:nvSpPr>
          <p:spPr>
            <a:xfrm>
              <a:off x="2710050" y="318430"/>
              <a:ext cx="64633" cy="64633"/>
            </a:xfrm>
            <a:custGeom>
              <a:avLst/>
              <a:gdLst/>
              <a:ahLst/>
              <a:cxnLst>
                <a:cxn ang="0">
                  <a:pos x="wd2" y="hd2"/>
                </a:cxn>
                <a:cxn ang="5400000">
                  <a:pos x="wd2" y="hd2"/>
                </a:cxn>
                <a:cxn ang="10800000">
                  <a:pos x="wd2" y="hd2"/>
                </a:cxn>
                <a:cxn ang="16200000">
                  <a:pos x="wd2" y="hd2"/>
                </a:cxn>
              </a:cxnLst>
              <a:rect l="0" t="0" r="r" b="b"/>
              <a:pathLst>
                <a:path w="21254" h="21254" extrusionOk="0">
                  <a:moveTo>
                    <a:pt x="17217" y="2350"/>
                  </a:moveTo>
                  <a:cubicBezTo>
                    <a:pt x="18620" y="3472"/>
                    <a:pt x="19742" y="4594"/>
                    <a:pt x="20583" y="6557"/>
                  </a:cubicBezTo>
                  <a:cubicBezTo>
                    <a:pt x="21144" y="8241"/>
                    <a:pt x="21425" y="9924"/>
                    <a:pt x="21144" y="11887"/>
                  </a:cubicBezTo>
                  <a:cubicBezTo>
                    <a:pt x="20864" y="13570"/>
                    <a:pt x="20303" y="15534"/>
                    <a:pt x="19181" y="17217"/>
                  </a:cubicBezTo>
                  <a:cubicBezTo>
                    <a:pt x="18059" y="18620"/>
                    <a:pt x="16376" y="19742"/>
                    <a:pt x="14693" y="20583"/>
                  </a:cubicBezTo>
                  <a:cubicBezTo>
                    <a:pt x="12729" y="21144"/>
                    <a:pt x="11326" y="21425"/>
                    <a:pt x="9363" y="21144"/>
                  </a:cubicBezTo>
                  <a:cubicBezTo>
                    <a:pt x="7399" y="20864"/>
                    <a:pt x="5996" y="20303"/>
                    <a:pt x="4313" y="19181"/>
                  </a:cubicBezTo>
                  <a:cubicBezTo>
                    <a:pt x="2630" y="18059"/>
                    <a:pt x="1789" y="16376"/>
                    <a:pt x="947" y="14693"/>
                  </a:cubicBezTo>
                  <a:cubicBezTo>
                    <a:pt x="106" y="12729"/>
                    <a:pt x="-175" y="11326"/>
                    <a:pt x="106" y="9363"/>
                  </a:cubicBezTo>
                  <a:cubicBezTo>
                    <a:pt x="386" y="7399"/>
                    <a:pt x="1228" y="5716"/>
                    <a:pt x="2350" y="4313"/>
                  </a:cubicBezTo>
                  <a:cubicBezTo>
                    <a:pt x="3472" y="2630"/>
                    <a:pt x="4594" y="1789"/>
                    <a:pt x="6557" y="947"/>
                  </a:cubicBezTo>
                  <a:cubicBezTo>
                    <a:pt x="8241" y="106"/>
                    <a:pt x="10204" y="-175"/>
                    <a:pt x="12168" y="106"/>
                  </a:cubicBezTo>
                  <a:cubicBezTo>
                    <a:pt x="13851" y="386"/>
                    <a:pt x="15534" y="947"/>
                    <a:pt x="17217" y="2350"/>
                  </a:cubicBezTo>
                </a:path>
              </a:pathLst>
            </a:custGeom>
            <a:solidFill>
              <a:srgbClr val="7F7F7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35" name="Form"/>
            <p:cNvSpPr/>
            <p:nvPr/>
          </p:nvSpPr>
          <p:spPr>
            <a:xfrm>
              <a:off x="2724303" y="332682"/>
              <a:ext cx="36106" cy="36107"/>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49" name="Bild"/>
          <p:cNvSpPr>
            <a:spLocks noGrp="1"/>
          </p:cNvSpPr>
          <p:nvPr>
            <p:ph type="pic" sz="half" idx="15"/>
          </p:nvPr>
        </p:nvSpPr>
        <p:spPr>
          <a:xfrm>
            <a:off x="15670596" y="2379389"/>
            <a:ext cx="7419655" cy="9847257"/>
          </a:xfrm>
          <a:prstGeom prst="rect">
            <a:avLst/>
          </a:prstGeom>
        </p:spPr>
        <p:txBody>
          <a:bodyPr lIns="91439" tIns="45719" rIns="91439" bIns="45719" anchor="t">
            <a:noAutofit/>
          </a:bodyPr>
          <a:lstStyle/>
          <a:p>
            <a:endParaRPr dirty="0"/>
          </a:p>
        </p:txBody>
      </p:sp>
      <p:grpSp>
        <p:nvGrpSpPr>
          <p:cNvPr id="36" name="Gruppieren"/>
          <p:cNvGrpSpPr/>
          <p:nvPr userDrawn="1"/>
        </p:nvGrpSpPr>
        <p:grpSpPr>
          <a:xfrm>
            <a:off x="14228160" y="6760694"/>
            <a:ext cx="3174303" cy="6463095"/>
            <a:chOff x="0" y="0"/>
            <a:chExt cx="2074621" cy="4224068"/>
          </a:xfrm>
        </p:grpSpPr>
        <p:sp>
          <p:nvSpPr>
            <p:cNvPr id="37" name="Form"/>
            <p:cNvSpPr/>
            <p:nvPr/>
          </p:nvSpPr>
          <p:spPr>
            <a:xfrm>
              <a:off x="0" y="540672"/>
              <a:ext cx="52398" cy="161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38" name="Form"/>
            <p:cNvSpPr/>
            <p:nvPr/>
          </p:nvSpPr>
          <p:spPr>
            <a:xfrm>
              <a:off x="0" y="898470"/>
              <a:ext cx="62997" cy="3041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39" name="Form"/>
            <p:cNvSpPr/>
            <p:nvPr/>
          </p:nvSpPr>
          <p:spPr>
            <a:xfrm>
              <a:off x="0" y="1285423"/>
              <a:ext cx="52398" cy="2962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0" name="Form"/>
            <p:cNvSpPr/>
            <p:nvPr/>
          </p:nvSpPr>
          <p:spPr>
            <a:xfrm>
              <a:off x="2030173" y="895820"/>
              <a:ext cx="44448" cy="314792"/>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1" name="Form"/>
            <p:cNvSpPr/>
            <p:nvPr/>
          </p:nvSpPr>
          <p:spPr>
            <a:xfrm>
              <a:off x="21202" y="0"/>
              <a:ext cx="2032224" cy="4224068"/>
            </a:xfrm>
            <a:custGeom>
              <a:avLst/>
              <a:gdLst/>
              <a:ahLst/>
              <a:cxnLst>
                <a:cxn ang="0">
                  <a:pos x="wd2" y="hd2"/>
                </a:cxn>
                <a:cxn ang="5400000">
                  <a:pos x="wd2" y="hd2"/>
                </a:cxn>
                <a:cxn ang="10800000">
                  <a:pos x="wd2" y="hd2"/>
                </a:cxn>
                <a:cxn ang="16200000">
                  <a:pos x="wd2" y="hd2"/>
                </a:cxn>
              </a:cxnLst>
              <a:rect l="0" t="0" r="r" b="b"/>
              <a:pathLst>
                <a:path w="21600" h="21600" extrusionOk="0">
                  <a:moveTo>
                    <a:pt x="17568" y="21600"/>
                  </a:moveTo>
                  <a:lnTo>
                    <a:pt x="4020" y="21600"/>
                  </a:lnTo>
                  <a:cubicBezTo>
                    <a:pt x="1796" y="21600"/>
                    <a:pt x="0" y="20736"/>
                    <a:pt x="0" y="19667"/>
                  </a:cubicBezTo>
                  <a:lnTo>
                    <a:pt x="0" y="1933"/>
                  </a:lnTo>
                  <a:cubicBezTo>
                    <a:pt x="0" y="864"/>
                    <a:pt x="1796" y="0"/>
                    <a:pt x="4020" y="0"/>
                  </a:cubicBezTo>
                  <a:lnTo>
                    <a:pt x="17580" y="0"/>
                  </a:lnTo>
                  <a:cubicBezTo>
                    <a:pt x="19804" y="0"/>
                    <a:pt x="21600" y="864"/>
                    <a:pt x="21600" y="1933"/>
                  </a:cubicBezTo>
                  <a:lnTo>
                    <a:pt x="21600" y="19673"/>
                  </a:lnTo>
                  <a:cubicBezTo>
                    <a:pt x="21587" y="20736"/>
                    <a:pt x="19791" y="21600"/>
                    <a:pt x="17568" y="21600"/>
                  </a:cubicBezTo>
                </a:path>
              </a:pathLst>
            </a:custGeom>
            <a:solidFill>
              <a:srgbClr val="B7B7B7"/>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2" name="Form"/>
            <p:cNvSpPr/>
            <p:nvPr userDrawn="1"/>
          </p:nvSpPr>
          <p:spPr>
            <a:xfrm>
              <a:off x="39755" y="18552"/>
              <a:ext cx="1992468" cy="4184314"/>
            </a:xfrm>
            <a:custGeom>
              <a:avLst/>
              <a:gdLst/>
              <a:ahLst/>
              <a:cxnLst>
                <a:cxn ang="0">
                  <a:pos x="wd2" y="hd2"/>
                </a:cxn>
                <a:cxn ang="5400000">
                  <a:pos x="wd2" y="hd2"/>
                </a:cxn>
                <a:cxn ang="10800000">
                  <a:pos x="wd2" y="hd2"/>
                </a:cxn>
                <a:cxn ang="16200000">
                  <a:pos x="wd2" y="hd2"/>
                </a:cxn>
              </a:cxnLst>
              <a:rect l="0" t="0" r="r" b="b"/>
              <a:pathLst>
                <a:path w="21600" h="21600" extrusionOk="0">
                  <a:moveTo>
                    <a:pt x="17631" y="21600"/>
                  </a:moveTo>
                  <a:lnTo>
                    <a:pt x="3969" y="21600"/>
                  </a:lnTo>
                  <a:cubicBezTo>
                    <a:pt x="1779" y="21600"/>
                    <a:pt x="0" y="20753"/>
                    <a:pt x="0" y="19710"/>
                  </a:cubicBezTo>
                  <a:lnTo>
                    <a:pt x="0" y="1890"/>
                  </a:lnTo>
                  <a:cubicBezTo>
                    <a:pt x="0" y="847"/>
                    <a:pt x="1779" y="0"/>
                    <a:pt x="3969" y="0"/>
                  </a:cubicBezTo>
                  <a:lnTo>
                    <a:pt x="17631" y="0"/>
                  </a:lnTo>
                  <a:cubicBezTo>
                    <a:pt x="19821" y="0"/>
                    <a:pt x="21600" y="847"/>
                    <a:pt x="21600" y="1890"/>
                  </a:cubicBezTo>
                  <a:lnTo>
                    <a:pt x="21600" y="19716"/>
                  </a:lnTo>
                  <a:cubicBezTo>
                    <a:pt x="21600" y="20759"/>
                    <a:pt x="19821" y="21600"/>
                    <a:pt x="17631" y="21600"/>
                  </a:cubicBezTo>
                </a:path>
              </a:pathLst>
            </a:custGeom>
            <a:solidFill>
              <a:srgbClr val="3D403E"/>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3" name="Form"/>
            <p:cNvSpPr/>
            <p:nvPr/>
          </p:nvSpPr>
          <p:spPr>
            <a:xfrm>
              <a:off x="121189" y="509145"/>
              <a:ext cx="1812597" cy="3205778"/>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1" y="21600"/>
                  </a:lnTo>
                  <a:cubicBezTo>
                    <a:pt x="128" y="21600"/>
                    <a:pt x="0" y="21523"/>
                    <a:pt x="0" y="21431"/>
                  </a:cubicBezTo>
                  <a:lnTo>
                    <a:pt x="0" y="169"/>
                  </a:lnTo>
                  <a:cubicBezTo>
                    <a:pt x="0" y="77"/>
                    <a:pt x="128" y="0"/>
                    <a:pt x="291" y="0"/>
                  </a:cubicBezTo>
                  <a:lnTo>
                    <a:pt x="21302" y="0"/>
                  </a:lnTo>
                  <a:cubicBezTo>
                    <a:pt x="21465" y="0"/>
                    <a:pt x="21600" y="77"/>
                    <a:pt x="21600" y="169"/>
                  </a:cubicBezTo>
                  <a:lnTo>
                    <a:pt x="21600" y="21431"/>
                  </a:lnTo>
                  <a:cubicBezTo>
                    <a:pt x="21600" y="21523"/>
                    <a:pt x="21465" y="21600"/>
                    <a:pt x="21302" y="21600"/>
                  </a:cubicBezTo>
                </a:path>
              </a:pathLst>
            </a:custGeom>
            <a:solidFill>
              <a:srgbClr val="ECEEF0"/>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4" name="Form"/>
            <p:cNvSpPr/>
            <p:nvPr/>
          </p:nvSpPr>
          <p:spPr>
            <a:xfrm>
              <a:off x="879918" y="259734"/>
              <a:ext cx="301541" cy="31182"/>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5" name="Form"/>
            <p:cNvSpPr/>
            <p:nvPr/>
          </p:nvSpPr>
          <p:spPr>
            <a:xfrm>
              <a:off x="1001834" y="106014"/>
              <a:ext cx="49766" cy="4976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857"/>
                    <a:pt x="21086" y="14400"/>
                    <a:pt x="20057" y="16200"/>
                  </a:cubicBezTo>
                  <a:cubicBezTo>
                    <a:pt x="19029" y="18000"/>
                    <a:pt x="17743" y="19029"/>
                    <a:pt x="16200" y="20057"/>
                  </a:cubicBezTo>
                  <a:cubicBezTo>
                    <a:pt x="14400" y="21086"/>
                    <a:pt x="12857" y="21600"/>
                    <a:pt x="10800" y="21600"/>
                  </a:cubicBezTo>
                  <a:cubicBezTo>
                    <a:pt x="8743" y="21600"/>
                    <a:pt x="7200" y="21086"/>
                    <a:pt x="5400" y="20057"/>
                  </a:cubicBezTo>
                  <a:cubicBezTo>
                    <a:pt x="3600" y="19029"/>
                    <a:pt x="2057" y="18000"/>
                    <a:pt x="1286" y="16200"/>
                  </a:cubicBezTo>
                  <a:cubicBezTo>
                    <a:pt x="257" y="14400"/>
                    <a:pt x="0" y="12857"/>
                    <a:pt x="0" y="10800"/>
                  </a:cubicBezTo>
                  <a:cubicBezTo>
                    <a:pt x="0" y="8743"/>
                    <a:pt x="257" y="7200"/>
                    <a:pt x="1286" y="5400"/>
                  </a:cubicBezTo>
                  <a:cubicBezTo>
                    <a:pt x="2057" y="3600"/>
                    <a:pt x="3600" y="2571"/>
                    <a:pt x="5400" y="1543"/>
                  </a:cubicBezTo>
                  <a:cubicBezTo>
                    <a:pt x="7200" y="771"/>
                    <a:pt x="8743" y="0"/>
                    <a:pt x="10800" y="0"/>
                  </a:cubicBezTo>
                  <a:cubicBezTo>
                    <a:pt x="12857" y="0"/>
                    <a:pt x="14400" y="771"/>
                    <a:pt x="16200" y="1543"/>
                  </a:cubicBezTo>
                  <a:cubicBezTo>
                    <a:pt x="17743" y="2571"/>
                    <a:pt x="19029" y="3600"/>
                    <a:pt x="20057" y="5400"/>
                  </a:cubicBezTo>
                  <a:cubicBezTo>
                    <a:pt x="21086" y="7200"/>
                    <a:pt x="21600" y="8743"/>
                    <a:pt x="21600" y="1080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6" name="Form"/>
            <p:cNvSpPr/>
            <p:nvPr/>
          </p:nvSpPr>
          <p:spPr>
            <a:xfrm>
              <a:off x="670987" y="239012"/>
              <a:ext cx="70036" cy="70037"/>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7" name="Form"/>
            <p:cNvSpPr/>
            <p:nvPr/>
          </p:nvSpPr>
          <p:spPr>
            <a:xfrm>
              <a:off x="681526" y="249381"/>
              <a:ext cx="51622" cy="51759"/>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7F7F7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48" name="Form"/>
            <p:cNvSpPr/>
            <p:nvPr/>
          </p:nvSpPr>
          <p:spPr>
            <a:xfrm>
              <a:off x="691743" y="259734"/>
              <a:ext cx="28534" cy="28179"/>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50" name="Bild"/>
          <p:cNvSpPr>
            <a:spLocks noGrp="1"/>
          </p:cNvSpPr>
          <p:nvPr>
            <p:ph type="pic" sz="half" idx="19"/>
          </p:nvPr>
        </p:nvSpPr>
        <p:spPr>
          <a:xfrm>
            <a:off x="14402611" y="7541311"/>
            <a:ext cx="2773389" cy="4917146"/>
          </a:xfrm>
          <a:prstGeom prst="rect">
            <a:avLst/>
          </a:prstGeom>
        </p:spPr>
        <p:txBody>
          <a:bodyPr lIns="91439" tIns="45719" rIns="91439" bIns="45719" anchor="t">
            <a:noAutofit/>
          </a:bodyPr>
          <a:lstStyle/>
          <a:p>
            <a:endParaRPr dirty="0"/>
          </a:p>
        </p:txBody>
      </p:sp>
      <p:sp>
        <p:nvSpPr>
          <p:cNvPr id="51"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2" name="Title 1"/>
          <p:cNvSpPr>
            <a:spLocks noGrp="1"/>
          </p:cNvSpPr>
          <p:nvPr>
            <p:ph type="title"/>
          </p:nvPr>
        </p:nvSpPr>
        <p:spPr>
          <a:xfrm>
            <a:off x="1676401" y="1387365"/>
            <a:ext cx="10526110" cy="3279227"/>
          </a:xfrm>
        </p:spPr>
        <p:txBody>
          <a:bodyPr/>
          <a:lstStyle/>
          <a:p>
            <a:r>
              <a:rPr lang="en-US"/>
              <a:t>Click to edit Master title style</a:t>
            </a:r>
          </a:p>
        </p:txBody>
      </p:sp>
      <p:sp>
        <p:nvSpPr>
          <p:cNvPr id="30" name="Inhaltsplatzhalter 2"/>
          <p:cNvSpPr>
            <a:spLocks noGrp="1"/>
          </p:cNvSpPr>
          <p:nvPr>
            <p:ph sz="half" idx="20" hasCustomPrompt="1"/>
          </p:nvPr>
        </p:nvSpPr>
        <p:spPr>
          <a:xfrm>
            <a:off x="1676400" y="4720875"/>
            <a:ext cx="105261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32" name="Inhaltsplatzhalter 2"/>
          <p:cNvSpPr>
            <a:spLocks noGrp="1"/>
          </p:cNvSpPr>
          <p:nvPr>
            <p:ph sz="half" idx="1" hasCustomPrompt="1"/>
          </p:nvPr>
        </p:nvSpPr>
        <p:spPr>
          <a:xfrm flipH="1">
            <a:off x="1676395" y="6029325"/>
            <a:ext cx="10807566"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54" name="Text Placeholder 5"/>
          <p:cNvSpPr>
            <a:spLocks noGrp="1"/>
          </p:cNvSpPr>
          <p:nvPr>
            <p:ph type="body" sz="quarter" idx="21" hasCustomPrompt="1"/>
          </p:nvPr>
        </p:nvSpPr>
        <p:spPr>
          <a:xfrm>
            <a:off x="1676400" y="12723264"/>
            <a:ext cx="10868863" cy="631403"/>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793895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t + Smartphone on gray">
    <p:spTree>
      <p:nvGrpSpPr>
        <p:cNvPr id="1" name=""/>
        <p:cNvGrpSpPr/>
        <p:nvPr/>
      </p:nvGrpSpPr>
      <p:grpSpPr>
        <a:xfrm>
          <a:off x="0" y="0"/>
          <a:ext cx="0" cy="0"/>
          <a:chOff x="0" y="0"/>
          <a:chExt cx="0" cy="0"/>
        </a:xfrm>
      </p:grpSpPr>
      <p:sp>
        <p:nvSpPr>
          <p:cNvPr id="3" name="Rechteck"/>
          <p:cNvSpPr/>
          <p:nvPr userDrawn="1"/>
        </p:nvSpPr>
        <p:spPr>
          <a:xfrm>
            <a:off x="16256000" y="1421"/>
            <a:ext cx="8128000" cy="1371315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grpSp>
        <p:nvGrpSpPr>
          <p:cNvPr id="61" name="Gruppieren"/>
          <p:cNvGrpSpPr/>
          <p:nvPr userDrawn="1"/>
        </p:nvGrpSpPr>
        <p:grpSpPr>
          <a:xfrm>
            <a:off x="15201900" y="1380018"/>
            <a:ext cx="8391991" cy="11842058"/>
            <a:chOff x="0" y="0"/>
            <a:chExt cx="5484734" cy="7739586"/>
          </a:xfrm>
        </p:grpSpPr>
        <p:sp>
          <p:nvSpPr>
            <p:cNvPr id="62" name="Form"/>
            <p:cNvSpPr/>
            <p:nvPr/>
          </p:nvSpPr>
          <p:spPr>
            <a:xfrm>
              <a:off x="0" y="0"/>
              <a:ext cx="5484734" cy="7739586"/>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3" name="Form"/>
            <p:cNvSpPr/>
            <p:nvPr userDrawn="1"/>
          </p:nvSpPr>
          <p:spPr>
            <a:xfrm>
              <a:off x="33268" y="36964"/>
              <a:ext cx="5414502" cy="7669353"/>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3D403E"/>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4" name="Form"/>
            <p:cNvSpPr/>
            <p:nvPr/>
          </p:nvSpPr>
          <p:spPr>
            <a:xfrm>
              <a:off x="314200" y="654276"/>
              <a:ext cx="4852637" cy="6434730"/>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5" name="Form"/>
            <p:cNvSpPr/>
            <p:nvPr/>
          </p:nvSpPr>
          <p:spPr>
            <a:xfrm>
              <a:off x="332682" y="669062"/>
              <a:ext cx="4819369" cy="6401461"/>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ECEEF0"/>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6" name="Form"/>
            <p:cNvSpPr/>
            <p:nvPr/>
          </p:nvSpPr>
          <p:spPr>
            <a:xfrm>
              <a:off x="2699051" y="306807"/>
              <a:ext cx="87256" cy="87270"/>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7" name="Form"/>
            <p:cNvSpPr/>
            <p:nvPr/>
          </p:nvSpPr>
          <p:spPr>
            <a:xfrm>
              <a:off x="2710050" y="318430"/>
              <a:ext cx="64633" cy="64633"/>
            </a:xfrm>
            <a:custGeom>
              <a:avLst/>
              <a:gdLst/>
              <a:ahLst/>
              <a:cxnLst>
                <a:cxn ang="0">
                  <a:pos x="wd2" y="hd2"/>
                </a:cxn>
                <a:cxn ang="5400000">
                  <a:pos x="wd2" y="hd2"/>
                </a:cxn>
                <a:cxn ang="10800000">
                  <a:pos x="wd2" y="hd2"/>
                </a:cxn>
                <a:cxn ang="16200000">
                  <a:pos x="wd2" y="hd2"/>
                </a:cxn>
              </a:cxnLst>
              <a:rect l="0" t="0" r="r" b="b"/>
              <a:pathLst>
                <a:path w="21254" h="21254" extrusionOk="0">
                  <a:moveTo>
                    <a:pt x="17217" y="2350"/>
                  </a:moveTo>
                  <a:cubicBezTo>
                    <a:pt x="18620" y="3472"/>
                    <a:pt x="19742" y="4594"/>
                    <a:pt x="20583" y="6557"/>
                  </a:cubicBezTo>
                  <a:cubicBezTo>
                    <a:pt x="21144" y="8241"/>
                    <a:pt x="21425" y="9924"/>
                    <a:pt x="21144" y="11887"/>
                  </a:cubicBezTo>
                  <a:cubicBezTo>
                    <a:pt x="20864" y="13570"/>
                    <a:pt x="20303" y="15534"/>
                    <a:pt x="19181" y="17217"/>
                  </a:cubicBezTo>
                  <a:cubicBezTo>
                    <a:pt x="18059" y="18620"/>
                    <a:pt x="16376" y="19742"/>
                    <a:pt x="14693" y="20583"/>
                  </a:cubicBezTo>
                  <a:cubicBezTo>
                    <a:pt x="12729" y="21144"/>
                    <a:pt x="11326" y="21425"/>
                    <a:pt x="9363" y="21144"/>
                  </a:cubicBezTo>
                  <a:cubicBezTo>
                    <a:pt x="7399" y="20864"/>
                    <a:pt x="5996" y="20303"/>
                    <a:pt x="4313" y="19181"/>
                  </a:cubicBezTo>
                  <a:cubicBezTo>
                    <a:pt x="2630" y="18059"/>
                    <a:pt x="1789" y="16376"/>
                    <a:pt x="947" y="14693"/>
                  </a:cubicBezTo>
                  <a:cubicBezTo>
                    <a:pt x="106" y="12729"/>
                    <a:pt x="-175" y="11326"/>
                    <a:pt x="106" y="9363"/>
                  </a:cubicBezTo>
                  <a:cubicBezTo>
                    <a:pt x="386" y="7399"/>
                    <a:pt x="1228" y="5716"/>
                    <a:pt x="2350" y="4313"/>
                  </a:cubicBezTo>
                  <a:cubicBezTo>
                    <a:pt x="3472" y="2630"/>
                    <a:pt x="4594" y="1789"/>
                    <a:pt x="6557" y="947"/>
                  </a:cubicBezTo>
                  <a:cubicBezTo>
                    <a:pt x="8241" y="106"/>
                    <a:pt x="10204" y="-175"/>
                    <a:pt x="12168" y="106"/>
                  </a:cubicBezTo>
                  <a:cubicBezTo>
                    <a:pt x="13851" y="386"/>
                    <a:pt x="15534" y="947"/>
                    <a:pt x="17217" y="2350"/>
                  </a:cubicBezTo>
                </a:path>
              </a:pathLst>
            </a:custGeom>
            <a:solidFill>
              <a:srgbClr val="7F7F7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8" name="Form"/>
            <p:cNvSpPr/>
            <p:nvPr/>
          </p:nvSpPr>
          <p:spPr>
            <a:xfrm>
              <a:off x="2724303" y="332682"/>
              <a:ext cx="36106" cy="36107"/>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69" name="Bild"/>
          <p:cNvSpPr>
            <a:spLocks noGrp="1"/>
          </p:cNvSpPr>
          <p:nvPr>
            <p:ph type="pic" sz="half" idx="15"/>
          </p:nvPr>
        </p:nvSpPr>
        <p:spPr>
          <a:xfrm>
            <a:off x="15670596" y="2379389"/>
            <a:ext cx="7419655" cy="9847257"/>
          </a:xfrm>
          <a:prstGeom prst="rect">
            <a:avLst/>
          </a:prstGeom>
        </p:spPr>
        <p:txBody>
          <a:bodyPr lIns="91439" tIns="45719" rIns="91439" bIns="45719" anchor="t">
            <a:noAutofit/>
          </a:bodyPr>
          <a:lstStyle/>
          <a:p>
            <a:endParaRPr dirty="0"/>
          </a:p>
        </p:txBody>
      </p:sp>
      <p:grpSp>
        <p:nvGrpSpPr>
          <p:cNvPr id="70" name="Gruppieren"/>
          <p:cNvGrpSpPr/>
          <p:nvPr userDrawn="1"/>
        </p:nvGrpSpPr>
        <p:grpSpPr>
          <a:xfrm>
            <a:off x="14228160" y="6760694"/>
            <a:ext cx="3174303" cy="6463095"/>
            <a:chOff x="0" y="0"/>
            <a:chExt cx="2074621" cy="4224068"/>
          </a:xfrm>
        </p:grpSpPr>
        <p:sp>
          <p:nvSpPr>
            <p:cNvPr id="71" name="Form"/>
            <p:cNvSpPr/>
            <p:nvPr/>
          </p:nvSpPr>
          <p:spPr>
            <a:xfrm>
              <a:off x="0" y="540672"/>
              <a:ext cx="52398" cy="161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2" name="Form"/>
            <p:cNvSpPr/>
            <p:nvPr/>
          </p:nvSpPr>
          <p:spPr>
            <a:xfrm>
              <a:off x="0" y="898470"/>
              <a:ext cx="62997" cy="3041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3" name="Form"/>
            <p:cNvSpPr/>
            <p:nvPr/>
          </p:nvSpPr>
          <p:spPr>
            <a:xfrm>
              <a:off x="0" y="1285423"/>
              <a:ext cx="52398" cy="2962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4" name="Form"/>
            <p:cNvSpPr/>
            <p:nvPr/>
          </p:nvSpPr>
          <p:spPr>
            <a:xfrm>
              <a:off x="2030173" y="895820"/>
              <a:ext cx="44448" cy="314792"/>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D6D6DA"/>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5" name="Form"/>
            <p:cNvSpPr/>
            <p:nvPr/>
          </p:nvSpPr>
          <p:spPr>
            <a:xfrm>
              <a:off x="21202" y="0"/>
              <a:ext cx="2032224" cy="4224068"/>
            </a:xfrm>
            <a:custGeom>
              <a:avLst/>
              <a:gdLst/>
              <a:ahLst/>
              <a:cxnLst>
                <a:cxn ang="0">
                  <a:pos x="wd2" y="hd2"/>
                </a:cxn>
                <a:cxn ang="5400000">
                  <a:pos x="wd2" y="hd2"/>
                </a:cxn>
                <a:cxn ang="10800000">
                  <a:pos x="wd2" y="hd2"/>
                </a:cxn>
                <a:cxn ang="16200000">
                  <a:pos x="wd2" y="hd2"/>
                </a:cxn>
              </a:cxnLst>
              <a:rect l="0" t="0" r="r" b="b"/>
              <a:pathLst>
                <a:path w="21600" h="21600" extrusionOk="0">
                  <a:moveTo>
                    <a:pt x="17568" y="21600"/>
                  </a:moveTo>
                  <a:lnTo>
                    <a:pt x="4020" y="21600"/>
                  </a:lnTo>
                  <a:cubicBezTo>
                    <a:pt x="1796" y="21600"/>
                    <a:pt x="0" y="20736"/>
                    <a:pt x="0" y="19667"/>
                  </a:cubicBezTo>
                  <a:lnTo>
                    <a:pt x="0" y="1933"/>
                  </a:lnTo>
                  <a:cubicBezTo>
                    <a:pt x="0" y="864"/>
                    <a:pt x="1796" y="0"/>
                    <a:pt x="4020" y="0"/>
                  </a:cubicBezTo>
                  <a:lnTo>
                    <a:pt x="17580" y="0"/>
                  </a:lnTo>
                  <a:cubicBezTo>
                    <a:pt x="19804" y="0"/>
                    <a:pt x="21600" y="864"/>
                    <a:pt x="21600" y="1933"/>
                  </a:cubicBezTo>
                  <a:lnTo>
                    <a:pt x="21600" y="19673"/>
                  </a:lnTo>
                  <a:cubicBezTo>
                    <a:pt x="21587" y="20736"/>
                    <a:pt x="19791" y="21600"/>
                    <a:pt x="17568" y="21600"/>
                  </a:cubicBezTo>
                </a:path>
              </a:pathLst>
            </a:custGeom>
            <a:solidFill>
              <a:srgbClr val="B7B7B7"/>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6" name="Form"/>
            <p:cNvSpPr/>
            <p:nvPr userDrawn="1"/>
          </p:nvSpPr>
          <p:spPr>
            <a:xfrm>
              <a:off x="39755" y="18552"/>
              <a:ext cx="1992468" cy="4184314"/>
            </a:xfrm>
            <a:custGeom>
              <a:avLst/>
              <a:gdLst/>
              <a:ahLst/>
              <a:cxnLst>
                <a:cxn ang="0">
                  <a:pos x="wd2" y="hd2"/>
                </a:cxn>
                <a:cxn ang="5400000">
                  <a:pos x="wd2" y="hd2"/>
                </a:cxn>
                <a:cxn ang="10800000">
                  <a:pos x="wd2" y="hd2"/>
                </a:cxn>
                <a:cxn ang="16200000">
                  <a:pos x="wd2" y="hd2"/>
                </a:cxn>
              </a:cxnLst>
              <a:rect l="0" t="0" r="r" b="b"/>
              <a:pathLst>
                <a:path w="21600" h="21600" extrusionOk="0">
                  <a:moveTo>
                    <a:pt x="17631" y="21600"/>
                  </a:moveTo>
                  <a:lnTo>
                    <a:pt x="3969" y="21600"/>
                  </a:lnTo>
                  <a:cubicBezTo>
                    <a:pt x="1779" y="21600"/>
                    <a:pt x="0" y="20753"/>
                    <a:pt x="0" y="19710"/>
                  </a:cubicBezTo>
                  <a:lnTo>
                    <a:pt x="0" y="1890"/>
                  </a:lnTo>
                  <a:cubicBezTo>
                    <a:pt x="0" y="847"/>
                    <a:pt x="1779" y="0"/>
                    <a:pt x="3969" y="0"/>
                  </a:cubicBezTo>
                  <a:lnTo>
                    <a:pt x="17631" y="0"/>
                  </a:lnTo>
                  <a:cubicBezTo>
                    <a:pt x="19821" y="0"/>
                    <a:pt x="21600" y="847"/>
                    <a:pt x="21600" y="1890"/>
                  </a:cubicBezTo>
                  <a:lnTo>
                    <a:pt x="21600" y="19716"/>
                  </a:lnTo>
                  <a:cubicBezTo>
                    <a:pt x="21600" y="20759"/>
                    <a:pt x="19821" y="21600"/>
                    <a:pt x="17631" y="21600"/>
                  </a:cubicBezTo>
                </a:path>
              </a:pathLst>
            </a:custGeom>
            <a:solidFill>
              <a:srgbClr val="3D403E"/>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7" name="Form"/>
            <p:cNvSpPr/>
            <p:nvPr/>
          </p:nvSpPr>
          <p:spPr>
            <a:xfrm>
              <a:off x="121189" y="509145"/>
              <a:ext cx="1812597" cy="3205778"/>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1" y="21600"/>
                  </a:lnTo>
                  <a:cubicBezTo>
                    <a:pt x="128" y="21600"/>
                    <a:pt x="0" y="21523"/>
                    <a:pt x="0" y="21431"/>
                  </a:cubicBezTo>
                  <a:lnTo>
                    <a:pt x="0" y="169"/>
                  </a:lnTo>
                  <a:cubicBezTo>
                    <a:pt x="0" y="77"/>
                    <a:pt x="128" y="0"/>
                    <a:pt x="291" y="0"/>
                  </a:cubicBezTo>
                  <a:lnTo>
                    <a:pt x="21302" y="0"/>
                  </a:lnTo>
                  <a:cubicBezTo>
                    <a:pt x="21465" y="0"/>
                    <a:pt x="21600" y="77"/>
                    <a:pt x="21600" y="169"/>
                  </a:cubicBezTo>
                  <a:lnTo>
                    <a:pt x="21600" y="21431"/>
                  </a:lnTo>
                  <a:cubicBezTo>
                    <a:pt x="21600" y="21523"/>
                    <a:pt x="21465" y="21600"/>
                    <a:pt x="21302" y="21600"/>
                  </a:cubicBezTo>
                </a:path>
              </a:pathLst>
            </a:custGeom>
            <a:solidFill>
              <a:srgbClr val="ECEEF0"/>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8" name="Form"/>
            <p:cNvSpPr/>
            <p:nvPr/>
          </p:nvSpPr>
          <p:spPr>
            <a:xfrm>
              <a:off x="879918" y="259734"/>
              <a:ext cx="301541" cy="31182"/>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79" name="Form"/>
            <p:cNvSpPr/>
            <p:nvPr/>
          </p:nvSpPr>
          <p:spPr>
            <a:xfrm>
              <a:off x="1001834" y="106014"/>
              <a:ext cx="49766" cy="4976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857"/>
                    <a:pt x="21086" y="14400"/>
                    <a:pt x="20057" y="16200"/>
                  </a:cubicBezTo>
                  <a:cubicBezTo>
                    <a:pt x="19029" y="18000"/>
                    <a:pt x="17743" y="19029"/>
                    <a:pt x="16200" y="20057"/>
                  </a:cubicBezTo>
                  <a:cubicBezTo>
                    <a:pt x="14400" y="21086"/>
                    <a:pt x="12857" y="21600"/>
                    <a:pt x="10800" y="21600"/>
                  </a:cubicBezTo>
                  <a:cubicBezTo>
                    <a:pt x="8743" y="21600"/>
                    <a:pt x="7200" y="21086"/>
                    <a:pt x="5400" y="20057"/>
                  </a:cubicBezTo>
                  <a:cubicBezTo>
                    <a:pt x="3600" y="19029"/>
                    <a:pt x="2057" y="18000"/>
                    <a:pt x="1286" y="16200"/>
                  </a:cubicBezTo>
                  <a:cubicBezTo>
                    <a:pt x="257" y="14400"/>
                    <a:pt x="0" y="12857"/>
                    <a:pt x="0" y="10800"/>
                  </a:cubicBezTo>
                  <a:cubicBezTo>
                    <a:pt x="0" y="8743"/>
                    <a:pt x="257" y="7200"/>
                    <a:pt x="1286" y="5400"/>
                  </a:cubicBezTo>
                  <a:cubicBezTo>
                    <a:pt x="2057" y="3600"/>
                    <a:pt x="3600" y="2571"/>
                    <a:pt x="5400" y="1543"/>
                  </a:cubicBezTo>
                  <a:cubicBezTo>
                    <a:pt x="7200" y="771"/>
                    <a:pt x="8743" y="0"/>
                    <a:pt x="10800" y="0"/>
                  </a:cubicBezTo>
                  <a:cubicBezTo>
                    <a:pt x="12857" y="0"/>
                    <a:pt x="14400" y="771"/>
                    <a:pt x="16200" y="1543"/>
                  </a:cubicBezTo>
                  <a:cubicBezTo>
                    <a:pt x="17743" y="2571"/>
                    <a:pt x="19029" y="3600"/>
                    <a:pt x="20057" y="5400"/>
                  </a:cubicBezTo>
                  <a:cubicBezTo>
                    <a:pt x="21086" y="7200"/>
                    <a:pt x="21600" y="8743"/>
                    <a:pt x="21600" y="10800"/>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80" name="Form"/>
            <p:cNvSpPr/>
            <p:nvPr/>
          </p:nvSpPr>
          <p:spPr>
            <a:xfrm>
              <a:off x="670987" y="239012"/>
              <a:ext cx="70036" cy="70037"/>
            </a:xfrm>
            <a:custGeom>
              <a:avLst/>
              <a:gdLst/>
              <a:ahLst/>
              <a:cxnLst>
                <a:cxn ang="0">
                  <a:pos x="wd2" y="hd2"/>
                </a:cxn>
                <a:cxn ang="5400000">
                  <a:pos x="wd2" y="hd2"/>
                </a:cxn>
                <a:cxn ang="10800000">
                  <a:pos x="wd2" y="hd2"/>
                </a:cxn>
                <a:cxn ang="16200000">
                  <a:pos x="wd2" y="hd2"/>
                </a:cxn>
              </a:cxnLst>
              <a:rect l="0" t="0" r="r" b="b"/>
              <a:pathLst>
                <a:path w="21318" h="21318" extrusionOk="0">
                  <a:moveTo>
                    <a:pt x="11481" y="36"/>
                  </a:moveTo>
                  <a:cubicBezTo>
                    <a:pt x="13477" y="217"/>
                    <a:pt x="14930" y="762"/>
                    <a:pt x="16563" y="1851"/>
                  </a:cubicBezTo>
                  <a:cubicBezTo>
                    <a:pt x="18015" y="2940"/>
                    <a:pt x="19286" y="4210"/>
                    <a:pt x="20193" y="6025"/>
                  </a:cubicBezTo>
                  <a:cubicBezTo>
                    <a:pt x="20919" y="7841"/>
                    <a:pt x="21464" y="9656"/>
                    <a:pt x="21282" y="11471"/>
                  </a:cubicBezTo>
                  <a:cubicBezTo>
                    <a:pt x="21101" y="13467"/>
                    <a:pt x="20556" y="14920"/>
                    <a:pt x="19467" y="16553"/>
                  </a:cubicBezTo>
                  <a:cubicBezTo>
                    <a:pt x="18378" y="18187"/>
                    <a:pt x="16926" y="19457"/>
                    <a:pt x="15293" y="20183"/>
                  </a:cubicBezTo>
                  <a:cubicBezTo>
                    <a:pt x="13477" y="21091"/>
                    <a:pt x="11662" y="21454"/>
                    <a:pt x="9847" y="21272"/>
                  </a:cubicBezTo>
                  <a:cubicBezTo>
                    <a:pt x="7851" y="21091"/>
                    <a:pt x="6398" y="20546"/>
                    <a:pt x="4765" y="19457"/>
                  </a:cubicBezTo>
                  <a:cubicBezTo>
                    <a:pt x="3131" y="18368"/>
                    <a:pt x="1861" y="17098"/>
                    <a:pt x="1135" y="15283"/>
                  </a:cubicBezTo>
                  <a:cubicBezTo>
                    <a:pt x="227" y="13467"/>
                    <a:pt x="-136" y="11834"/>
                    <a:pt x="46" y="9837"/>
                  </a:cubicBezTo>
                  <a:cubicBezTo>
                    <a:pt x="227" y="8022"/>
                    <a:pt x="772" y="6388"/>
                    <a:pt x="1861" y="4755"/>
                  </a:cubicBezTo>
                  <a:cubicBezTo>
                    <a:pt x="2950" y="3121"/>
                    <a:pt x="4220" y="2032"/>
                    <a:pt x="6035" y="1125"/>
                  </a:cubicBezTo>
                  <a:cubicBezTo>
                    <a:pt x="7851" y="399"/>
                    <a:pt x="9484" y="-146"/>
                    <a:pt x="11481" y="36"/>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81" name="Form"/>
            <p:cNvSpPr/>
            <p:nvPr/>
          </p:nvSpPr>
          <p:spPr>
            <a:xfrm>
              <a:off x="681526" y="249381"/>
              <a:ext cx="51622" cy="51759"/>
            </a:xfrm>
            <a:custGeom>
              <a:avLst/>
              <a:gdLst/>
              <a:ahLst/>
              <a:cxnLst>
                <a:cxn ang="0">
                  <a:pos x="wd2" y="hd2"/>
                </a:cxn>
                <a:cxn ang="5400000">
                  <a:pos x="wd2" y="hd2"/>
                </a:cxn>
                <a:cxn ang="10800000">
                  <a:pos x="wd2" y="hd2"/>
                </a:cxn>
                <a:cxn ang="16200000">
                  <a:pos x="wd2" y="hd2"/>
                </a:cxn>
              </a:cxnLst>
              <a:rect l="0" t="0" r="r" b="b"/>
              <a:pathLst>
                <a:path w="21282"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7F7F7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82" name="Form"/>
            <p:cNvSpPr/>
            <p:nvPr/>
          </p:nvSpPr>
          <p:spPr>
            <a:xfrm>
              <a:off x="691743" y="259734"/>
              <a:ext cx="28534" cy="28179"/>
            </a:xfrm>
            <a:custGeom>
              <a:avLst/>
              <a:gdLst/>
              <a:ahLst/>
              <a:cxnLst>
                <a:cxn ang="0">
                  <a:pos x="wd2" y="hd2"/>
                </a:cxn>
                <a:cxn ang="5400000">
                  <a:pos x="wd2" y="hd2"/>
                </a:cxn>
                <a:cxn ang="10800000">
                  <a:pos x="wd2" y="hd2"/>
                </a:cxn>
                <a:cxn ang="16200000">
                  <a:pos x="wd2" y="hd2"/>
                </a:cxn>
              </a:cxnLst>
              <a:rect l="0" t="0" r="r" b="b"/>
              <a:pathLst>
                <a:path w="21600" h="21321"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545454"/>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83" name="Bild"/>
          <p:cNvSpPr>
            <a:spLocks noGrp="1"/>
          </p:cNvSpPr>
          <p:nvPr>
            <p:ph type="pic" sz="half" idx="19"/>
          </p:nvPr>
        </p:nvSpPr>
        <p:spPr>
          <a:xfrm>
            <a:off x="14402611" y="7541311"/>
            <a:ext cx="2773389" cy="4917146"/>
          </a:xfrm>
          <a:prstGeom prst="rect">
            <a:avLst/>
          </a:prstGeom>
        </p:spPr>
        <p:txBody>
          <a:bodyPr lIns="91439" tIns="45719" rIns="91439" bIns="45719" anchor="t">
            <a:noAutofit/>
          </a:bodyPr>
          <a:lstStyle/>
          <a:p>
            <a:endParaRPr dirty="0"/>
          </a:p>
        </p:txBody>
      </p:sp>
      <p:sp>
        <p:nvSpPr>
          <p:cNvPr id="31"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32" name="Title 1"/>
          <p:cNvSpPr>
            <a:spLocks noGrp="1"/>
          </p:cNvSpPr>
          <p:nvPr>
            <p:ph type="title"/>
          </p:nvPr>
        </p:nvSpPr>
        <p:spPr>
          <a:xfrm>
            <a:off x="1676401" y="1387365"/>
            <a:ext cx="10526110" cy="3279227"/>
          </a:xfrm>
        </p:spPr>
        <p:txBody>
          <a:bodyPr/>
          <a:lstStyle/>
          <a:p>
            <a:r>
              <a:rPr lang="en-US"/>
              <a:t>Click to edit Master title style</a:t>
            </a:r>
          </a:p>
        </p:txBody>
      </p:sp>
      <p:sp>
        <p:nvSpPr>
          <p:cNvPr id="29" name="Inhaltsplatzhalter 2"/>
          <p:cNvSpPr>
            <a:spLocks noGrp="1"/>
          </p:cNvSpPr>
          <p:nvPr>
            <p:ph sz="half" idx="20" hasCustomPrompt="1"/>
          </p:nvPr>
        </p:nvSpPr>
        <p:spPr>
          <a:xfrm>
            <a:off x="1676400" y="4720875"/>
            <a:ext cx="105261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30" name="Inhaltsplatzhalter 2"/>
          <p:cNvSpPr>
            <a:spLocks noGrp="1"/>
          </p:cNvSpPr>
          <p:nvPr>
            <p:ph sz="half" idx="1" hasCustomPrompt="1"/>
          </p:nvPr>
        </p:nvSpPr>
        <p:spPr>
          <a:xfrm flipH="1">
            <a:off x="1676395" y="6029325"/>
            <a:ext cx="10807566"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4" name="Text Placeholder 5"/>
          <p:cNvSpPr>
            <a:spLocks noGrp="1"/>
          </p:cNvSpPr>
          <p:nvPr>
            <p:ph type="body" sz="quarter" idx="21" hasCustomPrompt="1"/>
          </p:nvPr>
        </p:nvSpPr>
        <p:spPr>
          <a:xfrm>
            <a:off x="1676400" y="12723264"/>
            <a:ext cx="10868863" cy="631403"/>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21315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artphone - white">
    <p:spTree>
      <p:nvGrpSpPr>
        <p:cNvPr id="1" name=""/>
        <p:cNvGrpSpPr/>
        <p:nvPr/>
      </p:nvGrpSpPr>
      <p:grpSpPr>
        <a:xfrm>
          <a:off x="0" y="0"/>
          <a:ext cx="0" cy="0"/>
          <a:chOff x="0" y="0"/>
          <a:chExt cx="0" cy="0"/>
        </a:xfrm>
      </p:grpSpPr>
      <p:sp>
        <p:nvSpPr>
          <p:cNvPr id="5" name="Bild"/>
          <p:cNvSpPr>
            <a:spLocks noGrp="1"/>
          </p:cNvSpPr>
          <p:nvPr>
            <p:ph type="pic" sz="half" idx="19"/>
          </p:nvPr>
        </p:nvSpPr>
        <p:spPr>
          <a:xfrm>
            <a:off x="16335095" y="1390150"/>
            <a:ext cx="5938388" cy="11064609"/>
          </a:xfrm>
          <a:prstGeom prst="rect">
            <a:avLst/>
          </a:prstGeom>
        </p:spPr>
        <p:txBody>
          <a:bodyPr lIns="91439" tIns="45719" rIns="91439" bIns="45719" anchor="t">
            <a:noAutofit/>
          </a:body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91073" y="257175"/>
            <a:ext cx="6626432" cy="13332701"/>
          </a:xfrm>
          <a:prstGeom prst="rect">
            <a:avLst/>
          </a:prstGeom>
        </p:spPr>
      </p:pic>
      <p:sp>
        <p:nvSpPr>
          <p:cNvPr id="11" name="Text Placeholder 4"/>
          <p:cNvSpPr>
            <a:spLocks noGrp="1"/>
          </p:cNvSpPr>
          <p:nvPr>
            <p:ph type="body" sz="quarter" idx="10"/>
          </p:nvPr>
        </p:nvSpPr>
        <p:spPr>
          <a:xfrm>
            <a:off x="1879216" y="351768"/>
            <a:ext cx="6496651"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2" name="Title 1"/>
          <p:cNvSpPr>
            <a:spLocks noGrp="1"/>
          </p:cNvSpPr>
          <p:nvPr>
            <p:ph type="title"/>
          </p:nvPr>
        </p:nvSpPr>
        <p:spPr>
          <a:xfrm>
            <a:off x="1676401" y="1387365"/>
            <a:ext cx="13584620" cy="3279227"/>
          </a:xfrm>
        </p:spPr>
        <p:txBody>
          <a:bodyPr/>
          <a:lstStyle/>
          <a:p>
            <a:r>
              <a:rPr lang="en-US"/>
              <a:t>Click to edit Master title style</a:t>
            </a:r>
          </a:p>
        </p:txBody>
      </p:sp>
      <p:sp>
        <p:nvSpPr>
          <p:cNvPr id="7" name="Inhaltsplatzhalter 2"/>
          <p:cNvSpPr>
            <a:spLocks noGrp="1"/>
          </p:cNvSpPr>
          <p:nvPr>
            <p:ph sz="half" idx="20" hasCustomPrompt="1"/>
          </p:nvPr>
        </p:nvSpPr>
        <p:spPr>
          <a:xfrm>
            <a:off x="1676400" y="4720875"/>
            <a:ext cx="13606828"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8" name="Inhaltsplatzhalter 2"/>
          <p:cNvSpPr>
            <a:spLocks noGrp="1"/>
          </p:cNvSpPr>
          <p:nvPr>
            <p:ph sz="half" idx="1" hasCustomPrompt="1"/>
          </p:nvPr>
        </p:nvSpPr>
        <p:spPr>
          <a:xfrm flipH="1">
            <a:off x="1676395" y="6029325"/>
            <a:ext cx="13606833"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9" name="Text Placeholder 5"/>
          <p:cNvSpPr>
            <a:spLocks noGrp="1"/>
          </p:cNvSpPr>
          <p:nvPr>
            <p:ph type="body" sz="quarter" idx="21" hasCustomPrompt="1"/>
          </p:nvPr>
        </p:nvSpPr>
        <p:spPr>
          <a:xfrm>
            <a:off x="1676401" y="12723264"/>
            <a:ext cx="13606828"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061541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rtphone white - on gray">
    <p:spTree>
      <p:nvGrpSpPr>
        <p:cNvPr id="1" name=""/>
        <p:cNvGrpSpPr/>
        <p:nvPr/>
      </p:nvGrpSpPr>
      <p:grpSpPr>
        <a:xfrm>
          <a:off x="0" y="0"/>
          <a:ext cx="0" cy="0"/>
          <a:chOff x="0" y="0"/>
          <a:chExt cx="0" cy="0"/>
        </a:xfrm>
      </p:grpSpPr>
      <p:sp>
        <p:nvSpPr>
          <p:cNvPr id="3" name="Rechteck"/>
          <p:cNvSpPr/>
          <p:nvPr userDrawn="1"/>
        </p:nvSpPr>
        <p:spPr>
          <a:xfrm>
            <a:off x="16256000" y="1421"/>
            <a:ext cx="8128000" cy="1371315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0" name="Bild"/>
          <p:cNvSpPr>
            <a:spLocks noGrp="1"/>
          </p:cNvSpPr>
          <p:nvPr>
            <p:ph type="pic" sz="half" idx="19"/>
          </p:nvPr>
        </p:nvSpPr>
        <p:spPr>
          <a:xfrm>
            <a:off x="15389163" y="1986456"/>
            <a:ext cx="6109109" cy="11382703"/>
          </a:xfrm>
          <a:prstGeom prst="rect">
            <a:avLst/>
          </a:prstGeom>
        </p:spPr>
        <p:txBody>
          <a:bodyPr lIns="91439" tIns="45719" rIns="91439" bIns="45719" anchor="t">
            <a:noAutofit/>
          </a:bodyPr>
          <a:lstStyle/>
          <a:p>
            <a:endParaRPr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35250" y="840172"/>
            <a:ext cx="6816934" cy="13716000"/>
          </a:xfrm>
          <a:prstGeom prst="rect">
            <a:avLst/>
          </a:prstGeom>
        </p:spPr>
      </p:pic>
      <p:sp>
        <p:nvSpPr>
          <p:cNvPr id="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8" name="Title 1"/>
          <p:cNvSpPr>
            <a:spLocks noGrp="1"/>
          </p:cNvSpPr>
          <p:nvPr>
            <p:ph type="title"/>
          </p:nvPr>
        </p:nvSpPr>
        <p:spPr>
          <a:xfrm>
            <a:off x="1676401" y="1387365"/>
            <a:ext cx="10526110" cy="3279227"/>
          </a:xfrm>
        </p:spPr>
        <p:txBody>
          <a:bodyPr/>
          <a:lstStyle/>
          <a:p>
            <a:r>
              <a:rPr lang="en-US"/>
              <a:t>Click to edit Master title style</a:t>
            </a:r>
          </a:p>
        </p:txBody>
      </p:sp>
      <p:sp>
        <p:nvSpPr>
          <p:cNvPr id="10" name="Inhaltsplatzhalter 2"/>
          <p:cNvSpPr>
            <a:spLocks noGrp="1"/>
          </p:cNvSpPr>
          <p:nvPr>
            <p:ph sz="half" idx="20" hasCustomPrompt="1"/>
          </p:nvPr>
        </p:nvSpPr>
        <p:spPr>
          <a:xfrm>
            <a:off x="1676400" y="4720875"/>
            <a:ext cx="13606828"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Inhaltsplatzhalter 2"/>
          <p:cNvSpPr>
            <a:spLocks noGrp="1"/>
          </p:cNvSpPr>
          <p:nvPr>
            <p:ph sz="half" idx="1" hasCustomPrompt="1"/>
          </p:nvPr>
        </p:nvSpPr>
        <p:spPr>
          <a:xfrm flipH="1">
            <a:off x="1676395" y="6029325"/>
            <a:ext cx="13606833"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2" name="Text Placeholder 5"/>
          <p:cNvSpPr>
            <a:spLocks noGrp="1"/>
          </p:cNvSpPr>
          <p:nvPr>
            <p:ph type="body" sz="quarter" idx="21" hasCustomPrompt="1"/>
          </p:nvPr>
        </p:nvSpPr>
        <p:spPr>
          <a:xfrm>
            <a:off x="1676401" y="12723264"/>
            <a:ext cx="13606828"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929452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rtphone - black">
    <p:spTree>
      <p:nvGrpSpPr>
        <p:cNvPr id="1" name=""/>
        <p:cNvGrpSpPr/>
        <p:nvPr/>
      </p:nvGrpSpPr>
      <p:grpSpPr>
        <a:xfrm>
          <a:off x="0" y="0"/>
          <a:ext cx="0" cy="0"/>
          <a:chOff x="0" y="0"/>
          <a:chExt cx="0" cy="0"/>
        </a:xfrm>
      </p:grpSpPr>
      <p:sp>
        <p:nvSpPr>
          <p:cNvPr id="4" name="Bild"/>
          <p:cNvSpPr>
            <a:spLocks noGrp="1"/>
          </p:cNvSpPr>
          <p:nvPr>
            <p:ph type="pic" sz="half" idx="19"/>
          </p:nvPr>
        </p:nvSpPr>
        <p:spPr>
          <a:xfrm>
            <a:off x="16335095" y="1390150"/>
            <a:ext cx="5938388" cy="11064609"/>
          </a:xfrm>
          <a:prstGeom prst="rect">
            <a:avLst/>
          </a:prstGeom>
        </p:spPr>
        <p:txBody>
          <a:bodyPr lIns="91439" tIns="45719" rIns="91439" bIns="45719" anchor="t">
            <a:noAutofit/>
          </a:body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91073" y="257175"/>
            <a:ext cx="6626432" cy="13332700"/>
          </a:xfrm>
          <a:prstGeom prst="rect">
            <a:avLst/>
          </a:prstGeom>
        </p:spPr>
      </p:pic>
      <p:sp>
        <p:nvSpPr>
          <p:cNvPr id="7" name="Text Placeholder 4"/>
          <p:cNvSpPr>
            <a:spLocks noGrp="1"/>
          </p:cNvSpPr>
          <p:nvPr>
            <p:ph type="body" sz="quarter" idx="10"/>
          </p:nvPr>
        </p:nvSpPr>
        <p:spPr>
          <a:xfrm>
            <a:off x="1879216" y="351768"/>
            <a:ext cx="6496651"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8" name="Title 1"/>
          <p:cNvSpPr>
            <a:spLocks noGrp="1"/>
          </p:cNvSpPr>
          <p:nvPr>
            <p:ph type="title"/>
          </p:nvPr>
        </p:nvSpPr>
        <p:spPr>
          <a:xfrm>
            <a:off x="1676401" y="1387365"/>
            <a:ext cx="13584620" cy="3279227"/>
          </a:xfrm>
        </p:spPr>
        <p:txBody>
          <a:bodyPr/>
          <a:lstStyle/>
          <a:p>
            <a:r>
              <a:rPr lang="en-US"/>
              <a:t>Click to edit Master title style</a:t>
            </a:r>
          </a:p>
        </p:txBody>
      </p:sp>
      <p:sp>
        <p:nvSpPr>
          <p:cNvPr id="10" name="Inhaltsplatzhalter 2"/>
          <p:cNvSpPr>
            <a:spLocks noGrp="1"/>
          </p:cNvSpPr>
          <p:nvPr>
            <p:ph sz="half" idx="20" hasCustomPrompt="1"/>
          </p:nvPr>
        </p:nvSpPr>
        <p:spPr>
          <a:xfrm>
            <a:off x="1676400" y="4720875"/>
            <a:ext cx="13606828"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Inhaltsplatzhalter 2"/>
          <p:cNvSpPr>
            <a:spLocks noGrp="1"/>
          </p:cNvSpPr>
          <p:nvPr>
            <p:ph sz="half" idx="1" hasCustomPrompt="1"/>
          </p:nvPr>
        </p:nvSpPr>
        <p:spPr>
          <a:xfrm flipH="1">
            <a:off x="1676395" y="6029325"/>
            <a:ext cx="13606833"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2" name="Text Placeholder 5"/>
          <p:cNvSpPr>
            <a:spLocks noGrp="1"/>
          </p:cNvSpPr>
          <p:nvPr>
            <p:ph type="body" sz="quarter" idx="21" hasCustomPrompt="1"/>
          </p:nvPr>
        </p:nvSpPr>
        <p:spPr>
          <a:xfrm>
            <a:off x="1676401" y="12723264"/>
            <a:ext cx="13606828"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7366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ptop large">
    <p:spTree>
      <p:nvGrpSpPr>
        <p:cNvPr id="1" name=""/>
        <p:cNvGrpSpPr/>
        <p:nvPr/>
      </p:nvGrpSpPr>
      <p:grpSpPr>
        <a:xfrm>
          <a:off x="0" y="0"/>
          <a:ext cx="0" cy="0"/>
          <a:chOff x="0" y="0"/>
          <a:chExt cx="0" cy="0"/>
        </a:xfrm>
      </p:grpSpPr>
      <p:grpSp>
        <p:nvGrpSpPr>
          <p:cNvPr id="18" name="Gruppieren"/>
          <p:cNvGrpSpPr/>
          <p:nvPr userDrawn="1"/>
        </p:nvGrpSpPr>
        <p:grpSpPr>
          <a:xfrm>
            <a:off x="9490841" y="1896165"/>
            <a:ext cx="19232830" cy="11019849"/>
            <a:chOff x="0" y="0"/>
            <a:chExt cx="17136851" cy="9818914"/>
          </a:xfrm>
        </p:grpSpPr>
        <p:sp>
          <p:nvSpPr>
            <p:cNvPr id="19" name="Form"/>
            <p:cNvSpPr/>
            <p:nvPr/>
          </p:nvSpPr>
          <p:spPr>
            <a:xfrm>
              <a:off x="1545428" y="48059"/>
              <a:ext cx="13955230" cy="9452110"/>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0" name="Form"/>
            <p:cNvSpPr/>
            <p:nvPr/>
          </p:nvSpPr>
          <p:spPr>
            <a:xfrm>
              <a:off x="1516593" y="0"/>
              <a:ext cx="14012901" cy="9533810"/>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nvGrpSpPr>
            <p:cNvPr id="21" name="Gruppieren"/>
            <p:cNvGrpSpPr/>
            <p:nvPr/>
          </p:nvGrpSpPr>
          <p:grpSpPr>
            <a:xfrm>
              <a:off x="0" y="9461844"/>
              <a:ext cx="17136851" cy="221914"/>
              <a:chOff x="0" y="0"/>
              <a:chExt cx="17136850" cy="221913"/>
            </a:xfrm>
          </p:grpSpPr>
          <p:sp>
            <p:nvSpPr>
              <p:cNvPr id="28" name="Rechteck"/>
              <p:cNvSpPr/>
              <p:nvPr/>
            </p:nvSpPr>
            <p:spPr>
              <a:xfrm>
                <a:off x="0" y="0"/>
                <a:ext cx="8573174" cy="221914"/>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sp>
            <p:nvSpPr>
              <p:cNvPr id="29" name="Rechteck"/>
              <p:cNvSpPr/>
              <p:nvPr/>
            </p:nvSpPr>
            <p:spPr>
              <a:xfrm>
                <a:off x="8563676" y="0"/>
                <a:ext cx="8573175" cy="221914"/>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grpSp>
        <p:sp>
          <p:nvSpPr>
            <p:cNvPr id="22" name="Form"/>
            <p:cNvSpPr/>
            <p:nvPr/>
          </p:nvSpPr>
          <p:spPr>
            <a:xfrm>
              <a:off x="7391249" y="9464671"/>
              <a:ext cx="2329771" cy="1382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3" name="Form"/>
            <p:cNvSpPr/>
            <p:nvPr/>
          </p:nvSpPr>
          <p:spPr>
            <a:xfrm>
              <a:off x="7672" y="9677378"/>
              <a:ext cx="17129180" cy="141537"/>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4" name="Form"/>
            <p:cNvSpPr/>
            <p:nvPr/>
          </p:nvSpPr>
          <p:spPr>
            <a:xfrm>
              <a:off x="1588682" y="96117"/>
              <a:ext cx="13866567" cy="9178175"/>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5" name="Form"/>
            <p:cNvSpPr/>
            <p:nvPr/>
          </p:nvSpPr>
          <p:spPr>
            <a:xfrm>
              <a:off x="2007690" y="682278"/>
              <a:ext cx="13025902" cy="820770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6" name="Form"/>
            <p:cNvSpPr/>
            <p:nvPr/>
          </p:nvSpPr>
          <p:spPr>
            <a:xfrm>
              <a:off x="8470723" y="333609"/>
              <a:ext cx="109442" cy="10945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7" name="Form"/>
            <p:cNvSpPr/>
            <p:nvPr/>
          </p:nvSpPr>
          <p:spPr>
            <a:xfrm>
              <a:off x="8470723" y="352167"/>
              <a:ext cx="85412" cy="8332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30" name="Bild"/>
          <p:cNvSpPr>
            <a:spLocks noGrp="1"/>
          </p:cNvSpPr>
          <p:nvPr>
            <p:ph type="pic" sz="half" idx="13"/>
          </p:nvPr>
        </p:nvSpPr>
        <p:spPr>
          <a:xfrm>
            <a:off x="11667847" y="2578645"/>
            <a:ext cx="14695320" cy="9294819"/>
          </a:xfrm>
          <a:prstGeom prst="rect">
            <a:avLst/>
          </a:prstGeom>
        </p:spPr>
        <p:txBody>
          <a:bodyPr lIns="91439" tIns="45719" rIns="91439" bIns="45719" anchor="t">
            <a:noAutofit/>
          </a:bodyPr>
          <a:lstStyle/>
          <a:p>
            <a:endParaRPr dirty="0"/>
          </a:p>
        </p:txBody>
      </p:sp>
      <p:sp>
        <p:nvSpPr>
          <p:cNvPr id="3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33" name="Title 1"/>
          <p:cNvSpPr>
            <a:spLocks noGrp="1"/>
          </p:cNvSpPr>
          <p:nvPr>
            <p:ph type="title"/>
          </p:nvPr>
        </p:nvSpPr>
        <p:spPr>
          <a:xfrm>
            <a:off x="1676401" y="1387365"/>
            <a:ext cx="8534399" cy="3279227"/>
          </a:xfrm>
        </p:spPr>
        <p:txBody>
          <a:bodyPr/>
          <a:lstStyle/>
          <a:p>
            <a:r>
              <a:rPr lang="en-US" dirty="0"/>
              <a:t>Click to edit Master title</a:t>
            </a:r>
          </a:p>
        </p:txBody>
      </p:sp>
      <p:sp>
        <p:nvSpPr>
          <p:cNvPr id="31" name="Inhaltsplatzhalter 2"/>
          <p:cNvSpPr>
            <a:spLocks noGrp="1"/>
          </p:cNvSpPr>
          <p:nvPr>
            <p:ph sz="half" idx="20" hasCustomPrompt="1"/>
          </p:nvPr>
        </p:nvSpPr>
        <p:spPr>
          <a:xfrm>
            <a:off x="1676400" y="4720875"/>
            <a:ext cx="853440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35" name="Inhaltsplatzhalter 2"/>
          <p:cNvSpPr>
            <a:spLocks noGrp="1"/>
          </p:cNvSpPr>
          <p:nvPr>
            <p:ph sz="half" idx="1" hasCustomPrompt="1"/>
          </p:nvPr>
        </p:nvSpPr>
        <p:spPr>
          <a:xfrm flipH="1">
            <a:off x="1676394" y="6029325"/>
            <a:ext cx="8534405"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6" name="Text Placeholder 5"/>
          <p:cNvSpPr>
            <a:spLocks noGrp="1"/>
          </p:cNvSpPr>
          <p:nvPr>
            <p:ph type="body" sz="quarter" idx="21" hasCustomPrompt="1"/>
          </p:nvPr>
        </p:nvSpPr>
        <p:spPr>
          <a:xfrm>
            <a:off x="1676401" y="12723264"/>
            <a:ext cx="853440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788513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ptop on white">
    <p:spTree>
      <p:nvGrpSpPr>
        <p:cNvPr id="1" name=""/>
        <p:cNvGrpSpPr/>
        <p:nvPr/>
      </p:nvGrpSpPr>
      <p:grpSpPr>
        <a:xfrm>
          <a:off x="0" y="0"/>
          <a:ext cx="0" cy="0"/>
          <a:chOff x="0" y="0"/>
          <a:chExt cx="0" cy="0"/>
        </a:xfrm>
      </p:grpSpPr>
      <p:grpSp>
        <p:nvGrpSpPr>
          <p:cNvPr id="17" name="Gruppieren"/>
          <p:cNvGrpSpPr/>
          <p:nvPr userDrawn="1"/>
        </p:nvGrpSpPr>
        <p:grpSpPr>
          <a:xfrm>
            <a:off x="9240101" y="2999330"/>
            <a:ext cx="15615279" cy="8916420"/>
            <a:chOff x="0" y="0"/>
            <a:chExt cx="10643884" cy="6077722"/>
          </a:xfrm>
        </p:grpSpPr>
        <p:sp>
          <p:nvSpPr>
            <p:cNvPr id="18" name="Form"/>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9" name="Form"/>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nvGrpSpPr>
            <p:cNvPr id="20" name="Gruppieren"/>
            <p:cNvGrpSpPr/>
            <p:nvPr/>
          </p:nvGrpSpPr>
          <p:grpSpPr>
            <a:xfrm>
              <a:off x="0" y="5876853"/>
              <a:ext cx="10643885" cy="137834"/>
              <a:chOff x="0" y="0"/>
              <a:chExt cx="10643884" cy="137832"/>
            </a:xfrm>
          </p:grpSpPr>
          <p:sp>
            <p:nvSpPr>
              <p:cNvPr id="27" name="Rechteck"/>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sp>
            <p:nvSpPr>
              <p:cNvPr id="28" name="Rechteck"/>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grpSp>
        <p:sp>
          <p:nvSpPr>
            <p:cNvPr id="21" name="Form"/>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2" name="Form"/>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defTabSz="449262">
                <a:lnSpc>
                  <a:spcPct val="93000"/>
                </a:lnSpc>
                <a:defRPr sz="1800" i="0" spc="0">
                  <a:solidFill>
                    <a:srgbClr val="000000"/>
                  </a:solidFill>
                </a:defRPr>
              </a:lvl1pPr>
            </a:lstStyle>
            <a:p>
              <a:r>
                <a:rPr dirty="0"/>
                <a:t> </a:t>
              </a:r>
            </a:p>
          </p:txBody>
        </p:sp>
        <p:sp>
          <p:nvSpPr>
            <p:cNvPr id="23" name="Form"/>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4" name="Form"/>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5" name="Form"/>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6" name="Form"/>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29" name="Bild"/>
          <p:cNvSpPr>
            <a:spLocks noGrp="1"/>
          </p:cNvSpPr>
          <p:nvPr>
            <p:ph type="pic" sz="quarter" idx="13"/>
          </p:nvPr>
        </p:nvSpPr>
        <p:spPr>
          <a:xfrm>
            <a:off x="11043253" y="3573953"/>
            <a:ext cx="11861111" cy="7489960"/>
          </a:xfrm>
          <a:prstGeom prst="rect">
            <a:avLst/>
          </a:prstGeom>
        </p:spPr>
        <p:txBody>
          <a:bodyPr lIns="91439" tIns="45719" rIns="91439" bIns="45719" anchor="t">
            <a:noAutofit/>
          </a:bodyPr>
          <a:lstStyle/>
          <a:p>
            <a:endParaRPr dirty="0"/>
          </a:p>
        </p:txBody>
      </p:sp>
      <p:sp>
        <p:nvSpPr>
          <p:cNvPr id="3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6" name="Text Placeholder 4"/>
          <p:cNvSpPr>
            <a:spLocks noGrp="1"/>
          </p:cNvSpPr>
          <p:nvPr>
            <p:ph type="body" sz="quarter" idx="14"/>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31" name="Title 1"/>
          <p:cNvSpPr>
            <a:spLocks noGrp="1"/>
          </p:cNvSpPr>
          <p:nvPr>
            <p:ph type="title"/>
          </p:nvPr>
        </p:nvSpPr>
        <p:spPr>
          <a:xfrm>
            <a:off x="1676401" y="1387365"/>
            <a:ext cx="8534399" cy="3279227"/>
          </a:xfrm>
        </p:spPr>
        <p:txBody>
          <a:bodyPr/>
          <a:lstStyle/>
          <a:p>
            <a:r>
              <a:rPr lang="en-US" dirty="0"/>
              <a:t>Click to edit Master title</a:t>
            </a:r>
          </a:p>
        </p:txBody>
      </p:sp>
      <p:sp>
        <p:nvSpPr>
          <p:cNvPr id="33" name="Inhaltsplatzhalter 2"/>
          <p:cNvSpPr>
            <a:spLocks noGrp="1"/>
          </p:cNvSpPr>
          <p:nvPr>
            <p:ph sz="half" idx="20" hasCustomPrompt="1"/>
          </p:nvPr>
        </p:nvSpPr>
        <p:spPr>
          <a:xfrm>
            <a:off x="1676400" y="4720875"/>
            <a:ext cx="853440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34" name="Inhaltsplatzhalter 2"/>
          <p:cNvSpPr>
            <a:spLocks noGrp="1"/>
          </p:cNvSpPr>
          <p:nvPr>
            <p:ph sz="half" idx="1" hasCustomPrompt="1"/>
          </p:nvPr>
        </p:nvSpPr>
        <p:spPr>
          <a:xfrm flipH="1">
            <a:off x="1676394" y="6029325"/>
            <a:ext cx="8534405"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5" name="Text Placeholder 5"/>
          <p:cNvSpPr>
            <a:spLocks noGrp="1"/>
          </p:cNvSpPr>
          <p:nvPr>
            <p:ph type="body" sz="quarter" idx="21" hasCustomPrompt="1"/>
          </p:nvPr>
        </p:nvSpPr>
        <p:spPr>
          <a:xfrm>
            <a:off x="1676401" y="12723264"/>
            <a:ext cx="853440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560318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ptop on gray">
    <p:spTree>
      <p:nvGrpSpPr>
        <p:cNvPr id="1" name=""/>
        <p:cNvGrpSpPr/>
        <p:nvPr/>
      </p:nvGrpSpPr>
      <p:grpSpPr>
        <a:xfrm>
          <a:off x="0" y="0"/>
          <a:ext cx="0" cy="0"/>
          <a:chOff x="0" y="0"/>
          <a:chExt cx="0" cy="0"/>
        </a:xfrm>
      </p:grpSpPr>
      <p:sp>
        <p:nvSpPr>
          <p:cNvPr id="3" name="Rechteck"/>
          <p:cNvSpPr/>
          <p:nvPr userDrawn="1"/>
        </p:nvSpPr>
        <p:spPr>
          <a:xfrm>
            <a:off x="13308281" y="1421"/>
            <a:ext cx="11075719" cy="1371315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grpSp>
        <p:nvGrpSpPr>
          <p:cNvPr id="4" name="Gruppieren"/>
          <p:cNvGrpSpPr/>
          <p:nvPr userDrawn="1"/>
        </p:nvGrpSpPr>
        <p:grpSpPr>
          <a:xfrm>
            <a:off x="10627465" y="2999330"/>
            <a:ext cx="15615279" cy="8916420"/>
            <a:chOff x="0" y="0"/>
            <a:chExt cx="10643884" cy="6077722"/>
          </a:xfrm>
        </p:grpSpPr>
        <p:sp>
          <p:nvSpPr>
            <p:cNvPr id="5" name="Form"/>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 name="Form"/>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nvGrpSpPr>
            <p:cNvPr id="7" name="Gruppieren"/>
            <p:cNvGrpSpPr/>
            <p:nvPr/>
          </p:nvGrpSpPr>
          <p:grpSpPr>
            <a:xfrm>
              <a:off x="0" y="5876853"/>
              <a:ext cx="10643885" cy="137834"/>
              <a:chOff x="0" y="0"/>
              <a:chExt cx="10643884" cy="137832"/>
            </a:xfrm>
          </p:grpSpPr>
          <p:sp>
            <p:nvSpPr>
              <p:cNvPr id="14" name="Rechteck"/>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sp>
            <p:nvSpPr>
              <p:cNvPr id="15" name="Rechteck"/>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grpSp>
        <p:sp>
          <p:nvSpPr>
            <p:cNvPr id="8" name="Form"/>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9" name="Form"/>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defTabSz="449262">
                <a:lnSpc>
                  <a:spcPct val="93000"/>
                </a:lnSpc>
                <a:defRPr sz="1800" i="0" spc="0">
                  <a:solidFill>
                    <a:srgbClr val="000000"/>
                  </a:solidFill>
                </a:defRPr>
              </a:lvl1pPr>
            </a:lstStyle>
            <a:p>
              <a:r>
                <a:rPr dirty="0"/>
                <a:t> </a:t>
              </a:r>
            </a:p>
          </p:txBody>
        </p:sp>
        <p:sp>
          <p:nvSpPr>
            <p:cNvPr id="10" name="Form"/>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1" name="Form"/>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2" name="Form"/>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3" name="Form"/>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16" name="Bild"/>
          <p:cNvSpPr>
            <a:spLocks noGrp="1"/>
          </p:cNvSpPr>
          <p:nvPr>
            <p:ph type="pic" sz="quarter" idx="13"/>
          </p:nvPr>
        </p:nvSpPr>
        <p:spPr>
          <a:xfrm>
            <a:off x="12430617" y="3573953"/>
            <a:ext cx="11861111" cy="7489960"/>
          </a:xfrm>
          <a:prstGeom prst="rect">
            <a:avLst/>
          </a:prstGeom>
        </p:spPr>
        <p:txBody>
          <a:bodyPr lIns="91439" tIns="45719" rIns="91439" bIns="45719" anchor="t">
            <a:noAutofit/>
          </a:bodyPr>
          <a:lstStyle/>
          <a:p>
            <a:endParaRPr dirty="0"/>
          </a:p>
        </p:txBody>
      </p:sp>
      <p:sp>
        <p:nvSpPr>
          <p:cNvPr id="1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9" name="Title 1"/>
          <p:cNvSpPr>
            <a:spLocks noGrp="1"/>
          </p:cNvSpPr>
          <p:nvPr>
            <p:ph type="title"/>
          </p:nvPr>
        </p:nvSpPr>
        <p:spPr>
          <a:xfrm>
            <a:off x="1676401" y="1387365"/>
            <a:ext cx="9991445" cy="3279227"/>
          </a:xfrm>
        </p:spPr>
        <p:txBody>
          <a:bodyPr/>
          <a:lstStyle/>
          <a:p>
            <a:r>
              <a:rPr lang="en-US"/>
              <a:t>Click to edit Master title style</a:t>
            </a:r>
          </a:p>
        </p:txBody>
      </p:sp>
      <p:sp>
        <p:nvSpPr>
          <p:cNvPr id="21" name="Inhaltsplatzhalter 2"/>
          <p:cNvSpPr>
            <a:spLocks noGrp="1"/>
          </p:cNvSpPr>
          <p:nvPr>
            <p:ph sz="half" idx="20" hasCustomPrompt="1"/>
          </p:nvPr>
        </p:nvSpPr>
        <p:spPr>
          <a:xfrm>
            <a:off x="1676400" y="4720875"/>
            <a:ext cx="9991448"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2" name="Inhaltsplatzhalter 2"/>
          <p:cNvSpPr>
            <a:spLocks noGrp="1"/>
          </p:cNvSpPr>
          <p:nvPr>
            <p:ph sz="half" idx="1" hasCustomPrompt="1"/>
          </p:nvPr>
        </p:nvSpPr>
        <p:spPr>
          <a:xfrm flipH="1">
            <a:off x="1676393" y="6029325"/>
            <a:ext cx="9991452"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Text Placeholder 5"/>
          <p:cNvSpPr>
            <a:spLocks noGrp="1"/>
          </p:cNvSpPr>
          <p:nvPr>
            <p:ph type="body" sz="quarter" idx="21" hasCustomPrompt="1"/>
          </p:nvPr>
        </p:nvSpPr>
        <p:spPr>
          <a:xfrm>
            <a:off x="1676401" y="12723264"/>
            <a:ext cx="9991448"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219015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 Smartphone - 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6093" y="351768"/>
            <a:ext cx="6626432" cy="13332701"/>
          </a:xfrm>
          <a:prstGeom prst="rect">
            <a:avLst/>
          </a:prstGeom>
        </p:spPr>
      </p:pic>
      <p:grpSp>
        <p:nvGrpSpPr>
          <p:cNvPr id="21" name="Gruppieren"/>
          <p:cNvGrpSpPr/>
          <p:nvPr userDrawn="1"/>
        </p:nvGrpSpPr>
        <p:grpSpPr>
          <a:xfrm>
            <a:off x="4623059" y="3412655"/>
            <a:ext cx="15615279" cy="8916420"/>
            <a:chOff x="0" y="0"/>
            <a:chExt cx="10643884" cy="6077722"/>
          </a:xfrm>
        </p:grpSpPr>
        <p:sp>
          <p:nvSpPr>
            <p:cNvPr id="22" name="Form"/>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3" name="Form"/>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nvGrpSpPr>
            <p:cNvPr id="24" name="Gruppieren"/>
            <p:cNvGrpSpPr/>
            <p:nvPr/>
          </p:nvGrpSpPr>
          <p:grpSpPr>
            <a:xfrm>
              <a:off x="0" y="5876853"/>
              <a:ext cx="10643885" cy="137834"/>
              <a:chOff x="0" y="0"/>
              <a:chExt cx="10643884" cy="137832"/>
            </a:xfrm>
          </p:grpSpPr>
          <p:sp>
            <p:nvSpPr>
              <p:cNvPr id="31" name="Rechteck"/>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sp>
            <p:nvSpPr>
              <p:cNvPr id="32" name="Rechteck"/>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grpSp>
        <p:sp>
          <p:nvSpPr>
            <p:cNvPr id="25" name="Form"/>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6" name="Form"/>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defTabSz="449262">
                <a:lnSpc>
                  <a:spcPct val="93000"/>
                </a:lnSpc>
                <a:defRPr sz="1800" i="0" spc="0">
                  <a:solidFill>
                    <a:srgbClr val="000000"/>
                  </a:solidFill>
                </a:defRPr>
              </a:lvl1pPr>
            </a:lstStyle>
            <a:p>
              <a:r>
                <a:rPr dirty="0"/>
                <a:t> </a:t>
              </a:r>
            </a:p>
          </p:txBody>
        </p:sp>
        <p:sp>
          <p:nvSpPr>
            <p:cNvPr id="27" name="Form"/>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8" name="Form"/>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29" name="Form"/>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30" name="Form"/>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33" name="Bild"/>
          <p:cNvSpPr>
            <a:spLocks noGrp="1"/>
          </p:cNvSpPr>
          <p:nvPr>
            <p:ph type="pic" sz="quarter" idx="13"/>
          </p:nvPr>
        </p:nvSpPr>
        <p:spPr>
          <a:xfrm>
            <a:off x="6426211" y="3987278"/>
            <a:ext cx="11861111" cy="7489960"/>
          </a:xfrm>
          <a:prstGeom prst="rect">
            <a:avLst/>
          </a:prstGeom>
        </p:spPr>
        <p:txBody>
          <a:bodyPr lIns="91439" tIns="45719" rIns="91439" bIns="45719" anchor="t">
            <a:noAutofit/>
          </a:bodyPr>
          <a:lstStyle/>
          <a:p>
            <a:endParaRPr dirty="0"/>
          </a:p>
        </p:txBody>
      </p:sp>
      <p:sp>
        <p:nvSpPr>
          <p:cNvPr id="34" name="Title 16"/>
          <p:cNvSpPr>
            <a:spLocks noGrp="1"/>
          </p:cNvSpPr>
          <p:nvPr>
            <p:ph type="title"/>
          </p:nvPr>
        </p:nvSpPr>
        <p:spPr>
          <a:xfrm>
            <a:off x="1676400" y="1387366"/>
            <a:ext cx="15867553" cy="1765738"/>
          </a:xfrm>
        </p:spPr>
        <p:txBody>
          <a:bodyPr/>
          <a:lstStyle/>
          <a:p>
            <a:r>
              <a:rPr lang="en-US"/>
              <a:t>Click to edit Master title style</a:t>
            </a:r>
          </a:p>
        </p:txBody>
      </p:sp>
      <p:sp>
        <p:nvSpPr>
          <p:cNvPr id="35" name="Bild"/>
          <p:cNvSpPr>
            <a:spLocks noGrp="1"/>
          </p:cNvSpPr>
          <p:nvPr>
            <p:ph type="pic" sz="half" idx="19"/>
          </p:nvPr>
        </p:nvSpPr>
        <p:spPr>
          <a:xfrm>
            <a:off x="17887975" y="1516275"/>
            <a:ext cx="5938388" cy="11064609"/>
          </a:xfrm>
          <a:prstGeom prst="rect">
            <a:avLst/>
          </a:prstGeom>
        </p:spPr>
        <p:txBody>
          <a:bodyPr lIns="91439" tIns="45719" rIns="91439" bIns="45719" anchor="t">
            <a:noAutofit/>
          </a:bodyPr>
          <a:lstStyle/>
          <a:p>
            <a:endParaRPr dirty="0"/>
          </a:p>
        </p:txBody>
      </p:sp>
      <p:sp>
        <p:nvSpPr>
          <p:cNvPr id="3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38" name="Inhaltsplatzhalter 2"/>
          <p:cNvSpPr>
            <a:spLocks noGrp="1"/>
          </p:cNvSpPr>
          <p:nvPr>
            <p:ph sz="half" idx="1" hasCustomPrompt="1"/>
          </p:nvPr>
        </p:nvSpPr>
        <p:spPr>
          <a:xfrm flipH="1">
            <a:off x="1676393" y="3547291"/>
            <a:ext cx="4010072" cy="8289307"/>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9" name="Text Placeholder 5"/>
          <p:cNvSpPr>
            <a:spLocks noGrp="1"/>
          </p:cNvSpPr>
          <p:nvPr>
            <p:ph type="body" sz="quarter" idx="21" hasCustomPrompt="1"/>
          </p:nvPr>
        </p:nvSpPr>
        <p:spPr>
          <a:xfrm>
            <a:off x="1676400" y="12723264"/>
            <a:ext cx="15582899"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62442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PO LOGO - 2 Client logos">
    <p:spTree>
      <p:nvGrpSpPr>
        <p:cNvPr id="1" name=""/>
        <p:cNvGrpSpPr/>
        <p:nvPr/>
      </p:nvGrpSpPr>
      <p:grpSpPr>
        <a:xfrm>
          <a:off x="0" y="0"/>
          <a:ext cx="0" cy="0"/>
          <a:chOff x="0" y="0"/>
          <a:chExt cx="0" cy="0"/>
        </a:xfrm>
      </p:grpSpPr>
      <p:sp>
        <p:nvSpPr>
          <p:cNvPr id="3" name="Rectangle 2"/>
          <p:cNvSpPr/>
          <p:nvPr userDrawn="1"/>
        </p:nvSpPr>
        <p:spPr>
          <a:xfrm>
            <a:off x="0" y="0"/>
            <a:ext cx="2438241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4190" y="5254085"/>
            <a:ext cx="13654033" cy="2424669"/>
          </a:xfrm>
          <a:prstGeom prst="rect">
            <a:avLst/>
          </a:prstGeom>
        </p:spPr>
      </p:pic>
      <p:sp>
        <p:nvSpPr>
          <p:cNvPr id="5" name="Title Placeholder 12"/>
          <p:cNvSpPr>
            <a:spLocks noGrp="1"/>
          </p:cNvSpPr>
          <p:nvPr>
            <p:ph type="title"/>
          </p:nvPr>
        </p:nvSpPr>
        <p:spPr>
          <a:xfrm>
            <a:off x="1676400" y="7678754"/>
            <a:ext cx="21029613" cy="1181468"/>
          </a:xfrm>
          <a:prstGeom prst="rect">
            <a:avLst/>
          </a:prstGeom>
        </p:spPr>
        <p:txBody>
          <a:bodyPr vert="horz" lIns="0" tIns="0" rIns="0" bIns="0" rtlCol="0" anchor="ctr" anchorCtr="1">
            <a:normAutofit/>
          </a:bodyPr>
          <a:lstStyle>
            <a:lvl1pPr algn="ctr">
              <a:defRPr sz="6600" b="0" i="0">
                <a:latin typeface="Helvetica Light" charset="0"/>
                <a:ea typeface="Helvetica Light" charset="0"/>
                <a:cs typeface="Helvetica Light" charset="0"/>
              </a:defRPr>
            </a:lvl1pPr>
          </a:lstStyle>
          <a:p>
            <a:r>
              <a:rPr lang="en-US" dirty="0"/>
              <a:t>Click to edit Master title style</a:t>
            </a:r>
          </a:p>
        </p:txBody>
      </p:sp>
      <p:sp>
        <p:nvSpPr>
          <p:cNvPr id="6" name="Picture Placeholder 5"/>
          <p:cNvSpPr>
            <a:spLocks noGrp="1"/>
          </p:cNvSpPr>
          <p:nvPr>
            <p:ph type="pic" sz="quarter" idx="10" hasCustomPrompt="1"/>
          </p:nvPr>
        </p:nvSpPr>
        <p:spPr>
          <a:xfrm>
            <a:off x="461552" y="398307"/>
            <a:ext cx="3763607" cy="1493555"/>
          </a:xfrm>
          <a:prstGeom prst="rect">
            <a:avLst/>
          </a:prstGeom>
        </p:spPr>
        <p:txBody>
          <a:bodyPr anchor="ctr" anchorCtr="1"/>
          <a:lstStyle>
            <a:lvl1pPr marL="0" indent="0" algn="ctr">
              <a:buFontTx/>
              <a:buNone/>
              <a:defRPr/>
            </a:lvl1pPr>
          </a:lstStyle>
          <a:p>
            <a:r>
              <a:rPr lang="en-US" dirty="0"/>
              <a:t>Place Client Logo Here</a:t>
            </a:r>
          </a:p>
        </p:txBody>
      </p:sp>
      <p:sp>
        <p:nvSpPr>
          <p:cNvPr id="7" name="Picture Placeholder 5"/>
          <p:cNvSpPr>
            <a:spLocks noGrp="1"/>
          </p:cNvSpPr>
          <p:nvPr>
            <p:ph type="pic" sz="quarter" idx="11" hasCustomPrompt="1"/>
          </p:nvPr>
        </p:nvSpPr>
        <p:spPr>
          <a:xfrm>
            <a:off x="20163193" y="398307"/>
            <a:ext cx="3763607" cy="1493555"/>
          </a:xfrm>
          <a:prstGeom prst="rect">
            <a:avLst/>
          </a:prstGeom>
        </p:spPr>
        <p:txBody>
          <a:bodyPr anchor="ctr" anchorCtr="1"/>
          <a:lstStyle>
            <a:lvl1pPr marL="0" indent="0" algn="ctr">
              <a:buFontTx/>
              <a:buNone/>
              <a:defRPr/>
            </a:lvl1pPr>
          </a:lstStyle>
          <a:p>
            <a:r>
              <a:rPr lang="en-US" dirty="0"/>
              <a:t>Place Client Logo Here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 Smartphone - black">
    <p:spTree>
      <p:nvGrpSpPr>
        <p:cNvPr id="1" name=""/>
        <p:cNvGrpSpPr/>
        <p:nvPr/>
      </p:nvGrpSpPr>
      <p:grpSpPr>
        <a:xfrm>
          <a:off x="0" y="0"/>
          <a:ext cx="0" cy="0"/>
          <a:chOff x="0" y="0"/>
          <a:chExt cx="0" cy="0"/>
        </a:xfrm>
      </p:grpSpPr>
      <p:grpSp>
        <p:nvGrpSpPr>
          <p:cNvPr id="4" name="Gruppieren"/>
          <p:cNvGrpSpPr/>
          <p:nvPr userDrawn="1"/>
        </p:nvGrpSpPr>
        <p:grpSpPr>
          <a:xfrm>
            <a:off x="4623059" y="3412655"/>
            <a:ext cx="15615279" cy="8916420"/>
            <a:chOff x="0" y="0"/>
            <a:chExt cx="10643884" cy="6077722"/>
          </a:xfrm>
        </p:grpSpPr>
        <p:sp>
          <p:nvSpPr>
            <p:cNvPr id="5" name="Form"/>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6" name="Form"/>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nvGrpSpPr>
            <p:cNvPr id="7" name="Gruppieren"/>
            <p:cNvGrpSpPr/>
            <p:nvPr/>
          </p:nvGrpSpPr>
          <p:grpSpPr>
            <a:xfrm>
              <a:off x="0" y="5876853"/>
              <a:ext cx="10643885" cy="137834"/>
              <a:chOff x="0" y="0"/>
              <a:chExt cx="10643884" cy="137832"/>
            </a:xfrm>
          </p:grpSpPr>
          <p:sp>
            <p:nvSpPr>
              <p:cNvPr id="14" name="Rechteck"/>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sp>
            <p:nvSpPr>
              <p:cNvPr id="15" name="Rechteck"/>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lgn="ctr" defTabSz="584200">
                  <a:defRPr sz="2400" i="0" spc="0">
                    <a:solidFill>
                      <a:srgbClr val="FFFFFF"/>
                    </a:solidFill>
                    <a:effectLst>
                      <a:outerShdw blurRad="25400" dist="23998" dir="2700000" rotWithShape="0">
                        <a:srgbClr val="000000">
                          <a:alpha val="31034"/>
                        </a:srgbClr>
                      </a:outerShdw>
                    </a:effectLst>
                    <a:latin typeface="Helvetica Neue Light"/>
                    <a:ea typeface="Helvetica Neue Light"/>
                    <a:cs typeface="Helvetica Neue Light"/>
                    <a:sym typeface="Helvetica Neue Light"/>
                  </a:defRPr>
                </a:lvl1pPr>
              </a:lstStyle>
              <a:p>
                <a:r>
                  <a:rPr dirty="0"/>
                  <a:t> </a:t>
                </a:r>
              </a:p>
            </p:txBody>
          </p:sp>
        </p:grpSp>
        <p:sp>
          <p:nvSpPr>
            <p:cNvPr id="8" name="Form"/>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9" name="Form"/>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defTabSz="449262">
                <a:lnSpc>
                  <a:spcPct val="93000"/>
                </a:lnSpc>
                <a:defRPr sz="1800" i="0" spc="0">
                  <a:solidFill>
                    <a:srgbClr val="000000"/>
                  </a:solidFill>
                </a:defRPr>
              </a:lvl1pPr>
            </a:lstStyle>
            <a:p>
              <a:r>
                <a:rPr dirty="0"/>
                <a:t> </a:t>
              </a:r>
            </a:p>
          </p:txBody>
        </p:sp>
        <p:sp>
          <p:nvSpPr>
            <p:cNvPr id="10" name="Form"/>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1" name="Form"/>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2" name="Form"/>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sp>
          <p:nvSpPr>
            <p:cNvPr id="13" name="Form"/>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i="0" spc="0">
                  <a:solidFill>
                    <a:srgbClr val="000000"/>
                  </a:solidFill>
                </a:defRPr>
              </a:pPr>
              <a:endParaRPr dirty="0"/>
            </a:p>
          </p:txBody>
        </p:sp>
      </p:grpSp>
      <p:sp>
        <p:nvSpPr>
          <p:cNvPr id="16" name="Bild"/>
          <p:cNvSpPr>
            <a:spLocks noGrp="1"/>
          </p:cNvSpPr>
          <p:nvPr>
            <p:ph type="pic" sz="quarter" idx="13"/>
          </p:nvPr>
        </p:nvSpPr>
        <p:spPr>
          <a:xfrm>
            <a:off x="6426211" y="3987278"/>
            <a:ext cx="11861111" cy="7489960"/>
          </a:xfrm>
          <a:prstGeom prst="rect">
            <a:avLst/>
          </a:prstGeom>
        </p:spPr>
        <p:txBody>
          <a:bodyPr lIns="91439" tIns="45719" rIns="91439" bIns="45719" anchor="t">
            <a:noAutofit/>
          </a:bodyPr>
          <a:lstStyle/>
          <a:p>
            <a:endParaRPr dirty="0"/>
          </a:p>
        </p:txBody>
      </p:sp>
      <p:sp>
        <p:nvSpPr>
          <p:cNvPr id="17" name="Title 16"/>
          <p:cNvSpPr>
            <a:spLocks noGrp="1"/>
          </p:cNvSpPr>
          <p:nvPr>
            <p:ph type="title"/>
          </p:nvPr>
        </p:nvSpPr>
        <p:spPr>
          <a:xfrm>
            <a:off x="1676400" y="1387366"/>
            <a:ext cx="15867553" cy="1765738"/>
          </a:xfrm>
        </p:spPr>
        <p:txBody>
          <a:bodyPr/>
          <a:lstStyle/>
          <a:p>
            <a:r>
              <a:rPr lang="en-US"/>
              <a:t>Click to edit Master title style</a:t>
            </a:r>
          </a:p>
        </p:txBody>
      </p:sp>
      <p:sp>
        <p:nvSpPr>
          <p:cNvPr id="18" name="Bild"/>
          <p:cNvSpPr>
            <a:spLocks noGrp="1"/>
          </p:cNvSpPr>
          <p:nvPr>
            <p:ph type="pic" sz="half" idx="19"/>
          </p:nvPr>
        </p:nvSpPr>
        <p:spPr>
          <a:xfrm>
            <a:off x="17887975" y="1516275"/>
            <a:ext cx="5938388" cy="11064609"/>
          </a:xfrm>
          <a:prstGeom prst="rect">
            <a:avLst/>
          </a:prstGeom>
        </p:spPr>
        <p:txBody>
          <a:bodyPr lIns="91439" tIns="45719" rIns="91439" bIns="45719" anchor="t">
            <a:noAutofit/>
          </a:bodyPr>
          <a:lstStyle/>
          <a:p>
            <a:endParaRPr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43953" y="383300"/>
            <a:ext cx="6626432" cy="13332700"/>
          </a:xfrm>
          <a:prstGeom prst="rect">
            <a:avLst/>
          </a:prstGeom>
        </p:spPr>
      </p:pic>
      <p:sp>
        <p:nvSpPr>
          <p:cNvPr id="2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2" name="Inhaltsplatzhalter 2"/>
          <p:cNvSpPr>
            <a:spLocks noGrp="1"/>
          </p:cNvSpPr>
          <p:nvPr>
            <p:ph sz="half" idx="1" hasCustomPrompt="1"/>
          </p:nvPr>
        </p:nvSpPr>
        <p:spPr>
          <a:xfrm flipH="1">
            <a:off x="1676393" y="3547291"/>
            <a:ext cx="4010072" cy="8289307"/>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Text Placeholder 5"/>
          <p:cNvSpPr>
            <a:spLocks noGrp="1"/>
          </p:cNvSpPr>
          <p:nvPr>
            <p:ph type="body" sz="quarter" idx="21" hasCustomPrompt="1"/>
          </p:nvPr>
        </p:nvSpPr>
        <p:spPr>
          <a:xfrm>
            <a:off x="1676400" y="12723264"/>
            <a:ext cx="15582899"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2074915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Section Header - BLANK">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6" name="Title Placeholder 11"/>
          <p:cNvSpPr>
            <a:spLocks noGrp="1"/>
          </p:cNvSpPr>
          <p:nvPr>
            <p:ph type="title"/>
          </p:nvPr>
        </p:nvSpPr>
        <p:spPr>
          <a:xfrm>
            <a:off x="1676400" y="1387366"/>
            <a:ext cx="21029613" cy="1765738"/>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659347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body copy, image - RIGHT">
    <p:spTree>
      <p:nvGrpSpPr>
        <p:cNvPr id="1" name=""/>
        <p:cNvGrpSpPr/>
        <p:nvPr/>
      </p:nvGrpSpPr>
      <p:grpSpPr>
        <a:xfrm>
          <a:off x="0" y="0"/>
          <a:ext cx="0" cy="0"/>
          <a:chOff x="0" y="0"/>
          <a:chExt cx="0" cy="0"/>
        </a:xfrm>
      </p:grpSpPr>
      <p:sp>
        <p:nvSpPr>
          <p:cNvPr id="5" name="Bild"/>
          <p:cNvSpPr>
            <a:spLocks noGrp="1"/>
          </p:cNvSpPr>
          <p:nvPr>
            <p:ph type="pic" sz="half" idx="18"/>
          </p:nvPr>
        </p:nvSpPr>
        <p:spPr>
          <a:xfrm>
            <a:off x="14355762" y="0"/>
            <a:ext cx="10026650" cy="13716000"/>
          </a:xfrm>
          <a:prstGeom prst="rect">
            <a:avLst/>
          </a:prstGeom>
        </p:spPr>
        <p:txBody>
          <a:bodyPr lIns="91439" tIns="45719" rIns="91439" bIns="45719" anchor="t">
            <a:noAutofit/>
          </a:bodyPr>
          <a:lstStyle/>
          <a:p>
            <a:endParaRPr dirty="0"/>
          </a:p>
        </p:txBody>
      </p:sp>
      <p:sp>
        <p:nvSpPr>
          <p:cNvPr id="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8" name="Title Placeholder 11"/>
          <p:cNvSpPr>
            <a:spLocks noGrp="1"/>
          </p:cNvSpPr>
          <p:nvPr>
            <p:ph type="title"/>
          </p:nvPr>
        </p:nvSpPr>
        <p:spPr>
          <a:xfrm>
            <a:off x="1676401" y="1387366"/>
            <a:ext cx="12323378" cy="1765738"/>
          </a:xfrm>
          <a:prstGeom prst="rect">
            <a:avLst/>
          </a:prstGeom>
        </p:spPr>
        <p:txBody>
          <a:bodyPr vert="horz" lIns="91440" tIns="45720" rIns="91440" bIns="45720" rtlCol="0" anchor="ctr">
            <a:normAutofit/>
          </a:bodyPr>
          <a:lstStyle/>
          <a:p>
            <a:endParaRPr lang="en-US" dirty="0"/>
          </a:p>
        </p:txBody>
      </p:sp>
      <p:sp>
        <p:nvSpPr>
          <p:cNvPr id="9" name="Inhaltsplatzhalter 2"/>
          <p:cNvSpPr>
            <a:spLocks noGrp="1"/>
          </p:cNvSpPr>
          <p:nvPr>
            <p:ph sz="half" idx="19" hasCustomPrompt="1"/>
          </p:nvPr>
        </p:nvSpPr>
        <p:spPr>
          <a:xfrm>
            <a:off x="1676399" y="3240673"/>
            <a:ext cx="1232338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0" name="Inhaltsplatzhalter 2"/>
          <p:cNvSpPr>
            <a:spLocks noGrp="1"/>
          </p:cNvSpPr>
          <p:nvPr>
            <p:ph sz="half" idx="1" hasCustomPrompt="1"/>
          </p:nvPr>
        </p:nvSpPr>
        <p:spPr>
          <a:xfrm flipH="1">
            <a:off x="1676395" y="4714875"/>
            <a:ext cx="12323384"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Text Placeholder 5"/>
          <p:cNvSpPr>
            <a:spLocks noGrp="1"/>
          </p:cNvSpPr>
          <p:nvPr>
            <p:ph type="body" sz="quarter" idx="20" hasCustomPrompt="1"/>
          </p:nvPr>
        </p:nvSpPr>
        <p:spPr>
          <a:xfrm>
            <a:off x="1676400" y="12723265"/>
            <a:ext cx="1232338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643520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image - RIGHT - Title ONLY">
    <p:spTree>
      <p:nvGrpSpPr>
        <p:cNvPr id="1" name=""/>
        <p:cNvGrpSpPr/>
        <p:nvPr/>
      </p:nvGrpSpPr>
      <p:grpSpPr>
        <a:xfrm>
          <a:off x="0" y="0"/>
          <a:ext cx="0" cy="0"/>
          <a:chOff x="0" y="0"/>
          <a:chExt cx="0" cy="0"/>
        </a:xfrm>
      </p:grpSpPr>
      <p:sp>
        <p:nvSpPr>
          <p:cNvPr id="9" name="Bild"/>
          <p:cNvSpPr>
            <a:spLocks noGrp="1"/>
          </p:cNvSpPr>
          <p:nvPr>
            <p:ph type="pic" sz="half" idx="18"/>
          </p:nvPr>
        </p:nvSpPr>
        <p:spPr>
          <a:xfrm>
            <a:off x="8671035" y="0"/>
            <a:ext cx="15711378" cy="13716000"/>
          </a:xfrm>
          <a:prstGeom prst="rect">
            <a:avLst/>
          </a:prstGeom>
        </p:spPr>
        <p:txBody>
          <a:bodyPr lIns="91439" tIns="45719" rIns="91439" bIns="45719" anchor="t">
            <a:noAutofit/>
          </a:bodyPr>
          <a:lstStyle/>
          <a:p>
            <a:endParaRPr dirty="0"/>
          </a:p>
        </p:txBody>
      </p:sp>
      <p:sp>
        <p:nvSpPr>
          <p:cNvPr id="4" name="Rechteck"/>
          <p:cNvSpPr/>
          <p:nvPr userDrawn="1"/>
        </p:nvSpPr>
        <p:spPr>
          <a:xfrm>
            <a:off x="18021039" y="4479217"/>
            <a:ext cx="4337649" cy="3302001"/>
          </a:xfrm>
          <a:prstGeom prst="rect">
            <a:avLst/>
          </a:prstGeom>
          <a:solidFill>
            <a:schemeClr val="bg1"/>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18021039" y="8424684"/>
            <a:ext cx="4337649" cy="3302001"/>
          </a:xfrm>
          <a:prstGeom prst="rect">
            <a:avLst/>
          </a:prstGeom>
          <a:solidFill>
            <a:schemeClr val="bg1"/>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Rechteck"/>
          <p:cNvSpPr/>
          <p:nvPr userDrawn="1"/>
        </p:nvSpPr>
        <p:spPr>
          <a:xfrm>
            <a:off x="12915639" y="4479217"/>
            <a:ext cx="4337649" cy="3302001"/>
          </a:xfrm>
          <a:prstGeom prst="rect">
            <a:avLst/>
          </a:prstGeom>
          <a:solidFill>
            <a:schemeClr val="bg1"/>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Rechteck"/>
          <p:cNvSpPr/>
          <p:nvPr userDrawn="1"/>
        </p:nvSpPr>
        <p:spPr>
          <a:xfrm>
            <a:off x="12915639" y="8424684"/>
            <a:ext cx="4337649" cy="3302001"/>
          </a:xfrm>
          <a:prstGeom prst="rect">
            <a:avLst/>
          </a:prstGeom>
          <a:solidFill>
            <a:schemeClr val="bg1"/>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Title Placeholder 11"/>
          <p:cNvSpPr>
            <a:spLocks noGrp="1"/>
          </p:cNvSpPr>
          <p:nvPr>
            <p:ph type="title"/>
          </p:nvPr>
        </p:nvSpPr>
        <p:spPr>
          <a:xfrm>
            <a:off x="1676401" y="1387366"/>
            <a:ext cx="6507830" cy="3091852"/>
          </a:xfrm>
          <a:prstGeom prst="rect">
            <a:avLst/>
          </a:prstGeom>
        </p:spPr>
        <p:txBody>
          <a:bodyPr vert="horz" lIns="91440" tIns="45720" rIns="91440" bIns="45720" rtlCol="0" anchor="ctr">
            <a:normAutofit/>
          </a:bodyPr>
          <a:lstStyle/>
          <a:p>
            <a:endParaRPr lang="en-US" dirty="0"/>
          </a:p>
        </p:txBody>
      </p:sp>
      <p:sp>
        <p:nvSpPr>
          <p:cNvPr id="15" name="Inhaltsplatzhalter 2"/>
          <p:cNvSpPr>
            <a:spLocks noGrp="1"/>
          </p:cNvSpPr>
          <p:nvPr>
            <p:ph sz="half" idx="20" hasCustomPrompt="1"/>
          </p:nvPr>
        </p:nvSpPr>
        <p:spPr>
          <a:xfrm>
            <a:off x="1676400" y="4720875"/>
            <a:ext cx="6507835"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6" name="Inhaltsplatzhalter 2"/>
          <p:cNvSpPr>
            <a:spLocks noGrp="1"/>
          </p:cNvSpPr>
          <p:nvPr>
            <p:ph sz="half" idx="1" hasCustomPrompt="1"/>
          </p:nvPr>
        </p:nvSpPr>
        <p:spPr>
          <a:xfrm flipH="1">
            <a:off x="1676393" y="6029325"/>
            <a:ext cx="6507838"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Text Placeholder 5"/>
          <p:cNvSpPr>
            <a:spLocks noGrp="1"/>
          </p:cNvSpPr>
          <p:nvPr>
            <p:ph type="body" sz="quarter" idx="21" hasCustomPrompt="1"/>
          </p:nvPr>
        </p:nvSpPr>
        <p:spPr>
          <a:xfrm>
            <a:off x="1676401" y="12723264"/>
            <a:ext cx="6507835"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381543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mock - RIGHT">
    <p:spTree>
      <p:nvGrpSpPr>
        <p:cNvPr id="1" name=""/>
        <p:cNvGrpSpPr/>
        <p:nvPr/>
      </p:nvGrpSpPr>
      <p:grpSpPr>
        <a:xfrm>
          <a:off x="0" y="0"/>
          <a:ext cx="0" cy="0"/>
          <a:chOff x="0" y="0"/>
          <a:chExt cx="0" cy="0"/>
        </a:xfrm>
      </p:grpSpPr>
      <p:sp>
        <p:nvSpPr>
          <p:cNvPr id="5" name="Bild"/>
          <p:cNvSpPr>
            <a:spLocks noGrp="1"/>
          </p:cNvSpPr>
          <p:nvPr>
            <p:ph type="pic" sz="half" idx="35"/>
          </p:nvPr>
        </p:nvSpPr>
        <p:spPr>
          <a:xfrm>
            <a:off x="12927724" y="974254"/>
            <a:ext cx="10625959" cy="11669691"/>
          </a:xfrm>
          <a:prstGeom prst="rect">
            <a:avLst/>
          </a:prstGeom>
        </p:spPr>
        <p:txBody>
          <a:bodyPr lIns="91439" tIns="45719" rIns="91439" bIns="45719" anchor="t">
            <a:noAutofit/>
          </a:bodyPr>
          <a:lstStyle/>
          <a:p>
            <a:endParaRPr dirty="0"/>
          </a:p>
        </p:txBody>
      </p:sp>
      <p:sp>
        <p:nvSpPr>
          <p:cNvPr id="6" name="Title 1"/>
          <p:cNvSpPr>
            <a:spLocks noGrp="1"/>
          </p:cNvSpPr>
          <p:nvPr>
            <p:ph type="title"/>
          </p:nvPr>
        </p:nvSpPr>
        <p:spPr>
          <a:xfrm>
            <a:off x="1676401" y="974254"/>
            <a:ext cx="10589172" cy="3471621"/>
          </a:xfrm>
        </p:spPr>
        <p:txBody>
          <a:bodyPr/>
          <a:lstStyle/>
          <a:p>
            <a:r>
              <a:rPr lang="en-US"/>
              <a:t>Click to edit Master title style</a:t>
            </a:r>
          </a:p>
        </p:txBody>
      </p:sp>
      <p:sp>
        <p:nvSpPr>
          <p:cNvPr id="9"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7" name="Inhaltsplatzhalter 2"/>
          <p:cNvSpPr>
            <a:spLocks noGrp="1"/>
          </p:cNvSpPr>
          <p:nvPr>
            <p:ph sz="half" idx="20" hasCustomPrompt="1"/>
          </p:nvPr>
        </p:nvSpPr>
        <p:spPr>
          <a:xfrm>
            <a:off x="1676400" y="4720875"/>
            <a:ext cx="10589176"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0" name="Inhaltsplatzhalter 2"/>
          <p:cNvSpPr>
            <a:spLocks noGrp="1"/>
          </p:cNvSpPr>
          <p:nvPr>
            <p:ph sz="half" idx="1" hasCustomPrompt="1"/>
          </p:nvPr>
        </p:nvSpPr>
        <p:spPr>
          <a:xfrm flipH="1">
            <a:off x="1676393" y="6029325"/>
            <a:ext cx="10589180"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Text Placeholder 5"/>
          <p:cNvSpPr>
            <a:spLocks noGrp="1"/>
          </p:cNvSpPr>
          <p:nvPr>
            <p:ph type="body" sz="quarter" idx="21" hasCustomPrompt="1"/>
          </p:nvPr>
        </p:nvSpPr>
        <p:spPr>
          <a:xfrm>
            <a:off x="1676401" y="12723264"/>
            <a:ext cx="10589176"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746926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s - RIGHT">
    <p:spTree>
      <p:nvGrpSpPr>
        <p:cNvPr id="1" name=""/>
        <p:cNvGrpSpPr/>
        <p:nvPr/>
      </p:nvGrpSpPr>
      <p:grpSpPr>
        <a:xfrm>
          <a:off x="0" y="0"/>
          <a:ext cx="0" cy="0"/>
          <a:chOff x="0" y="0"/>
          <a:chExt cx="0" cy="0"/>
        </a:xfrm>
      </p:grpSpPr>
      <p:sp>
        <p:nvSpPr>
          <p:cNvPr id="8" name="Bild"/>
          <p:cNvSpPr>
            <a:spLocks noGrp="1"/>
          </p:cNvSpPr>
          <p:nvPr>
            <p:ph type="pic" sz="half" idx="36"/>
          </p:nvPr>
        </p:nvSpPr>
        <p:spPr>
          <a:xfrm>
            <a:off x="12580883" y="6936827"/>
            <a:ext cx="11797135" cy="6858045"/>
          </a:xfrm>
          <a:prstGeom prst="rect">
            <a:avLst/>
          </a:prstGeom>
        </p:spPr>
        <p:txBody>
          <a:bodyPr lIns="91439" tIns="45719" rIns="91439" bIns="45719" anchor="t">
            <a:noAutofit/>
          </a:bodyPr>
          <a:lstStyle/>
          <a:p>
            <a:endParaRPr dirty="0"/>
          </a:p>
        </p:txBody>
      </p:sp>
      <p:sp>
        <p:nvSpPr>
          <p:cNvPr id="9" name="Bild"/>
          <p:cNvSpPr>
            <a:spLocks noGrp="1"/>
          </p:cNvSpPr>
          <p:nvPr>
            <p:ph type="pic" sz="half" idx="35"/>
          </p:nvPr>
        </p:nvSpPr>
        <p:spPr>
          <a:xfrm>
            <a:off x="12580883" y="0"/>
            <a:ext cx="11797135" cy="6936828"/>
          </a:xfrm>
          <a:prstGeom prst="rect">
            <a:avLst/>
          </a:prstGeom>
        </p:spPr>
        <p:txBody>
          <a:bodyPr lIns="91439" tIns="45719" rIns="91439" bIns="45719" anchor="t">
            <a:noAutofit/>
          </a:bodyPr>
          <a:lstStyle/>
          <a:p>
            <a:endParaRPr dirty="0"/>
          </a:p>
        </p:txBody>
      </p:sp>
      <p:sp>
        <p:nvSpPr>
          <p:cNvPr id="2" name="Title 1"/>
          <p:cNvSpPr>
            <a:spLocks noGrp="1"/>
          </p:cNvSpPr>
          <p:nvPr>
            <p:ph type="title"/>
          </p:nvPr>
        </p:nvSpPr>
        <p:spPr>
          <a:xfrm>
            <a:off x="1676401" y="974254"/>
            <a:ext cx="10589172" cy="3471621"/>
          </a:xfrm>
        </p:spPr>
        <p:txBody>
          <a:bodyPr/>
          <a:lstStyle/>
          <a:p>
            <a:r>
              <a:rPr lang="en-US"/>
              <a:t>Click to edit Master title style</a:t>
            </a:r>
          </a:p>
        </p:txBody>
      </p:sp>
      <p:sp>
        <p:nvSpPr>
          <p:cNvPr id="1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Inhaltsplatzhalter 2"/>
          <p:cNvSpPr>
            <a:spLocks noGrp="1"/>
          </p:cNvSpPr>
          <p:nvPr>
            <p:ph sz="half" idx="20" hasCustomPrompt="1"/>
          </p:nvPr>
        </p:nvSpPr>
        <p:spPr>
          <a:xfrm>
            <a:off x="1676400" y="4720875"/>
            <a:ext cx="10589176"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2" name="Inhaltsplatzhalter 2"/>
          <p:cNvSpPr>
            <a:spLocks noGrp="1"/>
          </p:cNvSpPr>
          <p:nvPr>
            <p:ph sz="half" idx="1" hasCustomPrompt="1"/>
          </p:nvPr>
        </p:nvSpPr>
        <p:spPr>
          <a:xfrm flipH="1">
            <a:off x="1676393" y="6029325"/>
            <a:ext cx="10589180"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3" name="Text Placeholder 5"/>
          <p:cNvSpPr>
            <a:spLocks noGrp="1"/>
          </p:cNvSpPr>
          <p:nvPr>
            <p:ph type="body" sz="quarter" idx="21" hasCustomPrompt="1"/>
          </p:nvPr>
        </p:nvSpPr>
        <p:spPr>
          <a:xfrm>
            <a:off x="1676401" y="12723264"/>
            <a:ext cx="10589176"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92819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image - RIGHT">
    <p:spTree>
      <p:nvGrpSpPr>
        <p:cNvPr id="1" name=""/>
        <p:cNvGrpSpPr/>
        <p:nvPr/>
      </p:nvGrpSpPr>
      <p:grpSpPr>
        <a:xfrm>
          <a:off x="0" y="0"/>
          <a:ext cx="0" cy="0"/>
          <a:chOff x="0" y="0"/>
          <a:chExt cx="0" cy="0"/>
        </a:xfrm>
      </p:grpSpPr>
      <p:sp>
        <p:nvSpPr>
          <p:cNvPr id="5" name="Bild"/>
          <p:cNvSpPr>
            <a:spLocks noGrp="1"/>
          </p:cNvSpPr>
          <p:nvPr>
            <p:ph type="pic" sz="half" idx="35"/>
          </p:nvPr>
        </p:nvSpPr>
        <p:spPr>
          <a:xfrm>
            <a:off x="12517820" y="0"/>
            <a:ext cx="11860197" cy="13716000"/>
          </a:xfrm>
          <a:prstGeom prst="rect">
            <a:avLst/>
          </a:prstGeom>
        </p:spPr>
        <p:txBody>
          <a:bodyPr lIns="91439" tIns="45719" rIns="91439" bIns="45719" anchor="t">
            <a:noAutofit/>
          </a:bodyPr>
          <a:lstStyle/>
          <a:p>
            <a:endParaRPr dirty="0"/>
          </a:p>
        </p:txBody>
      </p:sp>
      <p:sp>
        <p:nvSpPr>
          <p:cNvPr id="6" name="Title 1"/>
          <p:cNvSpPr>
            <a:spLocks noGrp="1"/>
          </p:cNvSpPr>
          <p:nvPr>
            <p:ph type="title"/>
          </p:nvPr>
        </p:nvSpPr>
        <p:spPr>
          <a:xfrm>
            <a:off x="1676401" y="974254"/>
            <a:ext cx="10589172" cy="3471621"/>
          </a:xfrm>
        </p:spPr>
        <p:txBody>
          <a:bodyPr/>
          <a:lstStyle/>
          <a:p>
            <a:r>
              <a:rPr lang="en-US"/>
              <a:t>Click to edit Master title style</a:t>
            </a:r>
          </a:p>
        </p:txBody>
      </p:sp>
      <p:sp>
        <p:nvSpPr>
          <p:cNvPr id="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Inhaltsplatzhalter 2"/>
          <p:cNvSpPr>
            <a:spLocks noGrp="1"/>
          </p:cNvSpPr>
          <p:nvPr>
            <p:ph sz="half" idx="20" hasCustomPrompt="1"/>
          </p:nvPr>
        </p:nvSpPr>
        <p:spPr>
          <a:xfrm>
            <a:off x="1676400" y="4720875"/>
            <a:ext cx="10589176"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0" name="Inhaltsplatzhalter 2"/>
          <p:cNvSpPr>
            <a:spLocks noGrp="1"/>
          </p:cNvSpPr>
          <p:nvPr>
            <p:ph sz="half" idx="1" hasCustomPrompt="1"/>
          </p:nvPr>
        </p:nvSpPr>
        <p:spPr>
          <a:xfrm flipH="1">
            <a:off x="1676393" y="6029325"/>
            <a:ext cx="10589180" cy="614165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Text Placeholder 5"/>
          <p:cNvSpPr>
            <a:spLocks noGrp="1"/>
          </p:cNvSpPr>
          <p:nvPr>
            <p:ph type="body" sz="quarter" idx="21" hasCustomPrompt="1"/>
          </p:nvPr>
        </p:nvSpPr>
        <p:spPr>
          <a:xfrm>
            <a:off x="1676401" y="12723264"/>
            <a:ext cx="10589176"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835022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8 blocks - RIGHT">
    <p:spTree>
      <p:nvGrpSpPr>
        <p:cNvPr id="1" name=""/>
        <p:cNvGrpSpPr/>
        <p:nvPr/>
      </p:nvGrpSpPr>
      <p:grpSpPr>
        <a:xfrm>
          <a:off x="0" y="0"/>
          <a:ext cx="0" cy="0"/>
          <a:chOff x="0" y="0"/>
          <a:chExt cx="0" cy="0"/>
        </a:xfrm>
      </p:grpSpPr>
      <p:sp>
        <p:nvSpPr>
          <p:cNvPr id="3" name="Rechteck"/>
          <p:cNvSpPr/>
          <p:nvPr userDrawn="1"/>
        </p:nvSpPr>
        <p:spPr>
          <a:xfrm>
            <a:off x="18088773" y="1387366"/>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Rechteck"/>
          <p:cNvSpPr/>
          <p:nvPr userDrawn="1"/>
        </p:nvSpPr>
        <p:spPr>
          <a:xfrm>
            <a:off x="18088773" y="4220081"/>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18088773" y="7052796"/>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Rechteck"/>
          <p:cNvSpPr/>
          <p:nvPr userDrawn="1"/>
        </p:nvSpPr>
        <p:spPr>
          <a:xfrm>
            <a:off x="18088773" y="9885511"/>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Rechteck"/>
          <p:cNvSpPr/>
          <p:nvPr userDrawn="1"/>
        </p:nvSpPr>
        <p:spPr>
          <a:xfrm>
            <a:off x="13059573" y="1387366"/>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13059573" y="4220081"/>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9" name="Rechteck"/>
          <p:cNvSpPr/>
          <p:nvPr userDrawn="1"/>
        </p:nvSpPr>
        <p:spPr>
          <a:xfrm>
            <a:off x="13059573" y="7052796"/>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0" name="Rechteck"/>
          <p:cNvSpPr/>
          <p:nvPr userDrawn="1"/>
        </p:nvSpPr>
        <p:spPr>
          <a:xfrm>
            <a:off x="13059573" y="9885511"/>
            <a:ext cx="4518979" cy="256924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3" name="Title Placeholder 11"/>
          <p:cNvSpPr>
            <a:spLocks noGrp="1"/>
          </p:cNvSpPr>
          <p:nvPr>
            <p:ph type="title"/>
          </p:nvPr>
        </p:nvSpPr>
        <p:spPr>
          <a:xfrm>
            <a:off x="1676401" y="1387366"/>
            <a:ext cx="10691622" cy="1765738"/>
          </a:xfrm>
          <a:prstGeom prst="rect">
            <a:avLst/>
          </a:prstGeom>
        </p:spPr>
        <p:txBody>
          <a:bodyPr vert="horz" lIns="91440" tIns="45720" rIns="91440" bIns="45720" rtlCol="0" anchor="ctr">
            <a:normAutofit/>
          </a:bodyPr>
          <a:lstStyle/>
          <a:p>
            <a:endParaRPr lang="en-US" dirty="0"/>
          </a:p>
        </p:txBody>
      </p:sp>
      <p:sp>
        <p:nvSpPr>
          <p:cNvPr id="15" name="Inhaltsplatzhalter 2"/>
          <p:cNvSpPr>
            <a:spLocks noGrp="1"/>
          </p:cNvSpPr>
          <p:nvPr>
            <p:ph sz="half" idx="20" hasCustomPrompt="1"/>
          </p:nvPr>
        </p:nvSpPr>
        <p:spPr>
          <a:xfrm>
            <a:off x="1676400" y="3233600"/>
            <a:ext cx="10691626"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6" name="Inhaltsplatzhalter 2"/>
          <p:cNvSpPr>
            <a:spLocks noGrp="1"/>
          </p:cNvSpPr>
          <p:nvPr>
            <p:ph sz="half" idx="1" hasCustomPrompt="1"/>
          </p:nvPr>
        </p:nvSpPr>
        <p:spPr>
          <a:xfrm flipH="1">
            <a:off x="1676393" y="4542050"/>
            <a:ext cx="10691630"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Text Placeholder 5"/>
          <p:cNvSpPr>
            <a:spLocks noGrp="1"/>
          </p:cNvSpPr>
          <p:nvPr>
            <p:ph type="body" sz="quarter" idx="21" hasCustomPrompt="1"/>
          </p:nvPr>
        </p:nvSpPr>
        <p:spPr>
          <a:xfrm>
            <a:off x="1676401" y="12723264"/>
            <a:ext cx="10691626"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8" name="Inhaltsplatzhalter 2"/>
          <p:cNvSpPr>
            <a:spLocks noGrp="1"/>
          </p:cNvSpPr>
          <p:nvPr>
            <p:ph sz="half" idx="22" hasCustomPrompt="1"/>
          </p:nvPr>
        </p:nvSpPr>
        <p:spPr>
          <a:xfrm flipH="1">
            <a:off x="13418824" y="1562606"/>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23" hasCustomPrompt="1"/>
          </p:nvPr>
        </p:nvSpPr>
        <p:spPr>
          <a:xfrm flipH="1">
            <a:off x="18448024" y="1562605"/>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24" hasCustomPrompt="1"/>
          </p:nvPr>
        </p:nvSpPr>
        <p:spPr>
          <a:xfrm flipH="1">
            <a:off x="13418824" y="4395321"/>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25" hasCustomPrompt="1"/>
          </p:nvPr>
        </p:nvSpPr>
        <p:spPr>
          <a:xfrm flipH="1">
            <a:off x="18448024" y="4395320"/>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Inhaltsplatzhalter 2"/>
          <p:cNvSpPr>
            <a:spLocks noGrp="1"/>
          </p:cNvSpPr>
          <p:nvPr>
            <p:ph sz="half" idx="26" hasCustomPrompt="1"/>
          </p:nvPr>
        </p:nvSpPr>
        <p:spPr>
          <a:xfrm flipH="1">
            <a:off x="13418824" y="7228037"/>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6" name="Inhaltsplatzhalter 2"/>
          <p:cNvSpPr>
            <a:spLocks noGrp="1"/>
          </p:cNvSpPr>
          <p:nvPr>
            <p:ph sz="half" idx="27" hasCustomPrompt="1"/>
          </p:nvPr>
        </p:nvSpPr>
        <p:spPr>
          <a:xfrm flipH="1">
            <a:off x="18448024" y="7228036"/>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7" name="Inhaltsplatzhalter 2"/>
          <p:cNvSpPr>
            <a:spLocks noGrp="1"/>
          </p:cNvSpPr>
          <p:nvPr>
            <p:ph sz="half" idx="28" hasCustomPrompt="1"/>
          </p:nvPr>
        </p:nvSpPr>
        <p:spPr>
          <a:xfrm flipH="1">
            <a:off x="13418824" y="10060752"/>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8" name="Inhaltsplatzhalter 2"/>
          <p:cNvSpPr>
            <a:spLocks noGrp="1"/>
          </p:cNvSpPr>
          <p:nvPr>
            <p:ph sz="half" idx="29" hasCustomPrompt="1"/>
          </p:nvPr>
        </p:nvSpPr>
        <p:spPr>
          <a:xfrm flipH="1">
            <a:off x="18448024" y="10060751"/>
            <a:ext cx="3800476" cy="239400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46811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8 blocks landscape">
    <p:spTree>
      <p:nvGrpSpPr>
        <p:cNvPr id="1" name=""/>
        <p:cNvGrpSpPr/>
        <p:nvPr/>
      </p:nvGrpSpPr>
      <p:grpSpPr>
        <a:xfrm>
          <a:off x="0" y="0"/>
          <a:ext cx="0" cy="0"/>
          <a:chOff x="0" y="0"/>
          <a:chExt cx="0" cy="0"/>
        </a:xfrm>
      </p:grpSpPr>
      <p:sp>
        <p:nvSpPr>
          <p:cNvPr id="3" name="Rechteck"/>
          <p:cNvSpPr/>
          <p:nvPr userDrawn="1"/>
        </p:nvSpPr>
        <p:spPr>
          <a:xfrm>
            <a:off x="17231711" y="4887311"/>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Rechteck"/>
          <p:cNvSpPr/>
          <p:nvPr userDrawn="1"/>
        </p:nvSpPr>
        <p:spPr>
          <a:xfrm>
            <a:off x="17231711" y="8318942"/>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12202511" y="4887311"/>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Rechteck"/>
          <p:cNvSpPr/>
          <p:nvPr userDrawn="1"/>
        </p:nvSpPr>
        <p:spPr>
          <a:xfrm>
            <a:off x="12202511" y="8318942"/>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Rechteck"/>
          <p:cNvSpPr/>
          <p:nvPr userDrawn="1"/>
        </p:nvSpPr>
        <p:spPr>
          <a:xfrm>
            <a:off x="7173311" y="4887311"/>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7173311" y="8318942"/>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9" name="Rechteck"/>
          <p:cNvSpPr/>
          <p:nvPr userDrawn="1"/>
        </p:nvSpPr>
        <p:spPr>
          <a:xfrm>
            <a:off x="2144111" y="4887311"/>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0" name="Rechteck"/>
          <p:cNvSpPr/>
          <p:nvPr userDrawn="1"/>
        </p:nvSpPr>
        <p:spPr>
          <a:xfrm>
            <a:off x="2144111" y="8318942"/>
            <a:ext cx="4690216" cy="2995539"/>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3" name="Title Placeholder 11"/>
          <p:cNvSpPr>
            <a:spLocks noGrp="1"/>
          </p:cNvSpPr>
          <p:nvPr>
            <p:ph type="title"/>
          </p:nvPr>
        </p:nvSpPr>
        <p:spPr>
          <a:xfrm>
            <a:off x="1676400" y="1387366"/>
            <a:ext cx="21029613" cy="1765738"/>
          </a:xfrm>
          <a:prstGeom prst="rect">
            <a:avLst/>
          </a:prstGeom>
        </p:spPr>
        <p:txBody>
          <a:bodyPr vert="horz" lIns="91440" tIns="45720" rIns="91440" bIns="45720" rtlCol="0" anchor="ctr">
            <a:normAutofit/>
          </a:bodyPr>
          <a:lstStyle/>
          <a:p>
            <a:endParaRPr lang="en-US" dirty="0"/>
          </a:p>
        </p:txBody>
      </p:sp>
      <p:sp>
        <p:nvSpPr>
          <p:cNvPr id="17"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9"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0" name="Inhaltsplatzhalter 2"/>
          <p:cNvSpPr>
            <a:spLocks noGrp="1"/>
          </p:cNvSpPr>
          <p:nvPr>
            <p:ph sz="half" idx="1" hasCustomPrompt="1"/>
          </p:nvPr>
        </p:nvSpPr>
        <p:spPr>
          <a:xfrm flipH="1">
            <a:off x="2616321" y="5194906"/>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20" hasCustomPrompt="1"/>
          </p:nvPr>
        </p:nvSpPr>
        <p:spPr>
          <a:xfrm flipH="1">
            <a:off x="7636408" y="5194906"/>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21" hasCustomPrompt="1"/>
          </p:nvPr>
        </p:nvSpPr>
        <p:spPr>
          <a:xfrm flipH="1">
            <a:off x="12656495" y="5194906"/>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22" hasCustomPrompt="1"/>
          </p:nvPr>
        </p:nvSpPr>
        <p:spPr>
          <a:xfrm flipH="1">
            <a:off x="17676581" y="5194906"/>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23" hasCustomPrompt="1"/>
          </p:nvPr>
        </p:nvSpPr>
        <p:spPr>
          <a:xfrm flipH="1">
            <a:off x="2616321" y="8607572"/>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Inhaltsplatzhalter 2"/>
          <p:cNvSpPr>
            <a:spLocks noGrp="1"/>
          </p:cNvSpPr>
          <p:nvPr>
            <p:ph sz="half" idx="24" hasCustomPrompt="1"/>
          </p:nvPr>
        </p:nvSpPr>
        <p:spPr>
          <a:xfrm flipH="1">
            <a:off x="7636408" y="8607572"/>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6" name="Inhaltsplatzhalter 2"/>
          <p:cNvSpPr>
            <a:spLocks noGrp="1"/>
          </p:cNvSpPr>
          <p:nvPr>
            <p:ph sz="half" idx="25" hasCustomPrompt="1"/>
          </p:nvPr>
        </p:nvSpPr>
        <p:spPr>
          <a:xfrm flipH="1">
            <a:off x="12656495" y="8607572"/>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7" name="Inhaltsplatzhalter 2"/>
          <p:cNvSpPr>
            <a:spLocks noGrp="1"/>
          </p:cNvSpPr>
          <p:nvPr>
            <p:ph sz="half" idx="26" hasCustomPrompt="1"/>
          </p:nvPr>
        </p:nvSpPr>
        <p:spPr>
          <a:xfrm flipH="1">
            <a:off x="17676581" y="8607572"/>
            <a:ext cx="3800476" cy="265747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268308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locks ">
    <p:spTree>
      <p:nvGrpSpPr>
        <p:cNvPr id="1" name=""/>
        <p:cNvGrpSpPr/>
        <p:nvPr/>
      </p:nvGrpSpPr>
      <p:grpSpPr>
        <a:xfrm>
          <a:off x="0" y="0"/>
          <a:ext cx="0" cy="0"/>
          <a:chOff x="0" y="0"/>
          <a:chExt cx="0" cy="0"/>
        </a:xfrm>
      </p:grpSpPr>
      <p:sp>
        <p:nvSpPr>
          <p:cNvPr id="5" name="Rechteck"/>
          <p:cNvSpPr/>
          <p:nvPr userDrawn="1"/>
        </p:nvSpPr>
        <p:spPr>
          <a:xfrm>
            <a:off x="2379274" y="4493781"/>
            <a:ext cx="4311447"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6" name="Rechteck"/>
          <p:cNvSpPr/>
          <p:nvPr userDrawn="1"/>
        </p:nvSpPr>
        <p:spPr>
          <a:xfrm>
            <a:off x="18088773" y="4493781"/>
            <a:ext cx="4311447"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10" name="Rechteck"/>
          <p:cNvSpPr/>
          <p:nvPr userDrawn="1"/>
        </p:nvSpPr>
        <p:spPr>
          <a:xfrm>
            <a:off x="7615773" y="4493781"/>
            <a:ext cx="4311447"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11" name="Rechteck"/>
          <p:cNvSpPr/>
          <p:nvPr userDrawn="1"/>
        </p:nvSpPr>
        <p:spPr>
          <a:xfrm>
            <a:off x="12852273" y="4493781"/>
            <a:ext cx="4311447"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Title Placeholder 11"/>
          <p:cNvSpPr>
            <a:spLocks noGrp="1"/>
          </p:cNvSpPr>
          <p:nvPr>
            <p:ph type="title"/>
          </p:nvPr>
        </p:nvSpPr>
        <p:spPr>
          <a:xfrm>
            <a:off x="1676400" y="1387366"/>
            <a:ext cx="21029613" cy="1765738"/>
          </a:xfrm>
          <a:prstGeom prst="rect">
            <a:avLst/>
          </a:prstGeom>
        </p:spPr>
        <p:txBody>
          <a:bodyPr vert="horz" lIns="91440" tIns="45720" rIns="91440" bIns="45720" rtlCol="0" anchor="ctr">
            <a:normAutofit/>
          </a:bodyPr>
          <a:lstStyle/>
          <a:p>
            <a:endParaRPr lang="en-US" dirty="0"/>
          </a:p>
        </p:txBody>
      </p:sp>
      <p:sp>
        <p:nvSpPr>
          <p:cNvPr id="12"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3" name="Inhaltsplatzhalter 2"/>
          <p:cNvSpPr>
            <a:spLocks noGrp="1"/>
          </p:cNvSpPr>
          <p:nvPr>
            <p:ph sz="half" idx="1" hasCustomPrompt="1"/>
          </p:nvPr>
        </p:nvSpPr>
        <p:spPr>
          <a:xfrm flipH="1">
            <a:off x="2628899" y="4714875"/>
            <a:ext cx="380047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4"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5" name="Inhaltsplatzhalter 2"/>
          <p:cNvSpPr>
            <a:spLocks noGrp="1"/>
          </p:cNvSpPr>
          <p:nvPr>
            <p:ph sz="half" idx="20" hasCustomPrompt="1"/>
          </p:nvPr>
        </p:nvSpPr>
        <p:spPr>
          <a:xfrm flipH="1">
            <a:off x="7871258" y="4714875"/>
            <a:ext cx="380047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Inhaltsplatzhalter 2"/>
          <p:cNvSpPr>
            <a:spLocks noGrp="1"/>
          </p:cNvSpPr>
          <p:nvPr>
            <p:ph sz="half" idx="21" hasCustomPrompt="1"/>
          </p:nvPr>
        </p:nvSpPr>
        <p:spPr>
          <a:xfrm flipH="1">
            <a:off x="13104829" y="4714875"/>
            <a:ext cx="380047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Inhaltsplatzhalter 2"/>
          <p:cNvSpPr>
            <a:spLocks noGrp="1"/>
          </p:cNvSpPr>
          <p:nvPr>
            <p:ph sz="half" idx="22" hasCustomPrompt="1"/>
          </p:nvPr>
        </p:nvSpPr>
        <p:spPr>
          <a:xfrm flipH="1">
            <a:off x="18347188" y="4714875"/>
            <a:ext cx="3800476"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092059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PO LOGO - Client logo sidebyside">
    <p:spTree>
      <p:nvGrpSpPr>
        <p:cNvPr id="1" name=""/>
        <p:cNvGrpSpPr/>
        <p:nvPr/>
      </p:nvGrpSpPr>
      <p:grpSpPr>
        <a:xfrm>
          <a:off x="0" y="0"/>
          <a:ext cx="0" cy="0"/>
          <a:chOff x="0" y="0"/>
          <a:chExt cx="0" cy="0"/>
        </a:xfrm>
      </p:grpSpPr>
      <p:sp>
        <p:nvSpPr>
          <p:cNvPr id="3" name="Rectangle 2"/>
          <p:cNvSpPr/>
          <p:nvPr userDrawn="1"/>
        </p:nvSpPr>
        <p:spPr>
          <a:xfrm>
            <a:off x="0" y="0"/>
            <a:ext cx="2438241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5416" y="5364445"/>
            <a:ext cx="10180610" cy="1807862"/>
          </a:xfrm>
          <a:prstGeom prst="rect">
            <a:avLst/>
          </a:prstGeom>
        </p:spPr>
      </p:pic>
      <p:sp>
        <p:nvSpPr>
          <p:cNvPr id="5" name="Title Placeholder 12"/>
          <p:cNvSpPr>
            <a:spLocks noGrp="1"/>
          </p:cNvSpPr>
          <p:nvPr>
            <p:ph type="title"/>
          </p:nvPr>
        </p:nvSpPr>
        <p:spPr>
          <a:xfrm>
            <a:off x="1676400" y="7678754"/>
            <a:ext cx="21029613" cy="1181468"/>
          </a:xfrm>
          <a:prstGeom prst="rect">
            <a:avLst/>
          </a:prstGeom>
        </p:spPr>
        <p:txBody>
          <a:bodyPr vert="horz" lIns="0" tIns="0" rIns="0" bIns="0" rtlCol="0" anchor="ctr" anchorCtr="1">
            <a:normAutofit/>
          </a:bodyPr>
          <a:lstStyle>
            <a:lvl1pPr algn="ctr">
              <a:defRPr sz="6600" b="0" i="0">
                <a:latin typeface="Helvetica Light" charset="0"/>
                <a:ea typeface="Helvetica Light" charset="0"/>
                <a:cs typeface="Helvetica Light" charset="0"/>
              </a:defRPr>
            </a:lvl1pPr>
          </a:lstStyle>
          <a:p>
            <a:r>
              <a:rPr lang="en-US" dirty="0"/>
              <a:t>Click to edit Master title style</a:t>
            </a:r>
          </a:p>
        </p:txBody>
      </p:sp>
      <p:sp>
        <p:nvSpPr>
          <p:cNvPr id="8" name="Picture Placeholder 5"/>
          <p:cNvSpPr>
            <a:spLocks noGrp="1"/>
          </p:cNvSpPr>
          <p:nvPr>
            <p:ph type="pic" sz="quarter" idx="12" hasCustomPrompt="1"/>
          </p:nvPr>
        </p:nvSpPr>
        <p:spPr>
          <a:xfrm>
            <a:off x="13946201" y="5678752"/>
            <a:ext cx="8349909" cy="1493555"/>
          </a:xfrm>
          <a:prstGeom prst="rect">
            <a:avLst/>
          </a:prstGeom>
        </p:spPr>
        <p:txBody>
          <a:bodyPr anchor="ctr" anchorCtr="1"/>
          <a:lstStyle>
            <a:lvl1pPr marL="0" indent="0" algn="ctr">
              <a:buFontTx/>
              <a:buNone/>
              <a:defRPr/>
            </a:lvl1pPr>
          </a:lstStyle>
          <a:p>
            <a:r>
              <a:rPr lang="en-US" dirty="0"/>
              <a:t>Place Client Logo Here</a:t>
            </a:r>
          </a:p>
        </p:txBody>
      </p:sp>
      <p:cxnSp>
        <p:nvCxnSpPr>
          <p:cNvPr id="9" name="Straight Connector 8"/>
          <p:cNvCxnSpPr/>
          <p:nvPr userDrawn="1"/>
        </p:nvCxnSpPr>
        <p:spPr>
          <a:xfrm>
            <a:off x="12927724" y="5364445"/>
            <a:ext cx="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1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Title Placeholder 11"/>
          <p:cNvSpPr>
            <a:spLocks noGrp="1"/>
          </p:cNvSpPr>
          <p:nvPr>
            <p:ph type="title"/>
          </p:nvPr>
        </p:nvSpPr>
        <p:spPr>
          <a:xfrm>
            <a:off x="1676400" y="1387366"/>
            <a:ext cx="21029613" cy="1765738"/>
          </a:xfrm>
          <a:prstGeom prst="rect">
            <a:avLst/>
          </a:prstGeom>
        </p:spPr>
        <p:txBody>
          <a:bodyPr vert="horz" lIns="91440" tIns="45720" rIns="91440" bIns="45720" rtlCol="0" anchor="ctr">
            <a:normAutofit/>
          </a:bodyPr>
          <a:lstStyle/>
          <a:p>
            <a:endParaRPr lang="en-US" dirty="0"/>
          </a:p>
        </p:txBody>
      </p:sp>
      <p:sp>
        <p:nvSpPr>
          <p:cNvPr id="12" name="Rechteck"/>
          <p:cNvSpPr/>
          <p:nvPr userDrawn="1"/>
        </p:nvSpPr>
        <p:spPr>
          <a:xfrm>
            <a:off x="1676399" y="4493781"/>
            <a:ext cx="6835902"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14" name="Rechteck"/>
          <p:cNvSpPr/>
          <p:nvPr userDrawn="1"/>
        </p:nvSpPr>
        <p:spPr>
          <a:xfrm>
            <a:off x="8767793" y="4493781"/>
            <a:ext cx="6835902"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15" name="Rechteck"/>
          <p:cNvSpPr/>
          <p:nvPr userDrawn="1"/>
        </p:nvSpPr>
        <p:spPr>
          <a:xfrm>
            <a:off x="15870110" y="4493781"/>
            <a:ext cx="6835902" cy="7677198"/>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16" name="Inhaltsplatzhalter 2"/>
          <p:cNvSpPr>
            <a:spLocks noGrp="1"/>
          </p:cNvSpPr>
          <p:nvPr>
            <p:ph sz="half" idx="1" hasCustomPrompt="1"/>
          </p:nvPr>
        </p:nvSpPr>
        <p:spPr>
          <a:xfrm flipH="1">
            <a:off x="1983172" y="4714875"/>
            <a:ext cx="6284168"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8" name="Inhaltsplatzhalter 2"/>
          <p:cNvSpPr>
            <a:spLocks noGrp="1"/>
          </p:cNvSpPr>
          <p:nvPr>
            <p:ph sz="half" idx="20" hasCustomPrompt="1"/>
          </p:nvPr>
        </p:nvSpPr>
        <p:spPr>
          <a:xfrm flipH="1">
            <a:off x="9023276" y="4714875"/>
            <a:ext cx="6289231"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9" name="Inhaltsplatzhalter 2"/>
          <p:cNvSpPr>
            <a:spLocks noGrp="1"/>
          </p:cNvSpPr>
          <p:nvPr>
            <p:ph sz="half" idx="21" hasCustomPrompt="1"/>
          </p:nvPr>
        </p:nvSpPr>
        <p:spPr>
          <a:xfrm flipH="1">
            <a:off x="16122664" y="4714875"/>
            <a:ext cx="633728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Tree>
    <p:extLst>
      <p:ext uri="{BB962C8B-B14F-4D97-AF65-F5344CB8AC3E}">
        <p14:creationId xmlns:p14="http://schemas.microsoft.com/office/powerpoint/2010/main" val="1807444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 e">
    <p:spTree>
      <p:nvGrpSpPr>
        <p:cNvPr id="1" name=""/>
        <p:cNvGrpSpPr/>
        <p:nvPr/>
      </p:nvGrpSpPr>
      <p:grpSpPr>
        <a:xfrm>
          <a:off x="0" y="0"/>
          <a:ext cx="0" cy="0"/>
          <a:chOff x="0" y="0"/>
          <a:chExt cx="0" cy="0"/>
        </a:xfrm>
      </p:grpSpPr>
      <p:sp>
        <p:nvSpPr>
          <p:cNvPr id="8" name="Bild"/>
          <p:cNvSpPr>
            <a:spLocks noGrp="1"/>
          </p:cNvSpPr>
          <p:nvPr>
            <p:ph type="pic" sz="half" idx="20"/>
          </p:nvPr>
        </p:nvSpPr>
        <p:spPr>
          <a:xfrm>
            <a:off x="16515339" y="0"/>
            <a:ext cx="7868841" cy="13716000"/>
          </a:xfrm>
          <a:prstGeom prst="rect">
            <a:avLst/>
          </a:prstGeom>
        </p:spPr>
        <p:txBody>
          <a:bodyPr lIns="91439" tIns="45719" rIns="91439" bIns="45719" anchor="t">
            <a:noAutofit/>
          </a:bodyPr>
          <a:lstStyle/>
          <a:p>
            <a:endParaRPr dirty="0"/>
          </a:p>
        </p:txBody>
      </p:sp>
      <p:sp>
        <p:nvSpPr>
          <p:cNvPr id="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Title Placeholder 11"/>
          <p:cNvSpPr>
            <a:spLocks noGrp="1"/>
          </p:cNvSpPr>
          <p:nvPr>
            <p:ph type="title"/>
          </p:nvPr>
        </p:nvSpPr>
        <p:spPr>
          <a:xfrm>
            <a:off x="1676401" y="1387366"/>
            <a:ext cx="14268448" cy="1765738"/>
          </a:xfrm>
          <a:prstGeom prst="rect">
            <a:avLst/>
          </a:prstGeom>
        </p:spPr>
        <p:txBody>
          <a:bodyPr vert="horz" lIns="91440" tIns="45720" rIns="91440" bIns="45720" rtlCol="0" anchor="ctr">
            <a:normAutofit/>
          </a:bodyPr>
          <a:lstStyle/>
          <a:p>
            <a:endParaRPr lang="en-US" dirty="0"/>
          </a:p>
        </p:txBody>
      </p:sp>
      <p:sp>
        <p:nvSpPr>
          <p:cNvPr id="10" name="Inhaltsplatzhalter 2"/>
          <p:cNvSpPr>
            <a:spLocks noGrp="1"/>
          </p:cNvSpPr>
          <p:nvPr>
            <p:ph sz="half" idx="21" hasCustomPrompt="1"/>
          </p:nvPr>
        </p:nvSpPr>
        <p:spPr>
          <a:xfrm>
            <a:off x="1676400" y="3233600"/>
            <a:ext cx="1426845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Inhaltsplatzhalter 2"/>
          <p:cNvSpPr>
            <a:spLocks noGrp="1"/>
          </p:cNvSpPr>
          <p:nvPr>
            <p:ph sz="half" idx="1" hasCustomPrompt="1"/>
          </p:nvPr>
        </p:nvSpPr>
        <p:spPr>
          <a:xfrm flipH="1">
            <a:off x="1676392" y="4542050"/>
            <a:ext cx="14268457"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2" name="Text Placeholder 5"/>
          <p:cNvSpPr>
            <a:spLocks noGrp="1"/>
          </p:cNvSpPr>
          <p:nvPr>
            <p:ph type="body" sz="quarter" idx="22" hasCustomPrompt="1"/>
          </p:nvPr>
        </p:nvSpPr>
        <p:spPr>
          <a:xfrm>
            <a:off x="1676401" y="12723264"/>
            <a:ext cx="1426845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984953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 g">
    <p:spTree>
      <p:nvGrpSpPr>
        <p:cNvPr id="1" name=""/>
        <p:cNvGrpSpPr/>
        <p:nvPr/>
      </p:nvGrpSpPr>
      <p:grpSpPr>
        <a:xfrm>
          <a:off x="0" y="0"/>
          <a:ext cx="0" cy="0"/>
          <a:chOff x="0" y="0"/>
          <a:chExt cx="0" cy="0"/>
        </a:xfrm>
      </p:grpSpPr>
      <p:sp>
        <p:nvSpPr>
          <p:cNvPr id="9" name="Bild"/>
          <p:cNvSpPr>
            <a:spLocks noGrp="1"/>
          </p:cNvSpPr>
          <p:nvPr>
            <p:ph type="pic" sz="half" idx="20"/>
          </p:nvPr>
        </p:nvSpPr>
        <p:spPr>
          <a:xfrm>
            <a:off x="1676399" y="4520263"/>
            <a:ext cx="5016501" cy="7738411"/>
          </a:xfrm>
          <a:prstGeom prst="rect">
            <a:avLst/>
          </a:prstGeom>
        </p:spPr>
        <p:txBody>
          <a:bodyPr lIns="91439" tIns="45719" rIns="91439" bIns="45719" anchor="t">
            <a:noAutofit/>
          </a:bodyPr>
          <a:lstStyle/>
          <a:p>
            <a:endParaRPr dirty="0"/>
          </a:p>
        </p:txBody>
      </p:sp>
      <p:sp>
        <p:nvSpPr>
          <p:cNvPr id="10" name="Bild"/>
          <p:cNvSpPr>
            <a:spLocks noGrp="1"/>
          </p:cNvSpPr>
          <p:nvPr>
            <p:ph type="pic" sz="half" idx="21"/>
          </p:nvPr>
        </p:nvSpPr>
        <p:spPr>
          <a:xfrm>
            <a:off x="7134224" y="4520263"/>
            <a:ext cx="5016501" cy="7738411"/>
          </a:xfrm>
          <a:prstGeom prst="rect">
            <a:avLst/>
          </a:prstGeom>
        </p:spPr>
        <p:txBody>
          <a:bodyPr lIns="91439" tIns="45719" rIns="91439" bIns="45719" anchor="t">
            <a:noAutofit/>
          </a:bodyPr>
          <a:lstStyle/>
          <a:p>
            <a:endParaRPr dirty="0"/>
          </a:p>
        </p:txBody>
      </p:sp>
      <p:sp>
        <p:nvSpPr>
          <p:cNvPr id="13" name="Bild"/>
          <p:cNvSpPr>
            <a:spLocks noGrp="1"/>
          </p:cNvSpPr>
          <p:nvPr>
            <p:ph type="pic" sz="half" idx="22"/>
          </p:nvPr>
        </p:nvSpPr>
        <p:spPr>
          <a:xfrm>
            <a:off x="12592049" y="4520263"/>
            <a:ext cx="5016501" cy="7738411"/>
          </a:xfrm>
          <a:prstGeom prst="rect">
            <a:avLst/>
          </a:prstGeom>
        </p:spPr>
        <p:txBody>
          <a:bodyPr lIns="91439" tIns="45719" rIns="91439" bIns="45719" anchor="t">
            <a:noAutofit/>
          </a:bodyPr>
          <a:lstStyle/>
          <a:p>
            <a:endParaRPr dirty="0"/>
          </a:p>
        </p:txBody>
      </p:sp>
      <p:sp>
        <p:nvSpPr>
          <p:cNvPr id="15" name="Bild"/>
          <p:cNvSpPr>
            <a:spLocks noGrp="1"/>
          </p:cNvSpPr>
          <p:nvPr>
            <p:ph type="pic" sz="half" idx="23"/>
          </p:nvPr>
        </p:nvSpPr>
        <p:spPr>
          <a:xfrm>
            <a:off x="18049874" y="4520262"/>
            <a:ext cx="5016501" cy="7738411"/>
          </a:xfrm>
          <a:prstGeom prst="rect">
            <a:avLst/>
          </a:prstGeom>
        </p:spPr>
        <p:txBody>
          <a:bodyPr lIns="91439" tIns="45719" rIns="91439" bIns="45719" anchor="t">
            <a:noAutofit/>
          </a:bodyPr>
          <a:lstStyle/>
          <a:p>
            <a:endParaRPr dirty="0"/>
          </a:p>
        </p:txBody>
      </p:sp>
      <p:sp>
        <p:nvSpPr>
          <p:cNvPr id="8" name="Text Placeholder 4"/>
          <p:cNvSpPr>
            <a:spLocks noGrp="1"/>
          </p:cNvSpPr>
          <p:nvPr>
            <p:ph type="body" sz="quarter" idx="10"/>
          </p:nvPr>
        </p:nvSpPr>
        <p:spPr>
          <a:xfrm>
            <a:off x="1879216" y="351768"/>
            <a:ext cx="8737565"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Title Placeholder 11"/>
          <p:cNvSpPr>
            <a:spLocks noGrp="1"/>
          </p:cNvSpPr>
          <p:nvPr>
            <p:ph type="title"/>
          </p:nvPr>
        </p:nvSpPr>
        <p:spPr>
          <a:xfrm>
            <a:off x="1676400" y="1387366"/>
            <a:ext cx="21389975" cy="1765738"/>
          </a:xfrm>
          <a:prstGeom prst="rect">
            <a:avLst/>
          </a:prstGeom>
        </p:spPr>
        <p:txBody>
          <a:bodyPr vert="horz" lIns="91440" tIns="45720" rIns="91440" bIns="45720" rtlCol="0" anchor="ctr">
            <a:normAutofit/>
          </a:bodyPr>
          <a:lstStyle/>
          <a:p>
            <a:endParaRPr lang="en-US" dirty="0"/>
          </a:p>
        </p:txBody>
      </p:sp>
      <p:sp>
        <p:nvSpPr>
          <p:cNvPr id="12" name="Inhaltsplatzhalter 2"/>
          <p:cNvSpPr>
            <a:spLocks noGrp="1"/>
          </p:cNvSpPr>
          <p:nvPr>
            <p:ph sz="half" idx="24" hasCustomPrompt="1"/>
          </p:nvPr>
        </p:nvSpPr>
        <p:spPr>
          <a:xfrm>
            <a:off x="1676399" y="3233600"/>
            <a:ext cx="21389975"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6" name="Text Placeholder 5"/>
          <p:cNvSpPr>
            <a:spLocks noGrp="1"/>
          </p:cNvSpPr>
          <p:nvPr>
            <p:ph type="body" sz="quarter" idx="25" hasCustomPrompt="1"/>
          </p:nvPr>
        </p:nvSpPr>
        <p:spPr>
          <a:xfrm>
            <a:off x="1676400" y="12723264"/>
            <a:ext cx="21389975"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2000490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 h">
    <p:spTree>
      <p:nvGrpSpPr>
        <p:cNvPr id="1" name=""/>
        <p:cNvGrpSpPr/>
        <p:nvPr/>
      </p:nvGrpSpPr>
      <p:grpSpPr>
        <a:xfrm>
          <a:off x="0" y="0"/>
          <a:ext cx="0" cy="0"/>
          <a:chOff x="0" y="0"/>
          <a:chExt cx="0" cy="0"/>
        </a:xfrm>
      </p:grpSpPr>
      <p:sp>
        <p:nvSpPr>
          <p:cNvPr id="9" name="Bild"/>
          <p:cNvSpPr>
            <a:spLocks noGrp="1"/>
          </p:cNvSpPr>
          <p:nvPr>
            <p:ph type="pic" sz="half" idx="23"/>
          </p:nvPr>
        </p:nvSpPr>
        <p:spPr>
          <a:xfrm>
            <a:off x="12191901" y="0"/>
            <a:ext cx="6087532" cy="7882466"/>
          </a:xfrm>
          <a:prstGeom prst="rect">
            <a:avLst/>
          </a:prstGeom>
        </p:spPr>
        <p:txBody>
          <a:bodyPr lIns="91439" tIns="45719" rIns="91439" bIns="45719" anchor="t">
            <a:noAutofit/>
          </a:bodyPr>
          <a:lstStyle/>
          <a:p>
            <a:endParaRPr dirty="0"/>
          </a:p>
        </p:txBody>
      </p:sp>
      <p:sp>
        <p:nvSpPr>
          <p:cNvPr id="11" name="Bild"/>
          <p:cNvSpPr>
            <a:spLocks noGrp="1"/>
          </p:cNvSpPr>
          <p:nvPr>
            <p:ph type="pic" sz="half" idx="24"/>
          </p:nvPr>
        </p:nvSpPr>
        <p:spPr>
          <a:xfrm>
            <a:off x="18296370" y="0"/>
            <a:ext cx="6070596" cy="5841852"/>
          </a:xfrm>
          <a:prstGeom prst="rect">
            <a:avLst/>
          </a:prstGeom>
        </p:spPr>
        <p:txBody>
          <a:bodyPr lIns="91439" tIns="45719" rIns="91439" bIns="45719" anchor="t">
            <a:noAutofit/>
          </a:bodyPr>
          <a:lstStyle/>
          <a:p>
            <a:endParaRPr dirty="0"/>
          </a:p>
        </p:txBody>
      </p:sp>
      <p:sp>
        <p:nvSpPr>
          <p:cNvPr id="15" name="Bild"/>
          <p:cNvSpPr>
            <a:spLocks noGrp="1"/>
          </p:cNvSpPr>
          <p:nvPr>
            <p:ph type="pic" sz="half" idx="26"/>
          </p:nvPr>
        </p:nvSpPr>
        <p:spPr>
          <a:xfrm>
            <a:off x="12191901" y="7882466"/>
            <a:ext cx="6070595" cy="5833386"/>
          </a:xfrm>
          <a:prstGeom prst="rect">
            <a:avLst/>
          </a:prstGeom>
        </p:spPr>
        <p:txBody>
          <a:bodyPr lIns="91439" tIns="45719" rIns="91439" bIns="45719" anchor="t">
            <a:noAutofit/>
          </a:bodyPr>
          <a:lstStyle/>
          <a:p>
            <a:endParaRPr dirty="0"/>
          </a:p>
        </p:txBody>
      </p:sp>
      <p:sp>
        <p:nvSpPr>
          <p:cNvPr id="17" name="Bild"/>
          <p:cNvSpPr>
            <a:spLocks noGrp="1"/>
          </p:cNvSpPr>
          <p:nvPr>
            <p:ph type="pic" sz="half" idx="27"/>
          </p:nvPr>
        </p:nvSpPr>
        <p:spPr>
          <a:xfrm>
            <a:off x="18287804" y="5841852"/>
            <a:ext cx="6079162" cy="7874000"/>
          </a:xfrm>
          <a:prstGeom prst="rect">
            <a:avLst/>
          </a:prstGeom>
        </p:spPr>
        <p:txBody>
          <a:bodyPr lIns="91439" tIns="45719" rIns="91439" bIns="45719" anchor="t">
            <a:noAutofit/>
          </a:bodyPr>
          <a:lstStyle/>
          <a:p>
            <a:endParaRPr dirty="0"/>
          </a:p>
        </p:txBody>
      </p:sp>
      <p:sp>
        <p:nvSpPr>
          <p:cNvPr id="1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2" name="Title Placeholder 11"/>
          <p:cNvSpPr>
            <a:spLocks noGrp="1"/>
          </p:cNvSpPr>
          <p:nvPr>
            <p:ph type="title"/>
          </p:nvPr>
        </p:nvSpPr>
        <p:spPr>
          <a:xfrm>
            <a:off x="1676401" y="1387366"/>
            <a:ext cx="10182224" cy="1765738"/>
          </a:xfrm>
          <a:prstGeom prst="rect">
            <a:avLst/>
          </a:prstGeom>
        </p:spPr>
        <p:txBody>
          <a:bodyPr vert="horz" lIns="91440" tIns="45720" rIns="91440" bIns="45720" rtlCol="0" anchor="ctr">
            <a:normAutofit/>
          </a:bodyPr>
          <a:lstStyle/>
          <a:p>
            <a:endParaRPr lang="en-US" dirty="0"/>
          </a:p>
        </p:txBody>
      </p:sp>
      <p:sp>
        <p:nvSpPr>
          <p:cNvPr id="14" name="Inhaltsplatzhalter 2"/>
          <p:cNvSpPr>
            <a:spLocks noGrp="1"/>
          </p:cNvSpPr>
          <p:nvPr>
            <p:ph sz="half" idx="20" hasCustomPrompt="1"/>
          </p:nvPr>
        </p:nvSpPr>
        <p:spPr>
          <a:xfrm>
            <a:off x="1676400" y="3233600"/>
            <a:ext cx="10182228"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6" name="Inhaltsplatzhalter 2"/>
          <p:cNvSpPr>
            <a:spLocks noGrp="1"/>
          </p:cNvSpPr>
          <p:nvPr>
            <p:ph sz="half" idx="1" hasCustomPrompt="1"/>
          </p:nvPr>
        </p:nvSpPr>
        <p:spPr>
          <a:xfrm flipH="1">
            <a:off x="1676393" y="4542050"/>
            <a:ext cx="10182232"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Text Placeholder 5"/>
          <p:cNvSpPr>
            <a:spLocks noGrp="1"/>
          </p:cNvSpPr>
          <p:nvPr>
            <p:ph type="body" sz="quarter" idx="21" hasCustomPrompt="1"/>
          </p:nvPr>
        </p:nvSpPr>
        <p:spPr>
          <a:xfrm>
            <a:off x="1676401" y="12723264"/>
            <a:ext cx="10182228"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31898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 i">
    <p:spTree>
      <p:nvGrpSpPr>
        <p:cNvPr id="1" name=""/>
        <p:cNvGrpSpPr/>
        <p:nvPr/>
      </p:nvGrpSpPr>
      <p:grpSpPr>
        <a:xfrm>
          <a:off x="0" y="0"/>
          <a:ext cx="0" cy="0"/>
          <a:chOff x="0" y="0"/>
          <a:chExt cx="0" cy="0"/>
        </a:xfrm>
      </p:grpSpPr>
      <p:sp>
        <p:nvSpPr>
          <p:cNvPr id="10" name="Bild"/>
          <p:cNvSpPr>
            <a:spLocks noGrp="1"/>
          </p:cNvSpPr>
          <p:nvPr>
            <p:ph type="pic" sz="half" idx="28"/>
          </p:nvPr>
        </p:nvSpPr>
        <p:spPr>
          <a:xfrm>
            <a:off x="12191901" y="0"/>
            <a:ext cx="6096000" cy="13715852"/>
          </a:xfrm>
          <a:prstGeom prst="rect">
            <a:avLst/>
          </a:prstGeom>
        </p:spPr>
        <p:txBody>
          <a:bodyPr lIns="91439" tIns="45719" rIns="91439" bIns="45719" anchor="t">
            <a:noAutofit/>
          </a:bodyPr>
          <a:lstStyle/>
          <a:p>
            <a:endParaRPr dirty="0"/>
          </a:p>
        </p:txBody>
      </p:sp>
      <p:sp>
        <p:nvSpPr>
          <p:cNvPr id="12" name="Bild"/>
          <p:cNvSpPr>
            <a:spLocks noGrp="1"/>
          </p:cNvSpPr>
          <p:nvPr>
            <p:ph type="pic" sz="half" idx="29"/>
          </p:nvPr>
        </p:nvSpPr>
        <p:spPr>
          <a:xfrm>
            <a:off x="18287901" y="0"/>
            <a:ext cx="6094512" cy="5841852"/>
          </a:xfrm>
          <a:prstGeom prst="rect">
            <a:avLst/>
          </a:prstGeom>
        </p:spPr>
        <p:txBody>
          <a:bodyPr lIns="91439" tIns="45719" rIns="91439" bIns="45719" anchor="t">
            <a:noAutofit/>
          </a:bodyPr>
          <a:lstStyle/>
          <a:p>
            <a:endParaRPr dirty="0"/>
          </a:p>
        </p:txBody>
      </p:sp>
      <p:sp>
        <p:nvSpPr>
          <p:cNvPr id="13" name="Bild"/>
          <p:cNvSpPr>
            <a:spLocks noGrp="1"/>
          </p:cNvSpPr>
          <p:nvPr>
            <p:ph type="pic" sz="half" idx="30"/>
          </p:nvPr>
        </p:nvSpPr>
        <p:spPr>
          <a:xfrm>
            <a:off x="18287901" y="5841852"/>
            <a:ext cx="6094512" cy="7874000"/>
          </a:xfrm>
          <a:prstGeom prst="rect">
            <a:avLst/>
          </a:prstGeom>
        </p:spPr>
        <p:txBody>
          <a:bodyPr lIns="91439" tIns="45719" rIns="91439" bIns="45719" anchor="t">
            <a:noAutofit/>
          </a:bodyPr>
          <a:lstStyle/>
          <a:p>
            <a:endParaRPr dirty="0"/>
          </a:p>
        </p:txBody>
      </p:sp>
      <p:sp>
        <p:nvSpPr>
          <p:cNvPr id="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1" name="Title Placeholder 11"/>
          <p:cNvSpPr>
            <a:spLocks noGrp="1"/>
          </p:cNvSpPr>
          <p:nvPr>
            <p:ph type="title"/>
          </p:nvPr>
        </p:nvSpPr>
        <p:spPr>
          <a:xfrm>
            <a:off x="1676401" y="1387366"/>
            <a:ext cx="10182224" cy="1765738"/>
          </a:xfrm>
          <a:prstGeom prst="rect">
            <a:avLst/>
          </a:prstGeom>
        </p:spPr>
        <p:txBody>
          <a:bodyPr vert="horz" lIns="91440" tIns="45720" rIns="91440" bIns="45720" rtlCol="0" anchor="ctr">
            <a:normAutofit/>
          </a:bodyPr>
          <a:lstStyle/>
          <a:p>
            <a:endParaRPr lang="en-US" dirty="0"/>
          </a:p>
        </p:txBody>
      </p:sp>
      <p:sp>
        <p:nvSpPr>
          <p:cNvPr id="14" name="Inhaltsplatzhalter 2"/>
          <p:cNvSpPr>
            <a:spLocks noGrp="1"/>
          </p:cNvSpPr>
          <p:nvPr>
            <p:ph sz="half" idx="20" hasCustomPrompt="1"/>
          </p:nvPr>
        </p:nvSpPr>
        <p:spPr>
          <a:xfrm>
            <a:off x="1676400" y="3233600"/>
            <a:ext cx="10182228"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5" name="Inhaltsplatzhalter 2"/>
          <p:cNvSpPr>
            <a:spLocks noGrp="1"/>
          </p:cNvSpPr>
          <p:nvPr>
            <p:ph sz="half" idx="1" hasCustomPrompt="1"/>
          </p:nvPr>
        </p:nvSpPr>
        <p:spPr>
          <a:xfrm flipH="1">
            <a:off x="1676393" y="4542050"/>
            <a:ext cx="10182232"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Text Placeholder 5"/>
          <p:cNvSpPr>
            <a:spLocks noGrp="1"/>
          </p:cNvSpPr>
          <p:nvPr>
            <p:ph type="body" sz="quarter" idx="21" hasCustomPrompt="1"/>
          </p:nvPr>
        </p:nvSpPr>
        <p:spPr>
          <a:xfrm>
            <a:off x="1676401" y="12723264"/>
            <a:ext cx="10182228"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2108050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 j">
    <p:spTree>
      <p:nvGrpSpPr>
        <p:cNvPr id="1" name=""/>
        <p:cNvGrpSpPr/>
        <p:nvPr/>
      </p:nvGrpSpPr>
      <p:grpSpPr>
        <a:xfrm>
          <a:off x="0" y="0"/>
          <a:ext cx="0" cy="0"/>
          <a:chOff x="0" y="0"/>
          <a:chExt cx="0" cy="0"/>
        </a:xfrm>
      </p:grpSpPr>
      <p:sp>
        <p:nvSpPr>
          <p:cNvPr id="7" name="Bild"/>
          <p:cNvSpPr>
            <a:spLocks noGrp="1"/>
          </p:cNvSpPr>
          <p:nvPr>
            <p:ph type="pic" sz="half" idx="27"/>
          </p:nvPr>
        </p:nvSpPr>
        <p:spPr>
          <a:xfrm>
            <a:off x="1" y="1513490"/>
            <a:ext cx="12191900" cy="12202362"/>
          </a:xfrm>
          <a:prstGeom prst="rect">
            <a:avLst/>
          </a:prstGeom>
        </p:spPr>
        <p:txBody>
          <a:bodyPr lIns="91439" tIns="45719" rIns="91439" bIns="45719" anchor="t">
            <a:noAutofit/>
          </a:bodyPr>
          <a:lstStyle/>
          <a:p>
            <a:endParaRPr dirty="0"/>
          </a:p>
        </p:txBody>
      </p:sp>
      <p:sp>
        <p:nvSpPr>
          <p:cNvPr id="9" name="Bild"/>
          <p:cNvSpPr>
            <a:spLocks noGrp="1"/>
          </p:cNvSpPr>
          <p:nvPr>
            <p:ph type="pic" sz="half" idx="28"/>
          </p:nvPr>
        </p:nvSpPr>
        <p:spPr>
          <a:xfrm>
            <a:off x="12191899" y="7874000"/>
            <a:ext cx="6096002" cy="5842000"/>
          </a:xfrm>
          <a:prstGeom prst="rect">
            <a:avLst/>
          </a:prstGeom>
        </p:spPr>
        <p:txBody>
          <a:bodyPr lIns="91439" tIns="45719" rIns="91439" bIns="45719" anchor="t">
            <a:noAutofit/>
          </a:bodyPr>
          <a:lstStyle/>
          <a:p>
            <a:endParaRPr dirty="0"/>
          </a:p>
        </p:txBody>
      </p:sp>
      <p:sp>
        <p:nvSpPr>
          <p:cNvPr id="11" name="Bild"/>
          <p:cNvSpPr>
            <a:spLocks noGrp="1"/>
          </p:cNvSpPr>
          <p:nvPr>
            <p:ph type="pic" sz="half" idx="29"/>
          </p:nvPr>
        </p:nvSpPr>
        <p:spPr>
          <a:xfrm>
            <a:off x="18287901" y="1513342"/>
            <a:ext cx="6094512" cy="12202510"/>
          </a:xfrm>
          <a:prstGeom prst="rect">
            <a:avLst/>
          </a:prstGeom>
        </p:spPr>
        <p:txBody>
          <a:bodyPr lIns="91439" tIns="45719" rIns="91439" bIns="45719" anchor="t">
            <a:noAutofit/>
          </a:bodyPr>
          <a:lstStyle/>
          <a:p>
            <a:endParaRPr dirty="0"/>
          </a:p>
        </p:txBody>
      </p:sp>
      <p:sp>
        <p:nvSpPr>
          <p:cNvPr id="6" name="Bild"/>
          <p:cNvSpPr>
            <a:spLocks noGrp="1"/>
          </p:cNvSpPr>
          <p:nvPr>
            <p:ph type="pic" sz="half" idx="30"/>
          </p:nvPr>
        </p:nvSpPr>
        <p:spPr>
          <a:xfrm>
            <a:off x="12191899" y="1513342"/>
            <a:ext cx="6096002" cy="6360510"/>
          </a:xfrm>
          <a:prstGeom prst="rect">
            <a:avLst/>
          </a:prstGeom>
        </p:spPr>
        <p:txBody>
          <a:bodyPr lIns="91439" tIns="45719" rIns="91439" bIns="45719" anchor="t">
            <a:noAutofit/>
          </a:bodyPr>
          <a:lstStyle/>
          <a:p>
            <a:endParaRPr dirty="0"/>
          </a:p>
        </p:txBody>
      </p:sp>
      <p:sp>
        <p:nvSpPr>
          <p:cNvPr id="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1993077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 l">
    <p:spTree>
      <p:nvGrpSpPr>
        <p:cNvPr id="1" name=""/>
        <p:cNvGrpSpPr/>
        <p:nvPr/>
      </p:nvGrpSpPr>
      <p:grpSpPr>
        <a:xfrm>
          <a:off x="0" y="0"/>
          <a:ext cx="0" cy="0"/>
          <a:chOff x="0" y="0"/>
          <a:chExt cx="0" cy="0"/>
        </a:xfrm>
      </p:grpSpPr>
      <p:sp>
        <p:nvSpPr>
          <p:cNvPr id="7" name="Bild"/>
          <p:cNvSpPr>
            <a:spLocks noGrp="1"/>
          </p:cNvSpPr>
          <p:nvPr>
            <p:ph type="pic" sz="half" idx="32"/>
          </p:nvPr>
        </p:nvSpPr>
        <p:spPr>
          <a:xfrm>
            <a:off x="2540001" y="1879600"/>
            <a:ext cx="6248452" cy="9906000"/>
          </a:xfrm>
          <a:prstGeom prst="rect">
            <a:avLst/>
          </a:prstGeom>
        </p:spPr>
        <p:txBody>
          <a:bodyPr lIns="91439" tIns="45719" rIns="91439" bIns="45719" anchor="t">
            <a:noAutofit/>
          </a:bodyPr>
          <a:lstStyle/>
          <a:p>
            <a:endParaRPr dirty="0"/>
          </a:p>
        </p:txBody>
      </p:sp>
      <p:sp>
        <p:nvSpPr>
          <p:cNvPr id="9" name="Bild"/>
          <p:cNvSpPr>
            <a:spLocks noGrp="1"/>
          </p:cNvSpPr>
          <p:nvPr>
            <p:ph type="pic" sz="half" idx="33"/>
          </p:nvPr>
        </p:nvSpPr>
        <p:spPr>
          <a:xfrm>
            <a:off x="9048907" y="1879600"/>
            <a:ext cx="6248453" cy="4816441"/>
          </a:xfrm>
          <a:prstGeom prst="rect">
            <a:avLst/>
          </a:prstGeom>
        </p:spPr>
        <p:txBody>
          <a:bodyPr lIns="91439" tIns="45719" rIns="91439" bIns="45719" anchor="t">
            <a:noAutofit/>
          </a:bodyPr>
          <a:lstStyle/>
          <a:p>
            <a:endParaRPr dirty="0"/>
          </a:p>
        </p:txBody>
      </p:sp>
      <p:sp>
        <p:nvSpPr>
          <p:cNvPr id="12" name="Bild"/>
          <p:cNvSpPr>
            <a:spLocks noGrp="1"/>
          </p:cNvSpPr>
          <p:nvPr>
            <p:ph type="pic" sz="half" idx="34"/>
          </p:nvPr>
        </p:nvSpPr>
        <p:spPr>
          <a:xfrm>
            <a:off x="9048907" y="6987236"/>
            <a:ext cx="6248453" cy="4798364"/>
          </a:xfrm>
          <a:prstGeom prst="rect">
            <a:avLst/>
          </a:prstGeom>
        </p:spPr>
        <p:txBody>
          <a:bodyPr lIns="91439" tIns="45719" rIns="91439" bIns="45719" anchor="t">
            <a:noAutofit/>
          </a:bodyPr>
          <a:lstStyle/>
          <a:p>
            <a:endParaRPr dirty="0"/>
          </a:p>
        </p:txBody>
      </p:sp>
      <p:sp>
        <p:nvSpPr>
          <p:cNvPr id="6" name="Inhaltsplatzhalter 2"/>
          <p:cNvSpPr>
            <a:spLocks noGrp="1"/>
          </p:cNvSpPr>
          <p:nvPr>
            <p:ph sz="half" idx="1" hasCustomPrompt="1"/>
          </p:nvPr>
        </p:nvSpPr>
        <p:spPr>
          <a:xfrm flipH="1">
            <a:off x="15557813" y="1879601"/>
            <a:ext cx="7269967" cy="9906000"/>
          </a:xfrm>
          <a:prstGeom prst="rect">
            <a:avLst/>
          </a:prstGeom>
        </p:spPr>
        <p:txBody>
          <a:bodyPr/>
          <a:lstStyle>
            <a:lvl1pPr marL="0" indent="0" rtl="0">
              <a:buNone/>
              <a:defRPr sz="2600" b="0" i="0">
                <a:solidFill>
                  <a:srgbClr val="6E686F"/>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871418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 o">
    <p:spTree>
      <p:nvGrpSpPr>
        <p:cNvPr id="1" name=""/>
        <p:cNvGrpSpPr/>
        <p:nvPr/>
      </p:nvGrpSpPr>
      <p:grpSpPr>
        <a:xfrm>
          <a:off x="0" y="0"/>
          <a:ext cx="0" cy="0"/>
          <a:chOff x="0" y="0"/>
          <a:chExt cx="0" cy="0"/>
        </a:xfrm>
      </p:grpSpPr>
      <p:sp>
        <p:nvSpPr>
          <p:cNvPr id="6" name="Bild"/>
          <p:cNvSpPr>
            <a:spLocks noGrp="1"/>
          </p:cNvSpPr>
          <p:nvPr>
            <p:ph type="pic" sz="half" idx="32"/>
          </p:nvPr>
        </p:nvSpPr>
        <p:spPr>
          <a:xfrm>
            <a:off x="1676401" y="3502902"/>
            <a:ext cx="6248452" cy="8713842"/>
          </a:xfrm>
          <a:prstGeom prst="rect">
            <a:avLst/>
          </a:prstGeom>
        </p:spPr>
        <p:txBody>
          <a:bodyPr lIns="91439" tIns="45719" rIns="91439" bIns="45719" anchor="t">
            <a:noAutofit/>
          </a:bodyPr>
          <a:lstStyle/>
          <a:p>
            <a:endParaRPr dirty="0"/>
          </a:p>
        </p:txBody>
      </p:sp>
      <p:sp>
        <p:nvSpPr>
          <p:cNvPr id="7" name="Bild"/>
          <p:cNvSpPr>
            <a:spLocks noGrp="1"/>
          </p:cNvSpPr>
          <p:nvPr>
            <p:ph type="pic" sz="half" idx="33"/>
          </p:nvPr>
        </p:nvSpPr>
        <p:spPr>
          <a:xfrm>
            <a:off x="8185307" y="3502902"/>
            <a:ext cx="6248453" cy="4236796"/>
          </a:xfrm>
          <a:prstGeom prst="rect">
            <a:avLst/>
          </a:prstGeom>
        </p:spPr>
        <p:txBody>
          <a:bodyPr lIns="91439" tIns="45719" rIns="91439" bIns="45719" anchor="t">
            <a:noAutofit/>
          </a:bodyPr>
          <a:lstStyle/>
          <a:p>
            <a:endParaRPr dirty="0"/>
          </a:p>
        </p:txBody>
      </p:sp>
      <p:sp>
        <p:nvSpPr>
          <p:cNvPr id="8" name="Bild"/>
          <p:cNvSpPr>
            <a:spLocks noGrp="1"/>
          </p:cNvSpPr>
          <p:nvPr>
            <p:ph type="pic" sz="half" idx="34"/>
          </p:nvPr>
        </p:nvSpPr>
        <p:spPr>
          <a:xfrm>
            <a:off x="8185307" y="7951918"/>
            <a:ext cx="6248453" cy="4220895"/>
          </a:xfrm>
          <a:prstGeom prst="rect">
            <a:avLst/>
          </a:prstGeom>
        </p:spPr>
        <p:txBody>
          <a:bodyPr lIns="91439" tIns="45719" rIns="91439" bIns="45719" anchor="t">
            <a:noAutofit/>
          </a:bodyPr>
          <a:lstStyle/>
          <a:p>
            <a:endParaRPr dirty="0"/>
          </a:p>
        </p:txBody>
      </p:sp>
      <p:sp>
        <p:nvSpPr>
          <p:cNvPr id="9" name="Text Placeholder 4"/>
          <p:cNvSpPr>
            <a:spLocks noGrp="1"/>
          </p:cNvSpPr>
          <p:nvPr>
            <p:ph type="body" sz="quarter" idx="10"/>
          </p:nvPr>
        </p:nvSpPr>
        <p:spPr>
          <a:xfrm>
            <a:off x="1879216" y="351768"/>
            <a:ext cx="8472661"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2" name="Title Placeholder 11"/>
          <p:cNvSpPr>
            <a:spLocks noGrp="1"/>
          </p:cNvSpPr>
          <p:nvPr>
            <p:ph type="title"/>
          </p:nvPr>
        </p:nvSpPr>
        <p:spPr>
          <a:xfrm>
            <a:off x="1676401" y="1387366"/>
            <a:ext cx="20741476" cy="1765738"/>
          </a:xfrm>
          <a:prstGeom prst="rect">
            <a:avLst/>
          </a:prstGeom>
        </p:spPr>
        <p:txBody>
          <a:bodyPr vert="horz" lIns="91440" tIns="45720" rIns="91440" bIns="45720" rtlCol="0" anchor="ctr">
            <a:normAutofit/>
          </a:bodyPr>
          <a:lstStyle/>
          <a:p>
            <a:endParaRPr lang="en-US" dirty="0"/>
          </a:p>
        </p:txBody>
      </p:sp>
      <p:sp>
        <p:nvSpPr>
          <p:cNvPr id="13" name="Inhaltsplatzhalter 2"/>
          <p:cNvSpPr>
            <a:spLocks noGrp="1"/>
          </p:cNvSpPr>
          <p:nvPr>
            <p:ph sz="half" idx="35" hasCustomPrompt="1"/>
          </p:nvPr>
        </p:nvSpPr>
        <p:spPr>
          <a:xfrm flipH="1">
            <a:off x="14694212" y="3502902"/>
            <a:ext cx="7723663" cy="8669911"/>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4" name="Text Placeholder 5"/>
          <p:cNvSpPr>
            <a:spLocks noGrp="1"/>
          </p:cNvSpPr>
          <p:nvPr>
            <p:ph type="body" sz="quarter" idx="21" hasCustomPrompt="1"/>
          </p:nvPr>
        </p:nvSpPr>
        <p:spPr>
          <a:xfrm>
            <a:off x="1676401" y="12723264"/>
            <a:ext cx="20741474"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152262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full-width images">
    <p:spTree>
      <p:nvGrpSpPr>
        <p:cNvPr id="1" name=""/>
        <p:cNvGrpSpPr/>
        <p:nvPr/>
      </p:nvGrpSpPr>
      <p:grpSpPr>
        <a:xfrm>
          <a:off x="0" y="0"/>
          <a:ext cx="0" cy="0"/>
          <a:chOff x="0" y="0"/>
          <a:chExt cx="0" cy="0"/>
        </a:xfrm>
      </p:grpSpPr>
      <p:sp>
        <p:nvSpPr>
          <p:cNvPr id="13" name="Bild"/>
          <p:cNvSpPr>
            <a:spLocks noGrp="1"/>
          </p:cNvSpPr>
          <p:nvPr>
            <p:ph type="pic" sz="half" idx="33"/>
          </p:nvPr>
        </p:nvSpPr>
        <p:spPr>
          <a:xfrm>
            <a:off x="-1" y="1450428"/>
            <a:ext cx="8067907" cy="12265424"/>
          </a:xfrm>
          <a:prstGeom prst="rect">
            <a:avLst/>
          </a:prstGeom>
        </p:spPr>
        <p:txBody>
          <a:bodyPr lIns="91439" tIns="45719" rIns="91439" bIns="45719" anchor="t">
            <a:noAutofit/>
          </a:bodyPr>
          <a:lstStyle/>
          <a:p>
            <a:endParaRPr dirty="0"/>
          </a:p>
        </p:txBody>
      </p:sp>
      <p:sp>
        <p:nvSpPr>
          <p:cNvPr id="16" name="Bild"/>
          <p:cNvSpPr>
            <a:spLocks noGrp="1"/>
          </p:cNvSpPr>
          <p:nvPr>
            <p:ph type="pic" sz="half" idx="34"/>
          </p:nvPr>
        </p:nvSpPr>
        <p:spPr>
          <a:xfrm>
            <a:off x="8067906" y="1450576"/>
            <a:ext cx="8067907" cy="12265424"/>
          </a:xfrm>
          <a:prstGeom prst="rect">
            <a:avLst/>
          </a:prstGeom>
        </p:spPr>
        <p:txBody>
          <a:bodyPr lIns="91439" tIns="45719" rIns="91439" bIns="45719" anchor="t">
            <a:noAutofit/>
          </a:bodyPr>
          <a:lstStyle/>
          <a:p>
            <a:endParaRPr dirty="0"/>
          </a:p>
        </p:txBody>
      </p:sp>
      <p:sp>
        <p:nvSpPr>
          <p:cNvPr id="17" name="Bild"/>
          <p:cNvSpPr>
            <a:spLocks noGrp="1"/>
          </p:cNvSpPr>
          <p:nvPr>
            <p:ph type="pic" sz="half" idx="35"/>
          </p:nvPr>
        </p:nvSpPr>
        <p:spPr>
          <a:xfrm>
            <a:off x="16121998" y="1450576"/>
            <a:ext cx="8260415" cy="12265424"/>
          </a:xfrm>
          <a:prstGeom prst="rect">
            <a:avLst/>
          </a:prstGeom>
        </p:spPr>
        <p:txBody>
          <a:bodyPr lIns="91439" tIns="45719" rIns="91439" bIns="45719" anchor="t">
            <a:noAutofit/>
          </a:bodyPr>
          <a:lstStyle/>
          <a:p>
            <a:endParaRPr dirty="0"/>
          </a:p>
        </p:txBody>
      </p:sp>
      <p:sp>
        <p:nvSpPr>
          <p:cNvPr id="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1073255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width image - BLEED">
    <p:spTree>
      <p:nvGrpSpPr>
        <p:cNvPr id="1" name=""/>
        <p:cNvGrpSpPr/>
        <p:nvPr/>
      </p:nvGrpSpPr>
      <p:grpSpPr>
        <a:xfrm>
          <a:off x="0" y="0"/>
          <a:ext cx="0" cy="0"/>
          <a:chOff x="0" y="0"/>
          <a:chExt cx="0" cy="0"/>
        </a:xfrm>
      </p:grpSpPr>
      <p:sp>
        <p:nvSpPr>
          <p:cNvPr id="7" name="Bild"/>
          <p:cNvSpPr>
            <a:spLocks noGrp="1"/>
          </p:cNvSpPr>
          <p:nvPr>
            <p:ph type="pic" sz="half" idx="35"/>
          </p:nvPr>
        </p:nvSpPr>
        <p:spPr>
          <a:xfrm>
            <a:off x="0" y="1457324"/>
            <a:ext cx="24378018" cy="12258527"/>
          </a:xfrm>
          <a:prstGeom prst="rect">
            <a:avLst/>
          </a:prstGeom>
        </p:spPr>
        <p:txBody>
          <a:bodyPr lIns="91439" tIns="45719" rIns="91439" bIns="45719" anchor="t">
            <a:noAutofit/>
          </a:bodyPr>
          <a:lstStyle/>
          <a:p>
            <a:endParaRPr dirty="0"/>
          </a:p>
        </p:txBody>
      </p:sp>
      <p:sp>
        <p:nvSpPr>
          <p:cNvPr id="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1576184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Subhea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7301994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ff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158374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ice a">
    <p:spTree>
      <p:nvGrpSpPr>
        <p:cNvPr id="1" name=""/>
        <p:cNvGrpSpPr/>
        <p:nvPr/>
      </p:nvGrpSpPr>
      <p:grpSpPr>
        <a:xfrm>
          <a:off x="0" y="0"/>
          <a:ext cx="0" cy="0"/>
          <a:chOff x="0" y="0"/>
          <a:chExt cx="0" cy="0"/>
        </a:xfrm>
      </p:grpSpPr>
      <p:sp>
        <p:nvSpPr>
          <p:cNvPr id="4" name="Rechteck"/>
          <p:cNvSpPr/>
          <p:nvPr userDrawn="1"/>
        </p:nvSpPr>
        <p:spPr>
          <a:xfrm>
            <a:off x="2540000" y="4524375"/>
            <a:ext cx="5842000"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Rechteck"/>
          <p:cNvSpPr/>
          <p:nvPr userDrawn="1"/>
        </p:nvSpPr>
        <p:spPr>
          <a:xfrm>
            <a:off x="16002000" y="4524375"/>
            <a:ext cx="5842000"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9280525" y="4524375"/>
            <a:ext cx="5842000"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0" name="Rechteck"/>
          <p:cNvSpPr/>
          <p:nvPr userDrawn="1"/>
        </p:nvSpPr>
        <p:spPr>
          <a:xfrm>
            <a:off x="2540000" y="12410423"/>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1" name="Rechteck"/>
          <p:cNvSpPr/>
          <p:nvPr userDrawn="1"/>
        </p:nvSpPr>
        <p:spPr>
          <a:xfrm>
            <a:off x="16002000" y="12410423"/>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2" name="Rechteck"/>
          <p:cNvSpPr/>
          <p:nvPr userDrawn="1"/>
        </p:nvSpPr>
        <p:spPr>
          <a:xfrm>
            <a:off x="9280525" y="12410423"/>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4"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3" name="Triangle 12"/>
          <p:cNvSpPr/>
          <p:nvPr userDrawn="1"/>
        </p:nvSpPr>
        <p:spPr>
          <a:xfrm rot="10800000">
            <a:off x="11727004" y="4484899"/>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nhaltsplatzhalter 2"/>
          <p:cNvSpPr>
            <a:spLocks noGrp="1"/>
          </p:cNvSpPr>
          <p:nvPr>
            <p:ph sz="half" idx="29" hasCustomPrompt="1"/>
          </p:nvPr>
        </p:nvSpPr>
        <p:spPr>
          <a:xfrm flipH="1">
            <a:off x="9506180" y="5152977"/>
            <a:ext cx="5377252"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Triangle 15"/>
          <p:cNvSpPr/>
          <p:nvPr userDrawn="1"/>
        </p:nvSpPr>
        <p:spPr>
          <a:xfrm rot="10800000">
            <a:off x="4992829" y="4465849"/>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nhaltsplatzhalter 2"/>
          <p:cNvSpPr>
            <a:spLocks noGrp="1"/>
          </p:cNvSpPr>
          <p:nvPr>
            <p:ph sz="half" idx="30" hasCustomPrompt="1"/>
          </p:nvPr>
        </p:nvSpPr>
        <p:spPr>
          <a:xfrm flipH="1">
            <a:off x="2772005" y="5133927"/>
            <a:ext cx="5377252"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Triangle 17"/>
          <p:cNvSpPr/>
          <p:nvPr userDrawn="1"/>
        </p:nvSpPr>
        <p:spPr>
          <a:xfrm rot="10800000">
            <a:off x="18451654" y="4484899"/>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nhaltsplatzhalter 2"/>
          <p:cNvSpPr>
            <a:spLocks noGrp="1"/>
          </p:cNvSpPr>
          <p:nvPr>
            <p:ph sz="half" idx="31" hasCustomPrompt="1"/>
          </p:nvPr>
        </p:nvSpPr>
        <p:spPr>
          <a:xfrm flipH="1">
            <a:off x="16230830" y="5152977"/>
            <a:ext cx="5377252"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Inhaltsplatzhalter 2"/>
          <p:cNvSpPr>
            <a:spLocks noGrp="1"/>
          </p:cNvSpPr>
          <p:nvPr>
            <p:ph sz="half" idx="32"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1" name="Text Placeholder 5"/>
          <p:cNvSpPr>
            <a:spLocks noGrp="1"/>
          </p:cNvSpPr>
          <p:nvPr>
            <p:ph type="body" sz="quarter" idx="20"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1080393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ice b">
    <p:spTree>
      <p:nvGrpSpPr>
        <p:cNvPr id="1" name=""/>
        <p:cNvGrpSpPr/>
        <p:nvPr/>
      </p:nvGrpSpPr>
      <p:grpSpPr>
        <a:xfrm>
          <a:off x="0" y="0"/>
          <a:ext cx="0" cy="0"/>
          <a:chOff x="0" y="0"/>
          <a:chExt cx="0" cy="0"/>
        </a:xfrm>
      </p:grpSpPr>
      <p:sp>
        <p:nvSpPr>
          <p:cNvPr id="3" name="Rechteck"/>
          <p:cNvSpPr/>
          <p:nvPr userDrawn="1"/>
        </p:nvSpPr>
        <p:spPr>
          <a:xfrm>
            <a:off x="2540000" y="4352925"/>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latin typeface="Helvetica Neue" charset="0"/>
              <a:ea typeface="Helvetica Neue" charset="0"/>
              <a:cs typeface="Helvetica Neue" charset="0"/>
            </a:endParaRPr>
          </a:p>
        </p:txBody>
      </p:sp>
      <p:sp>
        <p:nvSpPr>
          <p:cNvPr id="4" name="Rechteck"/>
          <p:cNvSpPr/>
          <p:nvPr userDrawn="1"/>
        </p:nvSpPr>
        <p:spPr>
          <a:xfrm>
            <a:off x="16002000" y="4352925"/>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latin typeface="Helvetica Neue" charset="0"/>
              <a:ea typeface="Helvetica Neue" charset="0"/>
              <a:cs typeface="Helvetica Neue" charset="0"/>
            </a:endParaRPr>
          </a:p>
        </p:txBody>
      </p:sp>
      <p:sp>
        <p:nvSpPr>
          <p:cNvPr id="5" name="Rechteck"/>
          <p:cNvSpPr/>
          <p:nvPr userDrawn="1"/>
        </p:nvSpPr>
        <p:spPr>
          <a:xfrm>
            <a:off x="9280525" y="4352925"/>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latin typeface="Helvetica Neue" charset="0"/>
              <a:ea typeface="Helvetica Neue" charset="0"/>
              <a:cs typeface="Helvetica Neue" charset="0"/>
            </a:endParaRPr>
          </a:p>
        </p:txBody>
      </p:sp>
      <p:sp>
        <p:nvSpPr>
          <p:cNvPr id="6" name="Rechteck"/>
          <p:cNvSpPr/>
          <p:nvPr userDrawn="1"/>
        </p:nvSpPr>
        <p:spPr>
          <a:xfrm>
            <a:off x="2540000" y="12238973"/>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latin typeface="Helvetica Neue" charset="0"/>
              <a:ea typeface="Helvetica Neue" charset="0"/>
              <a:cs typeface="Helvetica Neue" charset="0"/>
            </a:endParaRPr>
          </a:p>
        </p:txBody>
      </p:sp>
      <p:sp>
        <p:nvSpPr>
          <p:cNvPr id="7" name="Rechteck"/>
          <p:cNvSpPr/>
          <p:nvPr userDrawn="1"/>
        </p:nvSpPr>
        <p:spPr>
          <a:xfrm>
            <a:off x="9271000" y="12238973"/>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latin typeface="Helvetica Neue" charset="0"/>
              <a:ea typeface="Helvetica Neue" charset="0"/>
              <a:cs typeface="Helvetica Neue" charset="0"/>
            </a:endParaRPr>
          </a:p>
        </p:txBody>
      </p:sp>
      <p:sp>
        <p:nvSpPr>
          <p:cNvPr id="8" name="Rechteck"/>
          <p:cNvSpPr/>
          <p:nvPr userDrawn="1"/>
        </p:nvSpPr>
        <p:spPr>
          <a:xfrm>
            <a:off x="16002000" y="12238973"/>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latin typeface="Helvetica Neue" charset="0"/>
              <a:ea typeface="Helvetica Neue" charset="0"/>
              <a:cs typeface="Helvetica Neue" charset="0"/>
            </a:endParaRPr>
          </a:p>
        </p:txBody>
      </p:sp>
      <p:sp>
        <p:nvSpPr>
          <p:cNvPr id="2" name="Title 1"/>
          <p:cNvSpPr>
            <a:spLocks noGrp="1"/>
          </p:cNvSpPr>
          <p:nvPr>
            <p:ph type="title"/>
          </p:nvPr>
        </p:nvSpPr>
        <p:spPr/>
        <p:txBody>
          <a:bodyPr/>
          <a:lstStyle/>
          <a:p>
            <a:r>
              <a:rPr lang="en-US"/>
              <a:t>Click to edit Master title style</a:t>
            </a:r>
          </a:p>
        </p:txBody>
      </p:sp>
      <p:sp>
        <p:nvSpPr>
          <p:cNvPr id="13"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6" name="Inhaltsplatzhalter 2"/>
          <p:cNvSpPr>
            <a:spLocks noGrp="1"/>
          </p:cNvSpPr>
          <p:nvPr>
            <p:ph sz="half" idx="24" hasCustomPrompt="1"/>
          </p:nvPr>
        </p:nvSpPr>
        <p:spPr>
          <a:xfrm flipH="1">
            <a:off x="16002000" y="4705671"/>
            <a:ext cx="5842000" cy="1752279"/>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Inhaltsplatzhalter 2"/>
          <p:cNvSpPr>
            <a:spLocks noGrp="1"/>
          </p:cNvSpPr>
          <p:nvPr>
            <p:ph sz="half" idx="25" hasCustomPrompt="1"/>
          </p:nvPr>
        </p:nvSpPr>
        <p:spPr>
          <a:xfrm flipH="1">
            <a:off x="9280525" y="4705671"/>
            <a:ext cx="5832475" cy="1752279"/>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Inhaltsplatzhalter 2"/>
          <p:cNvSpPr>
            <a:spLocks noGrp="1"/>
          </p:cNvSpPr>
          <p:nvPr>
            <p:ph sz="half" idx="26" hasCustomPrompt="1"/>
          </p:nvPr>
        </p:nvSpPr>
        <p:spPr>
          <a:xfrm flipH="1">
            <a:off x="2559050" y="4705671"/>
            <a:ext cx="5822950" cy="1752279"/>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9" name="Inhaltsplatzhalter 2"/>
          <p:cNvSpPr>
            <a:spLocks noGrp="1"/>
          </p:cNvSpPr>
          <p:nvPr>
            <p:ph sz="half" idx="27" hasCustomPrompt="1"/>
          </p:nvPr>
        </p:nvSpPr>
        <p:spPr>
          <a:xfrm flipH="1">
            <a:off x="15982950" y="6895112"/>
            <a:ext cx="5842000" cy="5343861"/>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Inhaltsplatzhalter 2"/>
          <p:cNvSpPr>
            <a:spLocks noGrp="1"/>
          </p:cNvSpPr>
          <p:nvPr>
            <p:ph sz="half" idx="28" hasCustomPrompt="1"/>
          </p:nvPr>
        </p:nvSpPr>
        <p:spPr>
          <a:xfrm flipH="1">
            <a:off x="9261474" y="6895112"/>
            <a:ext cx="5832475" cy="5343861"/>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29" hasCustomPrompt="1"/>
          </p:nvPr>
        </p:nvSpPr>
        <p:spPr>
          <a:xfrm flipH="1">
            <a:off x="2540000" y="6895112"/>
            <a:ext cx="5822950" cy="5343861"/>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3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3" name="Text Placeholder 5"/>
          <p:cNvSpPr>
            <a:spLocks noGrp="1"/>
          </p:cNvSpPr>
          <p:nvPr>
            <p:ph type="body" sz="quarter" idx="20"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906536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ice d">
    <p:spTree>
      <p:nvGrpSpPr>
        <p:cNvPr id="1" name=""/>
        <p:cNvGrpSpPr/>
        <p:nvPr/>
      </p:nvGrpSpPr>
      <p:grpSpPr>
        <a:xfrm>
          <a:off x="0" y="0"/>
          <a:ext cx="0" cy="0"/>
          <a:chOff x="0" y="0"/>
          <a:chExt cx="0" cy="0"/>
        </a:xfrm>
      </p:grpSpPr>
      <p:sp>
        <p:nvSpPr>
          <p:cNvPr id="14" name="Rechteck"/>
          <p:cNvSpPr/>
          <p:nvPr userDrawn="1"/>
        </p:nvSpPr>
        <p:spPr>
          <a:xfrm>
            <a:off x="2096416" y="4295775"/>
            <a:ext cx="4612359"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6" name="Rechteck"/>
          <p:cNvSpPr/>
          <p:nvPr userDrawn="1"/>
        </p:nvSpPr>
        <p:spPr>
          <a:xfrm>
            <a:off x="3376301" y="12181823"/>
            <a:ext cx="2351399"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7" name="Rechteck"/>
          <p:cNvSpPr/>
          <p:nvPr userDrawn="1"/>
        </p:nvSpPr>
        <p:spPr>
          <a:xfrm>
            <a:off x="17018916" y="4295775"/>
            <a:ext cx="4612359"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9" name="Rechteck"/>
          <p:cNvSpPr/>
          <p:nvPr userDrawn="1"/>
        </p:nvSpPr>
        <p:spPr>
          <a:xfrm>
            <a:off x="18298801" y="12181823"/>
            <a:ext cx="2351399"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0" name="Rechteck"/>
          <p:cNvSpPr/>
          <p:nvPr userDrawn="1"/>
        </p:nvSpPr>
        <p:spPr>
          <a:xfrm>
            <a:off x="7070582" y="4295775"/>
            <a:ext cx="4612360"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2" name="Rechteck"/>
          <p:cNvSpPr/>
          <p:nvPr userDrawn="1"/>
        </p:nvSpPr>
        <p:spPr>
          <a:xfrm>
            <a:off x="8350468" y="12181823"/>
            <a:ext cx="23514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3" name="Rechteck"/>
          <p:cNvSpPr/>
          <p:nvPr userDrawn="1"/>
        </p:nvSpPr>
        <p:spPr>
          <a:xfrm>
            <a:off x="12044749" y="4295775"/>
            <a:ext cx="4612360" cy="8001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5" name="Rechteck"/>
          <p:cNvSpPr/>
          <p:nvPr userDrawn="1"/>
        </p:nvSpPr>
        <p:spPr>
          <a:xfrm>
            <a:off x="13324634" y="12181823"/>
            <a:ext cx="23514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2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6" name="Inhaltsplatzhalter 2"/>
          <p:cNvSpPr>
            <a:spLocks noGrp="1"/>
          </p:cNvSpPr>
          <p:nvPr>
            <p:ph sz="half" idx="22" hasCustomPrompt="1"/>
          </p:nvPr>
        </p:nvSpPr>
        <p:spPr>
          <a:xfrm flipH="1">
            <a:off x="2114550" y="7469153"/>
            <a:ext cx="4510617" cy="444662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8" name="Inhaltsplatzhalter 2"/>
          <p:cNvSpPr>
            <a:spLocks noGrp="1"/>
          </p:cNvSpPr>
          <p:nvPr>
            <p:ph sz="half" idx="23" hasCustomPrompt="1"/>
          </p:nvPr>
        </p:nvSpPr>
        <p:spPr>
          <a:xfrm flipH="1">
            <a:off x="7107061" y="7469152"/>
            <a:ext cx="4510617" cy="444662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9" name="Inhaltsplatzhalter 2"/>
          <p:cNvSpPr>
            <a:spLocks noGrp="1"/>
          </p:cNvSpPr>
          <p:nvPr>
            <p:ph sz="half" idx="24" hasCustomPrompt="1"/>
          </p:nvPr>
        </p:nvSpPr>
        <p:spPr>
          <a:xfrm flipH="1">
            <a:off x="12099572" y="7502349"/>
            <a:ext cx="4510617" cy="444662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0" name="Inhaltsplatzhalter 2"/>
          <p:cNvSpPr>
            <a:spLocks noGrp="1"/>
          </p:cNvSpPr>
          <p:nvPr>
            <p:ph sz="half" idx="25" hasCustomPrompt="1"/>
          </p:nvPr>
        </p:nvSpPr>
        <p:spPr>
          <a:xfrm flipH="1">
            <a:off x="17092083" y="7502348"/>
            <a:ext cx="4510617" cy="444662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1" name="Inhaltsplatzhalter 2"/>
          <p:cNvSpPr>
            <a:spLocks noGrp="1"/>
          </p:cNvSpPr>
          <p:nvPr>
            <p:ph sz="half" idx="26"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32" name="Text Placeholder 5"/>
          <p:cNvSpPr>
            <a:spLocks noGrp="1"/>
          </p:cNvSpPr>
          <p:nvPr>
            <p:ph type="body" sz="quarter" idx="20"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33" name="Inhaltsplatzhalter 2"/>
          <p:cNvSpPr>
            <a:spLocks noGrp="1"/>
          </p:cNvSpPr>
          <p:nvPr>
            <p:ph sz="half" idx="27" hasCustomPrompt="1"/>
          </p:nvPr>
        </p:nvSpPr>
        <p:spPr>
          <a:xfrm flipH="1">
            <a:off x="2114549" y="4280888"/>
            <a:ext cx="4510617" cy="1143740"/>
          </a:xfrm>
          <a:prstGeom prst="rect">
            <a:avLst/>
          </a:prstGeom>
          <a:solidFill>
            <a:schemeClr val="tx1">
              <a:lumMod val="85000"/>
              <a:lumOff val="15000"/>
            </a:schemeClr>
          </a:solidFill>
        </p:spPr>
        <p:txBody>
          <a:bodyPr lIns="0" tIns="0" rIns="0" bIns="0" anchor="ctr" anchorCtr="1"/>
          <a:lstStyle>
            <a:lvl1pPr marL="0" indent="0" rtl="0">
              <a:lnSpc>
                <a:spcPct val="100000"/>
              </a:lnSpc>
              <a:spcBef>
                <a:spcPts val="200"/>
              </a:spcBef>
              <a:buNone/>
              <a:defRPr sz="3200" b="0" i="0" cap="all"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4" name="Inhaltsplatzhalter 2"/>
          <p:cNvSpPr>
            <a:spLocks noGrp="1"/>
          </p:cNvSpPr>
          <p:nvPr>
            <p:ph sz="half" idx="28" hasCustomPrompt="1"/>
          </p:nvPr>
        </p:nvSpPr>
        <p:spPr>
          <a:xfrm flipH="1">
            <a:off x="7107060" y="4280888"/>
            <a:ext cx="4510617" cy="1143740"/>
          </a:xfrm>
          <a:prstGeom prst="rect">
            <a:avLst/>
          </a:prstGeom>
          <a:solidFill>
            <a:schemeClr val="tx1">
              <a:lumMod val="85000"/>
              <a:lumOff val="15000"/>
            </a:schemeClr>
          </a:solidFill>
        </p:spPr>
        <p:txBody>
          <a:bodyPr lIns="0" tIns="0" rIns="0" bIns="0" anchor="ctr" anchorCtr="1"/>
          <a:lstStyle>
            <a:lvl1pPr marL="0" indent="0" rtl="0">
              <a:lnSpc>
                <a:spcPct val="100000"/>
              </a:lnSpc>
              <a:spcBef>
                <a:spcPts val="200"/>
              </a:spcBef>
              <a:buNone/>
              <a:defRPr sz="3200" b="0" i="0" cap="all"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5" name="Inhaltsplatzhalter 2"/>
          <p:cNvSpPr>
            <a:spLocks noGrp="1"/>
          </p:cNvSpPr>
          <p:nvPr>
            <p:ph sz="half" idx="29" hasCustomPrompt="1"/>
          </p:nvPr>
        </p:nvSpPr>
        <p:spPr>
          <a:xfrm flipH="1">
            <a:off x="12099571" y="4280888"/>
            <a:ext cx="4510617" cy="1143740"/>
          </a:xfrm>
          <a:prstGeom prst="rect">
            <a:avLst/>
          </a:prstGeom>
          <a:solidFill>
            <a:schemeClr val="tx1">
              <a:lumMod val="85000"/>
              <a:lumOff val="15000"/>
            </a:schemeClr>
          </a:solidFill>
        </p:spPr>
        <p:txBody>
          <a:bodyPr lIns="0" tIns="0" rIns="0" bIns="0" anchor="ctr" anchorCtr="1"/>
          <a:lstStyle>
            <a:lvl1pPr marL="0" indent="0" rtl="0">
              <a:lnSpc>
                <a:spcPct val="100000"/>
              </a:lnSpc>
              <a:spcBef>
                <a:spcPts val="200"/>
              </a:spcBef>
              <a:buNone/>
              <a:defRPr sz="3200" b="0" i="0" cap="all"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6" name="Inhaltsplatzhalter 2"/>
          <p:cNvSpPr>
            <a:spLocks noGrp="1"/>
          </p:cNvSpPr>
          <p:nvPr>
            <p:ph sz="half" idx="30" hasCustomPrompt="1"/>
          </p:nvPr>
        </p:nvSpPr>
        <p:spPr>
          <a:xfrm flipH="1">
            <a:off x="17092082" y="4280888"/>
            <a:ext cx="4510617" cy="1143740"/>
          </a:xfrm>
          <a:prstGeom prst="rect">
            <a:avLst/>
          </a:prstGeom>
          <a:solidFill>
            <a:schemeClr val="tx1">
              <a:lumMod val="85000"/>
              <a:lumOff val="15000"/>
            </a:schemeClr>
          </a:solidFill>
        </p:spPr>
        <p:txBody>
          <a:bodyPr lIns="0" tIns="0" rIns="0" bIns="0" anchor="ctr" anchorCtr="1"/>
          <a:lstStyle>
            <a:lvl1pPr marL="0" indent="0" rtl="0">
              <a:lnSpc>
                <a:spcPct val="100000"/>
              </a:lnSpc>
              <a:spcBef>
                <a:spcPts val="200"/>
              </a:spcBef>
              <a:buNone/>
              <a:defRPr sz="3200" b="0" i="0" cap="all"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680753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ice e">
    <p:spTree>
      <p:nvGrpSpPr>
        <p:cNvPr id="1" name=""/>
        <p:cNvGrpSpPr/>
        <p:nvPr/>
      </p:nvGrpSpPr>
      <p:grpSpPr>
        <a:xfrm>
          <a:off x="0" y="0"/>
          <a:ext cx="0" cy="0"/>
          <a:chOff x="0" y="0"/>
          <a:chExt cx="0" cy="0"/>
        </a:xfrm>
      </p:grpSpPr>
      <p:sp>
        <p:nvSpPr>
          <p:cNvPr id="3" name="Rechteck"/>
          <p:cNvSpPr/>
          <p:nvPr userDrawn="1"/>
        </p:nvSpPr>
        <p:spPr>
          <a:xfrm>
            <a:off x="2540000" y="4381500"/>
            <a:ext cx="5842000" cy="8001000"/>
          </a:xfrm>
          <a:prstGeom prst="rect">
            <a:avLst/>
          </a:prstGeom>
          <a:solidFill>
            <a:srgbClr val="FFFFFF"/>
          </a:solidFill>
          <a:ln w="25400">
            <a:solidFill>
              <a:srgbClr val="000000"/>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Rechteck"/>
          <p:cNvSpPr/>
          <p:nvPr userDrawn="1"/>
        </p:nvSpPr>
        <p:spPr>
          <a:xfrm>
            <a:off x="16002000" y="4381500"/>
            <a:ext cx="5842000" cy="8001000"/>
          </a:xfrm>
          <a:prstGeom prst="rect">
            <a:avLst/>
          </a:prstGeom>
          <a:solidFill>
            <a:srgbClr val="FFFFFF"/>
          </a:solidFill>
          <a:ln w="25400">
            <a:solidFill>
              <a:srgbClr val="000000"/>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9280525" y="4381500"/>
            <a:ext cx="5842000" cy="8001000"/>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Rechteck"/>
          <p:cNvSpPr/>
          <p:nvPr userDrawn="1"/>
        </p:nvSpPr>
        <p:spPr>
          <a:xfrm>
            <a:off x="2540000" y="12267548"/>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Rechteck"/>
          <p:cNvSpPr/>
          <p:nvPr userDrawn="1"/>
        </p:nvSpPr>
        <p:spPr>
          <a:xfrm>
            <a:off x="16002000" y="12267548"/>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9280525" y="12267548"/>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0" name="Inhaltsplatzhalter 2"/>
          <p:cNvSpPr>
            <a:spLocks noGrp="1"/>
          </p:cNvSpPr>
          <p:nvPr>
            <p:ph sz="half" idx="22" hasCustomPrompt="1"/>
          </p:nvPr>
        </p:nvSpPr>
        <p:spPr>
          <a:xfrm flipH="1">
            <a:off x="2824690" y="4714876"/>
            <a:ext cx="5290609" cy="728662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Inhaltsplatzhalter 2"/>
          <p:cNvSpPr>
            <a:spLocks noGrp="1"/>
          </p:cNvSpPr>
          <p:nvPr>
            <p:ph sz="half" idx="23" hasCustomPrompt="1"/>
          </p:nvPr>
        </p:nvSpPr>
        <p:spPr>
          <a:xfrm flipH="1">
            <a:off x="16277695" y="4714876"/>
            <a:ext cx="5290609" cy="728662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2" name="Inhaltsplatzhalter 2"/>
          <p:cNvSpPr>
            <a:spLocks noGrp="1"/>
          </p:cNvSpPr>
          <p:nvPr>
            <p:ph sz="half" idx="24" hasCustomPrompt="1"/>
          </p:nvPr>
        </p:nvSpPr>
        <p:spPr>
          <a:xfrm flipH="1">
            <a:off x="9545901" y="4738687"/>
            <a:ext cx="5290609" cy="7286625"/>
          </a:xfrm>
          <a:prstGeom prst="rect">
            <a:avLst/>
          </a:prstGeom>
        </p:spPr>
        <p:txBody>
          <a:bodyPr lIns="0" tIns="0" rIns="0" bIns="0"/>
          <a:lstStyle>
            <a:lvl1pPr marL="0" indent="0" rtl="0">
              <a:lnSpc>
                <a:spcPct val="100000"/>
              </a:lnSpc>
              <a:spcBef>
                <a:spcPts val="200"/>
              </a:spcBef>
              <a:buNone/>
              <a:defRPr sz="2600" b="0" i="0"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3"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4" name="Inhaltsplatzhalter 2"/>
          <p:cNvSpPr>
            <a:spLocks noGrp="1"/>
          </p:cNvSpPr>
          <p:nvPr>
            <p:ph sz="half" idx="26"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5" name="Text Placeholder 5"/>
          <p:cNvSpPr>
            <a:spLocks noGrp="1"/>
          </p:cNvSpPr>
          <p:nvPr>
            <p:ph type="body" sz="quarter" idx="20"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227142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ice f">
    <p:spTree>
      <p:nvGrpSpPr>
        <p:cNvPr id="1" name=""/>
        <p:cNvGrpSpPr/>
        <p:nvPr/>
      </p:nvGrpSpPr>
      <p:grpSpPr>
        <a:xfrm>
          <a:off x="0" y="0"/>
          <a:ext cx="0" cy="0"/>
          <a:chOff x="0" y="0"/>
          <a:chExt cx="0" cy="0"/>
        </a:xfrm>
      </p:grpSpPr>
      <p:sp>
        <p:nvSpPr>
          <p:cNvPr id="4" name="Rechteck"/>
          <p:cNvSpPr/>
          <p:nvPr userDrawn="1"/>
        </p:nvSpPr>
        <p:spPr>
          <a:xfrm>
            <a:off x="2540000" y="4436402"/>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3556000" y="6406171"/>
            <a:ext cx="3810000" cy="889001"/>
          </a:xfrm>
          <a:prstGeom prst="rect">
            <a:avLst/>
          </a:prstGeom>
          <a:solidFill>
            <a:srgbClr val="FFFFFF"/>
          </a:solidFill>
          <a:ln w="76200">
            <a:solidFill>
              <a:schemeClr val="tx1">
                <a:lumMod val="85000"/>
                <a:lumOff val="15000"/>
              </a:schemeClr>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Rechteck"/>
          <p:cNvSpPr/>
          <p:nvPr userDrawn="1"/>
        </p:nvSpPr>
        <p:spPr>
          <a:xfrm>
            <a:off x="16002000" y="4436402"/>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Rechteck"/>
          <p:cNvSpPr/>
          <p:nvPr userDrawn="1"/>
        </p:nvSpPr>
        <p:spPr>
          <a:xfrm>
            <a:off x="17018000" y="6406171"/>
            <a:ext cx="3810000" cy="889001"/>
          </a:xfrm>
          <a:prstGeom prst="rect">
            <a:avLst/>
          </a:prstGeom>
          <a:solidFill>
            <a:srgbClr val="FFFFFF"/>
          </a:solidFill>
          <a:ln w="76200">
            <a:solidFill>
              <a:schemeClr val="tx1">
                <a:lumMod val="85000"/>
                <a:lumOff val="15000"/>
              </a:schemeClr>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9280525" y="4436402"/>
            <a:ext cx="5842000" cy="2410752"/>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9" name="Rechteck"/>
          <p:cNvSpPr/>
          <p:nvPr userDrawn="1"/>
        </p:nvSpPr>
        <p:spPr>
          <a:xfrm>
            <a:off x="10296525" y="6406171"/>
            <a:ext cx="3810000" cy="889001"/>
          </a:xfrm>
          <a:prstGeom prst="rect">
            <a:avLst/>
          </a:prstGeom>
          <a:solidFill>
            <a:srgbClr val="FFFFFF"/>
          </a:solidFill>
          <a:ln w="76200">
            <a:solidFill>
              <a:schemeClr val="tx1">
                <a:lumMod val="85000"/>
                <a:lumOff val="15000"/>
              </a:schemeClr>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0" name="Rechteck"/>
          <p:cNvSpPr/>
          <p:nvPr userDrawn="1"/>
        </p:nvSpPr>
        <p:spPr>
          <a:xfrm>
            <a:off x="2540000" y="12322450"/>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1" name="Rechteck"/>
          <p:cNvSpPr/>
          <p:nvPr userDrawn="1"/>
        </p:nvSpPr>
        <p:spPr>
          <a:xfrm>
            <a:off x="9271000" y="12322450"/>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2" name="Rechteck"/>
          <p:cNvSpPr/>
          <p:nvPr userDrawn="1"/>
        </p:nvSpPr>
        <p:spPr>
          <a:xfrm>
            <a:off x="16002000" y="12322450"/>
            <a:ext cx="58420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3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31" name="Inhaltsplatzhalter 2"/>
          <p:cNvSpPr>
            <a:spLocks noGrp="1"/>
          </p:cNvSpPr>
          <p:nvPr>
            <p:ph sz="half" idx="22" hasCustomPrompt="1"/>
          </p:nvPr>
        </p:nvSpPr>
        <p:spPr>
          <a:xfrm flipH="1">
            <a:off x="2824689" y="4769778"/>
            <a:ext cx="5290609" cy="1188375"/>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3" name="Inhaltsplatzhalter 2"/>
          <p:cNvSpPr>
            <a:spLocks noGrp="1"/>
          </p:cNvSpPr>
          <p:nvPr>
            <p:ph sz="half" idx="23" hasCustomPrompt="1"/>
          </p:nvPr>
        </p:nvSpPr>
        <p:spPr>
          <a:xfrm flipH="1">
            <a:off x="16277694" y="4769778"/>
            <a:ext cx="5290609" cy="1188375"/>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4" name="Inhaltsplatzhalter 2"/>
          <p:cNvSpPr>
            <a:spLocks noGrp="1"/>
          </p:cNvSpPr>
          <p:nvPr>
            <p:ph sz="half" idx="24" hasCustomPrompt="1"/>
          </p:nvPr>
        </p:nvSpPr>
        <p:spPr>
          <a:xfrm flipH="1">
            <a:off x="9545900" y="4793589"/>
            <a:ext cx="5290609" cy="1188375"/>
          </a:xfrm>
          <a:prstGeom prst="rect">
            <a:avLst/>
          </a:prstGeom>
        </p:spPr>
        <p:txBody>
          <a:bodyPr lIns="0" tIns="0" rIns="0" bIns="0" anchor="ctr" anchorCtr="1"/>
          <a:lstStyle>
            <a:lvl1pPr marL="0" indent="0" rtl="0">
              <a:lnSpc>
                <a:spcPct val="100000"/>
              </a:lnSpc>
              <a:spcBef>
                <a:spcPts val="200"/>
              </a:spcBef>
              <a:buNone/>
              <a:defRPr sz="2600" b="0" i="0"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5" name="Inhaltsplatzhalter 2"/>
          <p:cNvSpPr>
            <a:spLocks noGrp="1"/>
          </p:cNvSpPr>
          <p:nvPr>
            <p:ph sz="half" idx="25" hasCustomPrompt="1"/>
          </p:nvPr>
        </p:nvSpPr>
        <p:spPr>
          <a:xfrm flipH="1">
            <a:off x="2824687" y="7696766"/>
            <a:ext cx="5290609" cy="4177666"/>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6" name="Inhaltsplatzhalter 2"/>
          <p:cNvSpPr>
            <a:spLocks noGrp="1"/>
          </p:cNvSpPr>
          <p:nvPr>
            <p:ph sz="half" idx="26" hasCustomPrompt="1"/>
          </p:nvPr>
        </p:nvSpPr>
        <p:spPr>
          <a:xfrm flipH="1">
            <a:off x="16277692" y="7696766"/>
            <a:ext cx="5290609" cy="4177666"/>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7" name="Inhaltsplatzhalter 2"/>
          <p:cNvSpPr>
            <a:spLocks noGrp="1"/>
          </p:cNvSpPr>
          <p:nvPr>
            <p:ph sz="half" idx="27" hasCustomPrompt="1"/>
          </p:nvPr>
        </p:nvSpPr>
        <p:spPr>
          <a:xfrm flipH="1">
            <a:off x="9545898" y="7720577"/>
            <a:ext cx="5290609" cy="4177666"/>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8" name="Inhaltsplatzhalter 2"/>
          <p:cNvSpPr>
            <a:spLocks noGrp="1"/>
          </p:cNvSpPr>
          <p:nvPr>
            <p:ph sz="half" idx="28"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40"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638929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ice g">
    <p:spTree>
      <p:nvGrpSpPr>
        <p:cNvPr id="1" name=""/>
        <p:cNvGrpSpPr/>
        <p:nvPr/>
      </p:nvGrpSpPr>
      <p:grpSpPr>
        <a:xfrm>
          <a:off x="0" y="0"/>
          <a:ext cx="0" cy="0"/>
          <a:chOff x="0" y="0"/>
          <a:chExt cx="0" cy="0"/>
        </a:xfrm>
      </p:grpSpPr>
      <p:sp>
        <p:nvSpPr>
          <p:cNvPr id="3" name="Rechteck"/>
          <p:cNvSpPr/>
          <p:nvPr userDrawn="1"/>
        </p:nvSpPr>
        <p:spPr>
          <a:xfrm>
            <a:off x="2794000" y="4250158"/>
            <a:ext cx="3886200" cy="8001000"/>
          </a:xfrm>
          <a:prstGeom prst="rect">
            <a:avLst/>
          </a:prstGeom>
          <a:solidFill>
            <a:srgbClr val="FFFFFF"/>
          </a:solidFill>
          <a:ln w="25400">
            <a:solidFill>
              <a:srgbClr val="000000"/>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11439525" y="4250158"/>
            <a:ext cx="5842000" cy="8001000"/>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Rechteck"/>
          <p:cNvSpPr/>
          <p:nvPr userDrawn="1"/>
        </p:nvSpPr>
        <p:spPr>
          <a:xfrm>
            <a:off x="3746500" y="12136206"/>
            <a:ext cx="19812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17716500" y="4250158"/>
            <a:ext cx="3886200" cy="8001000"/>
          </a:xfrm>
          <a:prstGeom prst="rect">
            <a:avLst/>
          </a:prstGeom>
          <a:solidFill>
            <a:srgbClr val="FFFFFF"/>
          </a:solidFill>
          <a:ln w="25400">
            <a:solidFill>
              <a:srgbClr val="000000"/>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0" name="Rechteck"/>
          <p:cNvSpPr/>
          <p:nvPr userDrawn="1"/>
        </p:nvSpPr>
        <p:spPr>
          <a:xfrm>
            <a:off x="18669000" y="12136206"/>
            <a:ext cx="198120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1" name="Rechteck"/>
          <p:cNvSpPr/>
          <p:nvPr userDrawn="1"/>
        </p:nvSpPr>
        <p:spPr>
          <a:xfrm>
            <a:off x="7057764" y="4250158"/>
            <a:ext cx="3886201" cy="8001000"/>
          </a:xfrm>
          <a:prstGeom prst="rect">
            <a:avLst/>
          </a:prstGeom>
          <a:solidFill>
            <a:srgbClr val="FFFFFF"/>
          </a:solidFill>
          <a:ln w="25400">
            <a:solidFill>
              <a:srgbClr val="000000"/>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3" name="Rechteck"/>
          <p:cNvSpPr/>
          <p:nvPr userDrawn="1"/>
        </p:nvSpPr>
        <p:spPr>
          <a:xfrm>
            <a:off x="8010264" y="12136206"/>
            <a:ext cx="1981201"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6" name="Inhaltsplatzhalter 2"/>
          <p:cNvSpPr>
            <a:spLocks noGrp="1"/>
          </p:cNvSpPr>
          <p:nvPr>
            <p:ph sz="half" idx="22" hasCustomPrompt="1"/>
          </p:nvPr>
        </p:nvSpPr>
        <p:spPr>
          <a:xfrm flipH="1">
            <a:off x="3002814" y="4583534"/>
            <a:ext cx="3468572" cy="728662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Inhaltsplatzhalter 2"/>
          <p:cNvSpPr>
            <a:spLocks noGrp="1"/>
          </p:cNvSpPr>
          <p:nvPr>
            <p:ph sz="half" idx="24" hasCustomPrompt="1"/>
          </p:nvPr>
        </p:nvSpPr>
        <p:spPr>
          <a:xfrm flipH="1">
            <a:off x="11715220" y="4607345"/>
            <a:ext cx="5290609" cy="7286625"/>
          </a:xfrm>
          <a:prstGeom prst="rect">
            <a:avLst/>
          </a:prstGeom>
        </p:spPr>
        <p:txBody>
          <a:bodyPr lIns="0" tIns="0" rIns="0" bIns="0"/>
          <a:lstStyle>
            <a:lvl1pPr marL="0" indent="0" rtl="0">
              <a:lnSpc>
                <a:spcPct val="100000"/>
              </a:lnSpc>
              <a:spcBef>
                <a:spcPts val="200"/>
              </a:spcBef>
              <a:buNone/>
              <a:defRPr sz="2600" b="0" i="0"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9" name="Inhaltsplatzhalter 2"/>
          <p:cNvSpPr>
            <a:spLocks noGrp="1"/>
          </p:cNvSpPr>
          <p:nvPr>
            <p:ph sz="half" idx="25" hasCustomPrompt="1"/>
          </p:nvPr>
        </p:nvSpPr>
        <p:spPr>
          <a:xfrm flipH="1">
            <a:off x="7266578" y="4607345"/>
            <a:ext cx="3468572" cy="728662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Inhaltsplatzhalter 2"/>
          <p:cNvSpPr>
            <a:spLocks noGrp="1"/>
          </p:cNvSpPr>
          <p:nvPr>
            <p:ph sz="half" idx="26" hasCustomPrompt="1"/>
          </p:nvPr>
        </p:nvSpPr>
        <p:spPr>
          <a:xfrm flipH="1">
            <a:off x="17925314" y="4607345"/>
            <a:ext cx="3468572" cy="7286625"/>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27"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3"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200996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ice h">
    <p:spTree>
      <p:nvGrpSpPr>
        <p:cNvPr id="1" name=""/>
        <p:cNvGrpSpPr/>
        <p:nvPr/>
      </p:nvGrpSpPr>
      <p:grpSpPr>
        <a:xfrm>
          <a:off x="0" y="0"/>
          <a:ext cx="0" cy="0"/>
          <a:chOff x="0" y="0"/>
          <a:chExt cx="0" cy="0"/>
        </a:xfrm>
      </p:grpSpPr>
      <p:sp>
        <p:nvSpPr>
          <p:cNvPr id="6" name="Rechteck"/>
          <p:cNvSpPr/>
          <p:nvPr userDrawn="1"/>
        </p:nvSpPr>
        <p:spPr>
          <a:xfrm>
            <a:off x="17454900" y="4162589"/>
            <a:ext cx="4939096" cy="756084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Rechteck"/>
          <p:cNvSpPr/>
          <p:nvPr userDrawn="1"/>
        </p:nvSpPr>
        <p:spPr>
          <a:xfrm>
            <a:off x="18665463" y="11608479"/>
            <a:ext cx="251797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7"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9"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1" name="Inhaltsplatzhalter 2"/>
          <p:cNvSpPr>
            <a:spLocks noGrp="1"/>
          </p:cNvSpPr>
          <p:nvPr>
            <p:ph sz="half" idx="26" hasCustomPrompt="1"/>
          </p:nvPr>
        </p:nvSpPr>
        <p:spPr>
          <a:xfrm flipH="1">
            <a:off x="17716499" y="4421608"/>
            <a:ext cx="4371976" cy="699329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Rechteck"/>
          <p:cNvSpPr/>
          <p:nvPr userDrawn="1"/>
        </p:nvSpPr>
        <p:spPr>
          <a:xfrm>
            <a:off x="1954398" y="4157415"/>
            <a:ext cx="4939096" cy="756084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3" name="Rechteck"/>
          <p:cNvSpPr/>
          <p:nvPr userDrawn="1"/>
        </p:nvSpPr>
        <p:spPr>
          <a:xfrm>
            <a:off x="3164961" y="11603305"/>
            <a:ext cx="251797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4" name="Inhaltsplatzhalter 2"/>
          <p:cNvSpPr>
            <a:spLocks noGrp="1"/>
          </p:cNvSpPr>
          <p:nvPr>
            <p:ph sz="half" idx="27" hasCustomPrompt="1"/>
          </p:nvPr>
        </p:nvSpPr>
        <p:spPr>
          <a:xfrm flipH="1">
            <a:off x="2215997" y="4416434"/>
            <a:ext cx="4371976" cy="699329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Rechteck"/>
          <p:cNvSpPr/>
          <p:nvPr userDrawn="1"/>
        </p:nvSpPr>
        <p:spPr>
          <a:xfrm>
            <a:off x="7130857" y="4140889"/>
            <a:ext cx="4939096" cy="756084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6" name="Rechteck"/>
          <p:cNvSpPr/>
          <p:nvPr userDrawn="1"/>
        </p:nvSpPr>
        <p:spPr>
          <a:xfrm>
            <a:off x="8341420" y="11586779"/>
            <a:ext cx="251797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7" name="Inhaltsplatzhalter 2"/>
          <p:cNvSpPr>
            <a:spLocks noGrp="1"/>
          </p:cNvSpPr>
          <p:nvPr>
            <p:ph sz="half" idx="28" hasCustomPrompt="1"/>
          </p:nvPr>
        </p:nvSpPr>
        <p:spPr>
          <a:xfrm flipH="1">
            <a:off x="7392456" y="4399908"/>
            <a:ext cx="4371976" cy="699329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8" name="Rechteck"/>
          <p:cNvSpPr/>
          <p:nvPr userDrawn="1"/>
        </p:nvSpPr>
        <p:spPr>
          <a:xfrm>
            <a:off x="12298126" y="4140889"/>
            <a:ext cx="4939096" cy="756084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9" name="Rechteck"/>
          <p:cNvSpPr/>
          <p:nvPr userDrawn="1"/>
        </p:nvSpPr>
        <p:spPr>
          <a:xfrm>
            <a:off x="13508689" y="11586779"/>
            <a:ext cx="2517970" cy="1270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0" name="Inhaltsplatzhalter 2"/>
          <p:cNvSpPr>
            <a:spLocks noGrp="1"/>
          </p:cNvSpPr>
          <p:nvPr>
            <p:ph sz="half" idx="29" hasCustomPrompt="1"/>
          </p:nvPr>
        </p:nvSpPr>
        <p:spPr>
          <a:xfrm flipH="1">
            <a:off x="12559725" y="4399908"/>
            <a:ext cx="4371976" cy="699329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850500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f a">
    <p:spTree>
      <p:nvGrpSpPr>
        <p:cNvPr id="1" name=""/>
        <p:cNvGrpSpPr/>
        <p:nvPr/>
      </p:nvGrpSpPr>
      <p:grpSpPr>
        <a:xfrm>
          <a:off x="0" y="0"/>
          <a:ext cx="0" cy="0"/>
          <a:chOff x="0" y="0"/>
          <a:chExt cx="0" cy="0"/>
        </a:xfrm>
      </p:grpSpPr>
      <p:sp>
        <p:nvSpPr>
          <p:cNvPr id="3" name="Rechteck"/>
          <p:cNvSpPr/>
          <p:nvPr userDrawn="1"/>
        </p:nvSpPr>
        <p:spPr>
          <a:xfrm>
            <a:off x="2540000" y="5825066"/>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Rechteck"/>
          <p:cNvSpPr/>
          <p:nvPr userDrawn="1"/>
        </p:nvSpPr>
        <p:spPr>
          <a:xfrm>
            <a:off x="16002000" y="5825066"/>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Rechteck"/>
          <p:cNvSpPr/>
          <p:nvPr userDrawn="1"/>
        </p:nvSpPr>
        <p:spPr>
          <a:xfrm>
            <a:off x="9280525" y="5825066"/>
            <a:ext cx="5842000" cy="2410752"/>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8"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9"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0" name="Inhaltsplatzhalter 2"/>
          <p:cNvSpPr>
            <a:spLocks noGrp="1"/>
          </p:cNvSpPr>
          <p:nvPr>
            <p:ph sz="half" idx="27" hasCustomPrompt="1"/>
          </p:nvPr>
        </p:nvSpPr>
        <p:spPr>
          <a:xfrm flipH="1">
            <a:off x="2541202" y="5825066"/>
            <a:ext cx="5840797" cy="2410752"/>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Inhaltsplatzhalter 2"/>
          <p:cNvSpPr>
            <a:spLocks noGrp="1"/>
          </p:cNvSpPr>
          <p:nvPr>
            <p:ph sz="half" idx="28" hasCustomPrompt="1"/>
          </p:nvPr>
        </p:nvSpPr>
        <p:spPr>
          <a:xfrm flipH="1">
            <a:off x="9261474" y="5825066"/>
            <a:ext cx="5840797" cy="2410752"/>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2" name="Inhaltsplatzhalter 2"/>
          <p:cNvSpPr>
            <a:spLocks noGrp="1"/>
          </p:cNvSpPr>
          <p:nvPr>
            <p:ph sz="half" idx="29" hasCustomPrompt="1"/>
          </p:nvPr>
        </p:nvSpPr>
        <p:spPr>
          <a:xfrm flipH="1">
            <a:off x="16003203" y="5825066"/>
            <a:ext cx="5840797" cy="2410752"/>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4931737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f b">
    <p:spTree>
      <p:nvGrpSpPr>
        <p:cNvPr id="1" name=""/>
        <p:cNvGrpSpPr/>
        <p:nvPr/>
      </p:nvGrpSpPr>
      <p:grpSpPr>
        <a:xfrm>
          <a:off x="0" y="0"/>
          <a:ext cx="0" cy="0"/>
          <a:chOff x="0" y="0"/>
          <a:chExt cx="0" cy="0"/>
        </a:xfrm>
      </p:grpSpPr>
      <p:sp>
        <p:nvSpPr>
          <p:cNvPr id="5" name="Rechteck"/>
          <p:cNvSpPr/>
          <p:nvPr userDrawn="1"/>
        </p:nvSpPr>
        <p:spPr>
          <a:xfrm>
            <a:off x="2193542" y="4686300"/>
            <a:ext cx="4311447" cy="748665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6" name="Rechteck"/>
          <p:cNvSpPr/>
          <p:nvPr userDrawn="1"/>
        </p:nvSpPr>
        <p:spPr>
          <a:xfrm>
            <a:off x="17903041" y="4686300"/>
            <a:ext cx="4311447" cy="748665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7" name="Rechteck"/>
          <p:cNvSpPr/>
          <p:nvPr userDrawn="1"/>
        </p:nvSpPr>
        <p:spPr>
          <a:xfrm>
            <a:off x="7430041" y="4686300"/>
            <a:ext cx="4311447" cy="748665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8" name="Rechteck"/>
          <p:cNvSpPr/>
          <p:nvPr userDrawn="1"/>
        </p:nvSpPr>
        <p:spPr>
          <a:xfrm>
            <a:off x="12666541" y="4686300"/>
            <a:ext cx="4311447" cy="748665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9"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2" name="Inhaltsplatzhalter 2"/>
          <p:cNvSpPr>
            <a:spLocks noGrp="1"/>
          </p:cNvSpPr>
          <p:nvPr>
            <p:ph sz="half" idx="27" hasCustomPrompt="1"/>
          </p:nvPr>
        </p:nvSpPr>
        <p:spPr>
          <a:xfrm flipH="1">
            <a:off x="2469770" y="4908369"/>
            <a:ext cx="3745298"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3" name="Inhaltsplatzhalter 2"/>
          <p:cNvSpPr>
            <a:spLocks noGrp="1"/>
          </p:cNvSpPr>
          <p:nvPr>
            <p:ph sz="half" idx="28" hasCustomPrompt="1"/>
          </p:nvPr>
        </p:nvSpPr>
        <p:spPr>
          <a:xfrm flipH="1">
            <a:off x="7713115" y="4908369"/>
            <a:ext cx="3745298"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4" name="Inhaltsplatzhalter 2"/>
          <p:cNvSpPr>
            <a:spLocks noGrp="1"/>
          </p:cNvSpPr>
          <p:nvPr>
            <p:ph sz="half" idx="29" hasCustomPrompt="1"/>
          </p:nvPr>
        </p:nvSpPr>
        <p:spPr>
          <a:xfrm flipH="1">
            <a:off x="12949615" y="4959194"/>
            <a:ext cx="3745298"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5" name="Inhaltsplatzhalter 2"/>
          <p:cNvSpPr>
            <a:spLocks noGrp="1"/>
          </p:cNvSpPr>
          <p:nvPr>
            <p:ph sz="half" idx="30" hasCustomPrompt="1"/>
          </p:nvPr>
        </p:nvSpPr>
        <p:spPr>
          <a:xfrm flipH="1">
            <a:off x="18186115" y="4959194"/>
            <a:ext cx="3745298"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78041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ody copy, image right">
    <p:spTree>
      <p:nvGrpSpPr>
        <p:cNvPr id="1" name=""/>
        <p:cNvGrpSpPr/>
        <p:nvPr/>
      </p:nvGrpSpPr>
      <p:grpSpPr>
        <a:xfrm>
          <a:off x="0" y="0"/>
          <a:ext cx="0" cy="0"/>
          <a:chOff x="0" y="0"/>
          <a:chExt cx="0" cy="0"/>
        </a:xfrm>
      </p:grpSpPr>
      <p:sp>
        <p:nvSpPr>
          <p:cNvPr id="2" name="Bild"/>
          <p:cNvSpPr>
            <a:spLocks noGrp="1"/>
          </p:cNvSpPr>
          <p:nvPr>
            <p:ph type="pic" sz="half" idx="17"/>
          </p:nvPr>
        </p:nvSpPr>
        <p:spPr>
          <a:xfrm>
            <a:off x="17781202" y="4102633"/>
            <a:ext cx="4924811" cy="8068346"/>
          </a:xfrm>
          <a:prstGeom prst="rect">
            <a:avLst/>
          </a:prstGeom>
        </p:spPr>
        <p:txBody>
          <a:bodyPr lIns="91439" tIns="45719" rIns="91439" bIns="45719" anchor="t">
            <a:noAutofit/>
          </a:bodyPr>
          <a:lstStyle/>
          <a:p>
            <a:endParaRPr dirty="0"/>
          </a:p>
        </p:txBody>
      </p:sp>
      <p:sp>
        <p:nvSpPr>
          <p:cNvPr id="4" name="Title 3"/>
          <p:cNvSpPr>
            <a:spLocks noGrp="1"/>
          </p:cNvSpPr>
          <p:nvPr>
            <p:ph type="title"/>
          </p:nvPr>
        </p:nvSpPr>
        <p:spPr/>
        <p:txBody>
          <a:bodyPr/>
          <a:lstStyle/>
          <a:p>
            <a:r>
              <a:rPr lang="en-US"/>
              <a:t>Click to edit Master title style</a:t>
            </a:r>
          </a:p>
        </p:txBody>
      </p:sp>
      <p:sp>
        <p:nvSpPr>
          <p:cNvPr id="5" name="Inhaltsplatzhalter 2"/>
          <p:cNvSpPr>
            <a:spLocks noGrp="1"/>
          </p:cNvSpPr>
          <p:nvPr>
            <p:ph sz="half" idx="1" hasCustomPrompt="1"/>
          </p:nvPr>
        </p:nvSpPr>
        <p:spPr>
          <a:xfrm flipH="1">
            <a:off x="1676397" y="4102633"/>
            <a:ext cx="15697202" cy="8068346"/>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7"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8901171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st a">
    <p:spTree>
      <p:nvGrpSpPr>
        <p:cNvPr id="1" name=""/>
        <p:cNvGrpSpPr/>
        <p:nvPr/>
      </p:nvGrpSpPr>
      <p:grpSpPr>
        <a:xfrm>
          <a:off x="0" y="0"/>
          <a:ext cx="0" cy="0"/>
          <a:chOff x="0" y="0"/>
          <a:chExt cx="0" cy="0"/>
        </a:xfrm>
      </p:grpSpPr>
      <p:sp>
        <p:nvSpPr>
          <p:cNvPr id="6" name="Rechteck"/>
          <p:cNvSpPr/>
          <p:nvPr userDrawn="1"/>
        </p:nvSpPr>
        <p:spPr>
          <a:xfrm>
            <a:off x="9655830" y="4542050"/>
            <a:ext cx="6163805" cy="791271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7" name="Rechteck"/>
          <p:cNvSpPr/>
          <p:nvPr userDrawn="1"/>
        </p:nvSpPr>
        <p:spPr>
          <a:xfrm>
            <a:off x="16542206" y="4542050"/>
            <a:ext cx="6163805" cy="791271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23"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1"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4"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5" name="Inhaltsplatzhalter 2"/>
          <p:cNvSpPr>
            <a:spLocks noGrp="1"/>
          </p:cNvSpPr>
          <p:nvPr>
            <p:ph sz="half" idx="1" hasCustomPrompt="1"/>
          </p:nvPr>
        </p:nvSpPr>
        <p:spPr>
          <a:xfrm flipH="1">
            <a:off x="1676393" y="4542050"/>
            <a:ext cx="7256867"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5" name="Triangle 4"/>
          <p:cNvSpPr/>
          <p:nvPr userDrawn="1"/>
        </p:nvSpPr>
        <p:spPr>
          <a:xfrm rot="10800000">
            <a:off x="12269929" y="4542049"/>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riangle 26"/>
          <p:cNvSpPr/>
          <p:nvPr userDrawn="1"/>
        </p:nvSpPr>
        <p:spPr>
          <a:xfrm rot="10800000">
            <a:off x="19156304" y="4540673"/>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Inhaltsplatzhalter 2"/>
          <p:cNvSpPr>
            <a:spLocks noGrp="1"/>
          </p:cNvSpPr>
          <p:nvPr>
            <p:ph sz="half" idx="29" hasCustomPrompt="1"/>
          </p:nvPr>
        </p:nvSpPr>
        <p:spPr>
          <a:xfrm flipH="1">
            <a:off x="10049105" y="5210127"/>
            <a:ext cx="5377252"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9" name="Inhaltsplatzhalter 2"/>
          <p:cNvSpPr>
            <a:spLocks noGrp="1"/>
          </p:cNvSpPr>
          <p:nvPr>
            <p:ph sz="half" idx="30" hasCustomPrompt="1"/>
          </p:nvPr>
        </p:nvSpPr>
        <p:spPr>
          <a:xfrm flipH="1">
            <a:off x="16935480" y="5175416"/>
            <a:ext cx="5377252" cy="6942793"/>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657129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st b">
    <p:spTree>
      <p:nvGrpSpPr>
        <p:cNvPr id="1" name=""/>
        <p:cNvGrpSpPr/>
        <p:nvPr/>
      </p:nvGrpSpPr>
      <p:grpSpPr>
        <a:xfrm>
          <a:off x="0" y="0"/>
          <a:ext cx="0" cy="0"/>
          <a:chOff x="0" y="0"/>
          <a:chExt cx="0" cy="0"/>
        </a:xfrm>
      </p:grpSpPr>
      <p:sp>
        <p:nvSpPr>
          <p:cNvPr id="6" name="Rechteck"/>
          <p:cNvSpPr/>
          <p:nvPr userDrawn="1"/>
        </p:nvSpPr>
        <p:spPr>
          <a:xfrm>
            <a:off x="2079242" y="5008781"/>
            <a:ext cx="9879134" cy="6705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7" name="Rechteck"/>
          <p:cNvSpPr/>
          <p:nvPr userDrawn="1"/>
        </p:nvSpPr>
        <p:spPr>
          <a:xfrm>
            <a:off x="12552241" y="5008780"/>
            <a:ext cx="9879134" cy="6705000"/>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7"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9"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1" name="Triangle 20"/>
          <p:cNvSpPr/>
          <p:nvPr userDrawn="1"/>
        </p:nvSpPr>
        <p:spPr>
          <a:xfrm rot="10800000">
            <a:off x="6445377" y="5010156"/>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riangle 21"/>
          <p:cNvSpPr/>
          <p:nvPr userDrawn="1"/>
        </p:nvSpPr>
        <p:spPr>
          <a:xfrm rot="10800000">
            <a:off x="17217952" y="5008780"/>
            <a:ext cx="935605" cy="3662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nhaltsplatzhalter 2"/>
          <p:cNvSpPr>
            <a:spLocks noGrp="1"/>
          </p:cNvSpPr>
          <p:nvPr>
            <p:ph sz="half" idx="29" hasCustomPrompt="1"/>
          </p:nvPr>
        </p:nvSpPr>
        <p:spPr>
          <a:xfrm flipH="1">
            <a:off x="2457449" y="5649660"/>
            <a:ext cx="9201150" cy="5694616"/>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30" hasCustomPrompt="1"/>
          </p:nvPr>
        </p:nvSpPr>
        <p:spPr>
          <a:xfrm flipH="1">
            <a:off x="12887324" y="5643524"/>
            <a:ext cx="9115425" cy="572932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965234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st c">
    <p:spTree>
      <p:nvGrpSpPr>
        <p:cNvPr id="1" name=""/>
        <p:cNvGrpSpPr/>
        <p:nvPr/>
      </p:nvGrpSpPr>
      <p:grpSpPr>
        <a:xfrm>
          <a:off x="0" y="0"/>
          <a:ext cx="0" cy="0"/>
          <a:chOff x="0" y="0"/>
          <a:chExt cx="0" cy="0"/>
        </a:xfrm>
      </p:grpSpPr>
      <p:sp>
        <p:nvSpPr>
          <p:cNvPr id="2" name="Rechteck"/>
          <p:cNvSpPr/>
          <p:nvPr userDrawn="1"/>
        </p:nvSpPr>
        <p:spPr>
          <a:xfrm>
            <a:off x="1879217" y="4763183"/>
            <a:ext cx="10048003" cy="7466917"/>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3" name="Rechteck"/>
          <p:cNvSpPr/>
          <p:nvPr userDrawn="1"/>
        </p:nvSpPr>
        <p:spPr>
          <a:xfrm>
            <a:off x="12352216" y="4763182"/>
            <a:ext cx="10048003" cy="7466917"/>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16" name="Rechteck"/>
          <p:cNvSpPr/>
          <p:nvPr userDrawn="1"/>
        </p:nvSpPr>
        <p:spPr>
          <a:xfrm>
            <a:off x="1879217" y="4763183"/>
            <a:ext cx="10048003" cy="1314063"/>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7" name="Rechteck"/>
          <p:cNvSpPr/>
          <p:nvPr userDrawn="1"/>
        </p:nvSpPr>
        <p:spPr>
          <a:xfrm>
            <a:off x="12352216" y="4763182"/>
            <a:ext cx="10048003" cy="1314063"/>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4" name="Title 3"/>
          <p:cNvSpPr>
            <a:spLocks noGrp="1"/>
          </p:cNvSpPr>
          <p:nvPr>
            <p:ph type="title"/>
          </p:nvPr>
        </p:nvSpPr>
        <p:spPr/>
        <p:txBody>
          <a:bodyPr/>
          <a:lstStyle/>
          <a:p>
            <a:r>
              <a:rPr lang="en-US"/>
              <a:t>Click to edit Master title style</a:t>
            </a:r>
          </a:p>
        </p:txBody>
      </p:sp>
      <p:sp>
        <p:nvSpPr>
          <p:cNvPr id="19"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8"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0"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1" name="Inhaltsplatzhalter 2"/>
          <p:cNvSpPr>
            <a:spLocks noGrp="1"/>
          </p:cNvSpPr>
          <p:nvPr>
            <p:ph sz="half" idx="29" hasCustomPrompt="1"/>
          </p:nvPr>
        </p:nvSpPr>
        <p:spPr>
          <a:xfrm flipH="1">
            <a:off x="2281344" y="6295144"/>
            <a:ext cx="9201150" cy="5694616"/>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30" hasCustomPrompt="1"/>
          </p:nvPr>
        </p:nvSpPr>
        <p:spPr>
          <a:xfrm flipH="1">
            <a:off x="12796944" y="6289008"/>
            <a:ext cx="9115425" cy="572932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31" hasCustomPrompt="1"/>
          </p:nvPr>
        </p:nvSpPr>
        <p:spPr>
          <a:xfrm flipH="1">
            <a:off x="2281344" y="4763182"/>
            <a:ext cx="9201150" cy="1291622"/>
          </a:xfrm>
          <a:prstGeom prst="rect">
            <a:avLst/>
          </a:prstGeom>
        </p:spPr>
        <p:txBody>
          <a:bodyPr lIns="0" tIns="0" rIns="0" bIns="0" anchor="ctr" anchorCtr="1"/>
          <a:lstStyle>
            <a:lvl1pPr marL="0" indent="0" rtl="0">
              <a:lnSpc>
                <a:spcPct val="100000"/>
              </a:lnSpc>
              <a:spcBef>
                <a:spcPts val="200"/>
              </a:spcBef>
              <a:buNone/>
              <a:defRPr sz="3600" b="1" i="0" cap="all"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32" hasCustomPrompt="1"/>
          </p:nvPr>
        </p:nvSpPr>
        <p:spPr>
          <a:xfrm flipH="1">
            <a:off x="12796942" y="4774402"/>
            <a:ext cx="9201150" cy="1291622"/>
          </a:xfrm>
          <a:prstGeom prst="rect">
            <a:avLst/>
          </a:prstGeom>
        </p:spPr>
        <p:txBody>
          <a:bodyPr lIns="0" tIns="0" rIns="0" bIns="0" anchor="ctr" anchorCtr="1"/>
          <a:lstStyle>
            <a:lvl1pPr marL="0" indent="0" rtl="0">
              <a:lnSpc>
                <a:spcPct val="100000"/>
              </a:lnSpc>
              <a:spcBef>
                <a:spcPts val="200"/>
              </a:spcBef>
              <a:buNone/>
              <a:defRPr sz="3600" b="1" i="0" cap="all"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928096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st 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2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7"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8"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9" name="Rechteck"/>
          <p:cNvSpPr/>
          <p:nvPr userDrawn="1"/>
        </p:nvSpPr>
        <p:spPr>
          <a:xfrm>
            <a:off x="1879217" y="4763183"/>
            <a:ext cx="10048003" cy="7466917"/>
          </a:xfrm>
          <a:prstGeom prst="rect">
            <a:avLst/>
          </a:prstGeom>
          <a:solidFill>
            <a:schemeClr val="tx1">
              <a:lumMod val="75000"/>
              <a:lumOff val="25000"/>
            </a:schemeClr>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21" name="Rechteck"/>
          <p:cNvSpPr/>
          <p:nvPr userDrawn="1"/>
        </p:nvSpPr>
        <p:spPr>
          <a:xfrm>
            <a:off x="12352216" y="4763182"/>
            <a:ext cx="10048003" cy="7466917"/>
          </a:xfrm>
          <a:prstGeom prst="rect">
            <a:avLst/>
          </a:prstGeom>
          <a:solidFill>
            <a:schemeClr val="tx1">
              <a:lumMod val="75000"/>
              <a:lumOff val="25000"/>
            </a:schemeClr>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22" name="Rechteck"/>
          <p:cNvSpPr/>
          <p:nvPr userDrawn="1"/>
        </p:nvSpPr>
        <p:spPr>
          <a:xfrm>
            <a:off x="1879217" y="4763183"/>
            <a:ext cx="10048003" cy="1314063"/>
          </a:xfrm>
          <a:prstGeom prst="rect">
            <a:avLst/>
          </a:prstGeom>
          <a:solidFill>
            <a:srgbClr val="EEEEE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3" name="Rechteck"/>
          <p:cNvSpPr/>
          <p:nvPr userDrawn="1"/>
        </p:nvSpPr>
        <p:spPr>
          <a:xfrm>
            <a:off x="12352216" y="4763182"/>
            <a:ext cx="10048003" cy="1314063"/>
          </a:xfrm>
          <a:prstGeom prst="rect">
            <a:avLst/>
          </a:prstGeom>
          <a:solidFill>
            <a:srgbClr val="EEEEE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4" name="Inhaltsplatzhalter 2"/>
          <p:cNvSpPr>
            <a:spLocks noGrp="1"/>
          </p:cNvSpPr>
          <p:nvPr>
            <p:ph sz="half" idx="29" hasCustomPrompt="1"/>
          </p:nvPr>
        </p:nvSpPr>
        <p:spPr>
          <a:xfrm flipH="1">
            <a:off x="2281344" y="6295144"/>
            <a:ext cx="9201150" cy="5694616"/>
          </a:xfrm>
          <a:prstGeom prst="rect">
            <a:avLst/>
          </a:prstGeom>
        </p:spPr>
        <p:txBody>
          <a:bodyPr lIns="0" tIns="0" rIns="0" bIns="0" anchor="ctr" anchorCtr="1"/>
          <a:lstStyle>
            <a:lvl1pPr marL="0" indent="0" rtl="0">
              <a:lnSpc>
                <a:spcPct val="100000"/>
              </a:lnSpc>
              <a:spcBef>
                <a:spcPts val="200"/>
              </a:spcBef>
              <a:buNone/>
              <a:defRPr sz="2600" b="0" i="0"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Inhaltsplatzhalter 2"/>
          <p:cNvSpPr>
            <a:spLocks noGrp="1"/>
          </p:cNvSpPr>
          <p:nvPr>
            <p:ph sz="half" idx="30" hasCustomPrompt="1"/>
          </p:nvPr>
        </p:nvSpPr>
        <p:spPr>
          <a:xfrm flipH="1">
            <a:off x="12796944" y="6289008"/>
            <a:ext cx="9115425" cy="5729328"/>
          </a:xfrm>
          <a:prstGeom prst="rect">
            <a:avLst/>
          </a:prstGeom>
        </p:spPr>
        <p:txBody>
          <a:bodyPr lIns="0" tIns="0" rIns="0" bIns="0" anchor="ctr" anchorCtr="1"/>
          <a:lstStyle>
            <a:lvl1pPr marL="0" indent="0" rtl="0">
              <a:lnSpc>
                <a:spcPct val="100000"/>
              </a:lnSpc>
              <a:spcBef>
                <a:spcPts val="200"/>
              </a:spcBef>
              <a:buNone/>
              <a:defRPr sz="2600" b="0" i="0" baseline="0">
                <a:solidFill>
                  <a:schemeClr val="bg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6" name="Inhaltsplatzhalter 2"/>
          <p:cNvSpPr>
            <a:spLocks noGrp="1"/>
          </p:cNvSpPr>
          <p:nvPr>
            <p:ph sz="half" idx="31" hasCustomPrompt="1"/>
          </p:nvPr>
        </p:nvSpPr>
        <p:spPr>
          <a:xfrm flipH="1">
            <a:off x="2281344" y="4763182"/>
            <a:ext cx="9201150" cy="1291622"/>
          </a:xfrm>
          <a:prstGeom prst="rect">
            <a:avLst/>
          </a:prstGeom>
        </p:spPr>
        <p:txBody>
          <a:bodyPr lIns="0" tIns="0" rIns="0" bIns="0" anchor="ctr" anchorCtr="1"/>
          <a:lstStyle>
            <a:lvl1pPr marL="0" indent="0" rtl="0">
              <a:lnSpc>
                <a:spcPct val="100000"/>
              </a:lnSpc>
              <a:spcBef>
                <a:spcPts val="200"/>
              </a:spcBef>
              <a:buNone/>
              <a:defRPr sz="3600" b="1" i="0" cap="all" baseline="0">
                <a:solidFill>
                  <a:schemeClr val="tx1">
                    <a:lumMod val="85000"/>
                    <a:lumOff val="15000"/>
                  </a:schemeClr>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7" name="Inhaltsplatzhalter 2"/>
          <p:cNvSpPr>
            <a:spLocks noGrp="1"/>
          </p:cNvSpPr>
          <p:nvPr>
            <p:ph sz="half" idx="32" hasCustomPrompt="1"/>
          </p:nvPr>
        </p:nvSpPr>
        <p:spPr>
          <a:xfrm flipH="1">
            <a:off x="12796942" y="4774402"/>
            <a:ext cx="9201150" cy="1291622"/>
          </a:xfrm>
          <a:prstGeom prst="rect">
            <a:avLst/>
          </a:prstGeom>
        </p:spPr>
        <p:txBody>
          <a:bodyPr lIns="0" tIns="0" rIns="0" bIns="0" anchor="ctr" anchorCtr="1"/>
          <a:lstStyle>
            <a:lvl1pPr marL="0" indent="0" rtl="0">
              <a:lnSpc>
                <a:spcPct val="100000"/>
              </a:lnSpc>
              <a:spcBef>
                <a:spcPts val="200"/>
              </a:spcBef>
              <a:buNone/>
              <a:defRPr sz="3600" b="1" i="0" cap="all" baseline="0">
                <a:solidFill>
                  <a:schemeClr val="tx1">
                    <a:lumMod val="85000"/>
                    <a:lumOff val="15000"/>
                  </a:schemeClr>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5907218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view a">
    <p:spTree>
      <p:nvGrpSpPr>
        <p:cNvPr id="1" name=""/>
        <p:cNvGrpSpPr/>
        <p:nvPr/>
      </p:nvGrpSpPr>
      <p:grpSpPr>
        <a:xfrm>
          <a:off x="0" y="0"/>
          <a:ext cx="0" cy="0"/>
          <a:chOff x="0" y="0"/>
          <a:chExt cx="0" cy="0"/>
        </a:xfrm>
      </p:grpSpPr>
      <p:sp>
        <p:nvSpPr>
          <p:cNvPr id="14" name="Rechteck"/>
          <p:cNvSpPr/>
          <p:nvPr userDrawn="1"/>
        </p:nvSpPr>
        <p:spPr>
          <a:xfrm>
            <a:off x="13059573" y="196595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5" name="Rechteck"/>
          <p:cNvSpPr/>
          <p:nvPr userDrawn="1"/>
        </p:nvSpPr>
        <p:spPr>
          <a:xfrm>
            <a:off x="13059573" y="459485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6" name="Rechteck"/>
          <p:cNvSpPr/>
          <p:nvPr userDrawn="1"/>
        </p:nvSpPr>
        <p:spPr>
          <a:xfrm>
            <a:off x="13059573" y="724280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7" name="Rechteck"/>
          <p:cNvSpPr/>
          <p:nvPr userDrawn="1"/>
        </p:nvSpPr>
        <p:spPr>
          <a:xfrm>
            <a:off x="13059573" y="989075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9" name="Rechteck"/>
          <p:cNvSpPr/>
          <p:nvPr userDrawn="1"/>
        </p:nvSpPr>
        <p:spPr>
          <a:xfrm>
            <a:off x="13059573" y="1963095"/>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1" name="Rechteck"/>
          <p:cNvSpPr/>
          <p:nvPr userDrawn="1"/>
        </p:nvSpPr>
        <p:spPr>
          <a:xfrm>
            <a:off x="13059573" y="461628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2" name="Rechteck"/>
          <p:cNvSpPr/>
          <p:nvPr userDrawn="1"/>
        </p:nvSpPr>
        <p:spPr>
          <a:xfrm>
            <a:off x="13059573" y="724518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3" name="Rechteck"/>
          <p:cNvSpPr/>
          <p:nvPr userDrawn="1"/>
        </p:nvSpPr>
        <p:spPr>
          <a:xfrm>
            <a:off x="13059573" y="989313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 name="Title 1"/>
          <p:cNvSpPr>
            <a:spLocks noGrp="1"/>
          </p:cNvSpPr>
          <p:nvPr>
            <p:ph type="title"/>
          </p:nvPr>
        </p:nvSpPr>
        <p:spPr>
          <a:xfrm>
            <a:off x="1676400" y="974254"/>
            <a:ext cx="10715297" cy="3620597"/>
          </a:xfrm>
        </p:spPr>
        <p:txBody>
          <a:bodyPr/>
          <a:lstStyle/>
          <a:p>
            <a:r>
              <a:rPr lang="en-US"/>
              <a:t>Click to edit Master title style</a:t>
            </a:r>
          </a:p>
        </p:txBody>
      </p:sp>
      <p:sp>
        <p:nvSpPr>
          <p:cNvPr id="13"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8" name="Inhaltsplatzhalter 2"/>
          <p:cNvSpPr>
            <a:spLocks noGrp="1"/>
          </p:cNvSpPr>
          <p:nvPr>
            <p:ph sz="half" idx="20" hasCustomPrompt="1"/>
          </p:nvPr>
        </p:nvSpPr>
        <p:spPr>
          <a:xfrm>
            <a:off x="1676400" y="4720875"/>
            <a:ext cx="10715300"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0" name="Inhaltsplatzhalter 2"/>
          <p:cNvSpPr>
            <a:spLocks noGrp="1"/>
          </p:cNvSpPr>
          <p:nvPr>
            <p:ph sz="half" idx="1" hasCustomPrompt="1"/>
          </p:nvPr>
        </p:nvSpPr>
        <p:spPr>
          <a:xfrm flipH="1">
            <a:off x="1676393" y="6029325"/>
            <a:ext cx="10715304" cy="5829928"/>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Text Placeholder 5"/>
          <p:cNvSpPr>
            <a:spLocks noGrp="1"/>
          </p:cNvSpPr>
          <p:nvPr>
            <p:ph type="body" sz="quarter" idx="21" hasCustomPrompt="1"/>
          </p:nvPr>
        </p:nvSpPr>
        <p:spPr>
          <a:xfrm>
            <a:off x="1676401" y="12723264"/>
            <a:ext cx="10715300"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5" name="Inhaltsplatzhalter 2"/>
          <p:cNvSpPr>
            <a:spLocks noGrp="1"/>
          </p:cNvSpPr>
          <p:nvPr>
            <p:ph sz="half" idx="30" hasCustomPrompt="1"/>
          </p:nvPr>
        </p:nvSpPr>
        <p:spPr>
          <a:xfrm flipH="1">
            <a:off x="15259048" y="2171700"/>
            <a:ext cx="6915151" cy="1543050"/>
          </a:xfrm>
          <a:prstGeom prst="rect">
            <a:avLst/>
          </a:prstGeom>
        </p:spPr>
        <p:txBody>
          <a:bodyPr lIns="0" tIns="0" rIns="0" bIns="0" anchor="ctr" anchorCtr="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6" name="Inhaltsplatzhalter 2"/>
          <p:cNvSpPr>
            <a:spLocks noGrp="1"/>
          </p:cNvSpPr>
          <p:nvPr>
            <p:ph sz="half" idx="31" hasCustomPrompt="1"/>
          </p:nvPr>
        </p:nvSpPr>
        <p:spPr>
          <a:xfrm flipH="1">
            <a:off x="15284225" y="4807577"/>
            <a:ext cx="6915151" cy="1543050"/>
          </a:xfrm>
          <a:prstGeom prst="rect">
            <a:avLst/>
          </a:prstGeom>
        </p:spPr>
        <p:txBody>
          <a:bodyPr lIns="0" tIns="0" rIns="0" bIns="0" anchor="ctr" anchorCtr="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7" name="Inhaltsplatzhalter 2"/>
          <p:cNvSpPr>
            <a:spLocks noGrp="1"/>
          </p:cNvSpPr>
          <p:nvPr>
            <p:ph sz="half" idx="32" hasCustomPrompt="1"/>
          </p:nvPr>
        </p:nvSpPr>
        <p:spPr>
          <a:xfrm flipH="1">
            <a:off x="15284225" y="7455527"/>
            <a:ext cx="6915151" cy="1543050"/>
          </a:xfrm>
          <a:prstGeom prst="rect">
            <a:avLst/>
          </a:prstGeom>
        </p:spPr>
        <p:txBody>
          <a:bodyPr lIns="0" tIns="0" rIns="0" bIns="0" anchor="ctr" anchorCtr="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8" name="Inhaltsplatzhalter 2"/>
          <p:cNvSpPr>
            <a:spLocks noGrp="1"/>
          </p:cNvSpPr>
          <p:nvPr>
            <p:ph sz="half" idx="33" hasCustomPrompt="1"/>
          </p:nvPr>
        </p:nvSpPr>
        <p:spPr>
          <a:xfrm flipH="1">
            <a:off x="15284225" y="10103477"/>
            <a:ext cx="6915151" cy="1543050"/>
          </a:xfrm>
          <a:prstGeom prst="rect">
            <a:avLst/>
          </a:prstGeom>
        </p:spPr>
        <p:txBody>
          <a:bodyPr lIns="0" tIns="0" rIns="0" bIns="0" anchor="ctr" anchorCtr="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680720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view b">
    <p:spTree>
      <p:nvGrpSpPr>
        <p:cNvPr id="1" name=""/>
        <p:cNvGrpSpPr/>
        <p:nvPr/>
      </p:nvGrpSpPr>
      <p:grpSpPr>
        <a:xfrm>
          <a:off x="0" y="0"/>
          <a:ext cx="0" cy="0"/>
          <a:chOff x="0" y="0"/>
          <a:chExt cx="0" cy="0"/>
        </a:xfrm>
      </p:grpSpPr>
      <p:sp>
        <p:nvSpPr>
          <p:cNvPr id="21" name="Bild"/>
          <p:cNvSpPr>
            <a:spLocks noGrp="1"/>
          </p:cNvSpPr>
          <p:nvPr>
            <p:ph type="pic" idx="13"/>
          </p:nvPr>
        </p:nvSpPr>
        <p:spPr>
          <a:xfrm>
            <a:off x="11682133" y="0"/>
            <a:ext cx="12700280" cy="13716001"/>
          </a:xfrm>
          <a:prstGeom prst="rect">
            <a:avLst/>
          </a:prstGeom>
          <a:pattFill prst="ltDnDiag">
            <a:fgClr>
              <a:schemeClr val="bg2"/>
            </a:fgClr>
            <a:bgClr>
              <a:schemeClr val="bg1"/>
            </a:bgClr>
          </a:pattFill>
        </p:spPr>
        <p:txBody>
          <a:bodyPr lIns="91439" tIns="45719" rIns="91439" bIns="45719" anchor="t">
            <a:noAutofit/>
          </a:bodyPr>
          <a:lstStyle/>
          <a:p>
            <a:endParaRPr dirty="0"/>
          </a:p>
        </p:txBody>
      </p:sp>
      <p:sp>
        <p:nvSpPr>
          <p:cNvPr id="13" name="Rechteck"/>
          <p:cNvSpPr/>
          <p:nvPr userDrawn="1"/>
        </p:nvSpPr>
        <p:spPr>
          <a:xfrm>
            <a:off x="13336672" y="1965952"/>
            <a:ext cx="9391321" cy="1968501"/>
          </a:xfrm>
          <a:prstGeom prst="rect">
            <a:avLst/>
          </a:prstGeom>
          <a:solidFill>
            <a:schemeClr val="bg1"/>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4" name="Rechteck"/>
          <p:cNvSpPr/>
          <p:nvPr userDrawn="1"/>
        </p:nvSpPr>
        <p:spPr>
          <a:xfrm>
            <a:off x="13336672" y="4594852"/>
            <a:ext cx="9391321" cy="1968501"/>
          </a:xfrm>
          <a:prstGeom prst="rect">
            <a:avLst/>
          </a:prstGeom>
          <a:solidFill>
            <a:schemeClr val="bg1"/>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5" name="Rechteck"/>
          <p:cNvSpPr/>
          <p:nvPr userDrawn="1"/>
        </p:nvSpPr>
        <p:spPr>
          <a:xfrm>
            <a:off x="13336672" y="7242802"/>
            <a:ext cx="9391321" cy="1968501"/>
          </a:xfrm>
          <a:prstGeom prst="rect">
            <a:avLst/>
          </a:prstGeom>
          <a:solidFill>
            <a:schemeClr val="bg1"/>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6" name="Rechteck"/>
          <p:cNvSpPr/>
          <p:nvPr userDrawn="1"/>
        </p:nvSpPr>
        <p:spPr>
          <a:xfrm>
            <a:off x="13336672" y="9890752"/>
            <a:ext cx="9391321" cy="1968501"/>
          </a:xfrm>
          <a:prstGeom prst="rect">
            <a:avLst/>
          </a:prstGeom>
          <a:solidFill>
            <a:schemeClr val="bg1"/>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7" name="Rechteck"/>
          <p:cNvSpPr/>
          <p:nvPr userDrawn="1"/>
        </p:nvSpPr>
        <p:spPr>
          <a:xfrm>
            <a:off x="13336672" y="1963095"/>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8" name="Rechteck"/>
          <p:cNvSpPr/>
          <p:nvPr userDrawn="1"/>
        </p:nvSpPr>
        <p:spPr>
          <a:xfrm>
            <a:off x="13336672" y="461628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9" name="Rechteck"/>
          <p:cNvSpPr/>
          <p:nvPr userDrawn="1"/>
        </p:nvSpPr>
        <p:spPr>
          <a:xfrm>
            <a:off x="13336672" y="724518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0" name="Rechteck"/>
          <p:cNvSpPr/>
          <p:nvPr userDrawn="1"/>
        </p:nvSpPr>
        <p:spPr>
          <a:xfrm>
            <a:off x="13336672" y="989313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 name="Title 1"/>
          <p:cNvSpPr>
            <a:spLocks noGrp="1"/>
          </p:cNvSpPr>
          <p:nvPr>
            <p:ph type="title"/>
          </p:nvPr>
        </p:nvSpPr>
        <p:spPr>
          <a:xfrm>
            <a:off x="1676400" y="974255"/>
            <a:ext cx="9517117" cy="3642032"/>
          </a:xfrm>
        </p:spPr>
        <p:txBody>
          <a:bodyPr/>
          <a:lstStyle/>
          <a:p>
            <a:r>
              <a:rPr lang="en-US"/>
              <a:t>Click to edit Master title style</a:t>
            </a:r>
          </a:p>
        </p:txBody>
      </p:sp>
      <p:sp>
        <p:nvSpPr>
          <p:cNvPr id="23"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4" name="Inhaltsplatzhalter 2"/>
          <p:cNvSpPr>
            <a:spLocks noGrp="1"/>
          </p:cNvSpPr>
          <p:nvPr>
            <p:ph sz="half" idx="20" hasCustomPrompt="1"/>
          </p:nvPr>
        </p:nvSpPr>
        <p:spPr>
          <a:xfrm>
            <a:off x="1676400" y="4720875"/>
            <a:ext cx="9517120"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5" name="Inhaltsplatzhalter 2"/>
          <p:cNvSpPr>
            <a:spLocks noGrp="1"/>
          </p:cNvSpPr>
          <p:nvPr>
            <p:ph sz="half" idx="1" hasCustomPrompt="1"/>
          </p:nvPr>
        </p:nvSpPr>
        <p:spPr>
          <a:xfrm flipH="1">
            <a:off x="1676393" y="6029325"/>
            <a:ext cx="9517124" cy="5829928"/>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6" name="Text Placeholder 5"/>
          <p:cNvSpPr>
            <a:spLocks noGrp="1"/>
          </p:cNvSpPr>
          <p:nvPr>
            <p:ph type="body" sz="quarter" idx="21" hasCustomPrompt="1"/>
          </p:nvPr>
        </p:nvSpPr>
        <p:spPr>
          <a:xfrm>
            <a:off x="1676401" y="12723264"/>
            <a:ext cx="9517120"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7" name="Inhaltsplatzhalter 2"/>
          <p:cNvSpPr>
            <a:spLocks noGrp="1"/>
          </p:cNvSpPr>
          <p:nvPr>
            <p:ph sz="half" idx="30" hasCustomPrompt="1"/>
          </p:nvPr>
        </p:nvSpPr>
        <p:spPr>
          <a:xfrm flipH="1">
            <a:off x="15544798" y="2171700"/>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8" name="Inhaltsplatzhalter 2"/>
          <p:cNvSpPr>
            <a:spLocks noGrp="1"/>
          </p:cNvSpPr>
          <p:nvPr>
            <p:ph sz="half" idx="31" hasCustomPrompt="1"/>
          </p:nvPr>
        </p:nvSpPr>
        <p:spPr>
          <a:xfrm flipH="1">
            <a:off x="15569975" y="480757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9" name="Inhaltsplatzhalter 2"/>
          <p:cNvSpPr>
            <a:spLocks noGrp="1"/>
          </p:cNvSpPr>
          <p:nvPr>
            <p:ph sz="half" idx="32" hasCustomPrompt="1"/>
          </p:nvPr>
        </p:nvSpPr>
        <p:spPr>
          <a:xfrm flipH="1">
            <a:off x="15569975" y="745552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0" name="Inhaltsplatzhalter 2"/>
          <p:cNvSpPr>
            <a:spLocks noGrp="1"/>
          </p:cNvSpPr>
          <p:nvPr>
            <p:ph sz="half" idx="33" hasCustomPrompt="1"/>
          </p:nvPr>
        </p:nvSpPr>
        <p:spPr>
          <a:xfrm flipH="1">
            <a:off x="15569975" y="1010347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270186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view c">
    <p:spTree>
      <p:nvGrpSpPr>
        <p:cNvPr id="1" name=""/>
        <p:cNvGrpSpPr/>
        <p:nvPr/>
      </p:nvGrpSpPr>
      <p:grpSpPr>
        <a:xfrm>
          <a:off x="0" y="0"/>
          <a:ext cx="0" cy="0"/>
          <a:chOff x="0" y="0"/>
          <a:chExt cx="0" cy="0"/>
        </a:xfrm>
      </p:grpSpPr>
      <p:sp>
        <p:nvSpPr>
          <p:cNvPr id="2" name="Rechteck"/>
          <p:cNvSpPr/>
          <p:nvPr userDrawn="1"/>
        </p:nvSpPr>
        <p:spPr>
          <a:xfrm>
            <a:off x="1654539" y="2312794"/>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3" name="Rechteck"/>
          <p:cNvSpPr/>
          <p:nvPr userDrawn="1"/>
        </p:nvSpPr>
        <p:spPr>
          <a:xfrm>
            <a:off x="1654539" y="4941694"/>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4" name="Rechteck"/>
          <p:cNvSpPr/>
          <p:nvPr userDrawn="1"/>
        </p:nvSpPr>
        <p:spPr>
          <a:xfrm>
            <a:off x="1654539" y="7589644"/>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5" name="Rechteck"/>
          <p:cNvSpPr/>
          <p:nvPr userDrawn="1"/>
        </p:nvSpPr>
        <p:spPr>
          <a:xfrm>
            <a:off x="1654539" y="10237594"/>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6" name="Rechteck"/>
          <p:cNvSpPr/>
          <p:nvPr userDrawn="1"/>
        </p:nvSpPr>
        <p:spPr>
          <a:xfrm>
            <a:off x="1654539" y="2309937"/>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7" name="Rechteck"/>
          <p:cNvSpPr/>
          <p:nvPr userDrawn="1"/>
        </p:nvSpPr>
        <p:spPr>
          <a:xfrm>
            <a:off x="1654539" y="4963128"/>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8" name="Rechteck"/>
          <p:cNvSpPr/>
          <p:nvPr userDrawn="1"/>
        </p:nvSpPr>
        <p:spPr>
          <a:xfrm>
            <a:off x="1654539" y="7592028"/>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9" name="Rechteck"/>
          <p:cNvSpPr/>
          <p:nvPr userDrawn="1"/>
        </p:nvSpPr>
        <p:spPr>
          <a:xfrm>
            <a:off x="1654539" y="10239978"/>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0" name="Bild"/>
          <p:cNvSpPr>
            <a:spLocks noGrp="1"/>
          </p:cNvSpPr>
          <p:nvPr>
            <p:ph type="pic" sz="half" idx="13"/>
          </p:nvPr>
        </p:nvSpPr>
        <p:spPr>
          <a:xfrm>
            <a:off x="12643945" y="0"/>
            <a:ext cx="11740320" cy="13716001"/>
          </a:xfrm>
          <a:prstGeom prst="rect">
            <a:avLst/>
          </a:prstGeom>
        </p:spPr>
        <p:txBody>
          <a:bodyPr lIns="91439" tIns="45719" rIns="91439" bIns="45719" anchor="t">
            <a:noAutofit/>
          </a:bodyPr>
          <a:lstStyle/>
          <a:p>
            <a:endParaRPr dirty="0"/>
          </a:p>
        </p:txBody>
      </p:sp>
      <p:sp>
        <p:nvSpPr>
          <p:cNvPr id="1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3" name="Inhaltsplatzhalter 2"/>
          <p:cNvSpPr>
            <a:spLocks noGrp="1"/>
          </p:cNvSpPr>
          <p:nvPr>
            <p:ph sz="half" idx="30" hasCustomPrompt="1"/>
          </p:nvPr>
        </p:nvSpPr>
        <p:spPr>
          <a:xfrm flipH="1">
            <a:off x="3866603" y="253853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4" name="Inhaltsplatzhalter 2"/>
          <p:cNvSpPr>
            <a:spLocks noGrp="1"/>
          </p:cNvSpPr>
          <p:nvPr>
            <p:ph sz="half" idx="31" hasCustomPrompt="1"/>
          </p:nvPr>
        </p:nvSpPr>
        <p:spPr>
          <a:xfrm flipH="1">
            <a:off x="3891780" y="5174414"/>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5" name="Inhaltsplatzhalter 2"/>
          <p:cNvSpPr>
            <a:spLocks noGrp="1"/>
          </p:cNvSpPr>
          <p:nvPr>
            <p:ph sz="half" idx="32" hasCustomPrompt="1"/>
          </p:nvPr>
        </p:nvSpPr>
        <p:spPr>
          <a:xfrm flipH="1">
            <a:off x="3891780" y="7822364"/>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Inhaltsplatzhalter 2"/>
          <p:cNvSpPr>
            <a:spLocks noGrp="1"/>
          </p:cNvSpPr>
          <p:nvPr>
            <p:ph sz="half" idx="33" hasCustomPrompt="1"/>
          </p:nvPr>
        </p:nvSpPr>
        <p:spPr>
          <a:xfrm flipH="1">
            <a:off x="3891780" y="10470314"/>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298191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view d">
    <p:spTree>
      <p:nvGrpSpPr>
        <p:cNvPr id="1" name=""/>
        <p:cNvGrpSpPr/>
        <p:nvPr/>
      </p:nvGrpSpPr>
      <p:grpSpPr>
        <a:xfrm>
          <a:off x="0" y="0"/>
          <a:ext cx="0" cy="0"/>
          <a:chOff x="0" y="0"/>
          <a:chExt cx="0" cy="0"/>
        </a:xfrm>
      </p:grpSpPr>
      <p:sp>
        <p:nvSpPr>
          <p:cNvPr id="8" name="Rechteck"/>
          <p:cNvSpPr/>
          <p:nvPr userDrawn="1"/>
        </p:nvSpPr>
        <p:spPr>
          <a:xfrm>
            <a:off x="1925470" y="7240418"/>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9" name="Rechteck"/>
          <p:cNvSpPr/>
          <p:nvPr userDrawn="1"/>
        </p:nvSpPr>
        <p:spPr>
          <a:xfrm>
            <a:off x="1925470" y="7237561"/>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2" name="Rechteck"/>
          <p:cNvSpPr/>
          <p:nvPr userDrawn="1"/>
        </p:nvSpPr>
        <p:spPr>
          <a:xfrm>
            <a:off x="13033737" y="987953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3" name="Rechteck"/>
          <p:cNvSpPr/>
          <p:nvPr userDrawn="1"/>
        </p:nvSpPr>
        <p:spPr>
          <a:xfrm>
            <a:off x="13033737" y="9876675"/>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4" name="Rechteck"/>
          <p:cNvSpPr/>
          <p:nvPr userDrawn="1"/>
        </p:nvSpPr>
        <p:spPr>
          <a:xfrm>
            <a:off x="1925470" y="987953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5" name="Rechteck"/>
          <p:cNvSpPr/>
          <p:nvPr userDrawn="1"/>
        </p:nvSpPr>
        <p:spPr>
          <a:xfrm>
            <a:off x="1925470" y="9876675"/>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6" name="Rechteck"/>
          <p:cNvSpPr/>
          <p:nvPr userDrawn="1"/>
        </p:nvSpPr>
        <p:spPr>
          <a:xfrm>
            <a:off x="13033737" y="7240418"/>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17" name="Rechteck"/>
          <p:cNvSpPr/>
          <p:nvPr userDrawn="1"/>
        </p:nvSpPr>
        <p:spPr>
          <a:xfrm>
            <a:off x="13033737" y="7237561"/>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 name="Title 1"/>
          <p:cNvSpPr>
            <a:spLocks noGrp="1"/>
          </p:cNvSpPr>
          <p:nvPr>
            <p:ph type="title"/>
          </p:nvPr>
        </p:nvSpPr>
        <p:spPr/>
        <p:txBody>
          <a:bodyPr/>
          <a:lstStyle/>
          <a:p>
            <a:r>
              <a:rPr lang="en-US"/>
              <a:t>Click to edit Master title style</a:t>
            </a:r>
          </a:p>
        </p:txBody>
      </p:sp>
      <p:sp>
        <p:nvSpPr>
          <p:cNvPr id="1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0" name="Inhaltsplatzhalter 2"/>
          <p:cNvSpPr>
            <a:spLocks noGrp="1"/>
          </p:cNvSpPr>
          <p:nvPr>
            <p:ph sz="half" idx="30" hasCustomPrompt="1"/>
          </p:nvPr>
        </p:nvSpPr>
        <p:spPr>
          <a:xfrm flipH="1">
            <a:off x="4137534" y="7453334"/>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31" hasCustomPrompt="1"/>
          </p:nvPr>
        </p:nvSpPr>
        <p:spPr>
          <a:xfrm flipH="1">
            <a:off x="4162711" y="10089211"/>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32" hasCustomPrompt="1"/>
          </p:nvPr>
        </p:nvSpPr>
        <p:spPr>
          <a:xfrm flipH="1">
            <a:off x="15284225" y="745552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33" hasCustomPrompt="1"/>
          </p:nvPr>
        </p:nvSpPr>
        <p:spPr>
          <a:xfrm flipH="1">
            <a:off x="15284225" y="1010347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5"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6" name="Rechteck"/>
          <p:cNvSpPr/>
          <p:nvPr userDrawn="1"/>
        </p:nvSpPr>
        <p:spPr>
          <a:xfrm>
            <a:off x="1879217" y="4593206"/>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27" name="Rechteck"/>
          <p:cNvSpPr/>
          <p:nvPr userDrawn="1"/>
        </p:nvSpPr>
        <p:spPr>
          <a:xfrm>
            <a:off x="1879217" y="4590349"/>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8" name="Rechteck"/>
          <p:cNvSpPr/>
          <p:nvPr userDrawn="1"/>
        </p:nvSpPr>
        <p:spPr>
          <a:xfrm>
            <a:off x="12987484" y="4593206"/>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29" name="Rechteck"/>
          <p:cNvSpPr/>
          <p:nvPr userDrawn="1"/>
        </p:nvSpPr>
        <p:spPr>
          <a:xfrm>
            <a:off x="12987484" y="4590349"/>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30" name="Inhaltsplatzhalter 2"/>
          <p:cNvSpPr>
            <a:spLocks noGrp="1"/>
          </p:cNvSpPr>
          <p:nvPr>
            <p:ph sz="half" idx="34" hasCustomPrompt="1"/>
          </p:nvPr>
        </p:nvSpPr>
        <p:spPr>
          <a:xfrm flipH="1">
            <a:off x="4091281" y="4806122"/>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31" name="Inhaltsplatzhalter 2"/>
          <p:cNvSpPr>
            <a:spLocks noGrp="1"/>
          </p:cNvSpPr>
          <p:nvPr>
            <p:ph sz="half" idx="35" hasCustomPrompt="1"/>
          </p:nvPr>
        </p:nvSpPr>
        <p:spPr>
          <a:xfrm flipH="1">
            <a:off x="15237972" y="4808315"/>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403327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view e">
    <p:spTree>
      <p:nvGrpSpPr>
        <p:cNvPr id="1" name=""/>
        <p:cNvGrpSpPr/>
        <p:nvPr/>
      </p:nvGrpSpPr>
      <p:grpSpPr>
        <a:xfrm>
          <a:off x="0" y="0"/>
          <a:ext cx="0" cy="0"/>
          <a:chOff x="0" y="0"/>
          <a:chExt cx="0" cy="0"/>
        </a:xfrm>
      </p:grpSpPr>
      <p:sp>
        <p:nvSpPr>
          <p:cNvPr id="2" name="Rechteck"/>
          <p:cNvSpPr/>
          <p:nvPr userDrawn="1"/>
        </p:nvSpPr>
        <p:spPr>
          <a:xfrm>
            <a:off x="13059573" y="196595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3" name="Rechteck"/>
          <p:cNvSpPr/>
          <p:nvPr userDrawn="1"/>
        </p:nvSpPr>
        <p:spPr>
          <a:xfrm>
            <a:off x="13059573" y="459485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4" name="Rechteck"/>
          <p:cNvSpPr/>
          <p:nvPr userDrawn="1"/>
        </p:nvSpPr>
        <p:spPr>
          <a:xfrm>
            <a:off x="13059573" y="724280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5" name="Rechteck"/>
          <p:cNvSpPr/>
          <p:nvPr userDrawn="1"/>
        </p:nvSpPr>
        <p:spPr>
          <a:xfrm>
            <a:off x="13059573" y="9890752"/>
            <a:ext cx="9391321" cy="1968501"/>
          </a:xfrm>
          <a:prstGeom prst="rect">
            <a:avLst/>
          </a:prstGeom>
          <a:solidFill>
            <a:srgbClr val="ECEEF0"/>
          </a:solidFill>
          <a:ln w="12700">
            <a:miter lim="400000"/>
          </a:ln>
        </p:spPr>
        <p:txBody>
          <a:bodyPr lIns="50800" tIns="50800" rIns="50800" bIns="50800" anchor="ctr"/>
          <a:lstStyle/>
          <a:p>
            <a:pPr lvl="0">
              <a:lnSpc>
                <a:spcPct val="120000"/>
              </a:lnSpc>
            </a:pPr>
            <a:endParaRPr sz="2600" i="0" spc="0" dirty="0">
              <a:solidFill>
                <a:srgbClr val="DCDEE0"/>
              </a:solidFill>
              <a:latin typeface="Open Sans"/>
              <a:ea typeface="Open Sans"/>
              <a:cs typeface="Open Sans"/>
            </a:endParaRPr>
          </a:p>
        </p:txBody>
      </p:sp>
      <p:sp>
        <p:nvSpPr>
          <p:cNvPr id="6" name="Rechteck"/>
          <p:cNvSpPr/>
          <p:nvPr userDrawn="1"/>
        </p:nvSpPr>
        <p:spPr>
          <a:xfrm>
            <a:off x="13059573" y="1963095"/>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7" name="Rechteck"/>
          <p:cNvSpPr/>
          <p:nvPr userDrawn="1"/>
        </p:nvSpPr>
        <p:spPr>
          <a:xfrm>
            <a:off x="13059573" y="461628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8" name="Rechteck"/>
          <p:cNvSpPr/>
          <p:nvPr userDrawn="1"/>
        </p:nvSpPr>
        <p:spPr>
          <a:xfrm>
            <a:off x="13059573" y="724518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9" name="Rechteck"/>
          <p:cNvSpPr/>
          <p:nvPr userDrawn="1"/>
        </p:nvSpPr>
        <p:spPr>
          <a:xfrm>
            <a:off x="13059573" y="9893136"/>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1" name="Linie"/>
          <p:cNvSpPr/>
          <p:nvPr userDrawn="1"/>
        </p:nvSpPr>
        <p:spPr>
          <a:xfrm>
            <a:off x="9181072" y="6909244"/>
            <a:ext cx="2567404" cy="1"/>
          </a:xfrm>
          <a:prstGeom prst="line">
            <a:avLst/>
          </a:prstGeom>
          <a:ln w="1524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2" name="Linie"/>
          <p:cNvSpPr/>
          <p:nvPr userDrawn="1"/>
        </p:nvSpPr>
        <p:spPr>
          <a:xfrm flipV="1">
            <a:off x="11746472" y="2949467"/>
            <a:ext cx="1" cy="7919556"/>
          </a:xfrm>
          <a:prstGeom prst="line">
            <a:avLst/>
          </a:prstGeom>
          <a:ln w="1524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3" name="Linie"/>
          <p:cNvSpPr/>
          <p:nvPr userDrawn="1"/>
        </p:nvSpPr>
        <p:spPr>
          <a:xfrm>
            <a:off x="11660083" y="10869023"/>
            <a:ext cx="918254" cy="1"/>
          </a:xfrm>
          <a:prstGeom prst="line">
            <a:avLst/>
          </a:prstGeom>
          <a:ln w="1524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4" name="Linie"/>
          <p:cNvSpPr/>
          <p:nvPr userDrawn="1"/>
        </p:nvSpPr>
        <p:spPr>
          <a:xfrm>
            <a:off x="11660083" y="2949466"/>
            <a:ext cx="918254" cy="1"/>
          </a:xfrm>
          <a:prstGeom prst="line">
            <a:avLst/>
          </a:prstGeom>
          <a:ln w="1524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5" name="Linie"/>
          <p:cNvSpPr/>
          <p:nvPr userDrawn="1"/>
        </p:nvSpPr>
        <p:spPr>
          <a:xfrm flipV="1">
            <a:off x="11660083" y="8229172"/>
            <a:ext cx="918254" cy="19478"/>
          </a:xfrm>
          <a:prstGeom prst="line">
            <a:avLst/>
          </a:prstGeom>
          <a:ln w="1524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6" name="Linie"/>
          <p:cNvSpPr/>
          <p:nvPr userDrawn="1"/>
        </p:nvSpPr>
        <p:spPr>
          <a:xfrm>
            <a:off x="11660083" y="5589318"/>
            <a:ext cx="918254" cy="1"/>
          </a:xfrm>
          <a:prstGeom prst="line">
            <a:avLst/>
          </a:prstGeom>
          <a:ln w="1524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9" name="Rechteck"/>
          <p:cNvSpPr/>
          <p:nvPr userDrawn="1"/>
        </p:nvSpPr>
        <p:spPr>
          <a:xfrm>
            <a:off x="4897653" y="4613162"/>
            <a:ext cx="4594167" cy="4592165"/>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7" name="Title 16"/>
          <p:cNvSpPr>
            <a:spLocks noGrp="1"/>
          </p:cNvSpPr>
          <p:nvPr>
            <p:ph type="title"/>
          </p:nvPr>
        </p:nvSpPr>
        <p:spPr>
          <a:xfrm>
            <a:off x="1676400" y="1537358"/>
            <a:ext cx="9502447" cy="2960198"/>
          </a:xfrm>
        </p:spPr>
        <p:txBody>
          <a:bodyPr/>
          <a:lstStyle/>
          <a:p>
            <a:r>
              <a:rPr lang="en-US"/>
              <a:t>Click to edit Master title style</a:t>
            </a:r>
          </a:p>
        </p:txBody>
      </p:sp>
      <p:sp>
        <p:nvSpPr>
          <p:cNvPr id="2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3" name="Text Placeholder 5"/>
          <p:cNvSpPr>
            <a:spLocks noGrp="1"/>
          </p:cNvSpPr>
          <p:nvPr>
            <p:ph type="body" sz="quarter" idx="21" hasCustomPrompt="1"/>
          </p:nvPr>
        </p:nvSpPr>
        <p:spPr>
          <a:xfrm>
            <a:off x="1676401" y="12723264"/>
            <a:ext cx="9517120"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4" name="Inhaltsplatzhalter 2"/>
          <p:cNvSpPr>
            <a:spLocks noGrp="1"/>
          </p:cNvSpPr>
          <p:nvPr>
            <p:ph sz="half" idx="30" hasCustomPrompt="1"/>
          </p:nvPr>
        </p:nvSpPr>
        <p:spPr>
          <a:xfrm flipH="1">
            <a:off x="15259048" y="2171700"/>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Inhaltsplatzhalter 2"/>
          <p:cNvSpPr>
            <a:spLocks noGrp="1"/>
          </p:cNvSpPr>
          <p:nvPr>
            <p:ph sz="half" idx="31" hasCustomPrompt="1"/>
          </p:nvPr>
        </p:nvSpPr>
        <p:spPr>
          <a:xfrm flipH="1">
            <a:off x="15284225" y="480757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6" name="Inhaltsplatzhalter 2"/>
          <p:cNvSpPr>
            <a:spLocks noGrp="1"/>
          </p:cNvSpPr>
          <p:nvPr>
            <p:ph sz="half" idx="32" hasCustomPrompt="1"/>
          </p:nvPr>
        </p:nvSpPr>
        <p:spPr>
          <a:xfrm flipH="1">
            <a:off x="15284225" y="745552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7" name="Inhaltsplatzhalter 2"/>
          <p:cNvSpPr>
            <a:spLocks noGrp="1"/>
          </p:cNvSpPr>
          <p:nvPr>
            <p:ph sz="half" idx="33" hasCustomPrompt="1"/>
          </p:nvPr>
        </p:nvSpPr>
        <p:spPr>
          <a:xfrm flipH="1">
            <a:off x="15284225" y="1010347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379160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wot a">
    <p:spTree>
      <p:nvGrpSpPr>
        <p:cNvPr id="1" name=""/>
        <p:cNvGrpSpPr/>
        <p:nvPr/>
      </p:nvGrpSpPr>
      <p:grpSpPr>
        <a:xfrm>
          <a:off x="0" y="0"/>
          <a:ext cx="0" cy="0"/>
          <a:chOff x="0" y="0"/>
          <a:chExt cx="0" cy="0"/>
        </a:xfrm>
      </p:grpSpPr>
      <p:sp>
        <p:nvSpPr>
          <p:cNvPr id="24" name="Rechteck"/>
          <p:cNvSpPr/>
          <p:nvPr userDrawn="1"/>
        </p:nvSpPr>
        <p:spPr>
          <a:xfrm>
            <a:off x="2447421" y="4700760"/>
            <a:ext cx="7424158" cy="1968501"/>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5" name="Rechteck"/>
          <p:cNvSpPr/>
          <p:nvPr userDrawn="1"/>
        </p:nvSpPr>
        <p:spPr>
          <a:xfrm>
            <a:off x="2447421" y="7340612"/>
            <a:ext cx="7424158" cy="1968501"/>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26" name="Rechteck"/>
          <p:cNvSpPr/>
          <p:nvPr userDrawn="1"/>
        </p:nvSpPr>
        <p:spPr>
          <a:xfrm>
            <a:off x="9871579" y="4693400"/>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30" name="Rechteck"/>
          <p:cNvSpPr/>
          <p:nvPr userDrawn="1"/>
        </p:nvSpPr>
        <p:spPr>
          <a:xfrm>
            <a:off x="12542897" y="4693400"/>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33" name="Rechteck"/>
          <p:cNvSpPr/>
          <p:nvPr userDrawn="1"/>
        </p:nvSpPr>
        <p:spPr>
          <a:xfrm>
            <a:off x="14512421" y="4700760"/>
            <a:ext cx="7424158" cy="1968501"/>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4" name="Rechteck"/>
          <p:cNvSpPr/>
          <p:nvPr userDrawn="1"/>
        </p:nvSpPr>
        <p:spPr>
          <a:xfrm>
            <a:off x="14512421" y="7340612"/>
            <a:ext cx="7424158" cy="1968501"/>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7" name="Rechteck"/>
          <p:cNvSpPr/>
          <p:nvPr userDrawn="1"/>
        </p:nvSpPr>
        <p:spPr>
          <a:xfrm>
            <a:off x="9871579" y="7332514"/>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38" name="Rechteck"/>
          <p:cNvSpPr/>
          <p:nvPr userDrawn="1"/>
        </p:nvSpPr>
        <p:spPr>
          <a:xfrm>
            <a:off x="12542897" y="7332514"/>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 name="Title 1"/>
          <p:cNvSpPr>
            <a:spLocks noGrp="1"/>
          </p:cNvSpPr>
          <p:nvPr>
            <p:ph type="title"/>
          </p:nvPr>
        </p:nvSpPr>
        <p:spPr/>
        <p:txBody>
          <a:bodyPr/>
          <a:lstStyle/>
          <a:p>
            <a:r>
              <a:rPr lang="en-US"/>
              <a:t>Click to edit Master title style</a:t>
            </a:r>
          </a:p>
        </p:txBody>
      </p:sp>
      <p:sp>
        <p:nvSpPr>
          <p:cNvPr id="12" name="Rechteck"/>
          <p:cNvSpPr/>
          <p:nvPr userDrawn="1"/>
        </p:nvSpPr>
        <p:spPr>
          <a:xfrm>
            <a:off x="2447421" y="9979726"/>
            <a:ext cx="7424158" cy="1968501"/>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3" name="Rechteck"/>
          <p:cNvSpPr/>
          <p:nvPr userDrawn="1"/>
        </p:nvSpPr>
        <p:spPr>
          <a:xfrm>
            <a:off x="14512421" y="9979726"/>
            <a:ext cx="7424158" cy="1968501"/>
          </a:xfrm>
          <a:prstGeom prst="rect">
            <a:avLst/>
          </a:prstGeom>
          <a:solidFill>
            <a:srgbClr val="ECEEF0"/>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4" name="Rechteck"/>
          <p:cNvSpPr/>
          <p:nvPr userDrawn="1"/>
        </p:nvSpPr>
        <p:spPr>
          <a:xfrm>
            <a:off x="9871579" y="9971628"/>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5" name="Rechteck"/>
          <p:cNvSpPr/>
          <p:nvPr userDrawn="1"/>
        </p:nvSpPr>
        <p:spPr>
          <a:xfrm>
            <a:off x="12542897" y="9971628"/>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6"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7" name="Inhaltsplatzhalter 2"/>
          <p:cNvSpPr>
            <a:spLocks noGrp="1"/>
          </p:cNvSpPr>
          <p:nvPr>
            <p:ph sz="half" idx="30" hasCustomPrompt="1"/>
          </p:nvPr>
        </p:nvSpPr>
        <p:spPr>
          <a:xfrm flipH="1">
            <a:off x="2737359" y="7550877"/>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Inhaltsplatzhalter 2"/>
          <p:cNvSpPr>
            <a:spLocks noGrp="1"/>
          </p:cNvSpPr>
          <p:nvPr>
            <p:ph sz="half" idx="31" hasCustomPrompt="1"/>
          </p:nvPr>
        </p:nvSpPr>
        <p:spPr>
          <a:xfrm flipH="1">
            <a:off x="2762536" y="10186754"/>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9" name="Inhaltsplatzhalter 2"/>
          <p:cNvSpPr>
            <a:spLocks noGrp="1"/>
          </p:cNvSpPr>
          <p:nvPr>
            <p:ph sz="half" idx="32" hasCustomPrompt="1"/>
          </p:nvPr>
        </p:nvSpPr>
        <p:spPr>
          <a:xfrm flipH="1">
            <a:off x="14741300" y="7553070"/>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Inhaltsplatzhalter 2"/>
          <p:cNvSpPr>
            <a:spLocks noGrp="1"/>
          </p:cNvSpPr>
          <p:nvPr>
            <p:ph sz="half" idx="33" hasCustomPrompt="1"/>
          </p:nvPr>
        </p:nvSpPr>
        <p:spPr>
          <a:xfrm flipH="1">
            <a:off x="14741300" y="10201020"/>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34" hasCustomPrompt="1"/>
          </p:nvPr>
        </p:nvSpPr>
        <p:spPr>
          <a:xfrm flipH="1">
            <a:off x="2691106" y="4903665"/>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35" hasCustomPrompt="1"/>
          </p:nvPr>
        </p:nvSpPr>
        <p:spPr>
          <a:xfrm flipH="1">
            <a:off x="14695047" y="4905858"/>
            <a:ext cx="6915151" cy="1543050"/>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7"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9598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text - w/ subhea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6" name="Text Placeholder 4"/>
          <p:cNvSpPr>
            <a:spLocks noGrp="1"/>
          </p:cNvSpPr>
          <p:nvPr>
            <p:ph type="body" sz="quarter" idx="11"/>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8" name="Inhaltsplatzhalter 2"/>
          <p:cNvSpPr>
            <a:spLocks noGrp="1"/>
          </p:cNvSpPr>
          <p:nvPr>
            <p:ph sz="half" idx="1" hasCustomPrompt="1"/>
          </p:nvPr>
        </p:nvSpPr>
        <p:spPr>
          <a:xfrm flipH="1">
            <a:off x="1676395" y="4714875"/>
            <a:ext cx="2102961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9"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4343043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wot b">
    <p:spTree>
      <p:nvGrpSpPr>
        <p:cNvPr id="1" name=""/>
        <p:cNvGrpSpPr/>
        <p:nvPr/>
      </p:nvGrpSpPr>
      <p:grpSpPr>
        <a:xfrm>
          <a:off x="0" y="0"/>
          <a:ext cx="0" cy="0"/>
          <a:chOff x="0" y="0"/>
          <a:chExt cx="0" cy="0"/>
        </a:xfrm>
      </p:grpSpPr>
      <p:sp>
        <p:nvSpPr>
          <p:cNvPr id="13" name="Rechteck"/>
          <p:cNvSpPr/>
          <p:nvPr userDrawn="1"/>
        </p:nvSpPr>
        <p:spPr>
          <a:xfrm>
            <a:off x="1676400" y="3864901"/>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5" name="Rechteck"/>
          <p:cNvSpPr/>
          <p:nvPr userDrawn="1"/>
        </p:nvSpPr>
        <p:spPr>
          <a:xfrm>
            <a:off x="1676400" y="5981199"/>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7" name="Rechteck"/>
          <p:cNvSpPr/>
          <p:nvPr userDrawn="1"/>
        </p:nvSpPr>
        <p:spPr>
          <a:xfrm>
            <a:off x="1676400" y="8100754"/>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19" name="Rechteck"/>
          <p:cNvSpPr/>
          <p:nvPr userDrawn="1"/>
        </p:nvSpPr>
        <p:spPr>
          <a:xfrm>
            <a:off x="1676400" y="10244692"/>
            <a:ext cx="1973135" cy="1976599"/>
          </a:xfrm>
          <a:prstGeom prst="rect">
            <a:avLst/>
          </a:prstGeom>
          <a:solidFill>
            <a:srgbClr val="3D403E"/>
          </a:solidFill>
          <a:ln w="12700">
            <a:miter lim="400000"/>
          </a:ln>
        </p:spPr>
        <p:txBody>
          <a:bodyPr lIns="50800" tIns="50800" rIns="50800" bIns="50800" anchor="ctr"/>
          <a:lstStyle/>
          <a:p>
            <a:pPr lvl="0">
              <a:lnSpc>
                <a:spcPct val="120000"/>
              </a:lnSpc>
            </a:pPr>
            <a:endParaRPr sz="2600" i="0" spc="0" dirty="0">
              <a:solidFill>
                <a:srgbClr val="6E686F"/>
              </a:solidFill>
              <a:latin typeface="Open Sans"/>
              <a:ea typeface="Open Sans"/>
              <a:cs typeface="Open Sans"/>
            </a:endParaRPr>
          </a:p>
        </p:txBody>
      </p:sp>
      <p:sp>
        <p:nvSpPr>
          <p:cNvPr id="2" name="Title 1"/>
          <p:cNvSpPr>
            <a:spLocks noGrp="1"/>
          </p:cNvSpPr>
          <p:nvPr>
            <p:ph type="title"/>
          </p:nvPr>
        </p:nvSpPr>
        <p:spPr/>
        <p:txBody>
          <a:bodyPr/>
          <a:lstStyle/>
          <a:p>
            <a:r>
              <a:rPr lang="en-US"/>
              <a:t>Click to edit Master title style</a:t>
            </a:r>
          </a:p>
        </p:txBody>
      </p:sp>
      <p:sp>
        <p:nvSpPr>
          <p:cNvPr id="1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4" name="Inhaltsplatzhalter 2"/>
          <p:cNvSpPr>
            <a:spLocks noGrp="1"/>
          </p:cNvSpPr>
          <p:nvPr>
            <p:ph sz="half" idx="1" hasCustomPrompt="1"/>
          </p:nvPr>
        </p:nvSpPr>
        <p:spPr>
          <a:xfrm flipH="1">
            <a:off x="3876667" y="3864901"/>
            <a:ext cx="18829345" cy="197659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6" name="Inhaltsplatzhalter 2"/>
          <p:cNvSpPr>
            <a:spLocks noGrp="1"/>
          </p:cNvSpPr>
          <p:nvPr>
            <p:ph sz="half" idx="11" hasCustomPrompt="1"/>
          </p:nvPr>
        </p:nvSpPr>
        <p:spPr>
          <a:xfrm flipH="1">
            <a:off x="3876667" y="5981199"/>
            <a:ext cx="18829345" cy="197659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8" name="Inhaltsplatzhalter 2"/>
          <p:cNvSpPr>
            <a:spLocks noGrp="1"/>
          </p:cNvSpPr>
          <p:nvPr>
            <p:ph sz="half" idx="12" hasCustomPrompt="1"/>
          </p:nvPr>
        </p:nvSpPr>
        <p:spPr>
          <a:xfrm flipH="1">
            <a:off x="3876667" y="8100754"/>
            <a:ext cx="18829345" cy="197659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Inhaltsplatzhalter 2"/>
          <p:cNvSpPr>
            <a:spLocks noGrp="1"/>
          </p:cNvSpPr>
          <p:nvPr>
            <p:ph sz="half" idx="13" hasCustomPrompt="1"/>
          </p:nvPr>
        </p:nvSpPr>
        <p:spPr>
          <a:xfrm flipH="1">
            <a:off x="3876666" y="10220309"/>
            <a:ext cx="18829345" cy="1976599"/>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953548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wot ">
    <p:spTree>
      <p:nvGrpSpPr>
        <p:cNvPr id="1" name=""/>
        <p:cNvGrpSpPr/>
        <p:nvPr/>
      </p:nvGrpSpPr>
      <p:grpSpPr>
        <a:xfrm>
          <a:off x="0" y="0"/>
          <a:ext cx="0" cy="0"/>
          <a:chOff x="0" y="0"/>
          <a:chExt cx="0" cy="0"/>
        </a:xfrm>
      </p:grpSpPr>
      <p:grpSp>
        <p:nvGrpSpPr>
          <p:cNvPr id="2" name="Gruppieren"/>
          <p:cNvGrpSpPr/>
          <p:nvPr userDrawn="1"/>
        </p:nvGrpSpPr>
        <p:grpSpPr>
          <a:xfrm>
            <a:off x="3600245" y="4739095"/>
            <a:ext cx="3170153" cy="3170153"/>
            <a:chOff x="0" y="0"/>
            <a:chExt cx="3170151" cy="3170152"/>
          </a:xfrm>
        </p:grpSpPr>
        <p:sp>
          <p:nvSpPr>
            <p:cNvPr id="3" name="Oval 1"/>
            <p:cNvSpPr/>
            <p:nvPr/>
          </p:nvSpPr>
          <p:spPr>
            <a:xfrm>
              <a:off x="0" y="0"/>
              <a:ext cx="3170152" cy="3170153"/>
            </a:xfrm>
            <a:prstGeom prst="ellipse">
              <a:avLst/>
            </a:prstGeom>
            <a:noFill/>
            <a:ln w="69850" cap="flat">
              <a:solidFill>
                <a:srgbClr val="BFBFBF">
                  <a:alpha val="30000"/>
                </a:srgbClr>
              </a:solidFill>
              <a:prstDash val="solid"/>
              <a:miter lim="8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4" name="Arc 2"/>
            <p:cNvSpPr/>
            <p:nvPr/>
          </p:nvSpPr>
          <p:spPr>
            <a:xfrm>
              <a:off x="1732" y="17220"/>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grpSp>
        <p:nvGrpSpPr>
          <p:cNvPr id="5" name="Gruppieren"/>
          <p:cNvGrpSpPr/>
          <p:nvPr userDrawn="1"/>
        </p:nvGrpSpPr>
        <p:grpSpPr>
          <a:xfrm>
            <a:off x="8271364" y="4739095"/>
            <a:ext cx="3170153" cy="3170153"/>
            <a:chOff x="0" y="0"/>
            <a:chExt cx="3170151" cy="3170152"/>
          </a:xfrm>
        </p:grpSpPr>
        <p:sp>
          <p:nvSpPr>
            <p:cNvPr id="6" name="Oval 3"/>
            <p:cNvSpPr/>
            <p:nvPr/>
          </p:nvSpPr>
          <p:spPr>
            <a:xfrm>
              <a:off x="0" y="0"/>
              <a:ext cx="3170152" cy="3170153"/>
            </a:xfrm>
            <a:prstGeom prst="ellipse">
              <a:avLst/>
            </a:prstGeom>
            <a:noFill/>
            <a:ln w="69850" cap="flat">
              <a:solidFill>
                <a:srgbClr val="BFBFBF">
                  <a:alpha val="30000"/>
                </a:srgbClr>
              </a:solidFill>
              <a:prstDash val="solid"/>
              <a:miter lim="8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7" name="Arc 4"/>
            <p:cNvSpPr/>
            <p:nvPr/>
          </p:nvSpPr>
          <p:spPr>
            <a:xfrm rot="10800000">
              <a:off x="1578" y="1569509"/>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grpSp>
        <p:nvGrpSpPr>
          <p:cNvPr id="8" name="Gruppieren"/>
          <p:cNvGrpSpPr/>
          <p:nvPr userDrawn="1"/>
        </p:nvGrpSpPr>
        <p:grpSpPr>
          <a:xfrm>
            <a:off x="12942482" y="4739095"/>
            <a:ext cx="3170153" cy="3170153"/>
            <a:chOff x="0" y="0"/>
            <a:chExt cx="3170151" cy="3170152"/>
          </a:xfrm>
        </p:grpSpPr>
        <p:sp>
          <p:nvSpPr>
            <p:cNvPr id="9" name="Oval 5"/>
            <p:cNvSpPr/>
            <p:nvPr/>
          </p:nvSpPr>
          <p:spPr>
            <a:xfrm>
              <a:off x="0" y="0"/>
              <a:ext cx="3170152" cy="3170153"/>
            </a:xfrm>
            <a:prstGeom prst="ellipse">
              <a:avLst/>
            </a:prstGeom>
            <a:noFill/>
            <a:ln w="69850" cap="flat">
              <a:solidFill>
                <a:srgbClr val="BFBFBF">
                  <a:alpha val="30000"/>
                </a:srgbClr>
              </a:solidFill>
              <a:prstDash val="solid"/>
              <a:miter lim="8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10" name="Arc 6"/>
            <p:cNvSpPr/>
            <p:nvPr/>
          </p:nvSpPr>
          <p:spPr>
            <a:xfrm>
              <a:off x="1732" y="17220"/>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grpSp>
        <p:nvGrpSpPr>
          <p:cNvPr id="11" name="Gruppieren"/>
          <p:cNvGrpSpPr/>
          <p:nvPr userDrawn="1"/>
        </p:nvGrpSpPr>
        <p:grpSpPr>
          <a:xfrm>
            <a:off x="17613602" y="4739095"/>
            <a:ext cx="3170153" cy="3170153"/>
            <a:chOff x="0" y="0"/>
            <a:chExt cx="3170151" cy="3170152"/>
          </a:xfrm>
        </p:grpSpPr>
        <p:sp>
          <p:nvSpPr>
            <p:cNvPr id="12" name="Oval 7"/>
            <p:cNvSpPr/>
            <p:nvPr/>
          </p:nvSpPr>
          <p:spPr>
            <a:xfrm>
              <a:off x="0" y="0"/>
              <a:ext cx="3170152" cy="3170153"/>
            </a:xfrm>
            <a:prstGeom prst="ellipse">
              <a:avLst/>
            </a:prstGeom>
            <a:noFill/>
            <a:ln w="69850" cap="flat">
              <a:solidFill>
                <a:srgbClr val="BFBFBF">
                  <a:alpha val="30000"/>
                </a:srgbClr>
              </a:solidFill>
              <a:prstDash val="solid"/>
              <a:miter lim="8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13" name="Arc 8"/>
            <p:cNvSpPr/>
            <p:nvPr/>
          </p:nvSpPr>
          <p:spPr>
            <a:xfrm rot="10800000">
              <a:off x="1578" y="1569509"/>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sp>
        <p:nvSpPr>
          <p:cNvPr id="14" name="Form"/>
          <p:cNvSpPr/>
          <p:nvPr userDrawn="1"/>
        </p:nvSpPr>
        <p:spPr>
          <a:xfrm>
            <a:off x="11895223" y="6195596"/>
            <a:ext cx="593554" cy="257151"/>
          </a:xfrm>
          <a:custGeom>
            <a:avLst/>
            <a:gdLst/>
            <a:ahLst/>
            <a:cxnLst>
              <a:cxn ang="0">
                <a:pos x="wd2" y="hd2"/>
              </a:cxn>
              <a:cxn ang="5400000">
                <a:pos x="wd2" y="hd2"/>
              </a:cxn>
              <a:cxn ang="10800000">
                <a:pos x="wd2" y="hd2"/>
              </a:cxn>
              <a:cxn ang="16200000">
                <a:pos x="wd2" y="hd2"/>
              </a:cxn>
            </a:cxnLst>
            <a:rect l="0" t="0" r="r" b="b"/>
            <a:pathLst>
              <a:path w="21600" h="21600" extrusionOk="0">
                <a:moveTo>
                  <a:pt x="16922" y="0"/>
                </a:moveTo>
                <a:lnTo>
                  <a:pt x="15846" y="2480"/>
                </a:lnTo>
                <a:lnTo>
                  <a:pt x="18690" y="9045"/>
                </a:lnTo>
                <a:lnTo>
                  <a:pt x="0" y="9045"/>
                </a:lnTo>
                <a:lnTo>
                  <a:pt x="0" y="12549"/>
                </a:lnTo>
                <a:lnTo>
                  <a:pt x="18690" y="12549"/>
                </a:lnTo>
                <a:lnTo>
                  <a:pt x="15846" y="19117"/>
                </a:lnTo>
                <a:lnTo>
                  <a:pt x="16922" y="21600"/>
                </a:lnTo>
                <a:lnTo>
                  <a:pt x="21600" y="10800"/>
                </a:lnTo>
                <a:cubicBezTo>
                  <a:pt x="21600" y="10800"/>
                  <a:pt x="16922" y="0"/>
                  <a:pt x="16922"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5" name="Form"/>
          <p:cNvSpPr/>
          <p:nvPr userDrawn="1"/>
        </p:nvSpPr>
        <p:spPr>
          <a:xfrm>
            <a:off x="16566342" y="6195596"/>
            <a:ext cx="593554" cy="257151"/>
          </a:xfrm>
          <a:custGeom>
            <a:avLst/>
            <a:gdLst/>
            <a:ahLst/>
            <a:cxnLst>
              <a:cxn ang="0">
                <a:pos x="wd2" y="hd2"/>
              </a:cxn>
              <a:cxn ang="5400000">
                <a:pos x="wd2" y="hd2"/>
              </a:cxn>
              <a:cxn ang="10800000">
                <a:pos x="wd2" y="hd2"/>
              </a:cxn>
              <a:cxn ang="16200000">
                <a:pos x="wd2" y="hd2"/>
              </a:cxn>
            </a:cxnLst>
            <a:rect l="0" t="0" r="r" b="b"/>
            <a:pathLst>
              <a:path w="21600" h="21600" extrusionOk="0">
                <a:moveTo>
                  <a:pt x="16922" y="0"/>
                </a:moveTo>
                <a:lnTo>
                  <a:pt x="15846" y="2480"/>
                </a:lnTo>
                <a:lnTo>
                  <a:pt x="18690" y="9045"/>
                </a:lnTo>
                <a:lnTo>
                  <a:pt x="0" y="9045"/>
                </a:lnTo>
                <a:lnTo>
                  <a:pt x="0" y="12549"/>
                </a:lnTo>
                <a:lnTo>
                  <a:pt x="18690" y="12549"/>
                </a:lnTo>
                <a:lnTo>
                  <a:pt x="15846" y="19117"/>
                </a:lnTo>
                <a:lnTo>
                  <a:pt x="16922" y="21600"/>
                </a:lnTo>
                <a:lnTo>
                  <a:pt x="21600" y="10800"/>
                </a:lnTo>
                <a:cubicBezTo>
                  <a:pt x="21600" y="10800"/>
                  <a:pt x="16922" y="0"/>
                  <a:pt x="16922"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8" name="Form"/>
          <p:cNvSpPr/>
          <p:nvPr userDrawn="1"/>
        </p:nvSpPr>
        <p:spPr>
          <a:xfrm>
            <a:off x="7224104" y="6195596"/>
            <a:ext cx="593554" cy="257151"/>
          </a:xfrm>
          <a:custGeom>
            <a:avLst/>
            <a:gdLst/>
            <a:ahLst/>
            <a:cxnLst>
              <a:cxn ang="0">
                <a:pos x="wd2" y="hd2"/>
              </a:cxn>
              <a:cxn ang="5400000">
                <a:pos x="wd2" y="hd2"/>
              </a:cxn>
              <a:cxn ang="10800000">
                <a:pos x="wd2" y="hd2"/>
              </a:cxn>
              <a:cxn ang="16200000">
                <a:pos x="wd2" y="hd2"/>
              </a:cxn>
            </a:cxnLst>
            <a:rect l="0" t="0" r="r" b="b"/>
            <a:pathLst>
              <a:path w="21600" h="21600" extrusionOk="0">
                <a:moveTo>
                  <a:pt x="16922" y="0"/>
                </a:moveTo>
                <a:lnTo>
                  <a:pt x="15846" y="2480"/>
                </a:lnTo>
                <a:lnTo>
                  <a:pt x="18690" y="9045"/>
                </a:lnTo>
                <a:lnTo>
                  <a:pt x="0" y="9045"/>
                </a:lnTo>
                <a:lnTo>
                  <a:pt x="0" y="12549"/>
                </a:lnTo>
                <a:lnTo>
                  <a:pt x="18690" y="12549"/>
                </a:lnTo>
                <a:lnTo>
                  <a:pt x="15846" y="19117"/>
                </a:lnTo>
                <a:lnTo>
                  <a:pt x="16922" y="21600"/>
                </a:lnTo>
                <a:lnTo>
                  <a:pt x="21600" y="10800"/>
                </a:lnTo>
                <a:cubicBezTo>
                  <a:pt x="21600" y="10800"/>
                  <a:pt x="16922" y="0"/>
                  <a:pt x="16922"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6" name="Title 15"/>
          <p:cNvSpPr>
            <a:spLocks noGrp="1"/>
          </p:cNvSpPr>
          <p:nvPr>
            <p:ph type="title"/>
          </p:nvPr>
        </p:nvSpPr>
        <p:spPr/>
        <p:txBody>
          <a:bodyPr/>
          <a:lstStyle/>
          <a:p>
            <a:r>
              <a:rPr lang="en-US"/>
              <a:t>Click to edit Master title style</a:t>
            </a:r>
          </a:p>
        </p:txBody>
      </p:sp>
      <p:sp>
        <p:nvSpPr>
          <p:cNvPr id="19"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0"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1"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2" name="Inhaltsplatzhalter 2"/>
          <p:cNvSpPr>
            <a:spLocks noGrp="1"/>
          </p:cNvSpPr>
          <p:nvPr>
            <p:ph sz="half" idx="34" hasCustomPrompt="1"/>
          </p:nvPr>
        </p:nvSpPr>
        <p:spPr>
          <a:xfrm flipH="1">
            <a:off x="3600245" y="8222302"/>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35" hasCustomPrompt="1"/>
          </p:nvPr>
        </p:nvSpPr>
        <p:spPr>
          <a:xfrm flipH="1">
            <a:off x="8271210" y="8222302"/>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36" hasCustomPrompt="1"/>
          </p:nvPr>
        </p:nvSpPr>
        <p:spPr>
          <a:xfrm flipH="1">
            <a:off x="12942175" y="8227887"/>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Inhaltsplatzhalter 2"/>
          <p:cNvSpPr>
            <a:spLocks noGrp="1"/>
          </p:cNvSpPr>
          <p:nvPr>
            <p:ph sz="half" idx="37" hasCustomPrompt="1"/>
          </p:nvPr>
        </p:nvSpPr>
        <p:spPr>
          <a:xfrm flipH="1">
            <a:off x="17613140" y="8227887"/>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359978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wot e">
    <p:spTree>
      <p:nvGrpSpPr>
        <p:cNvPr id="1" name=""/>
        <p:cNvGrpSpPr/>
        <p:nvPr/>
      </p:nvGrpSpPr>
      <p:grpSpPr>
        <a:xfrm>
          <a:off x="0" y="0"/>
          <a:ext cx="0" cy="0"/>
          <a:chOff x="0" y="0"/>
          <a:chExt cx="0" cy="0"/>
        </a:xfrm>
      </p:grpSpPr>
      <p:grpSp>
        <p:nvGrpSpPr>
          <p:cNvPr id="2" name="Gruppieren"/>
          <p:cNvGrpSpPr/>
          <p:nvPr userDrawn="1"/>
        </p:nvGrpSpPr>
        <p:grpSpPr>
          <a:xfrm>
            <a:off x="3600245" y="4739095"/>
            <a:ext cx="3170153" cy="3170153"/>
            <a:chOff x="0" y="0"/>
            <a:chExt cx="3170151" cy="3170152"/>
          </a:xfrm>
        </p:grpSpPr>
        <p:sp>
          <p:nvSpPr>
            <p:cNvPr id="3" name="Oval 1"/>
            <p:cNvSpPr/>
            <p:nvPr/>
          </p:nvSpPr>
          <p:spPr>
            <a:xfrm>
              <a:off x="0" y="0"/>
              <a:ext cx="3170152" cy="3170153"/>
            </a:xfrm>
            <a:prstGeom prst="ellipse">
              <a:avLst/>
            </a:prstGeom>
            <a:solidFill>
              <a:srgbClr val="C4C6C1"/>
            </a:solidFill>
            <a:ln w="12700" cap="flat">
              <a:noFill/>
              <a:miter lim="400000"/>
            </a:ln>
            <a:effectLst/>
          </p:spPr>
          <p:txBody>
            <a:bodyPr wrap="square" lIns="45719" tIns="45719" rIns="45719" bIns="45719" numCol="1" anchor="ctr">
              <a:noAutofit/>
            </a:bodyP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Arc 2"/>
            <p:cNvSpPr/>
            <p:nvPr/>
          </p:nvSpPr>
          <p:spPr>
            <a:xfrm>
              <a:off x="1732" y="17220"/>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grpSp>
        <p:nvGrpSpPr>
          <p:cNvPr id="5" name="Gruppieren"/>
          <p:cNvGrpSpPr/>
          <p:nvPr userDrawn="1"/>
        </p:nvGrpSpPr>
        <p:grpSpPr>
          <a:xfrm>
            <a:off x="8271364" y="4739095"/>
            <a:ext cx="3170153" cy="3170153"/>
            <a:chOff x="0" y="0"/>
            <a:chExt cx="3170151" cy="3170152"/>
          </a:xfrm>
        </p:grpSpPr>
        <p:sp>
          <p:nvSpPr>
            <p:cNvPr id="6" name="Oval 3"/>
            <p:cNvSpPr/>
            <p:nvPr/>
          </p:nvSpPr>
          <p:spPr>
            <a:xfrm>
              <a:off x="0" y="0"/>
              <a:ext cx="3170152" cy="3170153"/>
            </a:xfrm>
            <a:prstGeom prst="ellips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7" name="Arc 4"/>
            <p:cNvSpPr/>
            <p:nvPr/>
          </p:nvSpPr>
          <p:spPr>
            <a:xfrm rot="10800000">
              <a:off x="1578" y="1569509"/>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grpSp>
        <p:nvGrpSpPr>
          <p:cNvPr id="8" name="Gruppieren"/>
          <p:cNvGrpSpPr/>
          <p:nvPr userDrawn="1"/>
        </p:nvGrpSpPr>
        <p:grpSpPr>
          <a:xfrm>
            <a:off x="12942482" y="4739095"/>
            <a:ext cx="3170153" cy="3170153"/>
            <a:chOff x="0" y="0"/>
            <a:chExt cx="3170151" cy="3170152"/>
          </a:xfrm>
        </p:grpSpPr>
        <p:sp>
          <p:nvSpPr>
            <p:cNvPr id="9" name="Oval 5"/>
            <p:cNvSpPr/>
            <p:nvPr/>
          </p:nvSpPr>
          <p:spPr>
            <a:xfrm>
              <a:off x="0" y="0"/>
              <a:ext cx="3170152" cy="3170153"/>
            </a:xfrm>
            <a:prstGeom prst="ellips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10" name="Arc 6"/>
            <p:cNvSpPr/>
            <p:nvPr/>
          </p:nvSpPr>
          <p:spPr>
            <a:xfrm>
              <a:off x="1732" y="17220"/>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grpSp>
        <p:nvGrpSpPr>
          <p:cNvPr id="11" name="Gruppieren"/>
          <p:cNvGrpSpPr/>
          <p:nvPr userDrawn="1"/>
        </p:nvGrpSpPr>
        <p:grpSpPr>
          <a:xfrm>
            <a:off x="17613602" y="4739095"/>
            <a:ext cx="3170153" cy="3170153"/>
            <a:chOff x="0" y="0"/>
            <a:chExt cx="3170151" cy="3170152"/>
          </a:xfrm>
        </p:grpSpPr>
        <p:sp>
          <p:nvSpPr>
            <p:cNvPr id="12" name="Oval 7"/>
            <p:cNvSpPr/>
            <p:nvPr/>
          </p:nvSpPr>
          <p:spPr>
            <a:xfrm>
              <a:off x="0" y="0"/>
              <a:ext cx="3170152" cy="3170153"/>
            </a:xfrm>
            <a:prstGeom prst="ellips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13" name="Arc 8"/>
            <p:cNvSpPr/>
            <p:nvPr/>
          </p:nvSpPr>
          <p:spPr>
            <a:xfrm rot="10800000">
              <a:off x="1578" y="1569509"/>
              <a:ext cx="3166842" cy="15834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noFill/>
            <a:ln w="127000" cap="rnd">
              <a:solidFill>
                <a:srgbClr val="3D403E"/>
              </a:solidFill>
              <a:prstDash val="solid"/>
              <a:miter lim="800000"/>
            </a:ln>
            <a:effectLst/>
          </p:spPr>
          <p:txBody>
            <a:bodyPr wrap="square" lIns="45719" tIns="45719" rIns="45719" bIns="45719" numCol="1" anchor="ctr">
              <a:noAutofit/>
            </a:bodyP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grpSp>
      <p:sp>
        <p:nvSpPr>
          <p:cNvPr id="14" name="Form"/>
          <p:cNvSpPr/>
          <p:nvPr userDrawn="1"/>
        </p:nvSpPr>
        <p:spPr>
          <a:xfrm>
            <a:off x="11895223" y="6195596"/>
            <a:ext cx="593554" cy="257151"/>
          </a:xfrm>
          <a:custGeom>
            <a:avLst/>
            <a:gdLst/>
            <a:ahLst/>
            <a:cxnLst>
              <a:cxn ang="0">
                <a:pos x="wd2" y="hd2"/>
              </a:cxn>
              <a:cxn ang="5400000">
                <a:pos x="wd2" y="hd2"/>
              </a:cxn>
              <a:cxn ang="10800000">
                <a:pos x="wd2" y="hd2"/>
              </a:cxn>
              <a:cxn ang="16200000">
                <a:pos x="wd2" y="hd2"/>
              </a:cxn>
            </a:cxnLst>
            <a:rect l="0" t="0" r="r" b="b"/>
            <a:pathLst>
              <a:path w="21600" h="21600" extrusionOk="0">
                <a:moveTo>
                  <a:pt x="16922" y="0"/>
                </a:moveTo>
                <a:lnTo>
                  <a:pt x="15846" y="2480"/>
                </a:lnTo>
                <a:lnTo>
                  <a:pt x="18690" y="9045"/>
                </a:lnTo>
                <a:lnTo>
                  <a:pt x="0" y="9045"/>
                </a:lnTo>
                <a:lnTo>
                  <a:pt x="0" y="12549"/>
                </a:lnTo>
                <a:lnTo>
                  <a:pt x="18690" y="12549"/>
                </a:lnTo>
                <a:lnTo>
                  <a:pt x="15846" y="19117"/>
                </a:lnTo>
                <a:lnTo>
                  <a:pt x="16922" y="21600"/>
                </a:lnTo>
                <a:lnTo>
                  <a:pt x="21600" y="10800"/>
                </a:lnTo>
                <a:cubicBezTo>
                  <a:pt x="21600" y="10800"/>
                  <a:pt x="16922" y="0"/>
                  <a:pt x="16922"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5" name="Form"/>
          <p:cNvSpPr/>
          <p:nvPr userDrawn="1"/>
        </p:nvSpPr>
        <p:spPr>
          <a:xfrm>
            <a:off x="16566342" y="6195596"/>
            <a:ext cx="593554" cy="257151"/>
          </a:xfrm>
          <a:custGeom>
            <a:avLst/>
            <a:gdLst/>
            <a:ahLst/>
            <a:cxnLst>
              <a:cxn ang="0">
                <a:pos x="wd2" y="hd2"/>
              </a:cxn>
              <a:cxn ang="5400000">
                <a:pos x="wd2" y="hd2"/>
              </a:cxn>
              <a:cxn ang="10800000">
                <a:pos x="wd2" y="hd2"/>
              </a:cxn>
              <a:cxn ang="16200000">
                <a:pos x="wd2" y="hd2"/>
              </a:cxn>
            </a:cxnLst>
            <a:rect l="0" t="0" r="r" b="b"/>
            <a:pathLst>
              <a:path w="21600" h="21600" extrusionOk="0">
                <a:moveTo>
                  <a:pt x="16922" y="0"/>
                </a:moveTo>
                <a:lnTo>
                  <a:pt x="15846" y="2480"/>
                </a:lnTo>
                <a:lnTo>
                  <a:pt x="18690" y="9045"/>
                </a:lnTo>
                <a:lnTo>
                  <a:pt x="0" y="9045"/>
                </a:lnTo>
                <a:lnTo>
                  <a:pt x="0" y="12549"/>
                </a:lnTo>
                <a:lnTo>
                  <a:pt x="18690" y="12549"/>
                </a:lnTo>
                <a:lnTo>
                  <a:pt x="15846" y="19117"/>
                </a:lnTo>
                <a:lnTo>
                  <a:pt x="16922" y="21600"/>
                </a:lnTo>
                <a:lnTo>
                  <a:pt x="21600" y="10800"/>
                </a:lnTo>
                <a:cubicBezTo>
                  <a:pt x="21600" y="10800"/>
                  <a:pt x="16922" y="0"/>
                  <a:pt x="16922"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6" name="Form"/>
          <p:cNvSpPr/>
          <p:nvPr userDrawn="1"/>
        </p:nvSpPr>
        <p:spPr>
          <a:xfrm>
            <a:off x="7224104" y="6195596"/>
            <a:ext cx="593554" cy="257151"/>
          </a:xfrm>
          <a:custGeom>
            <a:avLst/>
            <a:gdLst/>
            <a:ahLst/>
            <a:cxnLst>
              <a:cxn ang="0">
                <a:pos x="wd2" y="hd2"/>
              </a:cxn>
              <a:cxn ang="5400000">
                <a:pos x="wd2" y="hd2"/>
              </a:cxn>
              <a:cxn ang="10800000">
                <a:pos x="wd2" y="hd2"/>
              </a:cxn>
              <a:cxn ang="16200000">
                <a:pos x="wd2" y="hd2"/>
              </a:cxn>
            </a:cxnLst>
            <a:rect l="0" t="0" r="r" b="b"/>
            <a:pathLst>
              <a:path w="21600" h="21600" extrusionOk="0">
                <a:moveTo>
                  <a:pt x="16922" y="0"/>
                </a:moveTo>
                <a:lnTo>
                  <a:pt x="15846" y="2480"/>
                </a:lnTo>
                <a:lnTo>
                  <a:pt x="18690" y="9045"/>
                </a:lnTo>
                <a:lnTo>
                  <a:pt x="0" y="9045"/>
                </a:lnTo>
                <a:lnTo>
                  <a:pt x="0" y="12549"/>
                </a:lnTo>
                <a:lnTo>
                  <a:pt x="18690" y="12549"/>
                </a:lnTo>
                <a:lnTo>
                  <a:pt x="15846" y="19117"/>
                </a:lnTo>
                <a:lnTo>
                  <a:pt x="16922" y="21600"/>
                </a:lnTo>
                <a:lnTo>
                  <a:pt x="21600" y="10800"/>
                </a:lnTo>
                <a:cubicBezTo>
                  <a:pt x="21600" y="10800"/>
                  <a:pt x="16922" y="0"/>
                  <a:pt x="16922"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8" name="Title 17"/>
          <p:cNvSpPr>
            <a:spLocks noGrp="1"/>
          </p:cNvSpPr>
          <p:nvPr>
            <p:ph type="title"/>
          </p:nvPr>
        </p:nvSpPr>
        <p:spPr/>
        <p:txBody>
          <a:bodyPr/>
          <a:lstStyle/>
          <a:p>
            <a:r>
              <a:rPr lang="en-US"/>
              <a:t>Click to edit Master title style</a:t>
            </a:r>
          </a:p>
        </p:txBody>
      </p:sp>
      <p:sp>
        <p:nvSpPr>
          <p:cNvPr id="19"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0" name="Inhaltsplatzhalter 2"/>
          <p:cNvSpPr>
            <a:spLocks noGrp="1"/>
          </p:cNvSpPr>
          <p:nvPr>
            <p:ph sz="half" idx="11"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1"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2" name="Inhaltsplatzhalter 2"/>
          <p:cNvSpPr>
            <a:spLocks noGrp="1"/>
          </p:cNvSpPr>
          <p:nvPr>
            <p:ph sz="half" idx="34" hasCustomPrompt="1"/>
          </p:nvPr>
        </p:nvSpPr>
        <p:spPr>
          <a:xfrm flipH="1">
            <a:off x="3600245" y="8222302"/>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35" hasCustomPrompt="1"/>
          </p:nvPr>
        </p:nvSpPr>
        <p:spPr>
          <a:xfrm flipH="1">
            <a:off x="8271210" y="8222302"/>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4" name="Inhaltsplatzhalter 2"/>
          <p:cNvSpPr>
            <a:spLocks noGrp="1"/>
          </p:cNvSpPr>
          <p:nvPr>
            <p:ph sz="half" idx="36" hasCustomPrompt="1"/>
          </p:nvPr>
        </p:nvSpPr>
        <p:spPr>
          <a:xfrm flipH="1">
            <a:off x="12942175" y="8227887"/>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5" name="Inhaltsplatzhalter 2"/>
          <p:cNvSpPr>
            <a:spLocks noGrp="1"/>
          </p:cNvSpPr>
          <p:nvPr>
            <p:ph sz="half" idx="37" hasCustomPrompt="1"/>
          </p:nvPr>
        </p:nvSpPr>
        <p:spPr>
          <a:xfrm flipH="1">
            <a:off x="17613140" y="8227887"/>
            <a:ext cx="3168576" cy="3491478"/>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040229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s b">
    <p:spTree>
      <p:nvGrpSpPr>
        <p:cNvPr id="1" name=""/>
        <p:cNvGrpSpPr/>
        <p:nvPr/>
      </p:nvGrpSpPr>
      <p:grpSpPr>
        <a:xfrm>
          <a:off x="0" y="0"/>
          <a:ext cx="0" cy="0"/>
          <a:chOff x="0" y="0"/>
          <a:chExt cx="0" cy="0"/>
        </a:xfrm>
      </p:grpSpPr>
      <p:sp>
        <p:nvSpPr>
          <p:cNvPr id="3" name="Quadrat"/>
          <p:cNvSpPr/>
          <p:nvPr userDrawn="1"/>
        </p:nvSpPr>
        <p:spPr>
          <a:xfrm>
            <a:off x="16391249" y="5721742"/>
            <a:ext cx="1968501" cy="1968502"/>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4" name="Quadrat"/>
          <p:cNvSpPr/>
          <p:nvPr userDrawn="1"/>
        </p:nvSpPr>
        <p:spPr>
          <a:xfrm>
            <a:off x="19576537" y="5721005"/>
            <a:ext cx="1968501" cy="1968501"/>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5" name="Quadrat"/>
          <p:cNvSpPr/>
          <p:nvPr userDrawn="1"/>
        </p:nvSpPr>
        <p:spPr>
          <a:xfrm>
            <a:off x="19576537" y="8868856"/>
            <a:ext cx="1968501" cy="1968502"/>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sp>
        <p:nvSpPr>
          <p:cNvPr id="6" name="Quadrat"/>
          <p:cNvSpPr/>
          <p:nvPr userDrawn="1"/>
        </p:nvSpPr>
        <p:spPr>
          <a:xfrm>
            <a:off x="16391249" y="8869594"/>
            <a:ext cx="1968501" cy="1968502"/>
          </a:xfrm>
          <a:prstGeom prst="rect">
            <a:avLst/>
          </a:prstGeom>
          <a:solidFill>
            <a:srgbClr val="3D403E"/>
          </a:solidFill>
          <a:ln w="12700">
            <a:miter lim="400000"/>
          </a:ln>
        </p:spPr>
        <p:txBody>
          <a:bodyPr lIns="50800" tIns="50800" rIns="50800" bIns="50800" anchor="ctr"/>
          <a:lstStyle/>
          <a:p>
            <a:pPr>
              <a:lnSpc>
                <a:spcPct val="120000"/>
              </a:lnSpc>
              <a:defRPr sz="2600" i="0" spc="0">
                <a:solidFill>
                  <a:srgbClr val="DCDEE0"/>
                </a:solidFill>
                <a:latin typeface="Open Sans"/>
                <a:ea typeface="Open Sans"/>
                <a:cs typeface="Open Sans"/>
                <a:sym typeface="Open Sans"/>
              </a:defRPr>
            </a:pPr>
            <a:endParaRPr dirty="0"/>
          </a:p>
        </p:txBody>
      </p:sp>
      <p:grpSp>
        <p:nvGrpSpPr>
          <p:cNvPr id="7" name="Group 6"/>
          <p:cNvGrpSpPr/>
          <p:nvPr userDrawn="1"/>
        </p:nvGrpSpPr>
        <p:grpSpPr>
          <a:xfrm rot="5400000">
            <a:off x="18757989" y="4542050"/>
            <a:ext cx="420310" cy="7475738"/>
            <a:chOff x="154880" y="0"/>
            <a:chExt cx="420308" cy="7475736"/>
          </a:xfrm>
        </p:grpSpPr>
        <p:sp>
          <p:nvSpPr>
            <p:cNvPr id="8" name="Straight Connector 16"/>
            <p:cNvSpPr/>
            <p:nvPr/>
          </p:nvSpPr>
          <p:spPr>
            <a:xfrm flipH="1">
              <a:off x="365035" y="380667"/>
              <a:ext cx="1" cy="6714402"/>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9" name="Isosceles Triangle 17"/>
            <p:cNvSpPr/>
            <p:nvPr/>
          </p:nvSpPr>
          <p:spPr>
            <a:xfrm>
              <a:off x="162786" y="0"/>
              <a:ext cx="404499" cy="38066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10" name="Isosceles Triangle 18"/>
            <p:cNvSpPr/>
            <p:nvPr/>
          </p:nvSpPr>
          <p:spPr>
            <a:xfrm rot="10800000">
              <a:off x="154880" y="7095068"/>
              <a:ext cx="420310" cy="380669"/>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grpSp>
        <p:nvGrpSpPr>
          <p:cNvPr id="11" name="Group 6"/>
          <p:cNvGrpSpPr/>
          <p:nvPr userDrawn="1"/>
        </p:nvGrpSpPr>
        <p:grpSpPr>
          <a:xfrm>
            <a:off x="18757989" y="4542050"/>
            <a:ext cx="420310" cy="7475738"/>
            <a:chOff x="154880" y="0"/>
            <a:chExt cx="420308" cy="7475736"/>
          </a:xfrm>
        </p:grpSpPr>
        <p:sp>
          <p:nvSpPr>
            <p:cNvPr id="12" name="Straight Connector 16"/>
            <p:cNvSpPr/>
            <p:nvPr/>
          </p:nvSpPr>
          <p:spPr>
            <a:xfrm flipH="1">
              <a:off x="365035" y="380667"/>
              <a:ext cx="1" cy="6714402"/>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13" name="Isosceles Triangle 17"/>
            <p:cNvSpPr/>
            <p:nvPr/>
          </p:nvSpPr>
          <p:spPr>
            <a:xfrm>
              <a:off x="162786" y="0"/>
              <a:ext cx="404499" cy="38066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14" name="Isosceles Triangle 18"/>
            <p:cNvSpPr/>
            <p:nvPr/>
          </p:nvSpPr>
          <p:spPr>
            <a:xfrm rot="10800000">
              <a:off x="154880" y="7095068"/>
              <a:ext cx="420310" cy="380669"/>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sp>
        <p:nvSpPr>
          <p:cNvPr id="2" name="Title 1"/>
          <p:cNvSpPr>
            <a:spLocks noGrp="1"/>
          </p:cNvSpPr>
          <p:nvPr>
            <p:ph type="title"/>
          </p:nvPr>
        </p:nvSpPr>
        <p:spPr/>
        <p:txBody>
          <a:bodyPr/>
          <a:lstStyle/>
          <a:p>
            <a:r>
              <a:rPr lang="en-US"/>
              <a:t>Click to edit Master title style</a:t>
            </a:r>
          </a:p>
        </p:txBody>
      </p:sp>
      <p:sp>
        <p:nvSpPr>
          <p:cNvPr id="1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8"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9"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Text Placeholder 5"/>
          <p:cNvSpPr>
            <a:spLocks noGrp="1"/>
          </p:cNvSpPr>
          <p:nvPr>
            <p:ph type="body" sz="quarter" idx="22"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709691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s c">
    <p:spTree>
      <p:nvGrpSpPr>
        <p:cNvPr id="1" name=""/>
        <p:cNvGrpSpPr/>
        <p:nvPr/>
      </p:nvGrpSpPr>
      <p:grpSpPr>
        <a:xfrm>
          <a:off x="0" y="0"/>
          <a:ext cx="0" cy="0"/>
          <a:chOff x="0" y="0"/>
          <a:chExt cx="0" cy="0"/>
        </a:xfrm>
      </p:grpSpPr>
      <p:sp>
        <p:nvSpPr>
          <p:cNvPr id="2" name="Polygon"/>
          <p:cNvSpPr/>
          <p:nvPr userDrawn="1"/>
        </p:nvSpPr>
        <p:spPr>
          <a:xfrm>
            <a:off x="19580505" y="5574059"/>
            <a:ext cx="1960566" cy="22638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D403E"/>
          </a:solidFill>
          <a:ln w="12700">
            <a:miter lim="400000"/>
          </a:ln>
        </p:spPr>
        <p:txBody>
          <a:bodyPr lIns="50800" tIns="50800" rIns="50800" bIns="50800" anchor="ctr"/>
          <a:lstStyle/>
          <a:p>
            <a:pPr>
              <a:lnSpc>
                <a:spcPct val="120000"/>
              </a:lnSpc>
              <a:defRPr sz="7200" i="0" spc="0">
                <a:solidFill>
                  <a:srgbClr val="000000"/>
                </a:solidFill>
              </a:defRPr>
            </a:pPr>
            <a:endParaRPr dirty="0"/>
          </a:p>
        </p:txBody>
      </p:sp>
      <p:sp>
        <p:nvSpPr>
          <p:cNvPr id="3" name="Polygon"/>
          <p:cNvSpPr/>
          <p:nvPr userDrawn="1"/>
        </p:nvSpPr>
        <p:spPr>
          <a:xfrm>
            <a:off x="16395217" y="5574059"/>
            <a:ext cx="1960566" cy="22638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D403E"/>
          </a:solidFill>
          <a:ln w="12700">
            <a:miter lim="400000"/>
          </a:ln>
        </p:spPr>
        <p:txBody>
          <a:bodyPr lIns="50800" tIns="50800" rIns="50800" bIns="50800" anchor="ctr"/>
          <a:lstStyle/>
          <a:p>
            <a:pPr>
              <a:lnSpc>
                <a:spcPct val="120000"/>
              </a:lnSpc>
              <a:defRPr sz="7200" i="0" spc="0">
                <a:solidFill>
                  <a:srgbClr val="000000"/>
                </a:solidFill>
              </a:defRPr>
            </a:pPr>
            <a:endParaRPr dirty="0"/>
          </a:p>
        </p:txBody>
      </p:sp>
      <p:sp>
        <p:nvSpPr>
          <p:cNvPr id="4" name="Polygon"/>
          <p:cNvSpPr/>
          <p:nvPr userDrawn="1"/>
        </p:nvSpPr>
        <p:spPr>
          <a:xfrm>
            <a:off x="19580505" y="8721174"/>
            <a:ext cx="1960566" cy="22638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D403E"/>
          </a:solidFill>
          <a:ln w="12700">
            <a:miter lim="400000"/>
          </a:ln>
        </p:spPr>
        <p:txBody>
          <a:bodyPr lIns="50800" tIns="50800" rIns="50800" bIns="50800" anchor="ctr"/>
          <a:lstStyle/>
          <a:p>
            <a:pPr>
              <a:lnSpc>
                <a:spcPct val="120000"/>
              </a:lnSpc>
              <a:defRPr sz="7200" i="0" spc="0">
                <a:solidFill>
                  <a:srgbClr val="000000"/>
                </a:solidFill>
              </a:defRPr>
            </a:pPr>
            <a:endParaRPr dirty="0"/>
          </a:p>
        </p:txBody>
      </p:sp>
      <p:sp>
        <p:nvSpPr>
          <p:cNvPr id="5" name="Polygon"/>
          <p:cNvSpPr/>
          <p:nvPr userDrawn="1"/>
        </p:nvSpPr>
        <p:spPr>
          <a:xfrm>
            <a:off x="16395217" y="8721174"/>
            <a:ext cx="1960566" cy="22638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3D403E"/>
          </a:solidFill>
          <a:ln w="12700">
            <a:miter lim="400000"/>
          </a:ln>
        </p:spPr>
        <p:txBody>
          <a:bodyPr lIns="50800" tIns="50800" rIns="50800" bIns="50800" anchor="ctr"/>
          <a:lstStyle/>
          <a:p>
            <a:pPr>
              <a:lnSpc>
                <a:spcPct val="120000"/>
              </a:lnSpc>
              <a:defRPr sz="7200" i="0" spc="0">
                <a:solidFill>
                  <a:srgbClr val="000000"/>
                </a:solidFill>
              </a:defRPr>
            </a:pPr>
            <a:endParaRPr dirty="0"/>
          </a:p>
        </p:txBody>
      </p:sp>
      <p:grpSp>
        <p:nvGrpSpPr>
          <p:cNvPr id="6" name="Group 6"/>
          <p:cNvGrpSpPr/>
          <p:nvPr userDrawn="1"/>
        </p:nvGrpSpPr>
        <p:grpSpPr>
          <a:xfrm rot="5400000">
            <a:off x="18757989" y="4542050"/>
            <a:ext cx="420310" cy="7475738"/>
            <a:chOff x="154880" y="0"/>
            <a:chExt cx="420308" cy="7475736"/>
          </a:xfrm>
        </p:grpSpPr>
        <p:sp>
          <p:nvSpPr>
            <p:cNvPr id="7" name="Straight Connector 16"/>
            <p:cNvSpPr/>
            <p:nvPr/>
          </p:nvSpPr>
          <p:spPr>
            <a:xfrm flipH="1">
              <a:off x="365035" y="380667"/>
              <a:ext cx="1" cy="6714402"/>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8" name="Isosceles Triangle 17"/>
            <p:cNvSpPr/>
            <p:nvPr/>
          </p:nvSpPr>
          <p:spPr>
            <a:xfrm>
              <a:off x="162786" y="0"/>
              <a:ext cx="404499" cy="38066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9" name="Isosceles Triangle 18"/>
            <p:cNvSpPr/>
            <p:nvPr/>
          </p:nvSpPr>
          <p:spPr>
            <a:xfrm rot="10800000">
              <a:off x="154880" y="7095068"/>
              <a:ext cx="420310" cy="380669"/>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grpSp>
        <p:nvGrpSpPr>
          <p:cNvPr id="10" name="Group 6"/>
          <p:cNvGrpSpPr/>
          <p:nvPr userDrawn="1"/>
        </p:nvGrpSpPr>
        <p:grpSpPr>
          <a:xfrm>
            <a:off x="18757989" y="4542050"/>
            <a:ext cx="420310" cy="7475738"/>
            <a:chOff x="154880" y="0"/>
            <a:chExt cx="420308" cy="7475736"/>
          </a:xfrm>
        </p:grpSpPr>
        <p:sp>
          <p:nvSpPr>
            <p:cNvPr id="11" name="Straight Connector 16"/>
            <p:cNvSpPr/>
            <p:nvPr/>
          </p:nvSpPr>
          <p:spPr>
            <a:xfrm flipH="1">
              <a:off x="365035" y="380667"/>
              <a:ext cx="1" cy="6714402"/>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12" name="Isosceles Triangle 17"/>
            <p:cNvSpPr/>
            <p:nvPr/>
          </p:nvSpPr>
          <p:spPr>
            <a:xfrm>
              <a:off x="162786" y="0"/>
              <a:ext cx="404499" cy="38066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13" name="Isosceles Triangle 18"/>
            <p:cNvSpPr/>
            <p:nvPr/>
          </p:nvSpPr>
          <p:spPr>
            <a:xfrm rot="10800000">
              <a:off x="154880" y="7095068"/>
              <a:ext cx="420310" cy="380669"/>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sp>
        <p:nvSpPr>
          <p:cNvPr id="14" name="Title 13"/>
          <p:cNvSpPr>
            <a:spLocks noGrp="1"/>
          </p:cNvSpPr>
          <p:nvPr>
            <p:ph type="title"/>
          </p:nvPr>
        </p:nvSpPr>
        <p:spPr/>
        <p:txBody>
          <a:bodyPr/>
          <a:lstStyle/>
          <a:p>
            <a:r>
              <a:rPr lang="en-US"/>
              <a:t>Click to edit Master title style</a:t>
            </a:r>
          </a:p>
        </p:txBody>
      </p:sp>
      <p:sp>
        <p:nvSpPr>
          <p:cNvPr id="1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8"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9"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Text Placeholder 5"/>
          <p:cNvSpPr>
            <a:spLocks noGrp="1"/>
          </p:cNvSpPr>
          <p:nvPr>
            <p:ph type="body" sz="quarter" idx="22"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655768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s d">
    <p:spTree>
      <p:nvGrpSpPr>
        <p:cNvPr id="1" name=""/>
        <p:cNvGrpSpPr/>
        <p:nvPr/>
      </p:nvGrpSpPr>
      <p:grpSpPr>
        <a:xfrm>
          <a:off x="0" y="0"/>
          <a:ext cx="0" cy="0"/>
          <a:chOff x="0" y="0"/>
          <a:chExt cx="0" cy="0"/>
        </a:xfrm>
      </p:grpSpPr>
      <p:sp>
        <p:nvSpPr>
          <p:cNvPr id="2" name="Kreis"/>
          <p:cNvSpPr/>
          <p:nvPr userDrawn="1"/>
        </p:nvSpPr>
        <p:spPr>
          <a:xfrm>
            <a:off x="19576537" y="5721742"/>
            <a:ext cx="1968501" cy="1968501"/>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 name="Kreis"/>
          <p:cNvSpPr/>
          <p:nvPr userDrawn="1"/>
        </p:nvSpPr>
        <p:spPr>
          <a:xfrm>
            <a:off x="16391249" y="5721742"/>
            <a:ext cx="1968501" cy="1968501"/>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Kreis"/>
          <p:cNvSpPr/>
          <p:nvPr userDrawn="1"/>
        </p:nvSpPr>
        <p:spPr>
          <a:xfrm>
            <a:off x="19576537" y="8869595"/>
            <a:ext cx="1968501" cy="1968501"/>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Kreis"/>
          <p:cNvSpPr/>
          <p:nvPr userDrawn="1"/>
        </p:nvSpPr>
        <p:spPr>
          <a:xfrm>
            <a:off x="16391249" y="8869595"/>
            <a:ext cx="1968501" cy="1968501"/>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grpSp>
        <p:nvGrpSpPr>
          <p:cNvPr id="6" name="Group 6"/>
          <p:cNvGrpSpPr/>
          <p:nvPr userDrawn="1"/>
        </p:nvGrpSpPr>
        <p:grpSpPr>
          <a:xfrm rot="5400000">
            <a:off x="18757989" y="4542050"/>
            <a:ext cx="420310" cy="7475738"/>
            <a:chOff x="154880" y="0"/>
            <a:chExt cx="420308" cy="7475736"/>
          </a:xfrm>
        </p:grpSpPr>
        <p:sp>
          <p:nvSpPr>
            <p:cNvPr id="7" name="Straight Connector 16"/>
            <p:cNvSpPr/>
            <p:nvPr/>
          </p:nvSpPr>
          <p:spPr>
            <a:xfrm flipH="1">
              <a:off x="365035" y="380667"/>
              <a:ext cx="1" cy="6714402"/>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8" name="Isosceles Triangle 17"/>
            <p:cNvSpPr/>
            <p:nvPr/>
          </p:nvSpPr>
          <p:spPr>
            <a:xfrm>
              <a:off x="162786" y="0"/>
              <a:ext cx="404499" cy="38066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9" name="Isosceles Triangle 18"/>
            <p:cNvSpPr/>
            <p:nvPr/>
          </p:nvSpPr>
          <p:spPr>
            <a:xfrm rot="10800000">
              <a:off x="154880" y="7095068"/>
              <a:ext cx="420310" cy="380669"/>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grpSp>
        <p:nvGrpSpPr>
          <p:cNvPr id="10" name="Group 6"/>
          <p:cNvGrpSpPr/>
          <p:nvPr userDrawn="1"/>
        </p:nvGrpSpPr>
        <p:grpSpPr>
          <a:xfrm>
            <a:off x="18757989" y="4542050"/>
            <a:ext cx="420310" cy="7475738"/>
            <a:chOff x="154880" y="0"/>
            <a:chExt cx="420308" cy="7475736"/>
          </a:xfrm>
        </p:grpSpPr>
        <p:sp>
          <p:nvSpPr>
            <p:cNvPr id="11" name="Straight Connector 16"/>
            <p:cNvSpPr/>
            <p:nvPr/>
          </p:nvSpPr>
          <p:spPr>
            <a:xfrm flipH="1">
              <a:off x="365035" y="380667"/>
              <a:ext cx="1" cy="6714402"/>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12" name="Isosceles Triangle 17"/>
            <p:cNvSpPr/>
            <p:nvPr/>
          </p:nvSpPr>
          <p:spPr>
            <a:xfrm>
              <a:off x="162786" y="0"/>
              <a:ext cx="404499" cy="38066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13" name="Isosceles Triangle 18"/>
            <p:cNvSpPr/>
            <p:nvPr/>
          </p:nvSpPr>
          <p:spPr>
            <a:xfrm rot="10800000">
              <a:off x="154880" y="7095068"/>
              <a:ext cx="420310" cy="380669"/>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sp>
        <p:nvSpPr>
          <p:cNvPr id="14" name="Title 13"/>
          <p:cNvSpPr>
            <a:spLocks noGrp="1"/>
          </p:cNvSpPr>
          <p:nvPr>
            <p:ph type="title"/>
          </p:nvPr>
        </p:nvSpPr>
        <p:spPr/>
        <p:txBody>
          <a:bodyPr/>
          <a:lstStyle/>
          <a:p>
            <a:r>
              <a:rPr lang="en-US"/>
              <a:t>Click to edit Master title style</a:t>
            </a:r>
          </a:p>
        </p:txBody>
      </p:sp>
      <p:sp>
        <p:nvSpPr>
          <p:cNvPr id="17"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8"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9"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0" name="Text Placeholder 5"/>
          <p:cNvSpPr>
            <a:spLocks noGrp="1"/>
          </p:cNvSpPr>
          <p:nvPr>
            <p:ph type="body" sz="quarter" idx="22"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854894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s e">
    <p:spTree>
      <p:nvGrpSpPr>
        <p:cNvPr id="1" name=""/>
        <p:cNvGrpSpPr/>
        <p:nvPr/>
      </p:nvGrpSpPr>
      <p:grpSpPr>
        <a:xfrm>
          <a:off x="0" y="0"/>
          <a:ext cx="0" cy="0"/>
          <a:chOff x="0" y="0"/>
          <a:chExt cx="0" cy="0"/>
        </a:xfrm>
      </p:grpSpPr>
      <p:grpSp>
        <p:nvGrpSpPr>
          <p:cNvPr id="2" name="Group 6"/>
          <p:cNvGrpSpPr/>
          <p:nvPr userDrawn="1"/>
        </p:nvGrpSpPr>
        <p:grpSpPr>
          <a:xfrm rot="5400000">
            <a:off x="11991495" y="-218774"/>
            <a:ext cx="401010" cy="14415362"/>
            <a:chOff x="503387" y="0"/>
            <a:chExt cx="401009" cy="14415360"/>
          </a:xfrm>
        </p:grpSpPr>
        <p:sp>
          <p:nvSpPr>
            <p:cNvPr id="3" name="Straight Connector 16"/>
            <p:cNvSpPr/>
            <p:nvPr/>
          </p:nvSpPr>
          <p:spPr>
            <a:xfrm flipH="1">
              <a:off x="703891" y="734036"/>
              <a:ext cx="1" cy="12947288"/>
            </a:xfrm>
            <a:prstGeom prst="line">
              <a:avLst/>
            </a:prstGeom>
            <a:solidFill>
              <a:srgbClr val="F2F2F2"/>
            </a:solidFill>
            <a:ln w="76200" cap="flat">
              <a:solidFill>
                <a:srgbClr val="C4C6C1"/>
              </a:solidFill>
              <a:prstDash val="solid"/>
              <a:miter lim="800000"/>
            </a:ln>
            <a:effectLst/>
          </p:spPr>
          <p:txBody>
            <a:bodyPr wrap="square" lIns="45719" tIns="45719" rIns="45719" bIns="45719" numCol="1" anchor="t">
              <a:noAutofit/>
            </a:bodyPr>
            <a:lstStyle/>
            <a:p>
              <a:pPr defTabSz="914400">
                <a:defRPr sz="1800" i="0" spc="0">
                  <a:solidFill>
                    <a:srgbClr val="7D7D7D"/>
                  </a:solidFill>
                  <a:latin typeface="Raleway"/>
                  <a:ea typeface="Raleway"/>
                  <a:cs typeface="Raleway"/>
                  <a:sym typeface="Raleway"/>
                </a:defRPr>
              </a:pPr>
              <a:endParaRPr dirty="0"/>
            </a:p>
          </p:txBody>
        </p:sp>
        <p:sp>
          <p:nvSpPr>
            <p:cNvPr id="4" name="Isosceles Triangle 17"/>
            <p:cNvSpPr/>
            <p:nvPr/>
          </p:nvSpPr>
          <p:spPr>
            <a:xfrm>
              <a:off x="506601" y="0"/>
              <a:ext cx="394583" cy="734037"/>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sp>
          <p:nvSpPr>
            <p:cNvPr id="5" name="Isosceles Triangle 18"/>
            <p:cNvSpPr/>
            <p:nvPr/>
          </p:nvSpPr>
          <p:spPr>
            <a:xfrm rot="10800000">
              <a:off x="503387" y="13681323"/>
              <a:ext cx="401010" cy="734038"/>
            </a:xfrm>
            <a:prstGeom prst="triangle">
              <a:avLst/>
            </a:prstGeom>
            <a:solidFill>
              <a:srgbClr val="C4C6C1"/>
            </a:solidFill>
            <a:ln w="12700" cap="flat">
              <a:noFill/>
              <a:miter lim="400000"/>
            </a:ln>
            <a:effectLst/>
          </p:spPr>
          <p:txBody>
            <a:bodyPr wrap="square" lIns="45719" tIns="45719" rIns="45719" bIns="45719" numCol="1" anchor="ctr">
              <a:noAutofit/>
            </a:bodyPr>
            <a:lstStyle/>
            <a:p>
              <a:pPr algn="ctr" defTabSz="914400">
                <a:defRPr sz="1800" i="0" spc="0">
                  <a:solidFill>
                    <a:srgbClr val="FFFFFF"/>
                  </a:solidFill>
                  <a:latin typeface="Raleway"/>
                  <a:ea typeface="Raleway"/>
                  <a:cs typeface="Raleway"/>
                  <a:sym typeface="Raleway"/>
                </a:defRPr>
              </a:pPr>
              <a:endParaRPr dirty="0"/>
            </a:p>
          </p:txBody>
        </p:sp>
      </p:grpSp>
      <p:sp>
        <p:nvSpPr>
          <p:cNvPr id="10" name="Arc 2"/>
          <p:cNvSpPr/>
          <p:nvPr userDrawn="1"/>
        </p:nvSpPr>
        <p:spPr>
          <a:xfrm>
            <a:off x="3568934" y="4855748"/>
            <a:ext cx="4308672" cy="21543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69850" cap="rnd">
            <a:solidFill>
              <a:srgbClr val="3D403E"/>
            </a:solidFill>
            <a:miter/>
          </a:ln>
        </p:spPr>
        <p:txBody>
          <a:bodyPr lIns="45719" rIns="45719" anchor="ct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sp>
        <p:nvSpPr>
          <p:cNvPr id="11" name="Arc 4"/>
          <p:cNvSpPr/>
          <p:nvPr userDrawn="1"/>
        </p:nvSpPr>
        <p:spPr>
          <a:xfrm rot="10800000">
            <a:off x="7881900" y="6967728"/>
            <a:ext cx="4308672" cy="21543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69850" cap="rnd">
            <a:solidFill>
              <a:srgbClr val="3D403E"/>
            </a:solidFill>
            <a:miter/>
          </a:ln>
        </p:spPr>
        <p:txBody>
          <a:bodyPr lIns="45719" rIns="45719" anchor="ct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sp>
        <p:nvSpPr>
          <p:cNvPr id="12" name="Arc 6"/>
          <p:cNvSpPr/>
          <p:nvPr userDrawn="1"/>
        </p:nvSpPr>
        <p:spPr>
          <a:xfrm>
            <a:off x="12193427" y="4855748"/>
            <a:ext cx="4308672" cy="21543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69850" cap="rnd">
            <a:solidFill>
              <a:srgbClr val="3D403E"/>
            </a:solidFill>
            <a:miter/>
          </a:ln>
        </p:spPr>
        <p:txBody>
          <a:bodyPr lIns="45719" rIns="45719" anchor="ct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sp>
        <p:nvSpPr>
          <p:cNvPr id="13" name="Arc 8"/>
          <p:cNvSpPr/>
          <p:nvPr userDrawn="1"/>
        </p:nvSpPr>
        <p:spPr>
          <a:xfrm rot="10800000">
            <a:off x="16506392" y="6967728"/>
            <a:ext cx="4308672" cy="21543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path>
            </a:pathLst>
          </a:custGeom>
          <a:ln w="69850" cap="rnd">
            <a:solidFill>
              <a:srgbClr val="3D403E"/>
            </a:solidFill>
            <a:miter/>
          </a:ln>
        </p:spPr>
        <p:txBody>
          <a:bodyPr lIns="45719" rIns="45719" anchor="ctr"/>
          <a:lstStyle/>
          <a:p>
            <a:pPr algn="ctr" defTabSz="914400">
              <a:defRPr sz="1800" i="0" spc="0">
                <a:solidFill>
                  <a:srgbClr val="7D7D7D"/>
                </a:solidFill>
                <a:latin typeface="Roboto Condensed Light"/>
                <a:ea typeface="Roboto Condensed Light"/>
                <a:cs typeface="Roboto Condensed Light"/>
                <a:sym typeface="Roboto Condensed Light"/>
              </a:defRPr>
            </a:pPr>
            <a:endParaRPr dirty="0"/>
          </a:p>
        </p:txBody>
      </p:sp>
      <p:sp>
        <p:nvSpPr>
          <p:cNvPr id="30" name="Kreis"/>
          <p:cNvSpPr/>
          <p:nvPr userDrawn="1"/>
        </p:nvSpPr>
        <p:spPr>
          <a:xfrm>
            <a:off x="2840895" y="6242037"/>
            <a:ext cx="1493740" cy="1493738"/>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2" name="Kreis"/>
          <p:cNvSpPr/>
          <p:nvPr userDrawn="1"/>
        </p:nvSpPr>
        <p:spPr>
          <a:xfrm>
            <a:off x="11451495" y="6242037"/>
            <a:ext cx="1493740" cy="1493738"/>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4" name="Kreis"/>
          <p:cNvSpPr/>
          <p:nvPr userDrawn="1"/>
        </p:nvSpPr>
        <p:spPr>
          <a:xfrm>
            <a:off x="15742395" y="6242037"/>
            <a:ext cx="1493740" cy="1493738"/>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7" name="Kreis"/>
          <p:cNvSpPr/>
          <p:nvPr userDrawn="1"/>
        </p:nvSpPr>
        <p:spPr>
          <a:xfrm>
            <a:off x="20027723" y="6242037"/>
            <a:ext cx="1493740" cy="1493738"/>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1" name="Kreis"/>
          <p:cNvSpPr/>
          <p:nvPr userDrawn="1"/>
        </p:nvSpPr>
        <p:spPr>
          <a:xfrm>
            <a:off x="7145717" y="6209492"/>
            <a:ext cx="1493740" cy="1493738"/>
          </a:xfrm>
          <a:prstGeom prst="ellipse">
            <a:avLst/>
          </a:prstGeom>
          <a:solidFill>
            <a:srgbClr val="3D403E"/>
          </a:solidFill>
          <a:ln w="12700">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19" name="Text Placeholder 4"/>
          <p:cNvSpPr>
            <a:spLocks noGrp="1"/>
          </p:cNvSpPr>
          <p:nvPr>
            <p:ph type="body" sz="quarter" idx="10"/>
          </p:nvPr>
        </p:nvSpPr>
        <p:spPr>
          <a:xfrm>
            <a:off x="1595438" y="257175"/>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4" name="Title 13"/>
          <p:cNvSpPr>
            <a:spLocks noGrp="1"/>
          </p:cNvSpPr>
          <p:nvPr>
            <p:ph type="title"/>
          </p:nvPr>
        </p:nvSpPr>
        <p:spPr/>
        <p:txBody>
          <a:bodyPr/>
          <a:lstStyle/>
          <a:p>
            <a:r>
              <a:rPr lang="en-US"/>
              <a:t>Click to edit Master title style</a:t>
            </a:r>
          </a:p>
        </p:txBody>
      </p:sp>
      <p:sp>
        <p:nvSpPr>
          <p:cNvPr id="21"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3" name="Text Placeholder 5"/>
          <p:cNvSpPr>
            <a:spLocks noGrp="1"/>
          </p:cNvSpPr>
          <p:nvPr>
            <p:ph type="body" sz="quarter" idx="22"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70722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s f">
    <p:spTree>
      <p:nvGrpSpPr>
        <p:cNvPr id="1" name=""/>
        <p:cNvGrpSpPr/>
        <p:nvPr/>
      </p:nvGrpSpPr>
      <p:grpSpPr>
        <a:xfrm>
          <a:off x="0" y="0"/>
          <a:ext cx="0" cy="0"/>
          <a:chOff x="0" y="0"/>
          <a:chExt cx="0" cy="0"/>
        </a:xfrm>
      </p:grpSpPr>
      <p:sp>
        <p:nvSpPr>
          <p:cNvPr id="2" name="Oval 1"/>
          <p:cNvSpPr/>
          <p:nvPr userDrawn="1"/>
        </p:nvSpPr>
        <p:spPr>
          <a:xfrm>
            <a:off x="2316223" y="4832318"/>
            <a:ext cx="4313177" cy="4313177"/>
          </a:xfrm>
          <a:prstGeom prst="ellipse">
            <a:avLst/>
          </a:prstGeom>
          <a:ln w="69850">
            <a:solidFill>
              <a:srgbClr val="BFBFBF">
                <a:alpha val="30000"/>
              </a:srgbClr>
            </a:solidFill>
            <a:miter/>
          </a:ln>
        </p:spPr>
        <p:txBody>
          <a:bodyPr lIns="45719" rIns="45719" anchor="ct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3" name="Oval 3"/>
          <p:cNvSpPr/>
          <p:nvPr userDrawn="1"/>
        </p:nvSpPr>
        <p:spPr>
          <a:xfrm>
            <a:off x="7455468" y="4832318"/>
            <a:ext cx="4313177" cy="4313177"/>
          </a:xfrm>
          <a:prstGeom prst="ellipse">
            <a:avLst/>
          </a:prstGeom>
          <a:ln w="69850">
            <a:solidFill>
              <a:srgbClr val="BFBFBF">
                <a:alpha val="30000"/>
              </a:srgbClr>
            </a:solidFill>
            <a:miter/>
          </a:ln>
        </p:spPr>
        <p:txBody>
          <a:bodyPr lIns="45719" rIns="45719" anchor="ct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4" name="Oval 5"/>
          <p:cNvSpPr/>
          <p:nvPr userDrawn="1"/>
        </p:nvSpPr>
        <p:spPr>
          <a:xfrm>
            <a:off x="12594713" y="4832318"/>
            <a:ext cx="4313177" cy="4313177"/>
          </a:xfrm>
          <a:prstGeom prst="ellipse">
            <a:avLst/>
          </a:prstGeom>
          <a:ln w="69850">
            <a:solidFill>
              <a:srgbClr val="BFBFBF">
                <a:alpha val="30000"/>
              </a:srgbClr>
            </a:solidFill>
            <a:miter/>
          </a:ln>
        </p:spPr>
        <p:txBody>
          <a:bodyPr lIns="45719" rIns="45719" anchor="ct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5" name="Oval 7"/>
          <p:cNvSpPr/>
          <p:nvPr userDrawn="1"/>
        </p:nvSpPr>
        <p:spPr>
          <a:xfrm>
            <a:off x="17733957" y="4832318"/>
            <a:ext cx="4313177" cy="4313177"/>
          </a:xfrm>
          <a:prstGeom prst="ellipse">
            <a:avLst/>
          </a:prstGeom>
          <a:ln w="69850">
            <a:solidFill>
              <a:srgbClr val="BFBFBF">
                <a:alpha val="30000"/>
              </a:srgbClr>
            </a:solidFill>
            <a:miter/>
          </a:ln>
        </p:spPr>
        <p:txBody>
          <a:bodyPr lIns="45719" rIns="45719" anchor="ctr"/>
          <a:lstStyle/>
          <a:p>
            <a:pPr algn="ctr" defTabSz="914400">
              <a:defRPr sz="1800" i="0" spc="0">
                <a:solidFill>
                  <a:srgbClr val="FFFFFF"/>
                </a:solidFill>
                <a:latin typeface="Roboto Condensed Light"/>
                <a:ea typeface="Roboto Condensed Light"/>
                <a:cs typeface="Roboto Condensed Light"/>
                <a:sym typeface="Roboto Condensed Light"/>
              </a:defRPr>
            </a:pPr>
            <a:endParaRPr dirty="0"/>
          </a:p>
        </p:txBody>
      </p:sp>
      <p:sp>
        <p:nvSpPr>
          <p:cNvPr id="10" name="Title 9"/>
          <p:cNvSpPr>
            <a:spLocks noGrp="1"/>
          </p:cNvSpPr>
          <p:nvPr>
            <p:ph type="title"/>
          </p:nvPr>
        </p:nvSpPr>
        <p:spPr/>
        <p:txBody>
          <a:bodyPr/>
          <a:lstStyle/>
          <a:p>
            <a:r>
              <a:rPr lang="en-US"/>
              <a:t>Click to edit Master title style</a:t>
            </a:r>
          </a:p>
        </p:txBody>
      </p:sp>
      <p:sp>
        <p:nvSpPr>
          <p:cNvPr id="1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3"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5" name="Text Placeholder 5"/>
          <p:cNvSpPr>
            <a:spLocks noGrp="1"/>
          </p:cNvSpPr>
          <p:nvPr>
            <p:ph type="body" sz="quarter" idx="23"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0" name="Inhaltsplatzhalter 2"/>
          <p:cNvSpPr>
            <a:spLocks noGrp="1"/>
          </p:cNvSpPr>
          <p:nvPr>
            <p:ph sz="half" idx="34" hasCustomPrompt="1"/>
          </p:nvPr>
        </p:nvSpPr>
        <p:spPr>
          <a:xfrm flipH="1">
            <a:off x="2420881" y="9544220"/>
            <a:ext cx="4103860" cy="2595335"/>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Inhaltsplatzhalter 2"/>
          <p:cNvSpPr>
            <a:spLocks noGrp="1"/>
          </p:cNvSpPr>
          <p:nvPr>
            <p:ph sz="half" idx="35" hasCustomPrompt="1"/>
          </p:nvPr>
        </p:nvSpPr>
        <p:spPr>
          <a:xfrm flipH="1">
            <a:off x="7560126" y="9521455"/>
            <a:ext cx="4103860" cy="2595335"/>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2" name="Inhaltsplatzhalter 2"/>
          <p:cNvSpPr>
            <a:spLocks noGrp="1"/>
          </p:cNvSpPr>
          <p:nvPr>
            <p:ph sz="half" idx="36" hasCustomPrompt="1"/>
          </p:nvPr>
        </p:nvSpPr>
        <p:spPr>
          <a:xfrm flipH="1">
            <a:off x="12594713" y="9544390"/>
            <a:ext cx="4103860" cy="2595335"/>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Inhaltsplatzhalter 2"/>
          <p:cNvSpPr>
            <a:spLocks noGrp="1"/>
          </p:cNvSpPr>
          <p:nvPr>
            <p:ph sz="half" idx="37" hasCustomPrompt="1"/>
          </p:nvPr>
        </p:nvSpPr>
        <p:spPr>
          <a:xfrm flipH="1">
            <a:off x="17838615" y="9550200"/>
            <a:ext cx="4103860" cy="2595335"/>
          </a:xfrm>
          <a:prstGeom prst="rect">
            <a:avLst/>
          </a:prstGeom>
        </p:spPr>
        <p:txBody>
          <a:bodyPr lIns="0" tIns="0" rIns="0" bIns="0" anchor="ctr" anchorCtr="1"/>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3818315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fo a">
    <p:spTree>
      <p:nvGrpSpPr>
        <p:cNvPr id="1" name=""/>
        <p:cNvGrpSpPr/>
        <p:nvPr/>
      </p:nvGrpSpPr>
      <p:grpSpPr>
        <a:xfrm>
          <a:off x="0" y="0"/>
          <a:ext cx="0" cy="0"/>
          <a:chOff x="0" y="0"/>
          <a:chExt cx="0" cy="0"/>
        </a:xfrm>
      </p:grpSpPr>
      <p:sp>
        <p:nvSpPr>
          <p:cNvPr id="2" name="Form"/>
          <p:cNvSpPr/>
          <p:nvPr userDrawn="1"/>
        </p:nvSpPr>
        <p:spPr>
          <a:xfrm>
            <a:off x="16024333" y="4623043"/>
            <a:ext cx="3493557" cy="3593284"/>
          </a:xfrm>
          <a:custGeom>
            <a:avLst/>
            <a:gdLst/>
            <a:ahLst/>
            <a:cxnLst>
              <a:cxn ang="0">
                <a:pos x="wd2" y="hd2"/>
              </a:cxn>
              <a:cxn ang="5400000">
                <a:pos x="wd2" y="hd2"/>
              </a:cxn>
              <a:cxn ang="10800000">
                <a:pos x="wd2" y="hd2"/>
              </a:cxn>
              <a:cxn ang="16200000">
                <a:pos x="wd2" y="hd2"/>
              </a:cxn>
            </a:cxnLst>
            <a:rect l="0" t="0" r="r" b="b"/>
            <a:pathLst>
              <a:path w="21600" h="21600" extrusionOk="0">
                <a:moveTo>
                  <a:pt x="21590" y="21600"/>
                </a:moveTo>
                <a:cubicBezTo>
                  <a:pt x="21593" y="21479"/>
                  <a:pt x="21600" y="21359"/>
                  <a:pt x="21600" y="21237"/>
                </a:cubicBezTo>
                <a:cubicBezTo>
                  <a:pt x="21600" y="9586"/>
                  <a:pt x="11951" y="130"/>
                  <a:pt x="0" y="0"/>
                </a:cubicBezTo>
                <a:lnTo>
                  <a:pt x="0" y="21600"/>
                </a:lnTo>
                <a:cubicBezTo>
                  <a:pt x="0" y="21600"/>
                  <a:pt x="21590" y="21600"/>
                  <a:pt x="21590" y="21600"/>
                </a:cubicBezTo>
                <a:close/>
              </a:path>
            </a:pathLst>
          </a:custGeom>
          <a:solidFill>
            <a:srgbClr val="ECEEF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b="1" noProof="0" dirty="0">
              <a:latin typeface="Helvetica Neue" charset="0"/>
              <a:ea typeface="Helvetica Neue" charset="0"/>
              <a:cs typeface="Helvetica Neue" charset="0"/>
            </a:endParaRPr>
          </a:p>
        </p:txBody>
      </p:sp>
      <p:sp>
        <p:nvSpPr>
          <p:cNvPr id="3" name="Form"/>
          <p:cNvSpPr/>
          <p:nvPr userDrawn="1"/>
        </p:nvSpPr>
        <p:spPr>
          <a:xfrm>
            <a:off x="12470355" y="4601633"/>
            <a:ext cx="3574342" cy="3594329"/>
          </a:xfrm>
          <a:custGeom>
            <a:avLst/>
            <a:gdLst/>
            <a:ahLst/>
            <a:cxnLst>
              <a:cxn ang="0">
                <a:pos x="wd2" y="hd2"/>
              </a:cxn>
              <a:cxn ang="5400000">
                <a:pos x="wd2" y="hd2"/>
              </a:cxn>
              <a:cxn ang="10800000">
                <a:pos x="wd2" y="hd2"/>
              </a:cxn>
              <a:cxn ang="16200000">
                <a:pos x="wd2" y="hd2"/>
              </a:cxn>
            </a:cxnLst>
            <a:rect l="0" t="0" r="r" b="b"/>
            <a:pathLst>
              <a:path w="21600" h="21600" extrusionOk="0">
                <a:moveTo>
                  <a:pt x="21600" y="6"/>
                </a:moveTo>
                <a:cubicBezTo>
                  <a:pt x="21518" y="5"/>
                  <a:pt x="21437" y="0"/>
                  <a:pt x="21356" y="0"/>
                </a:cubicBezTo>
                <a:cubicBezTo>
                  <a:pt x="9561" y="0"/>
                  <a:pt x="0" y="9508"/>
                  <a:pt x="0" y="21237"/>
                </a:cubicBezTo>
                <a:cubicBezTo>
                  <a:pt x="0" y="21359"/>
                  <a:pt x="7" y="21479"/>
                  <a:pt x="9" y="21600"/>
                </a:cubicBezTo>
                <a:lnTo>
                  <a:pt x="21600" y="21600"/>
                </a:lnTo>
                <a:cubicBezTo>
                  <a:pt x="21600" y="21600"/>
                  <a:pt x="21600" y="6"/>
                  <a:pt x="21600" y="6"/>
                </a:cubicBezTo>
                <a:close/>
              </a:path>
            </a:pathLst>
          </a:custGeom>
          <a:solidFill>
            <a:srgbClr val="C4C6C1"/>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b="1" noProof="0" dirty="0">
              <a:latin typeface="Helvetica Neue" charset="0"/>
              <a:ea typeface="Helvetica Neue" charset="0"/>
              <a:cs typeface="Helvetica Neue" charset="0"/>
            </a:endParaRPr>
          </a:p>
        </p:txBody>
      </p:sp>
      <p:sp>
        <p:nvSpPr>
          <p:cNvPr id="4" name="Form"/>
          <p:cNvSpPr/>
          <p:nvPr userDrawn="1"/>
        </p:nvSpPr>
        <p:spPr>
          <a:xfrm>
            <a:off x="12470355" y="8198429"/>
            <a:ext cx="3572817" cy="3473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96" y="11963"/>
                  <a:pt x="9679" y="21600"/>
                  <a:pt x="21356" y="21600"/>
                </a:cubicBezTo>
                <a:cubicBezTo>
                  <a:pt x="21437" y="21600"/>
                  <a:pt x="21518" y="21594"/>
                  <a:pt x="21600" y="21593"/>
                </a:cubicBezTo>
                <a:lnTo>
                  <a:pt x="21600" y="0"/>
                </a:lnTo>
                <a:cubicBezTo>
                  <a:pt x="21600" y="0"/>
                  <a:pt x="0" y="0"/>
                  <a:pt x="0" y="0"/>
                </a:cubicBezTo>
                <a:close/>
              </a:path>
            </a:pathLst>
          </a:custGeom>
          <a:solidFill>
            <a:srgbClr val="3D403E"/>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b="1" noProof="0" dirty="0">
              <a:latin typeface="Helvetica Neue" charset="0"/>
              <a:ea typeface="Helvetica Neue" charset="0"/>
              <a:cs typeface="Helvetica Neue" charset="0"/>
            </a:endParaRPr>
          </a:p>
        </p:txBody>
      </p:sp>
      <p:sp>
        <p:nvSpPr>
          <p:cNvPr id="5" name="Form"/>
          <p:cNvSpPr/>
          <p:nvPr userDrawn="1"/>
        </p:nvSpPr>
        <p:spPr>
          <a:xfrm>
            <a:off x="16024333" y="8198429"/>
            <a:ext cx="3492009" cy="34725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cubicBezTo>
                  <a:pt x="11832" y="21466"/>
                  <a:pt x="21401" y="11882"/>
                  <a:pt x="21600" y="0"/>
                </a:cubicBezTo>
                <a:close/>
              </a:path>
            </a:pathLst>
          </a:custGeom>
          <a:solidFill>
            <a:srgbClr val="00000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b="1" noProof="0" dirty="0">
              <a:latin typeface="Helvetica Neue" charset="0"/>
              <a:ea typeface="Helvetica Neue" charset="0"/>
              <a:cs typeface="Helvetica Neue" charset="0"/>
            </a:endParaRPr>
          </a:p>
        </p:txBody>
      </p:sp>
      <p:sp>
        <p:nvSpPr>
          <p:cNvPr id="6" name="1"/>
          <p:cNvSpPr>
            <a:spLocks noGrp="1"/>
          </p:cNvSpPr>
          <p:nvPr>
            <p:ph type="body" sz="quarter" idx="14" hasCustomPrompt="1"/>
          </p:nvPr>
        </p:nvSpPr>
        <p:spPr>
          <a:xfrm>
            <a:off x="11485519" y="5957770"/>
            <a:ext cx="856192" cy="856152"/>
          </a:xfrm>
          <a:prstGeom prst="ellipse">
            <a:avLst/>
          </a:prstGeom>
          <a:solidFill>
            <a:srgbClr val="C4C6C1"/>
          </a:solidFill>
        </p:spPr>
        <p:txBody>
          <a:bodyPr lIns="38100" tIns="38100" rIns="38100" bIns="38100">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rPr lang="en-US" noProof="0" dirty="0"/>
              <a:t>1</a:t>
            </a:r>
          </a:p>
        </p:txBody>
      </p:sp>
      <p:sp>
        <p:nvSpPr>
          <p:cNvPr id="7" name="2"/>
          <p:cNvSpPr>
            <a:spLocks noGrp="1"/>
          </p:cNvSpPr>
          <p:nvPr>
            <p:ph type="body" sz="quarter" idx="15" hasCustomPrompt="1"/>
          </p:nvPr>
        </p:nvSpPr>
        <p:spPr>
          <a:xfrm>
            <a:off x="11442700" y="9468929"/>
            <a:ext cx="856173" cy="856152"/>
          </a:xfrm>
          <a:prstGeom prst="ellipse">
            <a:avLst/>
          </a:prstGeom>
          <a:solidFill>
            <a:srgbClr val="C4C6C1"/>
          </a:solidFill>
        </p:spPr>
        <p:txBody>
          <a:bodyPr lIns="38100" tIns="38100" rIns="38100" bIns="38100">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rPr lang="en-US" noProof="0" dirty="0"/>
              <a:t>2</a:t>
            </a:r>
          </a:p>
        </p:txBody>
      </p:sp>
      <p:sp>
        <p:nvSpPr>
          <p:cNvPr id="8" name="4"/>
          <p:cNvSpPr>
            <a:spLocks noGrp="1"/>
          </p:cNvSpPr>
          <p:nvPr>
            <p:ph type="body" sz="quarter" idx="16" hasCustomPrompt="1"/>
          </p:nvPr>
        </p:nvSpPr>
        <p:spPr>
          <a:xfrm>
            <a:off x="19599721" y="5957770"/>
            <a:ext cx="856193" cy="856152"/>
          </a:xfrm>
          <a:prstGeom prst="ellipse">
            <a:avLst/>
          </a:prstGeom>
          <a:solidFill>
            <a:srgbClr val="C4C6C1"/>
          </a:solidFill>
        </p:spPr>
        <p:txBody>
          <a:bodyPr lIns="38100" tIns="38100" rIns="38100" bIns="38100">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rPr lang="en-US" noProof="0" dirty="0"/>
              <a:t>4</a:t>
            </a:r>
          </a:p>
        </p:txBody>
      </p:sp>
      <p:sp>
        <p:nvSpPr>
          <p:cNvPr id="9" name="3"/>
          <p:cNvSpPr>
            <a:spLocks noGrp="1"/>
          </p:cNvSpPr>
          <p:nvPr>
            <p:ph type="body" sz="quarter" idx="17" hasCustomPrompt="1"/>
          </p:nvPr>
        </p:nvSpPr>
        <p:spPr>
          <a:xfrm>
            <a:off x="19621131" y="9468929"/>
            <a:ext cx="856214" cy="856152"/>
          </a:xfrm>
          <a:prstGeom prst="ellipse">
            <a:avLst/>
          </a:prstGeom>
          <a:solidFill>
            <a:srgbClr val="C4C6C1"/>
          </a:solidFill>
        </p:spPr>
        <p:txBody>
          <a:bodyPr lIns="38100" tIns="38100" rIns="38100" bIns="38100">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rPr lang="en-US" noProof="0" dirty="0"/>
              <a:t>3</a:t>
            </a:r>
          </a:p>
        </p:txBody>
      </p:sp>
      <p:sp>
        <p:nvSpPr>
          <p:cNvPr id="10" name="Place Info…"/>
          <p:cNvSpPr>
            <a:spLocks noGrp="1"/>
          </p:cNvSpPr>
          <p:nvPr>
            <p:ph type="body" sz="quarter" idx="18"/>
          </p:nvPr>
        </p:nvSpPr>
        <p:spPr>
          <a:xfrm>
            <a:off x="2181195" y="4601005"/>
            <a:ext cx="8115991" cy="7041153"/>
          </a:xfrm>
          <a:prstGeom prst="rect">
            <a:avLst/>
          </a:prstGeom>
          <a:solidFill>
            <a:srgbClr val="ECEEF0"/>
          </a:solidFill>
        </p:spPr>
        <p:txBody>
          <a:bodyPr anchor="t">
            <a:noAutofit/>
          </a:bodyPr>
          <a:lstStyle>
            <a:lvl1pPr>
              <a:defRPr b="1">
                <a:latin typeface="Helvetica Neue" charset="0"/>
                <a:ea typeface="Helvetica Neue" charset="0"/>
                <a:cs typeface="Helvetica Neue" charset="0"/>
              </a:defRPr>
            </a:lvl1pPr>
          </a:lstStyle>
          <a:p>
            <a:pPr marL="0" indent="444500">
              <a:lnSpc>
                <a:spcPts val="3500"/>
              </a:lnSpc>
              <a:spcBef>
                <a:spcPts val="0"/>
              </a:spcBef>
              <a:buSzTx/>
              <a:buNone/>
              <a:defRPr sz="7200" spc="-215">
                <a:solidFill>
                  <a:srgbClr val="3D403E"/>
                </a:solidFill>
              </a:defRPr>
            </a:pPr>
            <a:endParaRPr lang="en-US" noProof="0" dirty="0"/>
          </a:p>
          <a:p>
            <a:pPr marL="0" indent="444500">
              <a:lnSpc>
                <a:spcPts val="6800"/>
              </a:lnSpc>
              <a:spcBef>
                <a:spcPts val="0"/>
              </a:spcBef>
              <a:buSzTx/>
              <a:buNone/>
              <a:defRPr sz="7200" spc="-215">
                <a:solidFill>
                  <a:srgbClr val="3D403E"/>
                </a:solidFill>
              </a:defRPr>
            </a:pPr>
            <a:r>
              <a:rPr lang="en-US" noProof="0" dirty="0"/>
              <a:t>PLACE </a:t>
            </a:r>
          </a:p>
          <a:p>
            <a:pPr marL="0" indent="444500">
              <a:lnSpc>
                <a:spcPts val="6800"/>
              </a:lnSpc>
              <a:spcBef>
                <a:spcPts val="0"/>
              </a:spcBef>
              <a:buSzTx/>
              <a:buNone/>
              <a:defRPr sz="7200" spc="-215">
                <a:solidFill>
                  <a:srgbClr val="3D403E"/>
                </a:solidFill>
              </a:defRPr>
            </a:pPr>
            <a:r>
              <a:rPr lang="en-US" noProof="0" dirty="0"/>
              <a:t>INFO </a:t>
            </a:r>
          </a:p>
          <a:p>
            <a:pPr marL="0" indent="444500">
              <a:lnSpc>
                <a:spcPct val="120000"/>
              </a:lnSpc>
              <a:spcBef>
                <a:spcPts val="0"/>
              </a:spcBef>
              <a:buSzTx/>
              <a:buNone/>
              <a:defRPr sz="3000" spc="-90">
                <a:solidFill>
                  <a:srgbClr val="3D403E"/>
                </a:solidFill>
              </a:defRPr>
            </a:pPr>
            <a:r>
              <a:rPr lang="en-US" noProof="0" dirty="0"/>
              <a:t>AND SUBLINE HERE  </a:t>
            </a:r>
          </a:p>
        </p:txBody>
      </p:sp>
      <p:sp>
        <p:nvSpPr>
          <p:cNvPr id="11" name="Kreis"/>
          <p:cNvSpPr/>
          <p:nvPr userDrawn="1"/>
        </p:nvSpPr>
        <p:spPr>
          <a:xfrm>
            <a:off x="13605059" y="5757746"/>
            <a:ext cx="4767317" cy="4767358"/>
          </a:xfrm>
          <a:prstGeom prst="ellipse">
            <a:avLst/>
          </a:prstGeom>
          <a:solidFill>
            <a:srgbClr val="FFFFFF"/>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2" name="44%"/>
          <p:cNvSpPr txBox="1">
            <a:spLocks noGrp="1"/>
          </p:cNvSpPr>
          <p:nvPr>
            <p:ph type="body" sz="quarter" idx="24"/>
          </p:nvPr>
        </p:nvSpPr>
        <p:spPr>
          <a:xfrm>
            <a:off x="14044593" y="6902580"/>
            <a:ext cx="3913651" cy="2438004"/>
          </a:xfrm>
          <a:prstGeom prst="rect">
            <a:avLst/>
          </a:prstGeom>
          <a:ln>
            <a:noFill/>
          </a:ln>
        </p:spPr>
        <p:txBody>
          <a:bodyPr lIns="45719" tIns="45719" rIns="45719" bIns="45719" anchor="ctr">
            <a:noAutofit/>
          </a:bodyPr>
          <a:lstStyle>
            <a:lvl1pPr marL="0" indent="0" algn="ctr">
              <a:lnSpc>
                <a:spcPct val="80000"/>
              </a:lnSpc>
              <a:spcBef>
                <a:spcPts val="0"/>
              </a:spcBef>
              <a:buSzTx/>
              <a:buNone/>
              <a:defRPr sz="14400" b="1" i="0" spc="-431">
                <a:latin typeface="Helvetica Neue" charset="0"/>
                <a:ea typeface="Helvetica Neue" charset="0"/>
                <a:cs typeface="Helvetica Neue" charset="0"/>
              </a:defRPr>
            </a:lvl1pPr>
          </a:lstStyle>
          <a:p>
            <a:r>
              <a:rPr lang="en-US" noProof="0" dirty="0"/>
              <a:t>44%</a:t>
            </a:r>
          </a:p>
        </p:txBody>
      </p:sp>
      <p:sp>
        <p:nvSpPr>
          <p:cNvPr id="14" name="Title 13"/>
          <p:cNvSpPr>
            <a:spLocks noGrp="1"/>
          </p:cNvSpPr>
          <p:nvPr>
            <p:ph type="title"/>
          </p:nvPr>
        </p:nvSpPr>
        <p:spPr/>
        <p:txBody>
          <a:bodyPr/>
          <a:lstStyle/>
          <a:p>
            <a:r>
              <a:rPr lang="en-US"/>
              <a:t>Click to edit Master title style</a:t>
            </a:r>
          </a:p>
        </p:txBody>
      </p:sp>
      <p:sp>
        <p:nvSpPr>
          <p:cNvPr id="1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6" name="Inhaltsplatzhalter 2"/>
          <p:cNvSpPr>
            <a:spLocks noGrp="1"/>
          </p:cNvSpPr>
          <p:nvPr>
            <p:ph sz="half" idx="21"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7" name="Text Placeholder 5"/>
          <p:cNvSpPr>
            <a:spLocks noGrp="1"/>
          </p:cNvSpPr>
          <p:nvPr>
            <p:ph type="body" sz="quarter" idx="23"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7998020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fo b">
    <p:spTree>
      <p:nvGrpSpPr>
        <p:cNvPr id="1" name=""/>
        <p:cNvGrpSpPr/>
        <p:nvPr/>
      </p:nvGrpSpPr>
      <p:grpSpPr>
        <a:xfrm>
          <a:off x="0" y="0"/>
          <a:ext cx="0" cy="0"/>
          <a:chOff x="0" y="0"/>
          <a:chExt cx="0" cy="0"/>
        </a:xfrm>
      </p:grpSpPr>
      <p:sp>
        <p:nvSpPr>
          <p:cNvPr id="2" name="6"/>
          <p:cNvSpPr>
            <a:spLocks noGrp="1"/>
          </p:cNvSpPr>
          <p:nvPr>
            <p:ph type="body" sz="quarter" idx="21"/>
          </p:nvPr>
        </p:nvSpPr>
        <p:spPr>
          <a:xfrm>
            <a:off x="2186848" y="10982984"/>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rPr lang="en-US" noProof="0" dirty="0"/>
              <a:t>6</a:t>
            </a:r>
          </a:p>
        </p:txBody>
      </p:sp>
      <p:sp>
        <p:nvSpPr>
          <p:cNvPr id="3" name="5"/>
          <p:cNvSpPr>
            <a:spLocks noGrp="1"/>
          </p:cNvSpPr>
          <p:nvPr>
            <p:ph type="body" sz="quarter" idx="23"/>
          </p:nvPr>
        </p:nvSpPr>
        <p:spPr>
          <a:xfrm>
            <a:off x="2186848" y="10068584"/>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rPr lang="en-US" noProof="0" dirty="0"/>
              <a:t>5</a:t>
            </a:r>
          </a:p>
        </p:txBody>
      </p:sp>
      <p:sp>
        <p:nvSpPr>
          <p:cNvPr id="4" name="4"/>
          <p:cNvSpPr>
            <a:spLocks noGrp="1"/>
          </p:cNvSpPr>
          <p:nvPr>
            <p:ph type="body" sz="quarter" idx="25"/>
          </p:nvPr>
        </p:nvSpPr>
        <p:spPr>
          <a:xfrm>
            <a:off x="2186848" y="9154184"/>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rPr lang="en-US" noProof="0" dirty="0"/>
              <a:t>4</a:t>
            </a:r>
          </a:p>
        </p:txBody>
      </p:sp>
      <p:sp>
        <p:nvSpPr>
          <p:cNvPr id="5" name="3"/>
          <p:cNvSpPr>
            <a:spLocks noGrp="1"/>
          </p:cNvSpPr>
          <p:nvPr>
            <p:ph type="body" sz="quarter" idx="27"/>
          </p:nvPr>
        </p:nvSpPr>
        <p:spPr>
          <a:xfrm>
            <a:off x="2186848" y="8239784"/>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rPr lang="en-US" noProof="0" dirty="0"/>
              <a:t>3</a:t>
            </a:r>
          </a:p>
        </p:txBody>
      </p:sp>
      <p:sp>
        <p:nvSpPr>
          <p:cNvPr id="6" name="2"/>
          <p:cNvSpPr>
            <a:spLocks noGrp="1"/>
          </p:cNvSpPr>
          <p:nvPr>
            <p:ph type="body" sz="quarter" idx="29"/>
          </p:nvPr>
        </p:nvSpPr>
        <p:spPr>
          <a:xfrm>
            <a:off x="2186848" y="7325384"/>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rPr lang="en-US" noProof="0" dirty="0"/>
              <a:t>2</a:t>
            </a:r>
          </a:p>
        </p:txBody>
      </p:sp>
      <p:sp>
        <p:nvSpPr>
          <p:cNvPr id="7" name="1"/>
          <p:cNvSpPr>
            <a:spLocks noGrp="1"/>
          </p:cNvSpPr>
          <p:nvPr>
            <p:ph type="body" sz="quarter" idx="31"/>
          </p:nvPr>
        </p:nvSpPr>
        <p:spPr>
          <a:xfrm>
            <a:off x="2186848" y="6410984"/>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rPr lang="en-US" noProof="0" dirty="0"/>
              <a:t>1</a:t>
            </a:r>
          </a:p>
        </p:txBody>
      </p:sp>
      <p:grpSp>
        <p:nvGrpSpPr>
          <p:cNvPr id="8" name="Gruppieren"/>
          <p:cNvGrpSpPr/>
          <p:nvPr userDrawn="1"/>
        </p:nvGrpSpPr>
        <p:grpSpPr>
          <a:xfrm>
            <a:off x="12974115" y="1739118"/>
            <a:ext cx="9223012" cy="10237764"/>
            <a:chOff x="0" y="0"/>
            <a:chExt cx="9223011" cy="10237762"/>
          </a:xfrm>
        </p:grpSpPr>
        <p:sp>
          <p:nvSpPr>
            <p:cNvPr id="9" name="Form"/>
            <p:cNvSpPr/>
            <p:nvPr/>
          </p:nvSpPr>
          <p:spPr>
            <a:xfrm>
              <a:off x="2618560" y="3927840"/>
              <a:ext cx="426221" cy="391649"/>
            </a:xfrm>
            <a:custGeom>
              <a:avLst/>
              <a:gdLst/>
              <a:ahLst/>
              <a:cxnLst>
                <a:cxn ang="0">
                  <a:pos x="wd2" y="hd2"/>
                </a:cxn>
                <a:cxn ang="5400000">
                  <a:pos x="wd2" y="hd2"/>
                </a:cxn>
                <a:cxn ang="10800000">
                  <a:pos x="wd2" y="hd2"/>
                </a:cxn>
                <a:cxn ang="16200000">
                  <a:pos x="wd2" y="hd2"/>
                </a:cxn>
              </a:cxnLst>
              <a:rect l="0" t="0" r="r" b="b"/>
              <a:pathLst>
                <a:path w="21600" h="21600" extrusionOk="0">
                  <a:moveTo>
                    <a:pt x="0" y="828"/>
                  </a:moveTo>
                  <a:lnTo>
                    <a:pt x="21600" y="0"/>
                  </a:lnTo>
                  <a:lnTo>
                    <a:pt x="12120" y="8442"/>
                  </a:lnTo>
                  <a:lnTo>
                    <a:pt x="10142" y="21600"/>
                  </a:lnTo>
                  <a:cubicBezTo>
                    <a:pt x="10142" y="21600"/>
                    <a:pt x="0" y="828"/>
                    <a:pt x="0" y="828"/>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0" name="Form"/>
            <p:cNvSpPr/>
            <p:nvPr/>
          </p:nvSpPr>
          <p:spPr>
            <a:xfrm>
              <a:off x="2585828" y="5891760"/>
              <a:ext cx="426221" cy="391637"/>
            </a:xfrm>
            <a:custGeom>
              <a:avLst/>
              <a:gdLst/>
              <a:ahLst/>
              <a:cxnLst>
                <a:cxn ang="0">
                  <a:pos x="wd2" y="hd2"/>
                </a:cxn>
                <a:cxn ang="5400000">
                  <a:pos x="wd2" y="hd2"/>
                </a:cxn>
                <a:cxn ang="10800000">
                  <a:pos x="wd2" y="hd2"/>
                </a:cxn>
                <a:cxn ang="16200000">
                  <a:pos x="wd2" y="hd2"/>
                </a:cxn>
              </a:cxnLst>
              <a:rect l="0" t="0" r="r" b="b"/>
              <a:pathLst>
                <a:path w="21600" h="21600" extrusionOk="0">
                  <a:moveTo>
                    <a:pt x="0" y="20771"/>
                  </a:moveTo>
                  <a:lnTo>
                    <a:pt x="10137" y="0"/>
                  </a:lnTo>
                  <a:lnTo>
                    <a:pt x="12115" y="13155"/>
                  </a:lnTo>
                  <a:lnTo>
                    <a:pt x="21600" y="21600"/>
                  </a:lnTo>
                  <a:cubicBezTo>
                    <a:pt x="21600" y="21600"/>
                    <a:pt x="0" y="20771"/>
                    <a:pt x="0" y="20771"/>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1" name="Form"/>
            <p:cNvSpPr/>
            <p:nvPr/>
          </p:nvSpPr>
          <p:spPr>
            <a:xfrm>
              <a:off x="4386088" y="7102844"/>
              <a:ext cx="452239" cy="361621"/>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0"/>
                  </a:lnTo>
                  <a:lnTo>
                    <a:pt x="10802" y="5109"/>
                  </a:lnTo>
                  <a:lnTo>
                    <a:pt x="21600" y="0"/>
                  </a:lnTo>
                  <a:cubicBezTo>
                    <a:pt x="21600" y="0"/>
                    <a:pt x="10802" y="21600"/>
                    <a:pt x="10802" y="21600"/>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2" name="Form"/>
            <p:cNvSpPr/>
            <p:nvPr/>
          </p:nvSpPr>
          <p:spPr>
            <a:xfrm>
              <a:off x="6186348" y="5924493"/>
              <a:ext cx="426283" cy="391603"/>
            </a:xfrm>
            <a:custGeom>
              <a:avLst/>
              <a:gdLst/>
              <a:ahLst/>
              <a:cxnLst>
                <a:cxn ang="0">
                  <a:pos x="wd2" y="hd2"/>
                </a:cxn>
                <a:cxn ang="5400000">
                  <a:pos x="wd2" y="hd2"/>
                </a:cxn>
                <a:cxn ang="10800000">
                  <a:pos x="wd2" y="hd2"/>
                </a:cxn>
                <a:cxn ang="16200000">
                  <a:pos x="wd2" y="hd2"/>
                </a:cxn>
              </a:cxnLst>
              <a:rect l="0" t="0" r="r" b="b"/>
              <a:pathLst>
                <a:path w="21600" h="21600" extrusionOk="0">
                  <a:moveTo>
                    <a:pt x="21600" y="20775"/>
                  </a:moveTo>
                  <a:lnTo>
                    <a:pt x="0" y="21600"/>
                  </a:lnTo>
                  <a:lnTo>
                    <a:pt x="9480" y="13160"/>
                  </a:lnTo>
                  <a:lnTo>
                    <a:pt x="11458" y="0"/>
                  </a:lnTo>
                  <a:cubicBezTo>
                    <a:pt x="11458" y="0"/>
                    <a:pt x="21600" y="20775"/>
                    <a:pt x="21600" y="20775"/>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3" name="Form"/>
            <p:cNvSpPr/>
            <p:nvPr/>
          </p:nvSpPr>
          <p:spPr>
            <a:xfrm>
              <a:off x="6219080" y="3960572"/>
              <a:ext cx="426221" cy="391509"/>
            </a:xfrm>
            <a:custGeom>
              <a:avLst/>
              <a:gdLst/>
              <a:ahLst/>
              <a:cxnLst>
                <a:cxn ang="0">
                  <a:pos x="wd2" y="hd2"/>
                </a:cxn>
                <a:cxn ang="5400000">
                  <a:pos x="wd2" y="hd2"/>
                </a:cxn>
                <a:cxn ang="10800000">
                  <a:pos x="wd2" y="hd2"/>
                </a:cxn>
                <a:cxn ang="16200000">
                  <a:pos x="wd2" y="hd2"/>
                </a:cxn>
              </a:cxnLst>
              <a:rect l="0" t="0" r="r" b="b"/>
              <a:pathLst>
                <a:path w="21600" h="21600" extrusionOk="0">
                  <a:moveTo>
                    <a:pt x="21600" y="822"/>
                  </a:moveTo>
                  <a:lnTo>
                    <a:pt x="11459" y="21600"/>
                  </a:lnTo>
                  <a:lnTo>
                    <a:pt x="9483" y="8440"/>
                  </a:lnTo>
                  <a:lnTo>
                    <a:pt x="0" y="0"/>
                  </a:lnTo>
                  <a:cubicBezTo>
                    <a:pt x="0" y="0"/>
                    <a:pt x="21600" y="822"/>
                    <a:pt x="21600" y="822"/>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4" name="Form"/>
            <p:cNvSpPr/>
            <p:nvPr/>
          </p:nvSpPr>
          <p:spPr>
            <a:xfrm>
              <a:off x="4418820" y="2782220"/>
              <a:ext cx="452207" cy="361667"/>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lnTo>
                    <a:pt x="21600" y="21600"/>
                  </a:lnTo>
                  <a:lnTo>
                    <a:pt x="10801" y="16491"/>
                  </a:lnTo>
                  <a:lnTo>
                    <a:pt x="0" y="21600"/>
                  </a:lnTo>
                  <a:cubicBezTo>
                    <a:pt x="0" y="21600"/>
                    <a:pt x="10798" y="0"/>
                    <a:pt x="10798" y="0"/>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5" name="Kreis"/>
            <p:cNvSpPr/>
            <p:nvPr/>
          </p:nvSpPr>
          <p:spPr>
            <a:xfrm>
              <a:off x="32732" y="1898456"/>
              <a:ext cx="2611114" cy="2611210"/>
            </a:xfrm>
            <a:prstGeom prst="ellipse">
              <a:avLst/>
            </a:pr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6" name="Kreis"/>
            <p:cNvSpPr/>
            <p:nvPr/>
          </p:nvSpPr>
          <p:spPr>
            <a:xfrm>
              <a:off x="209092" y="2074816"/>
              <a:ext cx="2251347" cy="2251413"/>
            </a:xfrm>
            <a:prstGeom prst="ellipse">
              <a:avLst/>
            </a:prstGeom>
            <a:solidFill>
              <a:srgbClr val="FFFFFF"/>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7" name="Kreis"/>
            <p:cNvSpPr/>
            <p:nvPr/>
          </p:nvSpPr>
          <p:spPr>
            <a:xfrm>
              <a:off x="0" y="5695369"/>
              <a:ext cx="2611177" cy="2611180"/>
            </a:xfrm>
            <a:prstGeom prst="ellipse">
              <a:avLst/>
            </a:prstGeom>
            <a:solidFill>
              <a:srgbClr val="3D403E"/>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8" name="Kreis"/>
            <p:cNvSpPr/>
            <p:nvPr/>
          </p:nvSpPr>
          <p:spPr>
            <a:xfrm>
              <a:off x="183692" y="5879060"/>
              <a:ext cx="2251350" cy="2251414"/>
            </a:xfrm>
            <a:prstGeom prst="ellipse">
              <a:avLst/>
            </a:prstGeom>
            <a:solidFill>
              <a:srgbClr val="FFFFFF"/>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19" name="Kreis"/>
            <p:cNvSpPr/>
            <p:nvPr/>
          </p:nvSpPr>
          <p:spPr>
            <a:xfrm>
              <a:off x="3305932" y="7626556"/>
              <a:ext cx="2611147" cy="2611207"/>
            </a:xfrm>
            <a:prstGeom prst="ellipse">
              <a:avLst/>
            </a:prstGeom>
            <a:solidFill>
              <a:srgbClr val="ECEEF0"/>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0" name="Kreis"/>
            <p:cNvSpPr/>
            <p:nvPr/>
          </p:nvSpPr>
          <p:spPr>
            <a:xfrm>
              <a:off x="3482292" y="7810248"/>
              <a:ext cx="2251351" cy="2251351"/>
            </a:xfrm>
            <a:prstGeom prst="ellipse">
              <a:avLst/>
            </a:prstGeom>
            <a:solidFill>
              <a:srgbClr val="FFFFFF"/>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1" name="Kreis"/>
            <p:cNvSpPr/>
            <p:nvPr/>
          </p:nvSpPr>
          <p:spPr>
            <a:xfrm>
              <a:off x="6611864" y="5760832"/>
              <a:ext cx="2611112" cy="2611177"/>
            </a:xfrm>
            <a:prstGeom prst="ellipse">
              <a:avLst/>
            </a:pr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2" name="Kreis"/>
            <p:cNvSpPr/>
            <p:nvPr/>
          </p:nvSpPr>
          <p:spPr>
            <a:xfrm>
              <a:off x="6788225" y="5937193"/>
              <a:ext cx="2251380" cy="2251380"/>
            </a:xfrm>
            <a:prstGeom prst="ellipse">
              <a:avLst/>
            </a:prstGeom>
            <a:solidFill>
              <a:srgbClr val="FFFFFF"/>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3" name="Kreis"/>
            <p:cNvSpPr/>
            <p:nvPr/>
          </p:nvSpPr>
          <p:spPr>
            <a:xfrm>
              <a:off x="6611864" y="1931188"/>
              <a:ext cx="2611148" cy="2611177"/>
            </a:xfrm>
            <a:prstGeom prst="ellipse">
              <a:avLst/>
            </a:prstGeom>
            <a:solidFill>
              <a:srgbClr val="3D403E"/>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4" name="Kreis"/>
            <p:cNvSpPr/>
            <p:nvPr/>
          </p:nvSpPr>
          <p:spPr>
            <a:xfrm>
              <a:off x="6795557" y="2114880"/>
              <a:ext cx="2251380" cy="2251367"/>
            </a:xfrm>
            <a:prstGeom prst="ellipse">
              <a:avLst/>
            </a:prstGeom>
            <a:solidFill>
              <a:srgbClr val="FFFFFF"/>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5" name="Kreis"/>
            <p:cNvSpPr/>
            <p:nvPr/>
          </p:nvSpPr>
          <p:spPr>
            <a:xfrm>
              <a:off x="3338664" y="0"/>
              <a:ext cx="2611180" cy="2611177"/>
            </a:xfrm>
            <a:prstGeom prst="ellipse">
              <a:avLst/>
            </a:prstGeom>
            <a:solidFill>
              <a:srgbClr val="ECEEF0"/>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6" name="Kreis"/>
            <p:cNvSpPr/>
            <p:nvPr/>
          </p:nvSpPr>
          <p:spPr>
            <a:xfrm>
              <a:off x="3522356" y="183692"/>
              <a:ext cx="2251318" cy="2251364"/>
            </a:xfrm>
            <a:prstGeom prst="ellipse">
              <a:avLst/>
            </a:prstGeom>
            <a:solidFill>
              <a:srgbClr val="FFFFFF"/>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7" name="Form"/>
            <p:cNvSpPr/>
            <p:nvPr/>
          </p:nvSpPr>
          <p:spPr>
            <a:xfrm>
              <a:off x="2814952" y="3633252"/>
              <a:ext cx="1003633" cy="1463367"/>
            </a:xfrm>
            <a:custGeom>
              <a:avLst/>
              <a:gdLst/>
              <a:ahLst/>
              <a:cxnLst>
                <a:cxn ang="0">
                  <a:pos x="wd2" y="hd2"/>
                </a:cxn>
                <a:cxn ang="5400000">
                  <a:pos x="wd2" y="hd2"/>
                </a:cxn>
                <a:cxn ang="10800000">
                  <a:pos x="wd2" y="hd2"/>
                </a:cxn>
                <a:cxn ang="16200000">
                  <a:pos x="wd2" y="hd2"/>
                </a:cxn>
              </a:cxnLst>
              <a:rect l="0" t="0" r="r" b="b"/>
              <a:pathLst>
                <a:path w="21600" h="21600" extrusionOk="0">
                  <a:moveTo>
                    <a:pt x="17384" y="0"/>
                  </a:moveTo>
                  <a:cubicBezTo>
                    <a:pt x="6416" y="4947"/>
                    <a:pt x="266" y="13140"/>
                    <a:pt x="0" y="21600"/>
                  </a:cubicBezTo>
                  <a:lnTo>
                    <a:pt x="1432" y="20540"/>
                  </a:lnTo>
                  <a:lnTo>
                    <a:pt x="2938" y="19422"/>
                  </a:lnTo>
                  <a:lnTo>
                    <a:pt x="4501" y="20502"/>
                  </a:lnTo>
                  <a:lnTo>
                    <a:pt x="5985" y="21528"/>
                  </a:lnTo>
                  <a:cubicBezTo>
                    <a:pt x="6275" y="14485"/>
                    <a:pt x="11390" y="7679"/>
                    <a:pt x="20469" y="3520"/>
                  </a:cubicBezTo>
                  <a:lnTo>
                    <a:pt x="20465" y="3515"/>
                  </a:lnTo>
                  <a:lnTo>
                    <a:pt x="21600" y="654"/>
                  </a:lnTo>
                  <a:cubicBezTo>
                    <a:pt x="21600" y="654"/>
                    <a:pt x="17384" y="0"/>
                    <a:pt x="17384" y="0"/>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8" name="Form"/>
            <p:cNvSpPr/>
            <p:nvPr/>
          </p:nvSpPr>
          <p:spPr>
            <a:xfrm>
              <a:off x="2814952" y="5073460"/>
              <a:ext cx="998232" cy="1578682"/>
            </a:xfrm>
            <a:custGeom>
              <a:avLst/>
              <a:gdLst/>
              <a:ahLst/>
              <a:cxnLst>
                <a:cxn ang="0">
                  <a:pos x="wd2" y="hd2"/>
                </a:cxn>
                <a:cxn ang="5400000">
                  <a:pos x="wd2" y="hd2"/>
                </a:cxn>
                <a:cxn ang="10800000">
                  <a:pos x="wd2" y="hd2"/>
                </a:cxn>
                <a:cxn ang="16200000">
                  <a:pos x="wd2" y="hd2"/>
                </a:cxn>
              </a:cxnLst>
              <a:rect l="0" t="0" r="r" b="b"/>
              <a:pathLst>
                <a:path w="21600" h="21600" extrusionOk="0">
                  <a:moveTo>
                    <a:pt x="0" y="2017"/>
                  </a:moveTo>
                  <a:cubicBezTo>
                    <a:pt x="766" y="10349"/>
                    <a:pt x="8077" y="17532"/>
                    <a:pt x="18684" y="21600"/>
                  </a:cubicBezTo>
                  <a:lnTo>
                    <a:pt x="18056" y="20320"/>
                  </a:lnTo>
                  <a:lnTo>
                    <a:pt x="17393" y="18974"/>
                  </a:lnTo>
                  <a:lnTo>
                    <a:pt x="19552" y="18613"/>
                  </a:lnTo>
                  <a:lnTo>
                    <a:pt x="21600" y="18272"/>
                  </a:lnTo>
                  <a:cubicBezTo>
                    <a:pt x="12806" y="14847"/>
                    <a:pt x="6736" y="8877"/>
                    <a:pt x="6019" y="1951"/>
                  </a:cubicBezTo>
                  <a:lnTo>
                    <a:pt x="6011" y="1951"/>
                  </a:lnTo>
                  <a:lnTo>
                    <a:pt x="2951" y="0"/>
                  </a:lnTo>
                  <a:cubicBezTo>
                    <a:pt x="2951" y="0"/>
                    <a:pt x="0" y="2017"/>
                    <a:pt x="0" y="2017"/>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29" name="Form"/>
            <p:cNvSpPr/>
            <p:nvPr/>
          </p:nvSpPr>
          <p:spPr>
            <a:xfrm>
              <a:off x="3764180" y="6480936"/>
              <a:ext cx="1730706" cy="461263"/>
            </a:xfrm>
            <a:custGeom>
              <a:avLst/>
              <a:gdLst/>
              <a:ahLst/>
              <a:cxnLst>
                <a:cxn ang="0">
                  <a:pos x="wd2" y="hd2"/>
                </a:cxn>
                <a:cxn ang="5400000">
                  <a:pos x="wd2" y="hd2"/>
                </a:cxn>
                <a:cxn ang="10800000">
                  <a:pos x="wd2" y="hd2"/>
                </a:cxn>
                <a:cxn ang="16200000">
                  <a:pos x="wd2" y="hd2"/>
                </a:cxn>
              </a:cxnLst>
              <a:rect l="0" t="0" r="r" b="b"/>
              <a:pathLst>
                <a:path w="21600" h="18303" extrusionOk="0">
                  <a:moveTo>
                    <a:pt x="743" y="10735"/>
                  </a:moveTo>
                  <a:cubicBezTo>
                    <a:pt x="7546" y="21600"/>
                    <a:pt x="15328" y="20407"/>
                    <a:pt x="21600" y="9457"/>
                  </a:cubicBezTo>
                  <a:lnTo>
                    <a:pt x="20409" y="8599"/>
                  </a:lnTo>
                  <a:lnTo>
                    <a:pt x="19154" y="7696"/>
                  </a:lnTo>
                  <a:lnTo>
                    <a:pt x="19492" y="3748"/>
                  </a:lnTo>
                  <a:lnTo>
                    <a:pt x="19813" y="0"/>
                  </a:lnTo>
                  <a:cubicBezTo>
                    <a:pt x="14572" y="9000"/>
                    <a:pt x="8104" y="9982"/>
                    <a:pt x="2425" y="1079"/>
                  </a:cubicBezTo>
                  <a:lnTo>
                    <a:pt x="2423" y="1092"/>
                  </a:lnTo>
                  <a:lnTo>
                    <a:pt x="0" y="3123"/>
                  </a:lnTo>
                  <a:cubicBezTo>
                    <a:pt x="0" y="3123"/>
                    <a:pt x="743" y="10735"/>
                    <a:pt x="743" y="10735"/>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30" name="Form"/>
            <p:cNvSpPr/>
            <p:nvPr/>
          </p:nvSpPr>
          <p:spPr>
            <a:xfrm>
              <a:off x="5400780" y="5171656"/>
              <a:ext cx="1003601" cy="1463338"/>
            </a:xfrm>
            <a:custGeom>
              <a:avLst/>
              <a:gdLst/>
              <a:ahLst/>
              <a:cxnLst>
                <a:cxn ang="0">
                  <a:pos x="wd2" y="hd2"/>
                </a:cxn>
                <a:cxn ang="5400000">
                  <a:pos x="wd2" y="hd2"/>
                </a:cxn>
                <a:cxn ang="10800000">
                  <a:pos x="wd2" y="hd2"/>
                </a:cxn>
                <a:cxn ang="16200000">
                  <a:pos x="wd2" y="hd2"/>
                </a:cxn>
              </a:cxnLst>
              <a:rect l="0" t="0" r="r" b="b"/>
              <a:pathLst>
                <a:path w="21600" h="21600" extrusionOk="0">
                  <a:moveTo>
                    <a:pt x="4216" y="21600"/>
                  </a:moveTo>
                  <a:cubicBezTo>
                    <a:pt x="15187" y="16652"/>
                    <a:pt x="21337" y="8460"/>
                    <a:pt x="21600" y="0"/>
                  </a:cubicBezTo>
                  <a:lnTo>
                    <a:pt x="20170" y="1060"/>
                  </a:lnTo>
                  <a:lnTo>
                    <a:pt x="18663" y="2178"/>
                  </a:lnTo>
                  <a:lnTo>
                    <a:pt x="17101" y="1097"/>
                  </a:lnTo>
                  <a:lnTo>
                    <a:pt x="15618" y="71"/>
                  </a:lnTo>
                  <a:cubicBezTo>
                    <a:pt x="15327" y="7114"/>
                    <a:pt x="10211" y="13921"/>
                    <a:pt x="1133" y="18080"/>
                  </a:cubicBezTo>
                  <a:lnTo>
                    <a:pt x="1136" y="18084"/>
                  </a:lnTo>
                  <a:lnTo>
                    <a:pt x="0" y="20944"/>
                  </a:lnTo>
                  <a:cubicBezTo>
                    <a:pt x="0" y="20944"/>
                    <a:pt x="4216" y="21600"/>
                    <a:pt x="4216" y="21600"/>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31" name="Form"/>
            <p:cNvSpPr/>
            <p:nvPr/>
          </p:nvSpPr>
          <p:spPr>
            <a:xfrm>
              <a:off x="5400780" y="3600520"/>
              <a:ext cx="998327" cy="1578663"/>
            </a:xfrm>
            <a:custGeom>
              <a:avLst/>
              <a:gdLst/>
              <a:ahLst/>
              <a:cxnLst>
                <a:cxn ang="0">
                  <a:pos x="wd2" y="hd2"/>
                </a:cxn>
                <a:cxn ang="5400000">
                  <a:pos x="wd2" y="hd2"/>
                </a:cxn>
                <a:cxn ang="10800000">
                  <a:pos x="wd2" y="hd2"/>
                </a:cxn>
                <a:cxn ang="16200000">
                  <a:pos x="wd2" y="hd2"/>
                </a:cxn>
              </a:cxnLst>
              <a:rect l="0" t="0" r="r" b="b"/>
              <a:pathLst>
                <a:path w="21600" h="21600" extrusionOk="0">
                  <a:moveTo>
                    <a:pt x="21600" y="19583"/>
                  </a:moveTo>
                  <a:cubicBezTo>
                    <a:pt x="20832" y="11250"/>
                    <a:pt x="13524" y="4067"/>
                    <a:pt x="2917" y="0"/>
                  </a:cubicBezTo>
                  <a:lnTo>
                    <a:pt x="3544" y="1279"/>
                  </a:lnTo>
                  <a:lnTo>
                    <a:pt x="4208" y="2626"/>
                  </a:lnTo>
                  <a:lnTo>
                    <a:pt x="2048" y="2986"/>
                  </a:lnTo>
                  <a:lnTo>
                    <a:pt x="0" y="3327"/>
                  </a:lnTo>
                  <a:cubicBezTo>
                    <a:pt x="8794" y="6752"/>
                    <a:pt x="14863" y="12723"/>
                    <a:pt x="15582" y="19649"/>
                  </a:cubicBezTo>
                  <a:lnTo>
                    <a:pt x="15590" y="19649"/>
                  </a:lnTo>
                  <a:lnTo>
                    <a:pt x="18650" y="21600"/>
                  </a:lnTo>
                  <a:cubicBezTo>
                    <a:pt x="18650" y="21600"/>
                    <a:pt x="21600" y="19583"/>
                    <a:pt x="21600" y="19583"/>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sp>
          <p:nvSpPr>
            <p:cNvPr id="32" name="Form"/>
            <p:cNvSpPr/>
            <p:nvPr/>
          </p:nvSpPr>
          <p:spPr>
            <a:xfrm>
              <a:off x="3764180" y="3338664"/>
              <a:ext cx="1730673" cy="461252"/>
            </a:xfrm>
            <a:custGeom>
              <a:avLst/>
              <a:gdLst/>
              <a:ahLst/>
              <a:cxnLst>
                <a:cxn ang="0">
                  <a:pos x="wd2" y="hd2"/>
                </a:cxn>
                <a:cxn ang="5400000">
                  <a:pos x="wd2" y="hd2"/>
                </a:cxn>
                <a:cxn ang="10800000">
                  <a:pos x="wd2" y="hd2"/>
                </a:cxn>
                <a:cxn ang="16200000">
                  <a:pos x="wd2" y="hd2"/>
                </a:cxn>
              </a:cxnLst>
              <a:rect l="0" t="0" r="r" b="b"/>
              <a:pathLst>
                <a:path w="21600" h="18304" extrusionOk="0">
                  <a:moveTo>
                    <a:pt x="20857" y="7567"/>
                  </a:moveTo>
                  <a:cubicBezTo>
                    <a:pt x="14055" y="-3296"/>
                    <a:pt x="6271" y="-2105"/>
                    <a:pt x="0" y="8846"/>
                  </a:cubicBezTo>
                  <a:lnTo>
                    <a:pt x="1191" y="9703"/>
                  </a:lnTo>
                  <a:lnTo>
                    <a:pt x="2446" y="10607"/>
                  </a:lnTo>
                  <a:lnTo>
                    <a:pt x="2108" y="14555"/>
                  </a:lnTo>
                  <a:lnTo>
                    <a:pt x="1787" y="18304"/>
                  </a:lnTo>
                  <a:cubicBezTo>
                    <a:pt x="7029" y="9301"/>
                    <a:pt x="13497" y="8322"/>
                    <a:pt x="19175" y="17222"/>
                  </a:cubicBezTo>
                  <a:lnTo>
                    <a:pt x="19177" y="17211"/>
                  </a:lnTo>
                  <a:lnTo>
                    <a:pt x="21600" y="15182"/>
                  </a:lnTo>
                  <a:cubicBezTo>
                    <a:pt x="21600" y="15182"/>
                    <a:pt x="20857" y="7567"/>
                    <a:pt x="20857" y="7567"/>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lang="en-US" noProof="0" dirty="0"/>
            </a:p>
          </p:txBody>
        </p:sp>
      </p:grpSp>
      <p:sp>
        <p:nvSpPr>
          <p:cNvPr id="33" name="44%"/>
          <p:cNvSpPr txBox="1">
            <a:spLocks noGrp="1"/>
          </p:cNvSpPr>
          <p:nvPr>
            <p:ph type="body" sz="quarter" idx="15"/>
          </p:nvPr>
        </p:nvSpPr>
        <p:spPr>
          <a:xfrm>
            <a:off x="13126575" y="8368571"/>
            <a:ext cx="2295286" cy="856152"/>
          </a:xfrm>
          <a:prstGeom prst="rect">
            <a:avLst/>
          </a:prstGeom>
        </p:spPr>
        <p:txBody>
          <a:bodyPr lIns="45719" tIns="45719" rIns="45719" bIns="45719" anchor="ctr">
            <a:noAutofit/>
          </a:bodyPr>
          <a:lstStyle>
            <a:lvl1pPr marL="0" indent="0" algn="ctr">
              <a:spcBef>
                <a:spcPts val="0"/>
              </a:spcBef>
              <a:buSzTx/>
              <a:buNone/>
              <a:defRPr sz="4800" b="1" i="0" spc="-144">
                <a:latin typeface="Helvetica Neue" charset="0"/>
                <a:ea typeface="Helvetica Neue" charset="0"/>
                <a:cs typeface="Helvetica Neue" charset="0"/>
              </a:defRPr>
            </a:lvl1pPr>
          </a:lstStyle>
          <a:p>
            <a:r>
              <a:rPr lang="en-US" noProof="0" dirty="0"/>
              <a:t>44%</a:t>
            </a:r>
          </a:p>
        </p:txBody>
      </p:sp>
      <p:sp>
        <p:nvSpPr>
          <p:cNvPr id="34" name="44%"/>
          <p:cNvSpPr txBox="1">
            <a:spLocks noGrp="1"/>
          </p:cNvSpPr>
          <p:nvPr>
            <p:ph type="body" sz="quarter" idx="16"/>
          </p:nvPr>
        </p:nvSpPr>
        <p:spPr>
          <a:xfrm>
            <a:off x="13126575" y="4499304"/>
            <a:ext cx="2295286" cy="856152"/>
          </a:xfrm>
          <a:prstGeom prst="rect">
            <a:avLst/>
          </a:prstGeom>
        </p:spPr>
        <p:txBody>
          <a:bodyPr lIns="45719" tIns="45719" rIns="45719" bIns="45719" anchor="ctr">
            <a:noAutofit/>
          </a:bodyPr>
          <a:lstStyle>
            <a:lvl1pPr marL="0" indent="0" algn="ctr">
              <a:spcBef>
                <a:spcPts val="0"/>
              </a:spcBef>
              <a:buSzTx/>
              <a:buNone/>
              <a:defRPr sz="4800" b="1" i="0" spc="-144">
                <a:latin typeface="Helvetica Neue" charset="0"/>
                <a:ea typeface="Helvetica Neue" charset="0"/>
                <a:cs typeface="Helvetica Neue" charset="0"/>
              </a:defRPr>
            </a:lvl1pPr>
          </a:lstStyle>
          <a:p>
            <a:r>
              <a:rPr lang="en-US" noProof="0" dirty="0"/>
              <a:t>44%</a:t>
            </a:r>
          </a:p>
        </p:txBody>
      </p:sp>
      <p:sp>
        <p:nvSpPr>
          <p:cNvPr id="35" name="44%"/>
          <p:cNvSpPr txBox="1">
            <a:spLocks noGrp="1"/>
          </p:cNvSpPr>
          <p:nvPr>
            <p:ph type="body" sz="quarter" idx="17"/>
          </p:nvPr>
        </p:nvSpPr>
        <p:spPr>
          <a:xfrm>
            <a:off x="19747509" y="8368571"/>
            <a:ext cx="2295286" cy="856152"/>
          </a:xfrm>
          <a:prstGeom prst="rect">
            <a:avLst/>
          </a:prstGeom>
        </p:spPr>
        <p:txBody>
          <a:bodyPr lIns="45719" tIns="45719" rIns="45719" bIns="45719" anchor="ctr">
            <a:noAutofit/>
          </a:bodyPr>
          <a:lstStyle>
            <a:lvl1pPr marL="0" indent="0" algn="ctr">
              <a:spcBef>
                <a:spcPts val="0"/>
              </a:spcBef>
              <a:buSzTx/>
              <a:buNone/>
              <a:defRPr sz="4800" b="1" i="0" spc="-144">
                <a:latin typeface="Helvetica Neue" charset="0"/>
                <a:ea typeface="Helvetica Neue" charset="0"/>
                <a:cs typeface="Helvetica Neue" charset="0"/>
              </a:defRPr>
            </a:lvl1pPr>
          </a:lstStyle>
          <a:p>
            <a:r>
              <a:rPr lang="en-US" noProof="0" dirty="0"/>
              <a:t>44%</a:t>
            </a:r>
          </a:p>
        </p:txBody>
      </p:sp>
      <p:sp>
        <p:nvSpPr>
          <p:cNvPr id="36" name="44%"/>
          <p:cNvSpPr txBox="1">
            <a:spLocks noGrp="1"/>
          </p:cNvSpPr>
          <p:nvPr>
            <p:ph type="body" sz="quarter" idx="18"/>
          </p:nvPr>
        </p:nvSpPr>
        <p:spPr>
          <a:xfrm>
            <a:off x="19747509" y="4499304"/>
            <a:ext cx="2295286" cy="856152"/>
          </a:xfrm>
          <a:prstGeom prst="rect">
            <a:avLst/>
          </a:prstGeom>
        </p:spPr>
        <p:txBody>
          <a:bodyPr lIns="45719" tIns="45719" rIns="45719" bIns="45719" anchor="ctr">
            <a:noAutofit/>
          </a:bodyPr>
          <a:lstStyle>
            <a:lvl1pPr marL="0" indent="0" algn="ctr">
              <a:spcBef>
                <a:spcPts val="0"/>
              </a:spcBef>
              <a:buSzTx/>
              <a:buNone/>
              <a:defRPr sz="4800" b="1" i="0" spc="-144">
                <a:latin typeface="Helvetica Neue" charset="0"/>
                <a:ea typeface="Helvetica Neue" charset="0"/>
                <a:cs typeface="Helvetica Neue" charset="0"/>
              </a:defRPr>
            </a:lvl1pPr>
          </a:lstStyle>
          <a:p>
            <a:r>
              <a:rPr lang="en-US" noProof="0" dirty="0"/>
              <a:t>44%</a:t>
            </a:r>
          </a:p>
        </p:txBody>
      </p:sp>
      <p:sp>
        <p:nvSpPr>
          <p:cNvPr id="37" name="44%"/>
          <p:cNvSpPr txBox="1">
            <a:spLocks noGrp="1"/>
          </p:cNvSpPr>
          <p:nvPr>
            <p:ph type="body" sz="quarter" idx="19"/>
          </p:nvPr>
        </p:nvSpPr>
        <p:spPr>
          <a:xfrm>
            <a:off x="16466675" y="10298971"/>
            <a:ext cx="2295286" cy="856152"/>
          </a:xfrm>
          <a:prstGeom prst="rect">
            <a:avLst/>
          </a:prstGeom>
        </p:spPr>
        <p:txBody>
          <a:bodyPr lIns="45719" tIns="45719" rIns="45719" bIns="45719" anchor="ctr">
            <a:noAutofit/>
          </a:bodyPr>
          <a:lstStyle>
            <a:lvl1pPr marL="0" indent="0" algn="ctr">
              <a:spcBef>
                <a:spcPts val="0"/>
              </a:spcBef>
              <a:buSzTx/>
              <a:buNone/>
              <a:defRPr sz="4800" b="1" i="0" spc="-144">
                <a:latin typeface="Helvetica Neue" charset="0"/>
                <a:ea typeface="Helvetica Neue" charset="0"/>
                <a:cs typeface="Helvetica Neue" charset="0"/>
              </a:defRPr>
            </a:lvl1pPr>
          </a:lstStyle>
          <a:p>
            <a:r>
              <a:rPr lang="en-US" noProof="0" dirty="0"/>
              <a:t>44%</a:t>
            </a:r>
          </a:p>
        </p:txBody>
      </p:sp>
      <p:sp>
        <p:nvSpPr>
          <p:cNvPr id="38" name="44%"/>
          <p:cNvSpPr txBox="1">
            <a:spLocks noGrp="1"/>
          </p:cNvSpPr>
          <p:nvPr>
            <p:ph type="body" sz="quarter" idx="20"/>
          </p:nvPr>
        </p:nvSpPr>
        <p:spPr>
          <a:xfrm>
            <a:off x="16466675" y="2585838"/>
            <a:ext cx="2295286" cy="856152"/>
          </a:xfrm>
          <a:prstGeom prst="rect">
            <a:avLst/>
          </a:prstGeom>
        </p:spPr>
        <p:txBody>
          <a:bodyPr lIns="45719" tIns="45719" rIns="45719" bIns="45719" anchor="ctr">
            <a:noAutofit/>
          </a:bodyPr>
          <a:lstStyle>
            <a:lvl1pPr marL="0" indent="0" algn="ctr">
              <a:spcBef>
                <a:spcPts val="0"/>
              </a:spcBef>
              <a:buSzTx/>
              <a:buNone/>
              <a:defRPr sz="4800" b="1" i="0" spc="-144">
                <a:latin typeface="Helvetica Neue" charset="0"/>
                <a:ea typeface="Helvetica Neue" charset="0"/>
                <a:cs typeface="Helvetica Neue" charset="0"/>
              </a:defRPr>
            </a:lvl1pPr>
          </a:lstStyle>
          <a:p>
            <a:r>
              <a:rPr lang="en-US" noProof="0" dirty="0"/>
              <a:t>44%</a:t>
            </a:r>
          </a:p>
        </p:txBody>
      </p:sp>
      <p:sp>
        <p:nvSpPr>
          <p:cNvPr id="39" name="2018"/>
          <p:cNvSpPr txBox="1">
            <a:spLocks noGrp="1"/>
          </p:cNvSpPr>
          <p:nvPr>
            <p:ph type="body" sz="quarter" idx="34"/>
          </p:nvPr>
        </p:nvSpPr>
        <p:spPr>
          <a:xfrm>
            <a:off x="16018067" y="6158556"/>
            <a:ext cx="3103272" cy="1476203"/>
          </a:xfrm>
          <a:prstGeom prst="rect">
            <a:avLst/>
          </a:prstGeom>
        </p:spPr>
        <p:txBody>
          <a:bodyPr lIns="45719" tIns="45719" rIns="45719" bIns="45719" anchor="ctr">
            <a:noAutofit/>
          </a:bodyPr>
          <a:lstStyle>
            <a:lvl1pPr marL="0" indent="0" algn="ctr">
              <a:lnSpc>
                <a:spcPct val="80000"/>
              </a:lnSpc>
              <a:spcBef>
                <a:spcPts val="0"/>
              </a:spcBef>
              <a:buSzTx/>
              <a:buNone/>
              <a:defRPr sz="8500" b="1" i="0" spc="-255">
                <a:latin typeface="Helvetica Neue" charset="0"/>
                <a:ea typeface="Helvetica Neue" charset="0"/>
                <a:cs typeface="Helvetica Neue" charset="0"/>
              </a:defRPr>
            </a:lvl1pPr>
          </a:lstStyle>
          <a:p>
            <a:r>
              <a:rPr lang="en-US" noProof="0" dirty="0"/>
              <a:t>2018</a:t>
            </a:r>
          </a:p>
        </p:txBody>
      </p:sp>
      <p:sp>
        <p:nvSpPr>
          <p:cNvPr id="41" name="Title 40"/>
          <p:cNvSpPr>
            <a:spLocks noGrp="1"/>
          </p:cNvSpPr>
          <p:nvPr>
            <p:ph type="title"/>
          </p:nvPr>
        </p:nvSpPr>
        <p:spPr>
          <a:xfrm>
            <a:off x="1676400" y="1295441"/>
            <a:ext cx="10210113" cy="3225898"/>
          </a:xfrm>
        </p:spPr>
        <p:txBody>
          <a:bodyPr/>
          <a:lstStyle/>
          <a:p>
            <a:r>
              <a:rPr lang="en-US"/>
              <a:t>Click to edit Master title style</a:t>
            </a:r>
          </a:p>
        </p:txBody>
      </p:sp>
      <p:sp>
        <p:nvSpPr>
          <p:cNvPr id="42"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43" name="Inhaltsplatzhalter 2"/>
          <p:cNvSpPr>
            <a:spLocks noGrp="1"/>
          </p:cNvSpPr>
          <p:nvPr>
            <p:ph sz="half" idx="35" hasCustomPrompt="1"/>
          </p:nvPr>
        </p:nvSpPr>
        <p:spPr>
          <a:xfrm>
            <a:off x="1676400" y="4720875"/>
            <a:ext cx="102101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44" name="Text Placeholder 5"/>
          <p:cNvSpPr>
            <a:spLocks noGrp="1"/>
          </p:cNvSpPr>
          <p:nvPr>
            <p:ph type="body" sz="quarter" idx="36" hasCustomPrompt="1"/>
          </p:nvPr>
        </p:nvSpPr>
        <p:spPr>
          <a:xfrm>
            <a:off x="1676401" y="12723264"/>
            <a:ext cx="102101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45" name="Inhaltsplatzhalter 2"/>
          <p:cNvSpPr>
            <a:spLocks noGrp="1"/>
          </p:cNvSpPr>
          <p:nvPr>
            <p:ph sz="half" idx="37" hasCustomPrompt="1"/>
          </p:nvPr>
        </p:nvSpPr>
        <p:spPr>
          <a:xfrm flipH="1">
            <a:off x="3138979" y="7352597"/>
            <a:ext cx="8726074" cy="607926"/>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6" name="Inhaltsplatzhalter 2"/>
          <p:cNvSpPr>
            <a:spLocks noGrp="1"/>
          </p:cNvSpPr>
          <p:nvPr>
            <p:ph sz="half" idx="38" hasCustomPrompt="1"/>
          </p:nvPr>
        </p:nvSpPr>
        <p:spPr>
          <a:xfrm flipH="1">
            <a:off x="3166377" y="6501434"/>
            <a:ext cx="8726074" cy="607926"/>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7" name="Inhaltsplatzhalter 2"/>
          <p:cNvSpPr>
            <a:spLocks noGrp="1"/>
          </p:cNvSpPr>
          <p:nvPr>
            <p:ph sz="half" idx="39" hasCustomPrompt="1"/>
          </p:nvPr>
        </p:nvSpPr>
        <p:spPr>
          <a:xfrm flipH="1">
            <a:off x="3096664" y="9139548"/>
            <a:ext cx="8726074" cy="607926"/>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8" name="Inhaltsplatzhalter 2"/>
          <p:cNvSpPr>
            <a:spLocks noGrp="1"/>
          </p:cNvSpPr>
          <p:nvPr>
            <p:ph sz="half" idx="40" hasCustomPrompt="1"/>
          </p:nvPr>
        </p:nvSpPr>
        <p:spPr>
          <a:xfrm flipH="1">
            <a:off x="3124062" y="8288385"/>
            <a:ext cx="8726074" cy="607926"/>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9" name="Inhaltsplatzhalter 2"/>
          <p:cNvSpPr>
            <a:spLocks noGrp="1"/>
          </p:cNvSpPr>
          <p:nvPr>
            <p:ph sz="half" idx="41" hasCustomPrompt="1"/>
          </p:nvPr>
        </p:nvSpPr>
        <p:spPr>
          <a:xfrm flipH="1">
            <a:off x="3096664" y="11028255"/>
            <a:ext cx="8726074" cy="607926"/>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50" name="Inhaltsplatzhalter 2"/>
          <p:cNvSpPr>
            <a:spLocks noGrp="1"/>
          </p:cNvSpPr>
          <p:nvPr>
            <p:ph sz="half" idx="42" hasCustomPrompt="1"/>
          </p:nvPr>
        </p:nvSpPr>
        <p:spPr>
          <a:xfrm flipH="1">
            <a:off x="3124062" y="10177092"/>
            <a:ext cx="8726074" cy="607926"/>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1957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 text w/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4"/>
          <p:cNvSpPr>
            <a:spLocks noGrp="1"/>
          </p:cNvSpPr>
          <p:nvPr>
            <p:ph type="body" sz="quarter" idx="13"/>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8"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0" name="Inhaltsplatzhalter 2"/>
          <p:cNvSpPr>
            <a:spLocks noGrp="1"/>
          </p:cNvSpPr>
          <p:nvPr>
            <p:ph sz="half" idx="1" hasCustomPrompt="1"/>
          </p:nvPr>
        </p:nvSpPr>
        <p:spPr>
          <a:xfrm flipH="1">
            <a:off x="1676394"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1" name="Inhaltsplatzhalter 2"/>
          <p:cNvSpPr>
            <a:spLocks noGrp="1"/>
          </p:cNvSpPr>
          <p:nvPr>
            <p:ph sz="half" idx="14" hasCustomPrompt="1"/>
          </p:nvPr>
        </p:nvSpPr>
        <p:spPr>
          <a:xfrm flipH="1">
            <a:off x="12323757" y="4714875"/>
            <a:ext cx="10382255"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4"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4190508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fo c">
    <p:spTree>
      <p:nvGrpSpPr>
        <p:cNvPr id="1" name=""/>
        <p:cNvGrpSpPr/>
        <p:nvPr/>
      </p:nvGrpSpPr>
      <p:grpSpPr>
        <a:xfrm>
          <a:off x="0" y="0"/>
          <a:ext cx="0" cy="0"/>
          <a:chOff x="0" y="0"/>
          <a:chExt cx="0" cy="0"/>
        </a:xfrm>
      </p:grpSpPr>
      <p:sp>
        <p:nvSpPr>
          <p:cNvPr id="3" name="6"/>
          <p:cNvSpPr>
            <a:spLocks noGrp="1"/>
          </p:cNvSpPr>
          <p:nvPr>
            <p:ph type="body" sz="quarter" idx="15"/>
          </p:nvPr>
        </p:nvSpPr>
        <p:spPr>
          <a:xfrm>
            <a:off x="6849900" y="8434666"/>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6</a:t>
            </a:r>
          </a:p>
        </p:txBody>
      </p:sp>
      <p:sp>
        <p:nvSpPr>
          <p:cNvPr id="4" name="5"/>
          <p:cNvSpPr>
            <a:spLocks noGrp="1"/>
          </p:cNvSpPr>
          <p:nvPr>
            <p:ph type="body" sz="quarter" idx="17"/>
          </p:nvPr>
        </p:nvSpPr>
        <p:spPr>
          <a:xfrm>
            <a:off x="6849900" y="7520266"/>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5</a:t>
            </a:r>
          </a:p>
        </p:txBody>
      </p:sp>
      <p:sp>
        <p:nvSpPr>
          <p:cNvPr id="5" name="4"/>
          <p:cNvSpPr>
            <a:spLocks noGrp="1"/>
          </p:cNvSpPr>
          <p:nvPr>
            <p:ph type="body" sz="quarter" idx="19"/>
          </p:nvPr>
        </p:nvSpPr>
        <p:spPr>
          <a:xfrm>
            <a:off x="6849900" y="6605866"/>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4</a:t>
            </a:r>
          </a:p>
        </p:txBody>
      </p:sp>
      <p:sp>
        <p:nvSpPr>
          <p:cNvPr id="6" name="3"/>
          <p:cNvSpPr>
            <a:spLocks noGrp="1"/>
          </p:cNvSpPr>
          <p:nvPr>
            <p:ph type="body" sz="quarter" idx="37"/>
          </p:nvPr>
        </p:nvSpPr>
        <p:spPr>
          <a:xfrm>
            <a:off x="1676400" y="8445010"/>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3</a:t>
            </a:r>
          </a:p>
        </p:txBody>
      </p:sp>
      <p:sp>
        <p:nvSpPr>
          <p:cNvPr id="7" name="2"/>
          <p:cNvSpPr>
            <a:spLocks noGrp="1"/>
          </p:cNvSpPr>
          <p:nvPr>
            <p:ph type="body" sz="quarter" idx="39"/>
          </p:nvPr>
        </p:nvSpPr>
        <p:spPr>
          <a:xfrm>
            <a:off x="1676400" y="7530610"/>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2</a:t>
            </a:r>
          </a:p>
        </p:txBody>
      </p:sp>
      <p:sp>
        <p:nvSpPr>
          <p:cNvPr id="8" name="1"/>
          <p:cNvSpPr>
            <a:spLocks noGrp="1"/>
          </p:cNvSpPr>
          <p:nvPr>
            <p:ph type="body" sz="quarter" idx="41"/>
          </p:nvPr>
        </p:nvSpPr>
        <p:spPr>
          <a:xfrm>
            <a:off x="1676400" y="6616210"/>
            <a:ext cx="656543" cy="656527"/>
          </a:xfrm>
          <a:prstGeom prst="ellipse">
            <a:avLst/>
          </a:prstGeom>
          <a:solidFill>
            <a:srgbClr val="C4C6C1"/>
          </a:solidFill>
        </p:spPr>
        <p:txBody>
          <a:bodyPr lIns="38100" tIns="38100" rIns="38100" bIns="38100">
            <a:noAutofit/>
          </a:bodyPr>
          <a:lstStyle>
            <a:lvl1pPr marL="0" indent="0" algn="ctr">
              <a:lnSpc>
                <a:spcPct val="11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1</a:t>
            </a:r>
          </a:p>
        </p:txBody>
      </p:sp>
      <p:grpSp>
        <p:nvGrpSpPr>
          <p:cNvPr id="9" name="Gruppieren"/>
          <p:cNvGrpSpPr/>
          <p:nvPr userDrawn="1"/>
        </p:nvGrpSpPr>
        <p:grpSpPr>
          <a:xfrm>
            <a:off x="12533848" y="5350674"/>
            <a:ext cx="4612889" cy="4612892"/>
            <a:chOff x="0" y="0"/>
            <a:chExt cx="4612888" cy="4612890"/>
          </a:xfrm>
        </p:grpSpPr>
        <p:sp>
          <p:nvSpPr>
            <p:cNvPr id="10" name="Form"/>
            <p:cNvSpPr/>
            <p:nvPr/>
          </p:nvSpPr>
          <p:spPr>
            <a:xfrm>
              <a:off x="1065933" y="3619217"/>
              <a:ext cx="1239846" cy="993674"/>
            </a:xfrm>
            <a:custGeom>
              <a:avLst/>
              <a:gdLst/>
              <a:ahLst/>
              <a:cxnLst>
                <a:cxn ang="0">
                  <a:pos x="wd2" y="hd2"/>
                </a:cxn>
                <a:cxn ang="5400000">
                  <a:pos x="wd2" y="hd2"/>
                </a:cxn>
                <a:cxn ang="10800000">
                  <a:pos x="wd2" y="hd2"/>
                </a:cxn>
                <a:cxn ang="16200000">
                  <a:pos x="wd2" y="hd2"/>
                </a:cxn>
              </a:cxnLst>
              <a:rect l="0" t="0" r="r" b="b"/>
              <a:pathLst>
                <a:path w="21600" h="21600" extrusionOk="0">
                  <a:moveTo>
                    <a:pt x="21600" y="6866"/>
                  </a:moveTo>
                  <a:cubicBezTo>
                    <a:pt x="16619" y="6186"/>
                    <a:pt x="12063" y="3722"/>
                    <a:pt x="8348" y="0"/>
                  </a:cubicBezTo>
                  <a:lnTo>
                    <a:pt x="0" y="10415"/>
                  </a:lnTo>
                  <a:cubicBezTo>
                    <a:pt x="5897" y="16750"/>
                    <a:pt x="13382" y="20834"/>
                    <a:pt x="21600" y="21600"/>
                  </a:cubicBezTo>
                  <a:cubicBezTo>
                    <a:pt x="21600" y="21600"/>
                    <a:pt x="21600" y="6866"/>
                    <a:pt x="21600" y="6866"/>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1" name="Form"/>
            <p:cNvSpPr/>
            <p:nvPr/>
          </p:nvSpPr>
          <p:spPr>
            <a:xfrm>
              <a:off x="3619217" y="2627650"/>
              <a:ext cx="993672" cy="1239823"/>
            </a:xfrm>
            <a:custGeom>
              <a:avLst/>
              <a:gdLst/>
              <a:ahLst/>
              <a:cxnLst>
                <a:cxn ang="0">
                  <a:pos x="wd2" y="hd2"/>
                </a:cxn>
                <a:cxn ang="5400000">
                  <a:pos x="wd2" y="hd2"/>
                </a:cxn>
                <a:cxn ang="10800000">
                  <a:pos x="wd2" y="hd2"/>
                </a:cxn>
                <a:cxn ang="16200000">
                  <a:pos x="wd2" y="hd2"/>
                </a:cxn>
              </a:cxnLst>
              <a:rect l="0" t="0" r="r" b="b"/>
              <a:pathLst>
                <a:path w="21600" h="21600" extrusionOk="0">
                  <a:moveTo>
                    <a:pt x="6867" y="0"/>
                  </a:moveTo>
                  <a:cubicBezTo>
                    <a:pt x="6187" y="4981"/>
                    <a:pt x="3722" y="9537"/>
                    <a:pt x="0" y="13253"/>
                  </a:cubicBezTo>
                  <a:lnTo>
                    <a:pt x="10416" y="21600"/>
                  </a:lnTo>
                  <a:cubicBezTo>
                    <a:pt x="16750" y="15704"/>
                    <a:pt x="20834" y="8219"/>
                    <a:pt x="21600" y="0"/>
                  </a:cubicBezTo>
                  <a:cubicBezTo>
                    <a:pt x="21600" y="0"/>
                    <a:pt x="6867" y="0"/>
                    <a:pt x="6867" y="0"/>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2" name="Form"/>
            <p:cNvSpPr/>
            <p:nvPr/>
          </p:nvSpPr>
          <p:spPr>
            <a:xfrm>
              <a:off x="2627651" y="3619217"/>
              <a:ext cx="1239833" cy="993672"/>
            </a:xfrm>
            <a:custGeom>
              <a:avLst/>
              <a:gdLst/>
              <a:ahLst/>
              <a:cxnLst>
                <a:cxn ang="0">
                  <a:pos x="wd2" y="hd2"/>
                </a:cxn>
                <a:cxn ang="5400000">
                  <a:pos x="wd2" y="hd2"/>
                </a:cxn>
                <a:cxn ang="10800000">
                  <a:pos x="wd2" y="hd2"/>
                </a:cxn>
                <a:cxn ang="16200000">
                  <a:pos x="wd2" y="hd2"/>
                </a:cxn>
              </a:cxnLst>
              <a:rect l="0" t="0" r="r" b="b"/>
              <a:pathLst>
                <a:path w="21600" h="21600" extrusionOk="0">
                  <a:moveTo>
                    <a:pt x="0" y="6867"/>
                  </a:moveTo>
                  <a:lnTo>
                    <a:pt x="0" y="21600"/>
                  </a:lnTo>
                  <a:cubicBezTo>
                    <a:pt x="8219" y="20834"/>
                    <a:pt x="15704" y="16751"/>
                    <a:pt x="21600" y="10416"/>
                  </a:cubicBezTo>
                  <a:lnTo>
                    <a:pt x="13252" y="0"/>
                  </a:lnTo>
                  <a:cubicBezTo>
                    <a:pt x="9537" y="3722"/>
                    <a:pt x="4981" y="6187"/>
                    <a:pt x="0" y="6867"/>
                  </a:cubicBezTo>
                  <a:close/>
                </a:path>
              </a:pathLst>
            </a:custGeom>
            <a:solidFill>
              <a:srgbClr val="C4C6C1"/>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3" name="Form"/>
            <p:cNvSpPr/>
            <p:nvPr/>
          </p:nvSpPr>
          <p:spPr>
            <a:xfrm>
              <a:off x="322259" y="1065933"/>
              <a:ext cx="993672" cy="123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33" y="21600"/>
                  </a:lnTo>
                  <a:cubicBezTo>
                    <a:pt x="15413" y="16618"/>
                    <a:pt x="17877" y="12062"/>
                    <a:pt x="21600" y="8348"/>
                  </a:cubicBezTo>
                  <a:lnTo>
                    <a:pt x="11184" y="0"/>
                  </a:lnTo>
                  <a:cubicBezTo>
                    <a:pt x="4849" y="5896"/>
                    <a:pt x="766" y="13381"/>
                    <a:pt x="0" y="21600"/>
                  </a:cubicBezTo>
                  <a:close/>
                </a:path>
              </a:pathLst>
            </a:custGeom>
            <a:solidFill>
              <a:srgbClr val="3D403E"/>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4" name="Form"/>
            <p:cNvSpPr/>
            <p:nvPr/>
          </p:nvSpPr>
          <p:spPr>
            <a:xfrm>
              <a:off x="1065933" y="322259"/>
              <a:ext cx="1239846" cy="993672"/>
            </a:xfrm>
            <a:custGeom>
              <a:avLst/>
              <a:gdLst/>
              <a:ahLst/>
              <a:cxnLst>
                <a:cxn ang="0">
                  <a:pos x="wd2" y="hd2"/>
                </a:cxn>
                <a:cxn ang="5400000">
                  <a:pos x="wd2" y="hd2"/>
                </a:cxn>
                <a:cxn ang="10800000">
                  <a:pos x="wd2" y="hd2"/>
                </a:cxn>
                <a:cxn ang="16200000">
                  <a:pos x="wd2" y="hd2"/>
                </a:cxn>
              </a:cxnLst>
              <a:rect l="0" t="0" r="r" b="b"/>
              <a:pathLst>
                <a:path w="21600" h="21600" extrusionOk="0">
                  <a:moveTo>
                    <a:pt x="8348" y="21600"/>
                  </a:moveTo>
                  <a:cubicBezTo>
                    <a:pt x="12063" y="17878"/>
                    <a:pt x="16619" y="15413"/>
                    <a:pt x="21600" y="14734"/>
                  </a:cubicBezTo>
                  <a:lnTo>
                    <a:pt x="21600" y="0"/>
                  </a:lnTo>
                  <a:cubicBezTo>
                    <a:pt x="13382" y="766"/>
                    <a:pt x="5897" y="4849"/>
                    <a:pt x="0" y="11184"/>
                  </a:cubicBezTo>
                  <a:cubicBezTo>
                    <a:pt x="0" y="11184"/>
                    <a:pt x="8348" y="21600"/>
                    <a:pt x="8348" y="21600"/>
                  </a:cubicBezTo>
                  <a:close/>
                </a:path>
              </a:pathLst>
            </a:custGeom>
            <a:solidFill>
              <a:srgbClr val="3D403E"/>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5" name="Form"/>
            <p:cNvSpPr/>
            <p:nvPr/>
          </p:nvSpPr>
          <p:spPr>
            <a:xfrm>
              <a:off x="322259" y="2627650"/>
              <a:ext cx="993672" cy="12398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66" y="8219"/>
                    <a:pt x="4849" y="15704"/>
                    <a:pt x="11184" y="21600"/>
                  </a:cubicBezTo>
                  <a:lnTo>
                    <a:pt x="21600" y="13252"/>
                  </a:lnTo>
                  <a:cubicBezTo>
                    <a:pt x="17877" y="9537"/>
                    <a:pt x="15413" y="4982"/>
                    <a:pt x="14733" y="0"/>
                  </a:cubicBezTo>
                  <a:cubicBezTo>
                    <a:pt x="14733" y="0"/>
                    <a:pt x="0" y="0"/>
                    <a:pt x="0" y="0"/>
                  </a:cubicBezTo>
                  <a:close/>
                </a:path>
              </a:pathLst>
            </a:custGeom>
            <a:solidFill>
              <a:srgbClr val="3D403E"/>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6" name="Form"/>
            <p:cNvSpPr/>
            <p:nvPr/>
          </p:nvSpPr>
          <p:spPr>
            <a:xfrm>
              <a:off x="-1" y="0"/>
              <a:ext cx="2474669" cy="4224494"/>
            </a:xfrm>
            <a:custGeom>
              <a:avLst/>
              <a:gdLst/>
              <a:ahLst/>
              <a:cxnLst>
                <a:cxn ang="0">
                  <a:pos x="wd2" y="hd2"/>
                </a:cxn>
                <a:cxn ang="5400000">
                  <a:pos x="wd2" y="hd2"/>
                </a:cxn>
                <a:cxn ang="10800000">
                  <a:pos x="wd2" y="hd2"/>
                </a:cxn>
                <a:cxn ang="16200000">
                  <a:pos x="wd2" y="hd2"/>
                </a:cxn>
              </a:cxnLst>
              <a:rect l="0" t="0" r="r" b="b"/>
              <a:pathLst>
                <a:path w="21600" h="21600" extrusionOk="0">
                  <a:moveTo>
                    <a:pt x="6326" y="3706"/>
                  </a:moveTo>
                  <a:cubicBezTo>
                    <a:pt x="2247" y="6096"/>
                    <a:pt x="0" y="9273"/>
                    <a:pt x="0" y="12653"/>
                  </a:cubicBezTo>
                  <a:cubicBezTo>
                    <a:pt x="0" y="16033"/>
                    <a:pt x="2247" y="19210"/>
                    <a:pt x="6326" y="21600"/>
                  </a:cubicBezTo>
                  <a:lnTo>
                    <a:pt x="7231" y="21070"/>
                  </a:lnTo>
                  <a:cubicBezTo>
                    <a:pt x="3393" y="18822"/>
                    <a:pt x="1280" y="15833"/>
                    <a:pt x="1280" y="12653"/>
                  </a:cubicBezTo>
                  <a:cubicBezTo>
                    <a:pt x="1280" y="9473"/>
                    <a:pt x="3393" y="6484"/>
                    <a:pt x="7231" y="4236"/>
                  </a:cubicBezTo>
                  <a:cubicBezTo>
                    <a:pt x="11069" y="1988"/>
                    <a:pt x="16172" y="750"/>
                    <a:pt x="21600" y="750"/>
                  </a:cubicBezTo>
                  <a:lnTo>
                    <a:pt x="21600" y="0"/>
                  </a:lnTo>
                  <a:cubicBezTo>
                    <a:pt x="15830" y="0"/>
                    <a:pt x="10406" y="1316"/>
                    <a:pt x="6326" y="3706"/>
                  </a:cubicBezTo>
                  <a:close/>
                </a:path>
              </a:pathLst>
            </a:custGeom>
            <a:solidFill>
              <a:srgbClr val="ECEEF0"/>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7" name="Form"/>
            <p:cNvSpPr/>
            <p:nvPr/>
          </p:nvSpPr>
          <p:spPr>
            <a:xfrm>
              <a:off x="2627651" y="322259"/>
              <a:ext cx="1239833" cy="993674"/>
            </a:xfrm>
            <a:custGeom>
              <a:avLst/>
              <a:gdLst/>
              <a:ahLst/>
              <a:cxnLst>
                <a:cxn ang="0">
                  <a:pos x="wd2" y="hd2"/>
                </a:cxn>
                <a:cxn ang="5400000">
                  <a:pos x="wd2" y="hd2"/>
                </a:cxn>
                <a:cxn ang="10800000">
                  <a:pos x="wd2" y="hd2"/>
                </a:cxn>
                <a:cxn ang="16200000">
                  <a:pos x="wd2" y="hd2"/>
                </a:cxn>
              </a:cxnLst>
              <a:rect l="0" t="0" r="r" b="b"/>
              <a:pathLst>
                <a:path w="21600" h="21600" extrusionOk="0">
                  <a:moveTo>
                    <a:pt x="21600" y="11183"/>
                  </a:moveTo>
                  <a:cubicBezTo>
                    <a:pt x="15704" y="4848"/>
                    <a:pt x="8219" y="766"/>
                    <a:pt x="0" y="0"/>
                  </a:cubicBezTo>
                  <a:lnTo>
                    <a:pt x="0" y="14733"/>
                  </a:lnTo>
                  <a:cubicBezTo>
                    <a:pt x="4981" y="15413"/>
                    <a:pt x="9537" y="17877"/>
                    <a:pt x="13252" y="21600"/>
                  </a:cubicBezTo>
                  <a:cubicBezTo>
                    <a:pt x="13252" y="21600"/>
                    <a:pt x="21600" y="11183"/>
                    <a:pt x="21600" y="11183"/>
                  </a:cubicBezTo>
                  <a:close/>
                </a:path>
              </a:pathLst>
            </a:custGeom>
            <a:solidFill>
              <a:srgbClr val="ECEEF0"/>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8" name="Form"/>
            <p:cNvSpPr/>
            <p:nvPr/>
          </p:nvSpPr>
          <p:spPr>
            <a:xfrm>
              <a:off x="3619217" y="1065933"/>
              <a:ext cx="993672" cy="1239858"/>
            </a:xfrm>
            <a:custGeom>
              <a:avLst/>
              <a:gdLst/>
              <a:ahLst/>
              <a:cxnLst>
                <a:cxn ang="0">
                  <a:pos x="wd2" y="hd2"/>
                </a:cxn>
                <a:cxn ang="5400000">
                  <a:pos x="wd2" y="hd2"/>
                </a:cxn>
                <a:cxn ang="10800000">
                  <a:pos x="wd2" y="hd2"/>
                </a:cxn>
                <a:cxn ang="16200000">
                  <a:pos x="wd2" y="hd2"/>
                </a:cxn>
              </a:cxnLst>
              <a:rect l="0" t="0" r="r" b="b"/>
              <a:pathLst>
                <a:path w="21600" h="21600" extrusionOk="0">
                  <a:moveTo>
                    <a:pt x="10415" y="0"/>
                  </a:moveTo>
                  <a:lnTo>
                    <a:pt x="0" y="8348"/>
                  </a:lnTo>
                  <a:cubicBezTo>
                    <a:pt x="3722" y="12062"/>
                    <a:pt x="6187" y="16618"/>
                    <a:pt x="6867" y="21600"/>
                  </a:cubicBezTo>
                  <a:lnTo>
                    <a:pt x="21600" y="21600"/>
                  </a:lnTo>
                  <a:cubicBezTo>
                    <a:pt x="20834" y="13381"/>
                    <a:pt x="16750" y="5896"/>
                    <a:pt x="10415" y="0"/>
                  </a:cubicBezTo>
                  <a:close/>
                </a:path>
              </a:pathLst>
            </a:custGeom>
            <a:solidFill>
              <a:srgbClr val="ECEEF0"/>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sp>
          <p:nvSpPr>
            <p:cNvPr id="19" name="Form"/>
            <p:cNvSpPr/>
            <p:nvPr/>
          </p:nvSpPr>
          <p:spPr>
            <a:xfrm>
              <a:off x="1561717" y="1189879"/>
              <a:ext cx="2199699" cy="2577154"/>
            </a:xfrm>
            <a:custGeom>
              <a:avLst/>
              <a:gdLst/>
              <a:ahLst/>
              <a:cxnLst>
                <a:cxn ang="0">
                  <a:pos x="wd2" y="hd2"/>
                </a:cxn>
                <a:cxn ang="5400000">
                  <a:pos x="wd2" y="hd2"/>
                </a:cxn>
                <a:cxn ang="10800000">
                  <a:pos x="wd2" y="hd2"/>
                </a:cxn>
                <a:cxn ang="16200000">
                  <a:pos x="wd2" y="hd2"/>
                </a:cxn>
              </a:cxnLst>
              <a:rect l="0" t="0" r="r" b="b"/>
              <a:pathLst>
                <a:path w="21600" h="21600" extrusionOk="0">
                  <a:moveTo>
                    <a:pt x="8947" y="0"/>
                  </a:moveTo>
                  <a:lnTo>
                    <a:pt x="8947" y="1229"/>
                  </a:lnTo>
                  <a:cubicBezTo>
                    <a:pt x="11942" y="1229"/>
                    <a:pt x="14758" y="2225"/>
                    <a:pt x="16876" y="4032"/>
                  </a:cubicBezTo>
                  <a:cubicBezTo>
                    <a:pt x="18994" y="5840"/>
                    <a:pt x="20160" y="8244"/>
                    <a:pt x="20160" y="10800"/>
                  </a:cubicBezTo>
                  <a:cubicBezTo>
                    <a:pt x="20160" y="13357"/>
                    <a:pt x="18994" y="15760"/>
                    <a:pt x="16876" y="17568"/>
                  </a:cubicBezTo>
                  <a:cubicBezTo>
                    <a:pt x="14758" y="19375"/>
                    <a:pt x="11942" y="20371"/>
                    <a:pt x="8947" y="20371"/>
                  </a:cubicBezTo>
                  <a:cubicBezTo>
                    <a:pt x="5952" y="20371"/>
                    <a:pt x="3136" y="19375"/>
                    <a:pt x="1018" y="17568"/>
                  </a:cubicBezTo>
                  <a:lnTo>
                    <a:pt x="0" y="18437"/>
                  </a:lnTo>
                  <a:cubicBezTo>
                    <a:pt x="2390" y="20477"/>
                    <a:pt x="5567" y="21600"/>
                    <a:pt x="8947" y="21600"/>
                  </a:cubicBezTo>
                  <a:cubicBezTo>
                    <a:pt x="12327" y="21600"/>
                    <a:pt x="15505" y="20477"/>
                    <a:pt x="17894" y="18437"/>
                  </a:cubicBezTo>
                  <a:cubicBezTo>
                    <a:pt x="20284" y="16397"/>
                    <a:pt x="21600" y="13685"/>
                    <a:pt x="21600" y="10800"/>
                  </a:cubicBezTo>
                  <a:cubicBezTo>
                    <a:pt x="21600" y="7915"/>
                    <a:pt x="20284" y="5203"/>
                    <a:pt x="17894" y="3163"/>
                  </a:cubicBezTo>
                  <a:cubicBezTo>
                    <a:pt x="15504" y="1123"/>
                    <a:pt x="12327" y="0"/>
                    <a:pt x="8947" y="0"/>
                  </a:cubicBezTo>
                  <a:close/>
                </a:path>
              </a:pathLst>
            </a:custGeom>
            <a:solidFill>
              <a:srgbClr val="ECEEF0"/>
            </a:solidFill>
            <a:ln w="12700" cap="flat">
              <a:noFill/>
              <a:miter lim="400000"/>
            </a:ln>
            <a:effectLst/>
          </p:spPr>
          <p:txBody>
            <a:bodyPr wrap="square" lIns="38100" tIns="38100" rIns="38100" bIns="38100" numCol="1" anchor="ctr">
              <a:noAutofit/>
            </a:bodyP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dirty="0"/>
            </a:p>
          </p:txBody>
        </p:sp>
      </p:grpSp>
      <p:sp>
        <p:nvSpPr>
          <p:cNvPr id="20" name="4"/>
          <p:cNvSpPr>
            <a:spLocks noGrp="1"/>
          </p:cNvSpPr>
          <p:nvPr>
            <p:ph type="body" sz="quarter" idx="21"/>
          </p:nvPr>
        </p:nvSpPr>
        <p:spPr>
          <a:xfrm>
            <a:off x="18860062" y="8969892"/>
            <a:ext cx="1239846" cy="993674"/>
          </a:xfrm>
          <a:custGeom>
            <a:avLst/>
            <a:gdLst/>
            <a:ahLst/>
            <a:cxnLst>
              <a:cxn ang="0">
                <a:pos x="wd2" y="hd2"/>
              </a:cxn>
              <a:cxn ang="5400000">
                <a:pos x="wd2" y="hd2"/>
              </a:cxn>
              <a:cxn ang="10800000">
                <a:pos x="wd2" y="hd2"/>
              </a:cxn>
              <a:cxn ang="16200000">
                <a:pos x="wd2" y="hd2"/>
              </a:cxn>
            </a:cxnLst>
            <a:rect l="0" t="0" r="r" b="b"/>
            <a:pathLst>
              <a:path w="21600" h="21600" extrusionOk="0">
                <a:moveTo>
                  <a:pt x="21600" y="6866"/>
                </a:moveTo>
                <a:cubicBezTo>
                  <a:pt x="16619" y="6186"/>
                  <a:pt x="12063" y="3722"/>
                  <a:pt x="8348" y="0"/>
                </a:cubicBezTo>
                <a:lnTo>
                  <a:pt x="0" y="10415"/>
                </a:lnTo>
                <a:cubicBezTo>
                  <a:pt x="5897" y="16750"/>
                  <a:pt x="13382" y="20834"/>
                  <a:pt x="21600" y="21600"/>
                </a:cubicBezTo>
                <a:cubicBezTo>
                  <a:pt x="21600" y="21600"/>
                  <a:pt x="21600" y="6866"/>
                  <a:pt x="21600" y="6866"/>
                </a:cubicBezTo>
                <a:close/>
              </a:path>
            </a:pathLst>
          </a:custGeom>
          <a:solidFill>
            <a:srgbClr val="C4C6C1"/>
          </a:solidFill>
        </p:spPr>
        <p:txBody>
          <a:bodyPr lIns="38100" tIns="38100" rIns="38100" bIns="38100" anchor="ctr">
            <a:noAutofit/>
          </a:bodyPr>
          <a:lstStyle>
            <a:lvl1pPr marL="0" indent="0" algn="ctr">
              <a:lnSpc>
                <a:spcPct val="110000"/>
              </a:lnSpc>
              <a:spcBef>
                <a:spcPts val="0"/>
              </a:spcBef>
              <a:buSzTx/>
              <a:buNone/>
              <a:defRPr sz="2000" b="1" i="0" cap="none" spc="0">
                <a:solidFill>
                  <a:srgbClr val="FFFFFF"/>
                </a:solidFill>
                <a:latin typeface="Helvetica Neue" charset="0"/>
                <a:ea typeface="Helvetica Neue" charset="0"/>
                <a:cs typeface="Helvetica Neue" charset="0"/>
                <a:sym typeface="Open Sans"/>
              </a:defRPr>
            </a:lvl1pPr>
          </a:lstStyle>
          <a:p>
            <a:r>
              <a:t>4</a:t>
            </a:r>
          </a:p>
        </p:txBody>
      </p:sp>
      <p:sp>
        <p:nvSpPr>
          <p:cNvPr id="21" name="6"/>
          <p:cNvSpPr>
            <a:spLocks noGrp="1"/>
          </p:cNvSpPr>
          <p:nvPr>
            <p:ph type="body" sz="quarter" idx="22"/>
          </p:nvPr>
        </p:nvSpPr>
        <p:spPr>
          <a:xfrm>
            <a:off x="21413345" y="7978325"/>
            <a:ext cx="993672" cy="1239823"/>
          </a:xfrm>
          <a:custGeom>
            <a:avLst/>
            <a:gdLst/>
            <a:ahLst/>
            <a:cxnLst>
              <a:cxn ang="0">
                <a:pos x="wd2" y="hd2"/>
              </a:cxn>
              <a:cxn ang="5400000">
                <a:pos x="wd2" y="hd2"/>
              </a:cxn>
              <a:cxn ang="10800000">
                <a:pos x="wd2" y="hd2"/>
              </a:cxn>
              <a:cxn ang="16200000">
                <a:pos x="wd2" y="hd2"/>
              </a:cxn>
            </a:cxnLst>
            <a:rect l="0" t="0" r="r" b="b"/>
            <a:pathLst>
              <a:path w="21600" h="21600" extrusionOk="0">
                <a:moveTo>
                  <a:pt x="6867" y="0"/>
                </a:moveTo>
                <a:cubicBezTo>
                  <a:pt x="6187" y="4981"/>
                  <a:pt x="3722" y="9537"/>
                  <a:pt x="0" y="13253"/>
                </a:cubicBezTo>
                <a:lnTo>
                  <a:pt x="10416" y="21600"/>
                </a:lnTo>
                <a:cubicBezTo>
                  <a:pt x="16750" y="15704"/>
                  <a:pt x="20834" y="8219"/>
                  <a:pt x="21600" y="0"/>
                </a:cubicBezTo>
                <a:cubicBezTo>
                  <a:pt x="21600" y="0"/>
                  <a:pt x="6867" y="0"/>
                  <a:pt x="6867" y="0"/>
                </a:cubicBezTo>
                <a:close/>
              </a:path>
            </a:pathLst>
          </a:custGeom>
          <a:solidFill>
            <a:srgbClr val="C4C6C1"/>
          </a:solidFill>
        </p:spPr>
        <p:txBody>
          <a:bodyPr lIns="38100" tIns="38100" rIns="38100" bIns="38100" anchor="ctr">
            <a:noAutofit/>
          </a:bodyPr>
          <a:lstStyle>
            <a:lvl1pPr marL="0" indent="0" algn="ctr">
              <a:lnSpc>
                <a:spcPct val="110000"/>
              </a:lnSpc>
              <a:spcBef>
                <a:spcPts val="0"/>
              </a:spcBef>
              <a:buSzTx/>
              <a:buNone/>
              <a:defRPr sz="2000" b="1" i="0" cap="none" spc="0">
                <a:solidFill>
                  <a:srgbClr val="FFFFFF"/>
                </a:solidFill>
                <a:latin typeface="Helvetica Neue" charset="0"/>
                <a:ea typeface="Helvetica Neue" charset="0"/>
                <a:cs typeface="Helvetica Neue" charset="0"/>
                <a:sym typeface="Open Sans"/>
              </a:defRPr>
            </a:lvl1pPr>
          </a:lstStyle>
          <a:p>
            <a:r>
              <a:t>6</a:t>
            </a:r>
          </a:p>
        </p:txBody>
      </p:sp>
      <p:sp>
        <p:nvSpPr>
          <p:cNvPr id="22" name="5"/>
          <p:cNvSpPr>
            <a:spLocks noGrp="1"/>
          </p:cNvSpPr>
          <p:nvPr>
            <p:ph type="body" sz="quarter" idx="23"/>
          </p:nvPr>
        </p:nvSpPr>
        <p:spPr>
          <a:xfrm>
            <a:off x="20421779" y="8969892"/>
            <a:ext cx="1239834" cy="993671"/>
          </a:xfrm>
          <a:custGeom>
            <a:avLst/>
            <a:gdLst/>
            <a:ahLst/>
            <a:cxnLst>
              <a:cxn ang="0">
                <a:pos x="wd2" y="hd2"/>
              </a:cxn>
              <a:cxn ang="5400000">
                <a:pos x="wd2" y="hd2"/>
              </a:cxn>
              <a:cxn ang="10800000">
                <a:pos x="wd2" y="hd2"/>
              </a:cxn>
              <a:cxn ang="16200000">
                <a:pos x="wd2" y="hd2"/>
              </a:cxn>
            </a:cxnLst>
            <a:rect l="0" t="0" r="r" b="b"/>
            <a:pathLst>
              <a:path w="21600" h="21600" extrusionOk="0">
                <a:moveTo>
                  <a:pt x="0" y="6867"/>
                </a:moveTo>
                <a:lnTo>
                  <a:pt x="0" y="21600"/>
                </a:lnTo>
                <a:cubicBezTo>
                  <a:pt x="8219" y="20834"/>
                  <a:pt x="15704" y="16751"/>
                  <a:pt x="21600" y="10416"/>
                </a:cubicBezTo>
                <a:lnTo>
                  <a:pt x="13252" y="0"/>
                </a:lnTo>
                <a:cubicBezTo>
                  <a:pt x="9537" y="3722"/>
                  <a:pt x="4981" y="6187"/>
                  <a:pt x="0" y="6867"/>
                </a:cubicBezTo>
                <a:close/>
              </a:path>
            </a:pathLst>
          </a:custGeom>
          <a:solidFill>
            <a:srgbClr val="C4C6C1"/>
          </a:solidFill>
        </p:spPr>
        <p:txBody>
          <a:bodyPr lIns="38100" tIns="38100" rIns="38100" bIns="38100" anchor="ctr">
            <a:noAutofit/>
          </a:bodyPr>
          <a:lstStyle>
            <a:lvl1pPr marL="0" indent="0" algn="ctr">
              <a:lnSpc>
                <a:spcPct val="110000"/>
              </a:lnSpc>
              <a:spcBef>
                <a:spcPts val="0"/>
              </a:spcBef>
              <a:buSzTx/>
              <a:buNone/>
              <a:defRPr sz="2000" b="1" i="0" cap="none" spc="0">
                <a:solidFill>
                  <a:srgbClr val="FFFFFF"/>
                </a:solidFill>
                <a:latin typeface="Helvetica Neue" charset="0"/>
                <a:ea typeface="Helvetica Neue" charset="0"/>
                <a:cs typeface="Helvetica Neue" charset="0"/>
                <a:sym typeface="Open Sans"/>
              </a:defRPr>
            </a:lvl1pPr>
          </a:lstStyle>
          <a:p>
            <a:r>
              <a:t>5</a:t>
            </a:r>
          </a:p>
        </p:txBody>
      </p:sp>
      <p:sp>
        <p:nvSpPr>
          <p:cNvPr id="23" name="2"/>
          <p:cNvSpPr>
            <a:spLocks noGrp="1"/>
          </p:cNvSpPr>
          <p:nvPr>
            <p:ph type="body" sz="quarter" idx="24"/>
          </p:nvPr>
        </p:nvSpPr>
        <p:spPr>
          <a:xfrm>
            <a:off x="18116388" y="6416608"/>
            <a:ext cx="993672" cy="123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733" y="21600"/>
                </a:lnTo>
                <a:cubicBezTo>
                  <a:pt x="15413" y="16618"/>
                  <a:pt x="17877" y="12062"/>
                  <a:pt x="21600" y="8348"/>
                </a:cubicBezTo>
                <a:lnTo>
                  <a:pt x="11184" y="0"/>
                </a:lnTo>
                <a:cubicBezTo>
                  <a:pt x="4849" y="5896"/>
                  <a:pt x="766" y="13381"/>
                  <a:pt x="0" y="21600"/>
                </a:cubicBezTo>
                <a:close/>
              </a:path>
            </a:pathLst>
          </a:custGeom>
          <a:solidFill>
            <a:srgbClr val="3D403E"/>
          </a:solidFill>
        </p:spPr>
        <p:txBody>
          <a:bodyPr lIns="38100" tIns="38100" rIns="38100" bIns="38100" anchor="ctr">
            <a:noAutofit/>
          </a:bodyPr>
          <a:lstStyle>
            <a:lvl1pPr marL="0" indent="0" algn="ctr">
              <a:lnSpc>
                <a:spcPct val="110000"/>
              </a:lnSpc>
              <a:spcBef>
                <a:spcPts val="0"/>
              </a:spcBef>
              <a:buSzTx/>
              <a:buNone/>
              <a:defRPr sz="2000" b="1" i="0" cap="none" spc="0">
                <a:solidFill>
                  <a:srgbClr val="FFFFFF"/>
                </a:solidFill>
                <a:latin typeface="Helvetica Neue" charset="0"/>
                <a:ea typeface="Helvetica Neue" charset="0"/>
                <a:cs typeface="Helvetica Neue" charset="0"/>
                <a:sym typeface="Open Sans"/>
              </a:defRPr>
            </a:lvl1pPr>
          </a:lstStyle>
          <a:p>
            <a:r>
              <a:t>2</a:t>
            </a:r>
          </a:p>
        </p:txBody>
      </p:sp>
      <p:sp>
        <p:nvSpPr>
          <p:cNvPr id="24" name="1"/>
          <p:cNvSpPr>
            <a:spLocks noGrp="1"/>
          </p:cNvSpPr>
          <p:nvPr>
            <p:ph type="body" sz="quarter" idx="25"/>
          </p:nvPr>
        </p:nvSpPr>
        <p:spPr>
          <a:xfrm>
            <a:off x="18860062" y="5672933"/>
            <a:ext cx="1239846" cy="993672"/>
          </a:xfrm>
          <a:custGeom>
            <a:avLst/>
            <a:gdLst/>
            <a:ahLst/>
            <a:cxnLst>
              <a:cxn ang="0">
                <a:pos x="wd2" y="hd2"/>
              </a:cxn>
              <a:cxn ang="5400000">
                <a:pos x="wd2" y="hd2"/>
              </a:cxn>
              <a:cxn ang="10800000">
                <a:pos x="wd2" y="hd2"/>
              </a:cxn>
              <a:cxn ang="16200000">
                <a:pos x="wd2" y="hd2"/>
              </a:cxn>
            </a:cxnLst>
            <a:rect l="0" t="0" r="r" b="b"/>
            <a:pathLst>
              <a:path w="21600" h="21600" extrusionOk="0">
                <a:moveTo>
                  <a:pt x="8348" y="21600"/>
                </a:moveTo>
                <a:cubicBezTo>
                  <a:pt x="12063" y="17878"/>
                  <a:pt x="16619" y="15413"/>
                  <a:pt x="21600" y="14734"/>
                </a:cubicBezTo>
                <a:lnTo>
                  <a:pt x="21600" y="0"/>
                </a:lnTo>
                <a:cubicBezTo>
                  <a:pt x="13382" y="766"/>
                  <a:pt x="5897" y="4849"/>
                  <a:pt x="0" y="11184"/>
                </a:cubicBezTo>
                <a:cubicBezTo>
                  <a:pt x="0" y="11184"/>
                  <a:pt x="8348" y="21600"/>
                  <a:pt x="8348" y="21600"/>
                </a:cubicBezTo>
                <a:close/>
              </a:path>
            </a:pathLst>
          </a:custGeom>
          <a:solidFill>
            <a:srgbClr val="3D403E"/>
          </a:solidFill>
        </p:spPr>
        <p:txBody>
          <a:bodyPr lIns="38100" tIns="38100" rIns="38100" bIns="38100" anchor="ctr">
            <a:noAutofit/>
          </a:bodyPr>
          <a:lstStyle>
            <a:lvl1pPr marL="0" indent="0" algn="ctr">
              <a:lnSpc>
                <a:spcPct val="110000"/>
              </a:lnSpc>
              <a:spcBef>
                <a:spcPts val="0"/>
              </a:spcBef>
              <a:buSzTx/>
              <a:buNone/>
              <a:defRPr sz="2000" b="1" i="0" cap="none" spc="0">
                <a:solidFill>
                  <a:srgbClr val="FFFFFF"/>
                </a:solidFill>
                <a:latin typeface="Helvetica Neue" charset="0"/>
                <a:ea typeface="Helvetica Neue" charset="0"/>
                <a:cs typeface="Helvetica Neue" charset="0"/>
                <a:sym typeface="Open Sans"/>
              </a:defRPr>
            </a:lvl1pPr>
          </a:lstStyle>
          <a:p>
            <a:r>
              <a:t>1</a:t>
            </a:r>
          </a:p>
        </p:txBody>
      </p:sp>
      <p:sp>
        <p:nvSpPr>
          <p:cNvPr id="25" name="3"/>
          <p:cNvSpPr>
            <a:spLocks noGrp="1"/>
          </p:cNvSpPr>
          <p:nvPr>
            <p:ph type="body" sz="quarter" idx="26"/>
          </p:nvPr>
        </p:nvSpPr>
        <p:spPr>
          <a:xfrm>
            <a:off x="18116388" y="7978325"/>
            <a:ext cx="993672" cy="12398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66" y="8219"/>
                  <a:pt x="4849" y="15704"/>
                  <a:pt x="11184" y="21600"/>
                </a:cubicBezTo>
                <a:lnTo>
                  <a:pt x="21600" y="13252"/>
                </a:lnTo>
                <a:cubicBezTo>
                  <a:pt x="17877" y="9537"/>
                  <a:pt x="15413" y="4982"/>
                  <a:pt x="14733" y="0"/>
                </a:cubicBezTo>
                <a:cubicBezTo>
                  <a:pt x="14733" y="0"/>
                  <a:pt x="0" y="0"/>
                  <a:pt x="0" y="0"/>
                </a:cubicBezTo>
                <a:close/>
              </a:path>
            </a:pathLst>
          </a:custGeom>
          <a:solidFill>
            <a:srgbClr val="3D403E"/>
          </a:solidFill>
        </p:spPr>
        <p:txBody>
          <a:bodyPr lIns="38100" tIns="38100" rIns="38100" bIns="38100" anchor="ctr">
            <a:noAutofit/>
          </a:bodyPr>
          <a:lstStyle>
            <a:lvl1pPr marL="0" indent="0" algn="ctr">
              <a:lnSpc>
                <a:spcPct val="110000"/>
              </a:lnSpc>
              <a:spcBef>
                <a:spcPts val="0"/>
              </a:spcBef>
              <a:buSzTx/>
              <a:buNone/>
              <a:defRPr sz="2000" b="1" i="0" cap="none" spc="0">
                <a:solidFill>
                  <a:srgbClr val="FFFFFF"/>
                </a:solidFill>
                <a:latin typeface="Helvetica Neue" charset="0"/>
                <a:ea typeface="Helvetica Neue" charset="0"/>
                <a:cs typeface="Helvetica Neue" charset="0"/>
                <a:sym typeface="Open Sans"/>
              </a:defRPr>
            </a:lvl1pPr>
          </a:lstStyle>
          <a:p>
            <a:r>
              <a:t>3</a:t>
            </a:r>
          </a:p>
        </p:txBody>
      </p:sp>
      <p:sp>
        <p:nvSpPr>
          <p:cNvPr id="26" name="Form"/>
          <p:cNvSpPr/>
          <p:nvPr userDrawn="1"/>
        </p:nvSpPr>
        <p:spPr>
          <a:xfrm>
            <a:off x="17794129" y="5350675"/>
            <a:ext cx="2474668" cy="4224494"/>
          </a:xfrm>
          <a:custGeom>
            <a:avLst/>
            <a:gdLst/>
            <a:ahLst/>
            <a:cxnLst>
              <a:cxn ang="0">
                <a:pos x="wd2" y="hd2"/>
              </a:cxn>
              <a:cxn ang="5400000">
                <a:pos x="wd2" y="hd2"/>
              </a:cxn>
              <a:cxn ang="10800000">
                <a:pos x="wd2" y="hd2"/>
              </a:cxn>
              <a:cxn ang="16200000">
                <a:pos x="wd2" y="hd2"/>
              </a:cxn>
            </a:cxnLst>
            <a:rect l="0" t="0" r="r" b="b"/>
            <a:pathLst>
              <a:path w="21600" h="21600" extrusionOk="0">
                <a:moveTo>
                  <a:pt x="6326" y="3706"/>
                </a:moveTo>
                <a:cubicBezTo>
                  <a:pt x="2247" y="6096"/>
                  <a:pt x="0" y="9273"/>
                  <a:pt x="0" y="12653"/>
                </a:cubicBezTo>
                <a:cubicBezTo>
                  <a:pt x="0" y="16033"/>
                  <a:pt x="2247" y="19210"/>
                  <a:pt x="6326" y="21600"/>
                </a:cubicBezTo>
                <a:lnTo>
                  <a:pt x="7231" y="21070"/>
                </a:lnTo>
                <a:cubicBezTo>
                  <a:pt x="3393" y="18822"/>
                  <a:pt x="1280" y="15833"/>
                  <a:pt x="1280" y="12653"/>
                </a:cubicBezTo>
                <a:cubicBezTo>
                  <a:pt x="1280" y="9473"/>
                  <a:pt x="3393" y="6484"/>
                  <a:pt x="7231" y="4236"/>
                </a:cubicBezTo>
                <a:cubicBezTo>
                  <a:pt x="11069" y="1988"/>
                  <a:pt x="16172" y="750"/>
                  <a:pt x="21600" y="750"/>
                </a:cubicBezTo>
                <a:lnTo>
                  <a:pt x="21600" y="0"/>
                </a:lnTo>
                <a:cubicBezTo>
                  <a:pt x="15830" y="0"/>
                  <a:pt x="10406" y="1316"/>
                  <a:pt x="6326" y="3706"/>
                </a:cubicBezTo>
                <a:close/>
              </a:path>
            </a:pathLst>
          </a:custGeom>
          <a:solidFill>
            <a:srgbClr val="ECEEF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b="1" i="0" dirty="0">
              <a:latin typeface="Helvetica Neue" charset="0"/>
              <a:ea typeface="Helvetica Neue" charset="0"/>
              <a:cs typeface="Helvetica Neue" charset="0"/>
            </a:endParaRPr>
          </a:p>
        </p:txBody>
      </p:sp>
      <p:sp>
        <p:nvSpPr>
          <p:cNvPr id="27" name="8"/>
          <p:cNvSpPr>
            <a:spLocks noGrp="1"/>
          </p:cNvSpPr>
          <p:nvPr>
            <p:ph type="body" sz="quarter" idx="27"/>
          </p:nvPr>
        </p:nvSpPr>
        <p:spPr>
          <a:xfrm>
            <a:off x="20421779" y="5672933"/>
            <a:ext cx="1239834" cy="993675"/>
          </a:xfrm>
          <a:custGeom>
            <a:avLst/>
            <a:gdLst/>
            <a:ahLst/>
            <a:cxnLst>
              <a:cxn ang="0">
                <a:pos x="wd2" y="hd2"/>
              </a:cxn>
              <a:cxn ang="5400000">
                <a:pos x="wd2" y="hd2"/>
              </a:cxn>
              <a:cxn ang="10800000">
                <a:pos x="wd2" y="hd2"/>
              </a:cxn>
              <a:cxn ang="16200000">
                <a:pos x="wd2" y="hd2"/>
              </a:cxn>
            </a:cxnLst>
            <a:rect l="0" t="0" r="r" b="b"/>
            <a:pathLst>
              <a:path w="21600" h="21600" extrusionOk="0">
                <a:moveTo>
                  <a:pt x="21600" y="11183"/>
                </a:moveTo>
                <a:cubicBezTo>
                  <a:pt x="15704" y="4848"/>
                  <a:pt x="8219" y="766"/>
                  <a:pt x="0" y="0"/>
                </a:cubicBezTo>
                <a:lnTo>
                  <a:pt x="0" y="14733"/>
                </a:lnTo>
                <a:cubicBezTo>
                  <a:pt x="4981" y="15413"/>
                  <a:pt x="9537" y="17877"/>
                  <a:pt x="13252" y="21600"/>
                </a:cubicBezTo>
                <a:cubicBezTo>
                  <a:pt x="13252" y="21600"/>
                  <a:pt x="21600" y="11183"/>
                  <a:pt x="21600" y="11183"/>
                </a:cubicBezTo>
                <a:close/>
              </a:path>
            </a:pathLst>
          </a:custGeom>
          <a:solidFill>
            <a:srgbClr val="ECEEF0"/>
          </a:solidFill>
        </p:spPr>
        <p:txBody>
          <a:bodyPr lIns="38100" tIns="38100" rIns="38100" bIns="38100" anchor="ctr">
            <a:noAutofit/>
          </a:bodyPr>
          <a:lstStyle>
            <a:lvl1pPr marL="0" indent="0" algn="ctr">
              <a:lnSpc>
                <a:spcPct val="110000"/>
              </a:lnSpc>
              <a:spcBef>
                <a:spcPts val="0"/>
              </a:spcBef>
              <a:buSzTx/>
              <a:buNone/>
              <a:defRPr sz="2000" b="1" i="0" cap="none" spc="0">
                <a:solidFill>
                  <a:srgbClr val="3D403E"/>
                </a:solidFill>
                <a:latin typeface="Helvetica Neue" charset="0"/>
                <a:ea typeface="Helvetica Neue" charset="0"/>
                <a:cs typeface="Helvetica Neue" charset="0"/>
                <a:sym typeface="Open Sans"/>
              </a:defRPr>
            </a:lvl1pPr>
          </a:lstStyle>
          <a:p>
            <a:r>
              <a:t>8</a:t>
            </a:r>
          </a:p>
        </p:txBody>
      </p:sp>
      <p:sp>
        <p:nvSpPr>
          <p:cNvPr id="28" name="7"/>
          <p:cNvSpPr>
            <a:spLocks noGrp="1"/>
          </p:cNvSpPr>
          <p:nvPr>
            <p:ph type="body" sz="quarter" idx="28"/>
          </p:nvPr>
        </p:nvSpPr>
        <p:spPr>
          <a:xfrm>
            <a:off x="21413345" y="6416608"/>
            <a:ext cx="993672" cy="1239858"/>
          </a:xfrm>
          <a:custGeom>
            <a:avLst/>
            <a:gdLst/>
            <a:ahLst/>
            <a:cxnLst>
              <a:cxn ang="0">
                <a:pos x="wd2" y="hd2"/>
              </a:cxn>
              <a:cxn ang="5400000">
                <a:pos x="wd2" y="hd2"/>
              </a:cxn>
              <a:cxn ang="10800000">
                <a:pos x="wd2" y="hd2"/>
              </a:cxn>
              <a:cxn ang="16200000">
                <a:pos x="wd2" y="hd2"/>
              </a:cxn>
            </a:cxnLst>
            <a:rect l="0" t="0" r="r" b="b"/>
            <a:pathLst>
              <a:path w="21600" h="21600" extrusionOk="0">
                <a:moveTo>
                  <a:pt x="10415" y="0"/>
                </a:moveTo>
                <a:lnTo>
                  <a:pt x="0" y="8348"/>
                </a:lnTo>
                <a:cubicBezTo>
                  <a:pt x="3722" y="12062"/>
                  <a:pt x="6187" y="16618"/>
                  <a:pt x="6867" y="21600"/>
                </a:cubicBezTo>
                <a:lnTo>
                  <a:pt x="21600" y="21600"/>
                </a:lnTo>
                <a:cubicBezTo>
                  <a:pt x="20834" y="13381"/>
                  <a:pt x="16750" y="5896"/>
                  <a:pt x="10415" y="0"/>
                </a:cubicBezTo>
                <a:close/>
              </a:path>
            </a:pathLst>
          </a:custGeom>
          <a:solidFill>
            <a:srgbClr val="ECEEF0"/>
          </a:solidFill>
        </p:spPr>
        <p:txBody>
          <a:bodyPr lIns="38100" tIns="38100" rIns="38100" bIns="38100" anchor="ctr">
            <a:noAutofit/>
          </a:bodyPr>
          <a:lstStyle>
            <a:lvl1pPr marL="0" indent="0" algn="ctr">
              <a:lnSpc>
                <a:spcPct val="110000"/>
              </a:lnSpc>
              <a:spcBef>
                <a:spcPts val="0"/>
              </a:spcBef>
              <a:buSzTx/>
              <a:buNone/>
              <a:defRPr sz="2000" b="1" i="0" cap="none" spc="0">
                <a:solidFill>
                  <a:srgbClr val="3D403E"/>
                </a:solidFill>
                <a:latin typeface="Helvetica Neue" charset="0"/>
                <a:ea typeface="Helvetica Neue" charset="0"/>
                <a:cs typeface="Helvetica Neue" charset="0"/>
                <a:sym typeface="Open Sans"/>
              </a:defRPr>
            </a:lvl1pPr>
          </a:lstStyle>
          <a:p>
            <a:r>
              <a:t>7</a:t>
            </a:r>
          </a:p>
        </p:txBody>
      </p:sp>
      <p:sp>
        <p:nvSpPr>
          <p:cNvPr id="29" name="Form"/>
          <p:cNvSpPr/>
          <p:nvPr userDrawn="1"/>
        </p:nvSpPr>
        <p:spPr>
          <a:xfrm>
            <a:off x="19355846" y="6540554"/>
            <a:ext cx="2199699" cy="2577154"/>
          </a:xfrm>
          <a:custGeom>
            <a:avLst/>
            <a:gdLst/>
            <a:ahLst/>
            <a:cxnLst>
              <a:cxn ang="0">
                <a:pos x="wd2" y="hd2"/>
              </a:cxn>
              <a:cxn ang="5400000">
                <a:pos x="wd2" y="hd2"/>
              </a:cxn>
              <a:cxn ang="10800000">
                <a:pos x="wd2" y="hd2"/>
              </a:cxn>
              <a:cxn ang="16200000">
                <a:pos x="wd2" y="hd2"/>
              </a:cxn>
            </a:cxnLst>
            <a:rect l="0" t="0" r="r" b="b"/>
            <a:pathLst>
              <a:path w="21600" h="21600" extrusionOk="0">
                <a:moveTo>
                  <a:pt x="8947" y="0"/>
                </a:moveTo>
                <a:lnTo>
                  <a:pt x="8947" y="1229"/>
                </a:lnTo>
                <a:cubicBezTo>
                  <a:pt x="11942" y="1229"/>
                  <a:pt x="14758" y="2225"/>
                  <a:pt x="16876" y="4032"/>
                </a:cubicBezTo>
                <a:cubicBezTo>
                  <a:pt x="18994" y="5840"/>
                  <a:pt x="20160" y="8244"/>
                  <a:pt x="20160" y="10800"/>
                </a:cubicBezTo>
                <a:cubicBezTo>
                  <a:pt x="20160" y="13357"/>
                  <a:pt x="18994" y="15760"/>
                  <a:pt x="16876" y="17568"/>
                </a:cubicBezTo>
                <a:cubicBezTo>
                  <a:pt x="14758" y="19375"/>
                  <a:pt x="11942" y="20371"/>
                  <a:pt x="8947" y="20371"/>
                </a:cubicBezTo>
                <a:cubicBezTo>
                  <a:pt x="5952" y="20371"/>
                  <a:pt x="3136" y="19375"/>
                  <a:pt x="1018" y="17568"/>
                </a:cubicBezTo>
                <a:lnTo>
                  <a:pt x="0" y="18437"/>
                </a:lnTo>
                <a:cubicBezTo>
                  <a:pt x="2390" y="20477"/>
                  <a:pt x="5567" y="21600"/>
                  <a:pt x="8947" y="21600"/>
                </a:cubicBezTo>
                <a:cubicBezTo>
                  <a:pt x="12327" y="21600"/>
                  <a:pt x="15505" y="20477"/>
                  <a:pt x="17894" y="18437"/>
                </a:cubicBezTo>
                <a:cubicBezTo>
                  <a:pt x="20284" y="16397"/>
                  <a:pt x="21600" y="13685"/>
                  <a:pt x="21600" y="10800"/>
                </a:cubicBezTo>
                <a:cubicBezTo>
                  <a:pt x="21600" y="7915"/>
                  <a:pt x="20284" y="5203"/>
                  <a:pt x="17894" y="3163"/>
                </a:cubicBezTo>
                <a:cubicBezTo>
                  <a:pt x="15504" y="1123"/>
                  <a:pt x="12327" y="0"/>
                  <a:pt x="8947" y="0"/>
                </a:cubicBezTo>
                <a:close/>
              </a:path>
            </a:pathLst>
          </a:custGeom>
          <a:solidFill>
            <a:srgbClr val="ECEEF0"/>
          </a:solidFill>
          <a:ln w="12700">
            <a:miter lim="400000"/>
          </a:ln>
        </p:spPr>
        <p:txBody>
          <a:bodyPr lIns="38100" tIns="38100" rIns="38100" bIns="38100" anchor="ctr"/>
          <a:lstStyle/>
          <a:p>
            <a:pPr defTabSz="457200">
              <a:lnSpc>
                <a:spcPct val="120000"/>
              </a:lnSpc>
              <a:defRPr sz="3000" i="0" spc="0">
                <a:solidFill>
                  <a:srgbClr val="6E686F"/>
                </a:solidFill>
                <a:effectLst>
                  <a:outerShdw blurRad="38100" dist="12700" dir="5400000" rotWithShape="0">
                    <a:srgbClr val="000000">
                      <a:alpha val="50000"/>
                    </a:srgbClr>
                  </a:outerShdw>
                </a:effectLst>
              </a:defRPr>
            </a:pPr>
            <a:endParaRPr b="1" i="0" dirty="0">
              <a:latin typeface="Helvetica Neue" charset="0"/>
              <a:ea typeface="Helvetica Neue" charset="0"/>
              <a:cs typeface="Helvetica Neue" charset="0"/>
            </a:endParaRPr>
          </a:p>
        </p:txBody>
      </p:sp>
      <p:sp>
        <p:nvSpPr>
          <p:cNvPr id="31" name="4"/>
          <p:cNvSpPr>
            <a:spLocks noGrp="1"/>
          </p:cNvSpPr>
          <p:nvPr>
            <p:ph type="body" sz="quarter" idx="29"/>
          </p:nvPr>
        </p:nvSpPr>
        <p:spPr>
          <a:xfrm>
            <a:off x="13938732" y="9543799"/>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4</a:t>
            </a:r>
          </a:p>
        </p:txBody>
      </p:sp>
      <p:sp>
        <p:nvSpPr>
          <p:cNvPr id="32" name="5"/>
          <p:cNvSpPr>
            <a:spLocks noGrp="1"/>
          </p:cNvSpPr>
          <p:nvPr>
            <p:ph type="body" sz="quarter" idx="30"/>
          </p:nvPr>
        </p:nvSpPr>
        <p:spPr>
          <a:xfrm>
            <a:off x="15589732" y="9501466"/>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5</a:t>
            </a:r>
          </a:p>
        </p:txBody>
      </p:sp>
      <p:sp>
        <p:nvSpPr>
          <p:cNvPr id="33" name="6"/>
          <p:cNvSpPr>
            <a:spLocks noGrp="1"/>
          </p:cNvSpPr>
          <p:nvPr>
            <p:ph type="body" sz="quarter" idx="31"/>
          </p:nvPr>
        </p:nvSpPr>
        <p:spPr>
          <a:xfrm>
            <a:off x="16707332" y="8400799"/>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6</a:t>
            </a:r>
          </a:p>
        </p:txBody>
      </p:sp>
      <p:sp>
        <p:nvSpPr>
          <p:cNvPr id="34" name="3"/>
          <p:cNvSpPr>
            <a:spLocks noGrp="1"/>
          </p:cNvSpPr>
          <p:nvPr>
            <p:ph type="body" sz="quarter" idx="32"/>
          </p:nvPr>
        </p:nvSpPr>
        <p:spPr>
          <a:xfrm>
            <a:off x="12778799" y="8434666"/>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3</a:t>
            </a:r>
          </a:p>
        </p:txBody>
      </p:sp>
      <p:sp>
        <p:nvSpPr>
          <p:cNvPr id="35" name="2"/>
          <p:cNvSpPr>
            <a:spLocks noGrp="1"/>
          </p:cNvSpPr>
          <p:nvPr>
            <p:ph type="body" sz="quarter" idx="33"/>
          </p:nvPr>
        </p:nvSpPr>
        <p:spPr>
          <a:xfrm>
            <a:off x="12761865" y="6707466"/>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2</a:t>
            </a:r>
          </a:p>
        </p:txBody>
      </p:sp>
      <p:sp>
        <p:nvSpPr>
          <p:cNvPr id="36" name="1"/>
          <p:cNvSpPr>
            <a:spLocks noGrp="1"/>
          </p:cNvSpPr>
          <p:nvPr>
            <p:ph type="body" sz="quarter" idx="34"/>
          </p:nvPr>
        </p:nvSpPr>
        <p:spPr>
          <a:xfrm>
            <a:off x="13947198" y="5555999"/>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1</a:t>
            </a:r>
          </a:p>
        </p:txBody>
      </p:sp>
      <p:sp>
        <p:nvSpPr>
          <p:cNvPr id="37" name="7"/>
          <p:cNvSpPr>
            <a:spLocks noGrp="1"/>
          </p:cNvSpPr>
          <p:nvPr>
            <p:ph type="body" sz="quarter" idx="35"/>
          </p:nvPr>
        </p:nvSpPr>
        <p:spPr>
          <a:xfrm>
            <a:off x="16724265" y="6741332"/>
            <a:ext cx="503843"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7</a:t>
            </a:r>
          </a:p>
        </p:txBody>
      </p:sp>
      <p:sp>
        <p:nvSpPr>
          <p:cNvPr id="38" name="8"/>
          <p:cNvSpPr>
            <a:spLocks noGrp="1"/>
          </p:cNvSpPr>
          <p:nvPr>
            <p:ph type="body" sz="quarter" idx="36"/>
          </p:nvPr>
        </p:nvSpPr>
        <p:spPr>
          <a:xfrm>
            <a:off x="15564332" y="5547532"/>
            <a:ext cx="503842" cy="503830"/>
          </a:xfrm>
          <a:prstGeom prst="ellipse">
            <a:avLst/>
          </a:prstGeom>
          <a:solidFill>
            <a:srgbClr val="151314"/>
          </a:solidFill>
        </p:spPr>
        <p:txBody>
          <a:bodyPr lIns="38100" tIns="38100" rIns="38100" bIns="38100" anchor="ctr">
            <a:noAutofit/>
          </a:bodyPr>
          <a:lstStyle>
            <a:lvl1pPr marL="0" indent="0" algn="ctr">
              <a:lnSpc>
                <a:spcPct val="110000"/>
              </a:lnSpc>
              <a:spcBef>
                <a:spcPts val="0"/>
              </a:spcBef>
              <a:buSzTx/>
              <a:buNone/>
              <a:defRPr sz="2000" b="1" cap="none" spc="0">
                <a:solidFill>
                  <a:srgbClr val="FFFFFF"/>
                </a:solidFill>
                <a:latin typeface="Helvetica Neue" charset="0"/>
                <a:ea typeface="Helvetica Neue" charset="0"/>
                <a:cs typeface="Helvetica Neue" charset="0"/>
                <a:sym typeface="Open Sans"/>
              </a:defRPr>
            </a:lvl1pPr>
          </a:lstStyle>
          <a:p>
            <a:r>
              <a:t>8</a:t>
            </a:r>
          </a:p>
        </p:txBody>
      </p:sp>
      <p:sp>
        <p:nvSpPr>
          <p:cNvPr id="2" name="Title 1"/>
          <p:cNvSpPr>
            <a:spLocks noGrp="1"/>
          </p:cNvSpPr>
          <p:nvPr>
            <p:ph type="title"/>
          </p:nvPr>
        </p:nvSpPr>
        <p:spPr/>
        <p:txBody>
          <a:bodyPr/>
          <a:lstStyle/>
          <a:p>
            <a:r>
              <a:rPr lang="en-US"/>
              <a:t>Click to edit Master title style</a:t>
            </a:r>
          </a:p>
        </p:txBody>
      </p:sp>
      <p:sp>
        <p:nvSpPr>
          <p:cNvPr id="39"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40" name="Inhaltsplatzhalter 2"/>
          <p:cNvSpPr>
            <a:spLocks noGrp="1"/>
          </p:cNvSpPr>
          <p:nvPr>
            <p:ph sz="half" idx="42"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41" name="Text Placeholder 5"/>
          <p:cNvSpPr>
            <a:spLocks noGrp="1"/>
          </p:cNvSpPr>
          <p:nvPr>
            <p:ph type="body" sz="quarter" idx="43"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42" name="Inhaltsplatzhalter 2"/>
          <p:cNvSpPr>
            <a:spLocks noGrp="1"/>
          </p:cNvSpPr>
          <p:nvPr>
            <p:ph sz="half" idx="44" hasCustomPrompt="1"/>
          </p:nvPr>
        </p:nvSpPr>
        <p:spPr>
          <a:xfrm flipH="1">
            <a:off x="2506556" y="7607786"/>
            <a:ext cx="3959851" cy="597582"/>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3" name="Inhaltsplatzhalter 2"/>
          <p:cNvSpPr>
            <a:spLocks noGrp="1"/>
          </p:cNvSpPr>
          <p:nvPr>
            <p:ph sz="half" idx="38" hasCustomPrompt="1"/>
          </p:nvPr>
        </p:nvSpPr>
        <p:spPr>
          <a:xfrm flipH="1">
            <a:off x="2505379" y="6728048"/>
            <a:ext cx="3959851" cy="597582"/>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5" name="Inhaltsplatzhalter 2"/>
          <p:cNvSpPr>
            <a:spLocks noGrp="1"/>
          </p:cNvSpPr>
          <p:nvPr>
            <p:ph sz="half" idx="46" hasCustomPrompt="1"/>
          </p:nvPr>
        </p:nvSpPr>
        <p:spPr>
          <a:xfrm flipH="1">
            <a:off x="2488446" y="8506316"/>
            <a:ext cx="3959851" cy="597582"/>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6" name="Inhaltsplatzhalter 2"/>
          <p:cNvSpPr>
            <a:spLocks noGrp="1"/>
          </p:cNvSpPr>
          <p:nvPr>
            <p:ph sz="half" idx="47" hasCustomPrompt="1"/>
          </p:nvPr>
        </p:nvSpPr>
        <p:spPr>
          <a:xfrm flipH="1">
            <a:off x="7744789" y="7554893"/>
            <a:ext cx="3959851" cy="597582"/>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7" name="Inhaltsplatzhalter 2"/>
          <p:cNvSpPr>
            <a:spLocks noGrp="1"/>
          </p:cNvSpPr>
          <p:nvPr>
            <p:ph sz="half" idx="48" hasCustomPrompt="1"/>
          </p:nvPr>
        </p:nvSpPr>
        <p:spPr>
          <a:xfrm flipH="1">
            <a:off x="7743612" y="6675155"/>
            <a:ext cx="3959851" cy="597582"/>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48" name="Inhaltsplatzhalter 2"/>
          <p:cNvSpPr>
            <a:spLocks noGrp="1"/>
          </p:cNvSpPr>
          <p:nvPr>
            <p:ph sz="half" idx="49" hasCustomPrompt="1"/>
          </p:nvPr>
        </p:nvSpPr>
        <p:spPr>
          <a:xfrm flipH="1">
            <a:off x="7726679" y="8453423"/>
            <a:ext cx="3959851" cy="597582"/>
          </a:xfrm>
          <a:prstGeom prst="rect">
            <a:avLst/>
          </a:prstGeom>
        </p:spPr>
        <p:txBody>
          <a:bodyPr lIns="0" tIns="0" rIns="0" bIns="0" anchor="ctr" anchorCtr="0"/>
          <a:lstStyle>
            <a:lvl1pPr marL="0" indent="0" algn="l"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677413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fo d">
    <p:spTree>
      <p:nvGrpSpPr>
        <p:cNvPr id="1" name=""/>
        <p:cNvGrpSpPr/>
        <p:nvPr/>
      </p:nvGrpSpPr>
      <p:grpSpPr>
        <a:xfrm>
          <a:off x="0" y="0"/>
          <a:ext cx="0" cy="0"/>
          <a:chOff x="0" y="0"/>
          <a:chExt cx="0" cy="0"/>
        </a:xfrm>
      </p:grpSpPr>
      <p:sp>
        <p:nvSpPr>
          <p:cNvPr id="52" name="Form"/>
          <p:cNvSpPr>
            <a:spLocks noGrp="1"/>
          </p:cNvSpPr>
          <p:nvPr>
            <p:ph type="body" sz="quarter" idx="15"/>
          </p:nvPr>
        </p:nvSpPr>
        <p:spPr>
          <a:xfrm>
            <a:off x="17701796" y="3867010"/>
            <a:ext cx="4070741" cy="46970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874" y="21600"/>
                </a:lnTo>
                <a:lnTo>
                  <a:pt x="0" y="0"/>
                </a:lnTo>
                <a:lnTo>
                  <a:pt x="7726" y="0"/>
                </a:lnTo>
                <a:cubicBezTo>
                  <a:pt x="7726" y="0"/>
                  <a:pt x="21600" y="21600"/>
                  <a:pt x="21600" y="21600"/>
                </a:cubicBezTo>
                <a:close/>
              </a:path>
            </a:pathLst>
          </a:custGeom>
          <a:solidFill>
            <a:srgbClr val="ECEEF0"/>
          </a:solidFill>
        </p:spPr>
        <p:txBody>
          <a:bodyPr lIns="38100" tIns="38100" rIns="38100" bIns="38100">
            <a:noAutofit/>
          </a:bodyPr>
          <a:lstStyle>
            <a:lvl1pPr>
              <a:defRPr sz="800">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53" name="Form"/>
          <p:cNvSpPr>
            <a:spLocks noGrp="1"/>
          </p:cNvSpPr>
          <p:nvPr>
            <p:ph type="body" sz="quarter" idx="16"/>
          </p:nvPr>
        </p:nvSpPr>
        <p:spPr>
          <a:xfrm>
            <a:off x="15598419" y="8566448"/>
            <a:ext cx="6179514" cy="12437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00" y="21600"/>
                </a:lnTo>
                <a:lnTo>
                  <a:pt x="21600" y="0"/>
                </a:lnTo>
                <a:lnTo>
                  <a:pt x="2559" y="0"/>
                </a:lnTo>
                <a:cubicBezTo>
                  <a:pt x="2559" y="0"/>
                  <a:pt x="0" y="21600"/>
                  <a:pt x="0" y="21600"/>
                </a:cubicBezTo>
                <a:close/>
              </a:path>
            </a:pathLst>
          </a:custGeom>
          <a:solidFill>
            <a:srgbClr val="3D403E"/>
          </a:solidFill>
        </p:spPr>
        <p:txBody>
          <a:bodyPr wrap="none" lIns="0" tIns="0" rIns="0" bIns="0" anchor="ctr" anchorCtr="1">
            <a:noAutofit/>
          </a:bodyPr>
          <a:lstStyle>
            <a:lvl1pPr>
              <a:defRPr sz="800">
                <a:solidFill>
                  <a:schemeClr val="bg1"/>
                </a:solidFill>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54" name="Form"/>
          <p:cNvSpPr>
            <a:spLocks noGrp="1"/>
          </p:cNvSpPr>
          <p:nvPr>
            <p:ph type="body" sz="quarter" idx="17"/>
          </p:nvPr>
        </p:nvSpPr>
        <p:spPr>
          <a:xfrm>
            <a:off x="14916242" y="3867010"/>
            <a:ext cx="3459811" cy="5940437"/>
          </a:xfrm>
          <a:custGeom>
            <a:avLst/>
            <a:gdLst/>
            <a:ahLst/>
            <a:cxnLst>
              <a:cxn ang="0">
                <a:pos x="wd2" y="hd2"/>
              </a:cxn>
              <a:cxn ang="5400000">
                <a:pos x="wd2" y="hd2"/>
              </a:cxn>
              <a:cxn ang="10800000">
                <a:pos x="wd2" y="hd2"/>
              </a:cxn>
              <a:cxn ang="16200000">
                <a:pos x="wd2" y="hd2"/>
              </a:cxn>
            </a:cxnLst>
            <a:rect l="0" t="0" r="r" b="b"/>
            <a:pathLst>
              <a:path w="21600" h="21600" extrusionOk="0">
                <a:moveTo>
                  <a:pt x="17383" y="0"/>
                </a:moveTo>
                <a:lnTo>
                  <a:pt x="21600" y="4401"/>
                </a:lnTo>
                <a:lnTo>
                  <a:pt x="4217" y="21600"/>
                </a:lnTo>
                <a:lnTo>
                  <a:pt x="0" y="17199"/>
                </a:lnTo>
                <a:cubicBezTo>
                  <a:pt x="0" y="17199"/>
                  <a:pt x="17383" y="0"/>
                  <a:pt x="17383" y="0"/>
                </a:cubicBezTo>
                <a:close/>
              </a:path>
            </a:pathLst>
          </a:custGeom>
          <a:solidFill>
            <a:srgbClr val="C4C6C1"/>
          </a:solidFill>
        </p:spPr>
        <p:txBody>
          <a:bodyPr lIns="38100" tIns="38100" rIns="38100" bIns="38100">
            <a:noAutofit/>
          </a:bodyPr>
          <a:lstStyle>
            <a:lvl1pPr>
              <a:defRPr sz="800">
                <a:solidFill>
                  <a:srgbClr val="6E686F">
                    <a:alpha val="12000"/>
                  </a:srgbClr>
                </a:solidFill>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55" name="Desc. Point a"/>
          <p:cNvSpPr>
            <a:spLocks noGrp="1"/>
          </p:cNvSpPr>
          <p:nvPr>
            <p:ph type="body" sz="quarter" idx="33"/>
          </p:nvPr>
        </p:nvSpPr>
        <p:spPr>
          <a:xfrm>
            <a:off x="15618052" y="8738969"/>
            <a:ext cx="6140247" cy="889001"/>
          </a:xfrm>
          <a:prstGeom prst="rect">
            <a:avLst/>
          </a:prstGeom>
        </p:spPr>
        <p:txBody>
          <a:bodyPr lIns="48766" tIns="48766" rIns="48766" bIns="48766" anchor="ctr">
            <a:noAutofit/>
          </a:bodyPr>
          <a:lstStyle>
            <a:lvl1pPr marL="0" indent="0" algn="ctr">
              <a:lnSpc>
                <a:spcPct val="120000"/>
              </a:lnSpc>
              <a:spcBef>
                <a:spcPts val="0"/>
              </a:spcBef>
              <a:buSzTx/>
              <a:buNone/>
              <a:defRPr sz="3000" b="1" i="0" spc="-90">
                <a:solidFill>
                  <a:srgbClr val="FFFFFF"/>
                </a:solidFill>
                <a:latin typeface="Helvetica Neue" charset="0"/>
                <a:ea typeface="Helvetica Neue" charset="0"/>
                <a:cs typeface="Helvetica Neue" charset="0"/>
              </a:defRPr>
            </a:lvl1pPr>
          </a:lstStyle>
          <a:p>
            <a:r>
              <a:t>Desc. Point a</a:t>
            </a:r>
          </a:p>
        </p:txBody>
      </p:sp>
      <p:sp>
        <p:nvSpPr>
          <p:cNvPr id="56" name="Desc. Point a"/>
          <p:cNvSpPr>
            <a:spLocks noGrp="1"/>
          </p:cNvSpPr>
          <p:nvPr>
            <p:ph type="body" sz="quarter" idx="34"/>
          </p:nvPr>
        </p:nvSpPr>
        <p:spPr>
          <a:xfrm rot="18020400">
            <a:off x="13590057" y="6417202"/>
            <a:ext cx="6083533" cy="889001"/>
          </a:xfrm>
          <a:prstGeom prst="rect">
            <a:avLst/>
          </a:prstGeom>
        </p:spPr>
        <p:txBody>
          <a:bodyPr lIns="48766" tIns="48766" rIns="48766" bIns="48766" anchor="ctr">
            <a:noAutofit/>
          </a:bodyPr>
          <a:lstStyle>
            <a:lvl1pPr marL="0" indent="0" algn="ctr">
              <a:lnSpc>
                <a:spcPct val="120000"/>
              </a:lnSpc>
              <a:spcBef>
                <a:spcPts val="0"/>
              </a:spcBef>
              <a:buSzTx/>
              <a:buNone/>
              <a:defRPr sz="3000" b="1" i="0" spc="-90">
                <a:solidFill>
                  <a:srgbClr val="FFFFFF"/>
                </a:solidFill>
                <a:latin typeface="Helvetica Neue" charset="0"/>
                <a:ea typeface="Helvetica Neue" charset="0"/>
                <a:cs typeface="Helvetica Neue" charset="0"/>
              </a:defRPr>
            </a:lvl1pPr>
          </a:lstStyle>
          <a:p>
            <a:r>
              <a:t>Desc. Point a</a:t>
            </a:r>
          </a:p>
        </p:txBody>
      </p:sp>
      <p:sp>
        <p:nvSpPr>
          <p:cNvPr id="57" name="Desc. Point a"/>
          <p:cNvSpPr>
            <a:spLocks noGrp="1"/>
          </p:cNvSpPr>
          <p:nvPr>
            <p:ph type="body" sz="quarter" idx="35"/>
          </p:nvPr>
        </p:nvSpPr>
        <p:spPr>
          <a:xfrm rot="3654758">
            <a:off x="17022289" y="6007405"/>
            <a:ext cx="5439937" cy="889001"/>
          </a:xfrm>
          <a:prstGeom prst="rect">
            <a:avLst/>
          </a:prstGeom>
        </p:spPr>
        <p:txBody>
          <a:bodyPr lIns="48766" tIns="48766" rIns="48766" bIns="48766" anchor="ctr">
            <a:noAutofit/>
          </a:bodyPr>
          <a:lstStyle>
            <a:lvl1pPr marL="0" indent="0" algn="ctr">
              <a:lnSpc>
                <a:spcPct val="120000"/>
              </a:lnSpc>
              <a:spcBef>
                <a:spcPts val="0"/>
              </a:spcBef>
              <a:buSzTx/>
              <a:buNone/>
              <a:defRPr sz="3000" b="1" i="0" spc="-90">
                <a:solidFill>
                  <a:srgbClr val="3D403E"/>
                </a:solidFill>
                <a:latin typeface="Helvetica Neue" charset="0"/>
                <a:ea typeface="Helvetica Neue" charset="0"/>
                <a:cs typeface="Helvetica Neue" charset="0"/>
              </a:defRPr>
            </a:lvl1pPr>
          </a:lstStyle>
          <a:p>
            <a:r>
              <a:rPr dirty="0"/>
              <a:t>Desc. Point a</a:t>
            </a:r>
          </a:p>
        </p:txBody>
      </p:sp>
      <p:sp>
        <p:nvSpPr>
          <p:cNvPr id="62" name="Form"/>
          <p:cNvSpPr>
            <a:spLocks noGrp="1"/>
          </p:cNvSpPr>
          <p:nvPr>
            <p:ph type="body" sz="quarter" idx="27"/>
          </p:nvPr>
        </p:nvSpPr>
        <p:spPr>
          <a:xfrm>
            <a:off x="14553241" y="11489250"/>
            <a:ext cx="1815147" cy="3653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00" y="21600"/>
                </a:lnTo>
                <a:lnTo>
                  <a:pt x="21600" y="0"/>
                </a:lnTo>
                <a:lnTo>
                  <a:pt x="2559" y="0"/>
                </a:lnTo>
                <a:cubicBezTo>
                  <a:pt x="2559" y="0"/>
                  <a:pt x="0" y="21600"/>
                  <a:pt x="0" y="21600"/>
                </a:cubicBezTo>
                <a:close/>
              </a:path>
            </a:pathLst>
          </a:custGeom>
          <a:solidFill>
            <a:srgbClr val="3D403E"/>
          </a:solidFill>
        </p:spPr>
        <p:txBody>
          <a:bodyPr lIns="38100" tIns="38100" rIns="38100" bIns="38100">
            <a:noAutofit/>
          </a:bodyPr>
          <a:lstStyle>
            <a:lvl1pPr>
              <a:defRPr>
                <a:noFill/>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63" name="Form"/>
          <p:cNvSpPr>
            <a:spLocks noGrp="1"/>
          </p:cNvSpPr>
          <p:nvPr>
            <p:ph type="body" sz="quarter" idx="28"/>
          </p:nvPr>
        </p:nvSpPr>
        <p:spPr>
          <a:xfrm>
            <a:off x="17347241" y="11489250"/>
            <a:ext cx="1815147" cy="3653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00" y="21600"/>
                </a:lnTo>
                <a:lnTo>
                  <a:pt x="21600" y="0"/>
                </a:lnTo>
                <a:lnTo>
                  <a:pt x="2559" y="0"/>
                </a:lnTo>
                <a:cubicBezTo>
                  <a:pt x="2559" y="0"/>
                  <a:pt x="0" y="21600"/>
                  <a:pt x="0" y="21600"/>
                </a:cubicBezTo>
                <a:close/>
              </a:path>
            </a:pathLst>
          </a:custGeom>
          <a:solidFill>
            <a:srgbClr val="C4C6C1"/>
          </a:solidFill>
        </p:spPr>
        <p:txBody>
          <a:bodyPr lIns="38100" tIns="38100" rIns="38100" bIns="38100">
            <a:noAutofit/>
          </a:bodyPr>
          <a:lstStyle>
            <a:lvl1pPr>
              <a:defRPr>
                <a:noFill/>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64" name="Form"/>
          <p:cNvSpPr>
            <a:spLocks noGrp="1"/>
          </p:cNvSpPr>
          <p:nvPr>
            <p:ph type="body" sz="quarter" idx="29"/>
          </p:nvPr>
        </p:nvSpPr>
        <p:spPr>
          <a:xfrm>
            <a:off x="20141241" y="11489250"/>
            <a:ext cx="1815147" cy="3653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900" y="21600"/>
                </a:lnTo>
                <a:lnTo>
                  <a:pt x="21600" y="0"/>
                </a:lnTo>
                <a:lnTo>
                  <a:pt x="2559" y="0"/>
                </a:lnTo>
                <a:cubicBezTo>
                  <a:pt x="2559" y="0"/>
                  <a:pt x="0" y="21600"/>
                  <a:pt x="0" y="21600"/>
                </a:cubicBezTo>
                <a:close/>
              </a:path>
            </a:pathLst>
          </a:custGeom>
          <a:solidFill>
            <a:srgbClr val="ECEEF0"/>
          </a:solidFill>
        </p:spPr>
        <p:txBody>
          <a:bodyPr lIns="38100" tIns="38100" rIns="38100" bIns="38100">
            <a:noAutofit/>
          </a:bodyPr>
          <a:lstStyle>
            <a:lvl1pPr algn="ctr">
              <a:defRPr sz="3000" b="1" i="0" kern="1200" spc="-90">
                <a:solidFill>
                  <a:srgbClr val="3D403E"/>
                </a:solidFill>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sz="3000" b="1" i="0" kern="1200" spc="-90" dirty="0">
              <a:solidFill>
                <a:srgbClr val="3D403E"/>
              </a:solidFill>
              <a:latin typeface="Helvetica Neue" charset="0"/>
              <a:ea typeface="Helvetica Neue" charset="0"/>
              <a:cs typeface="Helvetica Neue" charset="0"/>
            </a:endParaRPr>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2" name="Title 1"/>
          <p:cNvSpPr>
            <a:spLocks noGrp="1"/>
          </p:cNvSpPr>
          <p:nvPr>
            <p:ph type="title"/>
          </p:nvPr>
        </p:nvSpPr>
        <p:spPr/>
        <p:txBody>
          <a:bodyPr/>
          <a:lstStyle/>
          <a:p>
            <a:r>
              <a:rPr lang="en-US"/>
              <a:t>Click to edit Master title style</a:t>
            </a:r>
          </a:p>
        </p:txBody>
      </p:sp>
      <p:sp>
        <p:nvSpPr>
          <p:cNvPr id="1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6" name="Inhaltsplatzhalter 2"/>
          <p:cNvSpPr>
            <a:spLocks noGrp="1"/>
          </p:cNvSpPr>
          <p:nvPr>
            <p:ph sz="half" idx="42"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7" name="Text Placeholder 5"/>
          <p:cNvSpPr>
            <a:spLocks noGrp="1"/>
          </p:cNvSpPr>
          <p:nvPr>
            <p:ph type="body" sz="quarter" idx="43"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8"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2051429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fo e">
    <p:spTree>
      <p:nvGrpSpPr>
        <p:cNvPr id="1" name=""/>
        <p:cNvGrpSpPr/>
        <p:nvPr/>
      </p:nvGrpSpPr>
      <p:grpSpPr>
        <a:xfrm>
          <a:off x="0" y="0"/>
          <a:ext cx="0" cy="0"/>
          <a:chOff x="0" y="0"/>
          <a:chExt cx="0" cy="0"/>
        </a:xfrm>
      </p:grpSpPr>
      <p:sp>
        <p:nvSpPr>
          <p:cNvPr id="2" name="Volupti ntiusament"/>
          <p:cNvSpPr txBox="1">
            <a:spLocks noGrp="1"/>
          </p:cNvSpPr>
          <p:nvPr>
            <p:ph type="body" sz="quarter" idx="24"/>
          </p:nvPr>
        </p:nvSpPr>
        <p:spPr>
          <a:xfrm>
            <a:off x="14651281" y="11589311"/>
            <a:ext cx="2447925" cy="485217"/>
          </a:xfrm>
          <a:prstGeom prst="rect">
            <a:avLst/>
          </a:prstGeom>
        </p:spPr>
        <p:txBody>
          <a:bodyPr lIns="45719" tIns="45719" rIns="45719" bIns="45719" anchor="t">
            <a:noAutofit/>
          </a:bodyPr>
          <a:lstStyle>
            <a:lvl1pPr marL="0" indent="0" algn="ctr">
              <a:lnSpc>
                <a:spcPct val="110000"/>
              </a:lnSpc>
              <a:spcBef>
                <a:spcPts val="0"/>
              </a:spcBef>
              <a:buSzTx/>
              <a:buNone/>
              <a:defRPr sz="2000" b="0" cap="none" spc="0">
                <a:solidFill>
                  <a:srgbClr val="6E686F"/>
                </a:solidFill>
                <a:latin typeface="Helvetica Neue" charset="0"/>
                <a:ea typeface="Helvetica Neue" charset="0"/>
                <a:cs typeface="Helvetica Neue" charset="0"/>
                <a:sym typeface="Open Sans"/>
              </a:defRPr>
            </a:lvl1pPr>
          </a:lstStyle>
          <a:p>
            <a:r>
              <a:rPr dirty="0"/>
              <a:t>Volupti ntiusament</a:t>
            </a:r>
          </a:p>
        </p:txBody>
      </p:sp>
      <p:sp>
        <p:nvSpPr>
          <p:cNvPr id="3" name="Volupti ntiusament"/>
          <p:cNvSpPr txBox="1">
            <a:spLocks noGrp="1"/>
          </p:cNvSpPr>
          <p:nvPr>
            <p:ph type="body" sz="quarter" idx="25"/>
          </p:nvPr>
        </p:nvSpPr>
        <p:spPr>
          <a:xfrm>
            <a:off x="17445281" y="11589311"/>
            <a:ext cx="2447925" cy="485217"/>
          </a:xfrm>
          <a:prstGeom prst="rect">
            <a:avLst/>
          </a:prstGeom>
        </p:spPr>
        <p:txBody>
          <a:bodyPr lIns="45719" tIns="45719" rIns="45719" bIns="45719" anchor="t">
            <a:noAutofit/>
          </a:bodyPr>
          <a:lstStyle>
            <a:lvl1pPr marL="0" indent="0" algn="ctr">
              <a:lnSpc>
                <a:spcPct val="110000"/>
              </a:lnSpc>
              <a:spcBef>
                <a:spcPts val="0"/>
              </a:spcBef>
              <a:buSzTx/>
              <a:buNone/>
              <a:defRPr sz="2000" b="0" cap="none" spc="0">
                <a:solidFill>
                  <a:srgbClr val="6E686F"/>
                </a:solidFill>
                <a:latin typeface="Helvetica Neue" charset="0"/>
                <a:ea typeface="Helvetica Neue" charset="0"/>
                <a:cs typeface="Helvetica Neue" charset="0"/>
                <a:sym typeface="Open Sans"/>
              </a:defRPr>
            </a:lvl1pPr>
          </a:lstStyle>
          <a:p>
            <a:r>
              <a:rPr dirty="0"/>
              <a:t>Volupti ntiusament</a:t>
            </a:r>
          </a:p>
        </p:txBody>
      </p:sp>
      <p:sp>
        <p:nvSpPr>
          <p:cNvPr id="4" name="Volupti ntiusament"/>
          <p:cNvSpPr txBox="1">
            <a:spLocks noGrp="1"/>
          </p:cNvSpPr>
          <p:nvPr>
            <p:ph type="body" sz="quarter" idx="26"/>
          </p:nvPr>
        </p:nvSpPr>
        <p:spPr>
          <a:xfrm>
            <a:off x="20239281" y="11589311"/>
            <a:ext cx="2447925" cy="485217"/>
          </a:xfrm>
          <a:prstGeom prst="rect">
            <a:avLst/>
          </a:prstGeom>
        </p:spPr>
        <p:txBody>
          <a:bodyPr lIns="45719" tIns="45719" rIns="45719" bIns="45719" anchor="t">
            <a:noAutofit/>
          </a:bodyPr>
          <a:lstStyle>
            <a:lvl1pPr marL="0" indent="0" algn="ctr">
              <a:lnSpc>
                <a:spcPct val="110000"/>
              </a:lnSpc>
              <a:spcBef>
                <a:spcPts val="0"/>
              </a:spcBef>
              <a:buSzTx/>
              <a:buNone/>
              <a:defRPr sz="2000" b="0" cap="none" spc="0">
                <a:solidFill>
                  <a:srgbClr val="6E686F"/>
                </a:solidFill>
                <a:latin typeface="Helvetica Neue" charset="0"/>
                <a:ea typeface="Helvetica Neue" charset="0"/>
                <a:cs typeface="Helvetica Neue" charset="0"/>
                <a:sym typeface="Open Sans"/>
              </a:defRPr>
            </a:lvl1pPr>
          </a:lstStyle>
          <a:p>
            <a:r>
              <a:t>Volupti ntiusament</a:t>
            </a:r>
          </a:p>
        </p:txBody>
      </p:sp>
      <p:sp>
        <p:nvSpPr>
          <p:cNvPr id="5" name="Form"/>
          <p:cNvSpPr>
            <a:spLocks noGrp="1"/>
          </p:cNvSpPr>
          <p:nvPr>
            <p:ph type="body" sz="quarter" idx="27"/>
          </p:nvPr>
        </p:nvSpPr>
        <p:spPr>
          <a:xfrm rot="10800000">
            <a:off x="17178018" y="3970167"/>
            <a:ext cx="3345747" cy="23663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cubicBezTo>
                  <a:pt x="0" y="0"/>
                  <a:pt x="21600" y="0"/>
                  <a:pt x="21600" y="0"/>
                </a:cubicBezTo>
                <a:close/>
              </a:path>
            </a:pathLst>
          </a:custGeom>
          <a:solidFill>
            <a:srgbClr val="3D403E"/>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6" name="Form"/>
          <p:cNvSpPr>
            <a:spLocks noGrp="1"/>
          </p:cNvSpPr>
          <p:nvPr>
            <p:ph type="body" sz="quarter" idx="28"/>
          </p:nvPr>
        </p:nvSpPr>
        <p:spPr>
          <a:xfrm rot="10800000">
            <a:off x="19360423" y="7722872"/>
            <a:ext cx="3345590" cy="2370797"/>
          </a:xfrm>
          <a:custGeom>
            <a:avLst/>
            <a:gdLst/>
            <a:ahLst/>
            <a:cxnLst>
              <a:cxn ang="0">
                <a:pos x="wd2" y="hd2"/>
              </a:cxn>
              <a:cxn ang="5400000">
                <a:pos x="wd2" y="hd2"/>
              </a:cxn>
              <a:cxn ang="10800000">
                <a:pos x="wd2" y="hd2"/>
              </a:cxn>
              <a:cxn ang="16200000">
                <a:pos x="wd2" y="hd2"/>
              </a:cxn>
            </a:cxnLst>
            <a:rect l="0" t="0" r="r" b="b"/>
            <a:pathLst>
              <a:path w="21600" h="21600" extrusionOk="0">
                <a:moveTo>
                  <a:pt x="10739" y="21600"/>
                </a:moveTo>
                <a:lnTo>
                  <a:pt x="0" y="0"/>
                </a:lnTo>
                <a:lnTo>
                  <a:pt x="21600" y="81"/>
                </a:lnTo>
                <a:cubicBezTo>
                  <a:pt x="21600" y="81"/>
                  <a:pt x="10739" y="21600"/>
                  <a:pt x="10739" y="21600"/>
                </a:cubicBezTo>
                <a:close/>
              </a:path>
            </a:pathLst>
          </a:custGeom>
          <a:solidFill>
            <a:srgbClr val="3D403E"/>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7" name="Form"/>
          <p:cNvSpPr>
            <a:spLocks noGrp="1"/>
          </p:cNvSpPr>
          <p:nvPr>
            <p:ph type="body" sz="quarter" idx="29"/>
          </p:nvPr>
        </p:nvSpPr>
        <p:spPr>
          <a:xfrm rot="10800000">
            <a:off x="15084555" y="7732046"/>
            <a:ext cx="3345432" cy="2385708"/>
          </a:xfrm>
          <a:custGeom>
            <a:avLst/>
            <a:gdLst/>
            <a:ahLst/>
            <a:cxnLst>
              <a:cxn ang="0">
                <a:pos x="wd2" y="hd2"/>
              </a:cxn>
              <a:cxn ang="5400000">
                <a:pos x="wd2" y="hd2"/>
              </a:cxn>
              <a:cxn ang="10800000">
                <a:pos x="wd2" y="hd2"/>
              </a:cxn>
              <a:cxn ang="16200000">
                <a:pos x="wd2" y="hd2"/>
              </a:cxn>
            </a:cxnLst>
            <a:rect l="0" t="0" r="r" b="b"/>
            <a:pathLst>
              <a:path w="21600" h="21600" extrusionOk="0">
                <a:moveTo>
                  <a:pt x="10532" y="21600"/>
                </a:moveTo>
                <a:lnTo>
                  <a:pt x="0" y="0"/>
                </a:lnTo>
                <a:lnTo>
                  <a:pt x="21600" y="355"/>
                </a:lnTo>
                <a:cubicBezTo>
                  <a:pt x="21600" y="355"/>
                  <a:pt x="10532" y="21600"/>
                  <a:pt x="10532" y="21600"/>
                </a:cubicBezTo>
                <a:close/>
              </a:path>
            </a:pathLst>
          </a:custGeom>
          <a:solidFill>
            <a:srgbClr val="3D403E"/>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8" name="Form"/>
          <p:cNvSpPr>
            <a:spLocks noGrp="1"/>
          </p:cNvSpPr>
          <p:nvPr>
            <p:ph type="body" sz="quarter" idx="30"/>
          </p:nvPr>
        </p:nvSpPr>
        <p:spPr>
          <a:xfrm>
            <a:off x="16348193" y="6628382"/>
            <a:ext cx="5005395" cy="35401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cubicBezTo>
                  <a:pt x="0" y="0"/>
                  <a:pt x="21600" y="0"/>
                  <a:pt x="21600" y="0"/>
                </a:cubicBezTo>
                <a:close/>
              </a:path>
            </a:pathLst>
          </a:custGeom>
          <a:solidFill>
            <a:srgbClr val="ECEEF0"/>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9" name="Form"/>
          <p:cNvSpPr>
            <a:spLocks noGrp="1"/>
          </p:cNvSpPr>
          <p:nvPr>
            <p:ph type="body" sz="quarter" idx="31"/>
          </p:nvPr>
        </p:nvSpPr>
        <p:spPr>
          <a:xfrm rot="10800000">
            <a:off x="15577714" y="11026902"/>
            <a:ext cx="595060" cy="424352"/>
          </a:xfrm>
          <a:custGeom>
            <a:avLst/>
            <a:gdLst/>
            <a:ahLst/>
            <a:cxnLst>
              <a:cxn ang="0">
                <a:pos x="wd2" y="hd2"/>
              </a:cxn>
              <a:cxn ang="5400000">
                <a:pos x="wd2" y="hd2"/>
              </a:cxn>
              <a:cxn ang="10800000">
                <a:pos x="wd2" y="hd2"/>
              </a:cxn>
              <a:cxn ang="16200000">
                <a:pos x="wd2" y="hd2"/>
              </a:cxn>
            </a:cxnLst>
            <a:rect l="0" t="0" r="r" b="b"/>
            <a:pathLst>
              <a:path w="21600" h="21600" extrusionOk="0">
                <a:moveTo>
                  <a:pt x="10532" y="21600"/>
                </a:moveTo>
                <a:lnTo>
                  <a:pt x="0" y="0"/>
                </a:lnTo>
                <a:lnTo>
                  <a:pt x="21600" y="355"/>
                </a:lnTo>
                <a:cubicBezTo>
                  <a:pt x="21600" y="355"/>
                  <a:pt x="10532" y="21600"/>
                  <a:pt x="10532" y="21600"/>
                </a:cubicBezTo>
                <a:close/>
              </a:path>
            </a:pathLst>
          </a:custGeom>
          <a:solidFill>
            <a:srgbClr val="3D403E"/>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10" name="Form"/>
          <p:cNvSpPr>
            <a:spLocks noGrp="1"/>
          </p:cNvSpPr>
          <p:nvPr>
            <p:ph type="body" sz="quarter" idx="32"/>
          </p:nvPr>
        </p:nvSpPr>
        <p:spPr>
          <a:xfrm rot="10800000">
            <a:off x="18371714" y="11026902"/>
            <a:ext cx="595060" cy="424352"/>
          </a:xfrm>
          <a:custGeom>
            <a:avLst/>
            <a:gdLst/>
            <a:ahLst/>
            <a:cxnLst>
              <a:cxn ang="0">
                <a:pos x="wd2" y="hd2"/>
              </a:cxn>
              <a:cxn ang="5400000">
                <a:pos x="wd2" y="hd2"/>
              </a:cxn>
              <a:cxn ang="10800000">
                <a:pos x="wd2" y="hd2"/>
              </a:cxn>
              <a:cxn ang="16200000">
                <a:pos x="wd2" y="hd2"/>
              </a:cxn>
            </a:cxnLst>
            <a:rect l="0" t="0" r="r" b="b"/>
            <a:pathLst>
              <a:path w="21600" h="21600" extrusionOk="0">
                <a:moveTo>
                  <a:pt x="10532" y="21600"/>
                </a:moveTo>
                <a:lnTo>
                  <a:pt x="0" y="0"/>
                </a:lnTo>
                <a:lnTo>
                  <a:pt x="21600" y="355"/>
                </a:lnTo>
                <a:cubicBezTo>
                  <a:pt x="21600" y="355"/>
                  <a:pt x="10532" y="21600"/>
                  <a:pt x="10532" y="21600"/>
                </a:cubicBezTo>
                <a:close/>
              </a:path>
            </a:pathLst>
          </a:custGeom>
          <a:solidFill>
            <a:srgbClr val="C4C6C1"/>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1" name="Form"/>
          <p:cNvSpPr>
            <a:spLocks noGrp="1"/>
          </p:cNvSpPr>
          <p:nvPr>
            <p:ph type="body" sz="quarter" idx="33"/>
          </p:nvPr>
        </p:nvSpPr>
        <p:spPr>
          <a:xfrm rot="10800000">
            <a:off x="21165714" y="11026902"/>
            <a:ext cx="595060" cy="424352"/>
          </a:xfrm>
          <a:custGeom>
            <a:avLst/>
            <a:gdLst/>
            <a:ahLst/>
            <a:cxnLst>
              <a:cxn ang="0">
                <a:pos x="wd2" y="hd2"/>
              </a:cxn>
              <a:cxn ang="5400000">
                <a:pos x="wd2" y="hd2"/>
              </a:cxn>
              <a:cxn ang="10800000">
                <a:pos x="wd2" y="hd2"/>
              </a:cxn>
              <a:cxn ang="16200000">
                <a:pos x="wd2" y="hd2"/>
              </a:cxn>
            </a:cxnLst>
            <a:rect l="0" t="0" r="r" b="b"/>
            <a:pathLst>
              <a:path w="21600" h="21600" extrusionOk="0">
                <a:moveTo>
                  <a:pt x="10532" y="21600"/>
                </a:moveTo>
                <a:lnTo>
                  <a:pt x="0" y="0"/>
                </a:lnTo>
                <a:lnTo>
                  <a:pt x="21600" y="355"/>
                </a:lnTo>
                <a:cubicBezTo>
                  <a:pt x="21600" y="355"/>
                  <a:pt x="10532" y="21600"/>
                  <a:pt x="10532" y="21600"/>
                </a:cubicBezTo>
                <a:close/>
              </a:path>
            </a:pathLst>
          </a:custGeom>
          <a:solidFill>
            <a:srgbClr val="ECEEF0"/>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2" name="2"/>
          <p:cNvSpPr>
            <a:spLocks noGrp="1"/>
          </p:cNvSpPr>
          <p:nvPr>
            <p:ph type="body" sz="quarter" idx="34"/>
          </p:nvPr>
        </p:nvSpPr>
        <p:spPr>
          <a:xfrm>
            <a:off x="16329185" y="9638974"/>
            <a:ext cx="856173" cy="856152"/>
          </a:xfrm>
          <a:prstGeom prst="ellipse">
            <a:avLst/>
          </a:prstGeom>
          <a:solidFill>
            <a:srgbClr val="C4C6C1"/>
          </a:solidFill>
        </p:spPr>
        <p:txBody>
          <a:bodyPr lIns="38100" tIns="38100" rIns="38100" bIns="38100" anchor="ctr">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t>2</a:t>
            </a:r>
          </a:p>
        </p:txBody>
      </p:sp>
      <p:sp>
        <p:nvSpPr>
          <p:cNvPr id="13" name="3"/>
          <p:cNvSpPr>
            <a:spLocks noGrp="1"/>
          </p:cNvSpPr>
          <p:nvPr>
            <p:ph type="body" sz="quarter" idx="35"/>
          </p:nvPr>
        </p:nvSpPr>
        <p:spPr>
          <a:xfrm>
            <a:off x="20605132" y="9638974"/>
            <a:ext cx="856173" cy="856152"/>
          </a:xfrm>
          <a:prstGeom prst="ellipse">
            <a:avLst/>
          </a:prstGeom>
          <a:solidFill>
            <a:srgbClr val="C4C6C1"/>
          </a:solidFill>
        </p:spPr>
        <p:txBody>
          <a:bodyPr lIns="38100" tIns="38100" rIns="38100" bIns="38100" anchor="ctr">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t>3</a:t>
            </a:r>
          </a:p>
        </p:txBody>
      </p:sp>
      <p:sp>
        <p:nvSpPr>
          <p:cNvPr id="14" name="1"/>
          <p:cNvSpPr>
            <a:spLocks noGrp="1"/>
          </p:cNvSpPr>
          <p:nvPr>
            <p:ph type="body" sz="quarter" idx="36"/>
          </p:nvPr>
        </p:nvSpPr>
        <p:spPr>
          <a:xfrm>
            <a:off x="18422806" y="3681354"/>
            <a:ext cx="856173" cy="856152"/>
          </a:xfrm>
          <a:prstGeom prst="ellipse">
            <a:avLst/>
          </a:prstGeom>
          <a:solidFill>
            <a:srgbClr val="C4C6C1"/>
          </a:solidFill>
        </p:spPr>
        <p:txBody>
          <a:bodyPr lIns="38100" tIns="38100" rIns="38100" bIns="38100" anchor="ctr">
            <a:noAutofit/>
          </a:bodyPr>
          <a:lstStyle>
            <a:lvl1pPr marL="0" indent="0" algn="ctr">
              <a:lnSpc>
                <a:spcPts val="3800"/>
              </a:lnSpc>
              <a:spcBef>
                <a:spcPts val="0"/>
              </a:spcBef>
              <a:buSzTx/>
              <a:buNone/>
              <a:defRPr sz="3000" b="1" spc="-90">
                <a:latin typeface="Helvetica Neue" charset="0"/>
                <a:ea typeface="Helvetica Neue" charset="0"/>
                <a:cs typeface="Helvetica Neue" charset="0"/>
              </a:defRPr>
            </a:lvl1pPr>
          </a:lstStyle>
          <a:p>
            <a:r>
              <a:t>1</a:t>
            </a:r>
          </a:p>
        </p:txBody>
      </p:sp>
      <p:sp>
        <p:nvSpPr>
          <p:cNvPr id="16" name="Title 15"/>
          <p:cNvSpPr>
            <a:spLocks noGrp="1"/>
          </p:cNvSpPr>
          <p:nvPr>
            <p:ph type="title"/>
          </p:nvPr>
        </p:nvSpPr>
        <p:spPr/>
        <p:txBody>
          <a:bodyPr/>
          <a:lstStyle/>
          <a:p>
            <a:r>
              <a:rPr lang="en-US"/>
              <a:t>Click to edit Master title style</a:t>
            </a:r>
          </a:p>
        </p:txBody>
      </p:sp>
      <p:sp>
        <p:nvSpPr>
          <p:cNvPr id="1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9" name="Inhaltsplatzhalter 2"/>
          <p:cNvSpPr>
            <a:spLocks noGrp="1"/>
          </p:cNvSpPr>
          <p:nvPr>
            <p:ph sz="half" idx="42"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0" name="Text Placeholder 5"/>
          <p:cNvSpPr>
            <a:spLocks noGrp="1"/>
          </p:cNvSpPr>
          <p:nvPr>
            <p:ph type="body" sz="quarter" idx="43"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1"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1502178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fo g">
    <p:spTree>
      <p:nvGrpSpPr>
        <p:cNvPr id="1" name=""/>
        <p:cNvGrpSpPr/>
        <p:nvPr/>
      </p:nvGrpSpPr>
      <p:grpSpPr>
        <a:xfrm>
          <a:off x="0" y="0"/>
          <a:ext cx="0" cy="0"/>
          <a:chOff x="0" y="0"/>
          <a:chExt cx="0" cy="0"/>
        </a:xfrm>
      </p:grpSpPr>
      <p:sp>
        <p:nvSpPr>
          <p:cNvPr id="2" name="Rechteck"/>
          <p:cNvSpPr>
            <a:spLocks noGrp="1"/>
          </p:cNvSpPr>
          <p:nvPr>
            <p:ph type="body" sz="half" idx="13"/>
          </p:nvPr>
        </p:nvSpPr>
        <p:spPr>
          <a:xfrm>
            <a:off x="12832896" y="4542051"/>
            <a:ext cx="9873116" cy="2040756"/>
          </a:xfrm>
          <a:prstGeom prst="rect">
            <a:avLst/>
          </a:prstGeom>
          <a:solidFill>
            <a:srgbClr val="ECEEF0"/>
          </a:solidFill>
        </p:spPr>
        <p:txBody>
          <a:bodyPr anchor="t">
            <a:noAutofit/>
          </a:bodyPr>
          <a:lstStyle/>
          <a:p>
            <a:pPr marL="0" indent="444500">
              <a:spcBef>
                <a:spcPts val="0"/>
              </a:spcBef>
              <a:buSzTx/>
              <a:buNone/>
              <a:defRPr sz="4800" spc="-144"/>
            </a:pPr>
            <a:endParaRPr lang="de-DE" dirty="0"/>
          </a:p>
          <a:p>
            <a:pPr marL="0" indent="444500">
              <a:spcBef>
                <a:spcPts val="0"/>
              </a:spcBef>
              <a:buSzTx/>
              <a:buNone/>
              <a:defRPr sz="4800" spc="-144"/>
            </a:pPr>
            <a:endParaRPr dirty="0"/>
          </a:p>
        </p:txBody>
      </p:sp>
      <p:sp>
        <p:nvSpPr>
          <p:cNvPr id="3" name="Title 2"/>
          <p:cNvSpPr>
            <a:spLocks noGrp="1"/>
          </p:cNvSpPr>
          <p:nvPr>
            <p:ph type="title"/>
          </p:nvPr>
        </p:nvSpPr>
        <p:spPr/>
        <p:txBody>
          <a:bodyPr/>
          <a:lstStyle/>
          <a:p>
            <a:r>
              <a:rPr lang="en-US"/>
              <a:t>Click to edit Master title style</a:t>
            </a:r>
          </a:p>
        </p:txBody>
      </p:sp>
      <p:sp>
        <p:nvSpPr>
          <p:cNvPr id="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0" name="Inhaltsplatzhalter 2"/>
          <p:cNvSpPr>
            <a:spLocks noGrp="1"/>
          </p:cNvSpPr>
          <p:nvPr>
            <p:ph sz="half" idx="43"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1" name="Text Placeholder 5"/>
          <p:cNvSpPr>
            <a:spLocks noGrp="1"/>
          </p:cNvSpPr>
          <p:nvPr>
            <p:ph type="body" sz="quarter" idx="44"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12" name="Inhaltsplatzhalter 2"/>
          <p:cNvSpPr>
            <a:spLocks noGrp="1"/>
          </p:cNvSpPr>
          <p:nvPr>
            <p:ph sz="half" idx="1" hasCustomPrompt="1"/>
          </p:nvPr>
        </p:nvSpPr>
        <p:spPr>
          <a:xfrm flipH="1">
            <a:off x="1676391" y="4542050"/>
            <a:ext cx="10925184"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3" name="Rechteck"/>
          <p:cNvSpPr>
            <a:spLocks noGrp="1"/>
          </p:cNvSpPr>
          <p:nvPr>
            <p:ph type="body" sz="half" idx="45"/>
          </p:nvPr>
        </p:nvSpPr>
        <p:spPr>
          <a:xfrm>
            <a:off x="12832896" y="7490572"/>
            <a:ext cx="9873116" cy="2040756"/>
          </a:xfrm>
          <a:prstGeom prst="rect">
            <a:avLst/>
          </a:prstGeom>
          <a:solidFill>
            <a:srgbClr val="ECEEF0"/>
          </a:solidFill>
        </p:spPr>
        <p:txBody>
          <a:bodyPr anchor="t">
            <a:noAutofit/>
          </a:bodyPr>
          <a:lstStyle/>
          <a:p>
            <a:pPr marL="0" indent="444500">
              <a:spcBef>
                <a:spcPts val="0"/>
              </a:spcBef>
              <a:buSzTx/>
              <a:buNone/>
              <a:defRPr sz="4800" spc="-144"/>
            </a:pPr>
            <a:endParaRPr lang="de-DE" dirty="0"/>
          </a:p>
          <a:p>
            <a:pPr marL="0" indent="444500">
              <a:spcBef>
                <a:spcPts val="0"/>
              </a:spcBef>
              <a:buSzTx/>
              <a:buNone/>
              <a:defRPr sz="4800" spc="-144"/>
            </a:pPr>
            <a:endParaRPr dirty="0"/>
          </a:p>
        </p:txBody>
      </p:sp>
      <p:sp>
        <p:nvSpPr>
          <p:cNvPr id="14" name="Rechteck"/>
          <p:cNvSpPr>
            <a:spLocks noGrp="1"/>
          </p:cNvSpPr>
          <p:nvPr>
            <p:ph type="body" sz="half" idx="46"/>
          </p:nvPr>
        </p:nvSpPr>
        <p:spPr>
          <a:xfrm>
            <a:off x="12832896" y="10417163"/>
            <a:ext cx="9873116" cy="2040756"/>
          </a:xfrm>
          <a:prstGeom prst="rect">
            <a:avLst/>
          </a:prstGeom>
          <a:solidFill>
            <a:srgbClr val="ECEEF0"/>
          </a:solidFill>
        </p:spPr>
        <p:txBody>
          <a:bodyPr anchor="t">
            <a:noAutofit/>
          </a:bodyPr>
          <a:lstStyle/>
          <a:p>
            <a:pPr marL="0" indent="444500">
              <a:spcBef>
                <a:spcPts val="0"/>
              </a:spcBef>
              <a:buSzTx/>
              <a:buNone/>
              <a:defRPr sz="4800" spc="-144"/>
            </a:pPr>
            <a:endParaRPr lang="de-DE" dirty="0"/>
          </a:p>
          <a:p>
            <a:pPr marL="0" indent="444500">
              <a:spcBef>
                <a:spcPts val="0"/>
              </a:spcBef>
              <a:buSzTx/>
              <a:buNone/>
              <a:defRPr sz="4800" spc="-144"/>
            </a:pPr>
            <a:endParaRPr dirty="0"/>
          </a:p>
        </p:txBody>
      </p:sp>
      <p:sp>
        <p:nvSpPr>
          <p:cNvPr id="23" name="40%"/>
          <p:cNvSpPr>
            <a:spLocks noGrp="1"/>
          </p:cNvSpPr>
          <p:nvPr>
            <p:ph type="body" sz="quarter" idx="41"/>
          </p:nvPr>
        </p:nvSpPr>
        <p:spPr>
          <a:xfrm>
            <a:off x="19919666" y="5220456"/>
            <a:ext cx="2294488" cy="834430"/>
          </a:xfrm>
          <a:prstGeom prst="rect">
            <a:avLst/>
          </a:prstGeom>
        </p:spPr>
        <p:txBody>
          <a:bodyPr lIns="48766" tIns="48766" rIns="48766" bIns="48766">
            <a:noAutofit/>
          </a:bodyPr>
          <a:lstStyle>
            <a:lvl1pPr marL="0" indent="0" algn="r">
              <a:lnSpc>
                <a:spcPts val="6800"/>
              </a:lnSpc>
              <a:spcBef>
                <a:spcPts val="0"/>
              </a:spcBef>
              <a:buSzTx/>
              <a:buNone/>
              <a:defRPr sz="7200" b="1" spc="-215">
                <a:latin typeface="Helvetica Neue" charset="0"/>
                <a:ea typeface="Helvetica Neue" charset="0"/>
                <a:cs typeface="Helvetica Neue" charset="0"/>
              </a:defRPr>
            </a:lvl1pPr>
          </a:lstStyle>
          <a:p>
            <a:r>
              <a:rPr dirty="0"/>
              <a:t>40%</a:t>
            </a:r>
          </a:p>
        </p:txBody>
      </p:sp>
      <p:sp>
        <p:nvSpPr>
          <p:cNvPr id="24" name="60%"/>
          <p:cNvSpPr>
            <a:spLocks noGrp="1"/>
          </p:cNvSpPr>
          <p:nvPr>
            <p:ph type="body" sz="quarter" idx="42" hasCustomPrompt="1"/>
          </p:nvPr>
        </p:nvSpPr>
        <p:spPr>
          <a:xfrm>
            <a:off x="19919666" y="8022174"/>
            <a:ext cx="2294488" cy="834431"/>
          </a:xfrm>
          <a:prstGeom prst="rect">
            <a:avLst/>
          </a:prstGeom>
        </p:spPr>
        <p:txBody>
          <a:bodyPr lIns="48766" tIns="48766" rIns="48766" bIns="48766">
            <a:noAutofit/>
          </a:bodyPr>
          <a:lstStyle>
            <a:lvl1pPr marL="0" indent="0" algn="r">
              <a:lnSpc>
                <a:spcPts val="6800"/>
              </a:lnSpc>
              <a:spcBef>
                <a:spcPts val="0"/>
              </a:spcBef>
              <a:buSzTx/>
              <a:buNone/>
              <a:defRPr sz="7200" b="1" spc="-215">
                <a:latin typeface="Helvetica Neue" charset="0"/>
                <a:ea typeface="Helvetica Neue" charset="0"/>
                <a:cs typeface="Helvetica Neue" charset="0"/>
              </a:defRPr>
            </a:lvl1pPr>
          </a:lstStyle>
          <a:p>
            <a:r>
              <a:rPr lang="en-US" dirty="0"/>
              <a:t>2</a:t>
            </a:r>
            <a:r>
              <a:rPr dirty="0"/>
              <a:t>0%</a:t>
            </a:r>
          </a:p>
        </p:txBody>
      </p:sp>
      <p:sp>
        <p:nvSpPr>
          <p:cNvPr id="15" name="60%"/>
          <p:cNvSpPr>
            <a:spLocks noGrp="1"/>
          </p:cNvSpPr>
          <p:nvPr>
            <p:ph type="body" sz="quarter" idx="47" hasCustomPrompt="1"/>
          </p:nvPr>
        </p:nvSpPr>
        <p:spPr>
          <a:xfrm>
            <a:off x="19919666" y="11020325"/>
            <a:ext cx="2294488" cy="834431"/>
          </a:xfrm>
          <a:prstGeom prst="rect">
            <a:avLst/>
          </a:prstGeom>
        </p:spPr>
        <p:txBody>
          <a:bodyPr lIns="48766" tIns="48766" rIns="48766" bIns="48766">
            <a:noAutofit/>
          </a:bodyPr>
          <a:lstStyle>
            <a:lvl1pPr marL="0" indent="0" algn="r">
              <a:lnSpc>
                <a:spcPts val="6800"/>
              </a:lnSpc>
              <a:spcBef>
                <a:spcPts val="0"/>
              </a:spcBef>
              <a:buSzTx/>
              <a:buNone/>
              <a:defRPr sz="7200" b="1" spc="-215">
                <a:latin typeface="Helvetica Neue" charset="0"/>
                <a:ea typeface="Helvetica Neue" charset="0"/>
                <a:cs typeface="Helvetica Neue" charset="0"/>
              </a:defRPr>
            </a:lvl1pPr>
          </a:lstStyle>
          <a:p>
            <a:r>
              <a:rPr lang="en-US" dirty="0"/>
              <a:t>2</a:t>
            </a:r>
            <a:r>
              <a:rPr dirty="0"/>
              <a:t>0%</a:t>
            </a:r>
          </a:p>
        </p:txBody>
      </p:sp>
    </p:spTree>
    <p:extLst>
      <p:ext uri="{BB962C8B-B14F-4D97-AF65-F5344CB8AC3E}">
        <p14:creationId xmlns:p14="http://schemas.microsoft.com/office/powerpoint/2010/main" val="694442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fo i">
    <p:spTree>
      <p:nvGrpSpPr>
        <p:cNvPr id="1" name=""/>
        <p:cNvGrpSpPr/>
        <p:nvPr/>
      </p:nvGrpSpPr>
      <p:grpSpPr>
        <a:xfrm>
          <a:off x="0" y="0"/>
          <a:ext cx="0" cy="0"/>
          <a:chOff x="0" y="0"/>
          <a:chExt cx="0" cy="0"/>
        </a:xfrm>
      </p:grpSpPr>
      <p:sp>
        <p:nvSpPr>
          <p:cNvPr id="22" name="Rechteck"/>
          <p:cNvSpPr>
            <a:spLocks noGrp="1"/>
          </p:cNvSpPr>
          <p:nvPr>
            <p:ph type="body" sz="quarter" idx="35"/>
          </p:nvPr>
        </p:nvSpPr>
        <p:spPr>
          <a:xfrm>
            <a:off x="17548445" y="5857875"/>
            <a:ext cx="4456134" cy="5370947"/>
          </a:xfrm>
          <a:prstGeom prst="rect">
            <a:avLst/>
          </a:prstGeom>
          <a:solidFill>
            <a:srgbClr val="ECEEF0"/>
          </a:solidFill>
        </p:spPr>
        <p:txBody>
          <a:bodyPr anchor="t">
            <a:noAutofit/>
          </a:bodyPr>
          <a:lstStyle/>
          <a:p>
            <a:pPr marL="0" indent="444500">
              <a:spcBef>
                <a:spcPts val="0"/>
              </a:spcBef>
              <a:buSzTx/>
              <a:buNone/>
              <a:defRPr sz="4800" spc="-144"/>
            </a:pPr>
            <a:endParaRPr lang="de-DE"/>
          </a:p>
          <a:p>
            <a:pPr marL="0" indent="444500">
              <a:spcBef>
                <a:spcPts val="0"/>
              </a:spcBef>
              <a:buSzTx/>
              <a:buNone/>
              <a:defRPr sz="4800" spc="-144"/>
            </a:pPr>
            <a:endParaRPr dirty="0"/>
          </a:p>
        </p:txBody>
      </p:sp>
      <p:sp>
        <p:nvSpPr>
          <p:cNvPr id="7" name="Rechteck"/>
          <p:cNvSpPr>
            <a:spLocks noGrp="1"/>
          </p:cNvSpPr>
          <p:nvPr>
            <p:ph type="body" sz="quarter" idx="17"/>
          </p:nvPr>
        </p:nvSpPr>
        <p:spPr>
          <a:xfrm>
            <a:off x="11245574" y="4171950"/>
            <a:ext cx="4456134" cy="7056873"/>
          </a:xfrm>
          <a:prstGeom prst="rect">
            <a:avLst/>
          </a:prstGeom>
          <a:solidFill>
            <a:srgbClr val="ECEEF0"/>
          </a:solidFill>
        </p:spPr>
        <p:txBody>
          <a:bodyPr anchor="t">
            <a:noAutofit/>
          </a:bodyPr>
          <a:lstStyle/>
          <a:p>
            <a:pPr marL="0" indent="444500">
              <a:spcBef>
                <a:spcPts val="0"/>
              </a:spcBef>
              <a:buSzTx/>
              <a:buNone/>
              <a:defRPr sz="4800" spc="-144"/>
            </a:pPr>
            <a:endParaRPr lang="de-DE"/>
          </a:p>
          <a:p>
            <a:pPr marL="0" indent="444500">
              <a:spcBef>
                <a:spcPts val="0"/>
              </a:spcBef>
              <a:buSzTx/>
              <a:buNone/>
              <a:defRPr sz="4800" spc="-144"/>
            </a:pPr>
            <a:endParaRPr dirty="0"/>
          </a:p>
        </p:txBody>
      </p:sp>
      <p:sp>
        <p:nvSpPr>
          <p:cNvPr id="6" name="Form"/>
          <p:cNvSpPr>
            <a:spLocks noGrp="1"/>
          </p:cNvSpPr>
          <p:nvPr>
            <p:ph type="body" sz="quarter" idx="16"/>
          </p:nvPr>
        </p:nvSpPr>
        <p:spPr>
          <a:xfrm>
            <a:off x="11114693" y="8744059"/>
            <a:ext cx="4734832" cy="2932536"/>
          </a:xfrm>
          <a:custGeom>
            <a:avLst/>
            <a:gdLst/>
            <a:ahLst/>
            <a:cxnLst>
              <a:cxn ang="0">
                <a:pos x="wd2" y="hd2"/>
              </a:cxn>
              <a:cxn ang="5400000">
                <a:pos x="wd2" y="hd2"/>
              </a:cxn>
              <a:cxn ang="10800000">
                <a:pos x="wd2" y="hd2"/>
              </a:cxn>
              <a:cxn ang="16200000">
                <a:pos x="wd2" y="hd2"/>
              </a:cxn>
            </a:cxnLst>
            <a:rect l="0" t="0" r="r" b="b"/>
            <a:pathLst>
              <a:path w="21600" h="21600" extrusionOk="0">
                <a:moveTo>
                  <a:pt x="805" y="21600"/>
                </a:moveTo>
                <a:lnTo>
                  <a:pt x="20795" y="21600"/>
                </a:lnTo>
                <a:cubicBezTo>
                  <a:pt x="21240" y="21600"/>
                  <a:pt x="21600" y="21018"/>
                  <a:pt x="21600" y="20301"/>
                </a:cubicBezTo>
                <a:lnTo>
                  <a:pt x="21600" y="3387"/>
                </a:lnTo>
                <a:cubicBezTo>
                  <a:pt x="21600" y="2670"/>
                  <a:pt x="21240" y="2088"/>
                  <a:pt x="20795" y="2088"/>
                </a:cubicBezTo>
                <a:lnTo>
                  <a:pt x="12779" y="2088"/>
                </a:lnTo>
                <a:lnTo>
                  <a:pt x="10800" y="0"/>
                </a:lnTo>
                <a:lnTo>
                  <a:pt x="8821" y="2088"/>
                </a:lnTo>
                <a:lnTo>
                  <a:pt x="805" y="2088"/>
                </a:lnTo>
                <a:cubicBezTo>
                  <a:pt x="360" y="2088"/>
                  <a:pt x="0" y="2670"/>
                  <a:pt x="0" y="3387"/>
                </a:cubicBezTo>
                <a:lnTo>
                  <a:pt x="0" y="20301"/>
                </a:lnTo>
                <a:cubicBezTo>
                  <a:pt x="0" y="21018"/>
                  <a:pt x="360" y="21600"/>
                  <a:pt x="805" y="21600"/>
                </a:cubicBezTo>
                <a:close/>
              </a:path>
            </a:pathLst>
          </a:custGeom>
          <a:solidFill>
            <a:srgbClr val="3D403E"/>
          </a:solidFill>
        </p:spPr>
        <p:txBody>
          <a:bodyPr lIns="38100" tIns="38100" rIns="38100" bIns="38100">
            <a:noAutofit/>
          </a:body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8" name="+27%"/>
          <p:cNvSpPr>
            <a:spLocks noGrp="1"/>
          </p:cNvSpPr>
          <p:nvPr>
            <p:ph type="body" sz="quarter" idx="23" hasCustomPrompt="1"/>
          </p:nvPr>
        </p:nvSpPr>
        <p:spPr>
          <a:xfrm>
            <a:off x="11216999" y="9280685"/>
            <a:ext cx="4456134" cy="2116738"/>
          </a:xfrm>
          <a:prstGeom prst="rect">
            <a:avLst/>
          </a:prstGeom>
        </p:spPr>
        <p:txBody>
          <a:bodyPr lIns="48766" tIns="48766" rIns="48766" bIns="48766" anchor="ctr">
            <a:noAutofit/>
          </a:bodyPr>
          <a:lstStyle>
            <a:lvl1pPr marL="0" indent="0" algn="ctr">
              <a:lnSpc>
                <a:spcPct val="80000"/>
              </a:lnSpc>
              <a:spcBef>
                <a:spcPts val="0"/>
              </a:spcBef>
              <a:buSzTx/>
              <a:buNone/>
              <a:defRPr sz="9600" b="1" spc="-288">
                <a:solidFill>
                  <a:srgbClr val="C4C6C1"/>
                </a:solidFill>
              </a:defRPr>
            </a:lvl1pPr>
          </a:lstStyle>
          <a:p>
            <a:r>
              <a:rPr lang="mr-IN" dirty="0"/>
              <a:t>+27%</a:t>
            </a:r>
          </a:p>
        </p:txBody>
      </p:sp>
      <p:sp>
        <p:nvSpPr>
          <p:cNvPr id="12" name="Form"/>
          <p:cNvSpPr>
            <a:spLocks noGrp="1"/>
          </p:cNvSpPr>
          <p:nvPr>
            <p:ph type="body" sz="quarter" idx="27"/>
          </p:nvPr>
        </p:nvSpPr>
        <p:spPr>
          <a:xfrm>
            <a:off x="17417563" y="8744060"/>
            <a:ext cx="4734832" cy="2932535"/>
          </a:xfrm>
          <a:custGeom>
            <a:avLst/>
            <a:gdLst/>
            <a:ahLst/>
            <a:cxnLst>
              <a:cxn ang="0">
                <a:pos x="wd2" y="hd2"/>
              </a:cxn>
              <a:cxn ang="5400000">
                <a:pos x="wd2" y="hd2"/>
              </a:cxn>
              <a:cxn ang="10800000">
                <a:pos x="wd2" y="hd2"/>
              </a:cxn>
              <a:cxn ang="16200000">
                <a:pos x="wd2" y="hd2"/>
              </a:cxn>
            </a:cxnLst>
            <a:rect l="0" t="0" r="r" b="b"/>
            <a:pathLst>
              <a:path w="21600" h="21600" extrusionOk="0">
                <a:moveTo>
                  <a:pt x="805" y="21600"/>
                </a:moveTo>
                <a:lnTo>
                  <a:pt x="20795" y="21600"/>
                </a:lnTo>
                <a:cubicBezTo>
                  <a:pt x="21240" y="21600"/>
                  <a:pt x="21600" y="21018"/>
                  <a:pt x="21600" y="20301"/>
                </a:cubicBezTo>
                <a:lnTo>
                  <a:pt x="21600" y="3387"/>
                </a:lnTo>
                <a:cubicBezTo>
                  <a:pt x="21600" y="2670"/>
                  <a:pt x="21240" y="2088"/>
                  <a:pt x="20795" y="2088"/>
                </a:cubicBezTo>
                <a:lnTo>
                  <a:pt x="12779" y="2088"/>
                </a:lnTo>
                <a:lnTo>
                  <a:pt x="10800" y="0"/>
                </a:lnTo>
                <a:lnTo>
                  <a:pt x="8821" y="2088"/>
                </a:lnTo>
                <a:lnTo>
                  <a:pt x="805" y="2088"/>
                </a:lnTo>
                <a:cubicBezTo>
                  <a:pt x="360" y="2088"/>
                  <a:pt x="0" y="2670"/>
                  <a:pt x="0" y="3387"/>
                </a:cubicBezTo>
                <a:lnTo>
                  <a:pt x="0" y="20301"/>
                </a:lnTo>
                <a:cubicBezTo>
                  <a:pt x="0" y="21018"/>
                  <a:pt x="360" y="21600"/>
                  <a:pt x="805" y="21600"/>
                </a:cubicBezTo>
                <a:close/>
              </a:path>
            </a:pathLst>
          </a:custGeom>
          <a:solidFill>
            <a:srgbClr val="3D403E"/>
          </a:solidFill>
        </p:spPr>
        <p:txBody>
          <a:bodyPr lIns="38100" tIns="38100" rIns="38100" bIns="38100">
            <a:noAutofit/>
          </a:body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13" name="+18%"/>
          <p:cNvSpPr>
            <a:spLocks noGrp="1"/>
          </p:cNvSpPr>
          <p:nvPr>
            <p:ph type="body" sz="quarter" idx="28" hasCustomPrompt="1"/>
          </p:nvPr>
        </p:nvSpPr>
        <p:spPr>
          <a:xfrm>
            <a:off x="17519870" y="9280685"/>
            <a:ext cx="4456134" cy="2116738"/>
          </a:xfrm>
          <a:prstGeom prst="rect">
            <a:avLst/>
          </a:prstGeom>
        </p:spPr>
        <p:txBody>
          <a:bodyPr lIns="48766" tIns="48766" rIns="48766" bIns="48766" anchor="ctr">
            <a:noAutofit/>
          </a:bodyPr>
          <a:lstStyle>
            <a:lvl1pPr marL="0" indent="0" algn="ctr">
              <a:lnSpc>
                <a:spcPct val="80000"/>
              </a:lnSpc>
              <a:spcBef>
                <a:spcPts val="0"/>
              </a:spcBef>
              <a:buSzTx/>
              <a:buNone/>
              <a:defRPr sz="9600" b="1" spc="-288">
                <a:solidFill>
                  <a:srgbClr val="C4C6C1"/>
                </a:solidFill>
              </a:defRPr>
            </a:lvl1pPr>
          </a:lstStyle>
          <a:p>
            <a:r>
              <a:rPr lang="mr-IN" dirty="0"/>
              <a:t>+18%</a:t>
            </a:r>
          </a:p>
        </p:txBody>
      </p:sp>
      <p:sp>
        <p:nvSpPr>
          <p:cNvPr id="2" name="Title 1"/>
          <p:cNvSpPr>
            <a:spLocks noGrp="1"/>
          </p:cNvSpPr>
          <p:nvPr>
            <p:ph type="title"/>
          </p:nvPr>
        </p:nvSpPr>
        <p:spPr/>
        <p:txBody>
          <a:bodyPr/>
          <a:lstStyle/>
          <a:p>
            <a:r>
              <a:rPr lang="en-US"/>
              <a:t>Click to edit Master title style</a:t>
            </a:r>
          </a:p>
        </p:txBody>
      </p:sp>
      <p:sp>
        <p:nvSpPr>
          <p:cNvPr id="21"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3" name="Inhaltsplatzhalter 2"/>
          <p:cNvSpPr>
            <a:spLocks noGrp="1"/>
          </p:cNvSpPr>
          <p:nvPr>
            <p:ph sz="half" idx="43"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4" name="Text Placeholder 5"/>
          <p:cNvSpPr>
            <a:spLocks noGrp="1"/>
          </p:cNvSpPr>
          <p:nvPr>
            <p:ph type="body" sz="quarter" idx="44"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
        <p:nvSpPr>
          <p:cNvPr id="25" name="Inhaltsplatzhalter 2"/>
          <p:cNvSpPr>
            <a:spLocks noGrp="1"/>
          </p:cNvSpPr>
          <p:nvPr>
            <p:ph sz="half" idx="1" hasCustomPrompt="1"/>
          </p:nvPr>
        </p:nvSpPr>
        <p:spPr>
          <a:xfrm flipH="1">
            <a:off x="1676391" y="4542050"/>
            <a:ext cx="8924934"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Tree>
    <p:extLst>
      <p:ext uri="{BB962C8B-B14F-4D97-AF65-F5344CB8AC3E}">
        <p14:creationId xmlns:p14="http://schemas.microsoft.com/office/powerpoint/2010/main" val="838925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fo j">
    <p:spTree>
      <p:nvGrpSpPr>
        <p:cNvPr id="1" name=""/>
        <p:cNvGrpSpPr/>
        <p:nvPr/>
      </p:nvGrpSpPr>
      <p:grpSpPr>
        <a:xfrm>
          <a:off x="0" y="0"/>
          <a:ext cx="0" cy="0"/>
          <a:chOff x="0" y="0"/>
          <a:chExt cx="0" cy="0"/>
        </a:xfrm>
      </p:grpSpPr>
      <p:sp>
        <p:nvSpPr>
          <p:cNvPr id="2" name="Form"/>
          <p:cNvSpPr>
            <a:spLocks noGrp="1"/>
          </p:cNvSpPr>
          <p:nvPr>
            <p:ph type="body" sz="quarter" idx="14"/>
          </p:nvPr>
        </p:nvSpPr>
        <p:spPr>
          <a:xfrm>
            <a:off x="17743865" y="7487522"/>
            <a:ext cx="493961" cy="3777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ubicBezTo>
                  <a:pt x="21600" y="21600"/>
                  <a:pt x="10800" y="0"/>
                  <a:pt x="10800" y="0"/>
                </a:cubicBezTo>
                <a:close/>
              </a:path>
            </a:pathLst>
          </a:custGeom>
          <a:solidFill>
            <a:srgbClr val="C4C6C1"/>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3" name="Form"/>
          <p:cNvSpPr>
            <a:spLocks noGrp="1"/>
          </p:cNvSpPr>
          <p:nvPr>
            <p:ph type="body" sz="quarter" idx="15"/>
          </p:nvPr>
        </p:nvSpPr>
        <p:spPr>
          <a:xfrm>
            <a:off x="16637350" y="7865357"/>
            <a:ext cx="2702852" cy="2568779"/>
          </a:xfrm>
          <a:custGeom>
            <a:avLst/>
            <a:gdLst/>
            <a:ahLst/>
            <a:cxnLst>
              <a:cxn ang="0">
                <a:pos x="wd2" y="hd2"/>
              </a:cxn>
              <a:cxn ang="5400000">
                <a:pos x="wd2" y="hd2"/>
              </a:cxn>
              <a:cxn ang="10800000">
                <a:pos x="wd2" y="hd2"/>
              </a:cxn>
              <a:cxn ang="16200000">
                <a:pos x="wd2" y="hd2"/>
              </a:cxn>
            </a:cxnLst>
            <a:rect l="0" t="0" r="r" b="b"/>
            <a:pathLst>
              <a:path w="21600" h="21600" extrusionOk="0">
                <a:moveTo>
                  <a:pt x="2920" y="0"/>
                </a:moveTo>
                <a:cubicBezTo>
                  <a:pt x="1310" y="0"/>
                  <a:pt x="0" y="1378"/>
                  <a:pt x="0" y="3072"/>
                </a:cubicBezTo>
                <a:lnTo>
                  <a:pt x="0" y="18528"/>
                </a:lnTo>
                <a:cubicBezTo>
                  <a:pt x="0" y="20221"/>
                  <a:pt x="1310" y="21600"/>
                  <a:pt x="2920" y="21600"/>
                </a:cubicBezTo>
                <a:lnTo>
                  <a:pt x="4526" y="21600"/>
                </a:lnTo>
                <a:cubicBezTo>
                  <a:pt x="4768" y="21600"/>
                  <a:pt x="4964" y="21393"/>
                  <a:pt x="4964" y="21139"/>
                </a:cubicBezTo>
                <a:lnTo>
                  <a:pt x="4964" y="19142"/>
                </a:lnTo>
                <a:lnTo>
                  <a:pt x="16491" y="19142"/>
                </a:lnTo>
                <a:lnTo>
                  <a:pt x="16491" y="21139"/>
                </a:lnTo>
                <a:cubicBezTo>
                  <a:pt x="16491" y="21393"/>
                  <a:pt x="16687" y="21600"/>
                  <a:pt x="16929" y="21600"/>
                </a:cubicBezTo>
                <a:lnTo>
                  <a:pt x="18680" y="21600"/>
                </a:lnTo>
                <a:cubicBezTo>
                  <a:pt x="20290" y="21600"/>
                  <a:pt x="21600" y="20221"/>
                  <a:pt x="21600" y="18528"/>
                </a:cubicBezTo>
                <a:lnTo>
                  <a:pt x="21600" y="3072"/>
                </a:lnTo>
                <a:cubicBezTo>
                  <a:pt x="21600" y="1378"/>
                  <a:pt x="20290" y="0"/>
                  <a:pt x="18680" y="0"/>
                </a:cubicBezTo>
                <a:cubicBezTo>
                  <a:pt x="18680" y="0"/>
                  <a:pt x="2920" y="0"/>
                  <a:pt x="2920" y="0"/>
                </a:cubicBezTo>
                <a:close/>
              </a:path>
            </a:pathLst>
          </a:custGeom>
          <a:solidFill>
            <a:srgbClr val="C4C6C1"/>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4" name="Form"/>
          <p:cNvSpPr>
            <a:spLocks noGrp="1"/>
          </p:cNvSpPr>
          <p:nvPr>
            <p:ph type="body" sz="quarter" idx="16"/>
          </p:nvPr>
        </p:nvSpPr>
        <p:spPr>
          <a:xfrm>
            <a:off x="16934220" y="8162226"/>
            <a:ext cx="2118255" cy="1984213"/>
          </a:xfrm>
          <a:custGeom>
            <a:avLst/>
            <a:gdLst/>
            <a:ahLst/>
            <a:cxnLst>
              <a:cxn ang="0">
                <a:pos x="wd2" y="hd2"/>
              </a:cxn>
              <a:cxn ang="5400000">
                <a:pos x="wd2" y="hd2"/>
              </a:cxn>
              <a:cxn ang="10800000">
                <a:pos x="wd2" y="hd2"/>
              </a:cxn>
              <a:cxn ang="16200000">
                <a:pos x="wd2" y="hd2"/>
              </a:cxn>
            </a:cxnLst>
            <a:rect l="0" t="0" r="r" b="b"/>
            <a:pathLst>
              <a:path w="21600" h="21600" extrusionOk="0">
                <a:moveTo>
                  <a:pt x="21600" y="795"/>
                </a:moveTo>
                <a:cubicBezTo>
                  <a:pt x="21600" y="358"/>
                  <a:pt x="21265" y="0"/>
                  <a:pt x="20855" y="0"/>
                </a:cubicBezTo>
                <a:lnTo>
                  <a:pt x="745" y="0"/>
                </a:lnTo>
                <a:cubicBezTo>
                  <a:pt x="335" y="0"/>
                  <a:pt x="0" y="358"/>
                  <a:pt x="0" y="795"/>
                </a:cubicBezTo>
                <a:lnTo>
                  <a:pt x="0" y="20804"/>
                </a:lnTo>
                <a:cubicBezTo>
                  <a:pt x="0" y="21242"/>
                  <a:pt x="335" y="21600"/>
                  <a:pt x="745" y="21600"/>
                </a:cubicBezTo>
                <a:lnTo>
                  <a:pt x="20855" y="21600"/>
                </a:lnTo>
                <a:cubicBezTo>
                  <a:pt x="21265" y="21600"/>
                  <a:pt x="21600" y="21242"/>
                  <a:pt x="21600" y="20804"/>
                </a:cubicBezTo>
                <a:cubicBezTo>
                  <a:pt x="21600" y="20804"/>
                  <a:pt x="21600" y="795"/>
                  <a:pt x="21600" y="795"/>
                </a:cubicBezTo>
                <a:close/>
              </a:path>
            </a:pathLst>
          </a:custGeom>
          <a:solidFill>
            <a:srgbClr val="FFFFFF"/>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5" name="Form"/>
          <p:cNvSpPr>
            <a:spLocks noGrp="1"/>
          </p:cNvSpPr>
          <p:nvPr>
            <p:ph type="body" sz="quarter" idx="17"/>
          </p:nvPr>
        </p:nvSpPr>
        <p:spPr>
          <a:xfrm>
            <a:off x="13743283" y="8921061"/>
            <a:ext cx="493958" cy="37770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lnTo>
                  <a:pt x="21600" y="0"/>
                </a:lnTo>
                <a:cubicBezTo>
                  <a:pt x="21600" y="0"/>
                  <a:pt x="10800" y="21600"/>
                  <a:pt x="10800" y="21600"/>
                </a:cubicBezTo>
                <a:close/>
              </a:path>
            </a:pathLst>
          </a:custGeom>
          <a:solidFill>
            <a:srgbClr val="ECEEF0"/>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6" name="Form"/>
          <p:cNvSpPr>
            <a:spLocks noGrp="1"/>
          </p:cNvSpPr>
          <p:nvPr>
            <p:ph type="body" sz="quarter" idx="18"/>
          </p:nvPr>
        </p:nvSpPr>
        <p:spPr>
          <a:xfrm>
            <a:off x="12636768" y="6357184"/>
            <a:ext cx="2702905" cy="2568820"/>
          </a:xfrm>
          <a:custGeom>
            <a:avLst/>
            <a:gdLst/>
            <a:ahLst/>
            <a:cxnLst>
              <a:cxn ang="0">
                <a:pos x="wd2" y="hd2"/>
              </a:cxn>
              <a:cxn ang="5400000">
                <a:pos x="wd2" y="hd2"/>
              </a:cxn>
              <a:cxn ang="10800000">
                <a:pos x="wd2" y="hd2"/>
              </a:cxn>
              <a:cxn ang="16200000">
                <a:pos x="wd2" y="hd2"/>
              </a:cxn>
            </a:cxnLst>
            <a:rect l="0" t="0" r="r" b="b"/>
            <a:pathLst>
              <a:path w="21600" h="21600" extrusionOk="0">
                <a:moveTo>
                  <a:pt x="2920" y="21600"/>
                </a:moveTo>
                <a:cubicBezTo>
                  <a:pt x="1310" y="21600"/>
                  <a:pt x="0" y="20222"/>
                  <a:pt x="0" y="18528"/>
                </a:cubicBezTo>
                <a:lnTo>
                  <a:pt x="0" y="3072"/>
                </a:lnTo>
                <a:cubicBezTo>
                  <a:pt x="0" y="1379"/>
                  <a:pt x="1310" y="0"/>
                  <a:pt x="2920" y="0"/>
                </a:cubicBezTo>
                <a:lnTo>
                  <a:pt x="4525" y="0"/>
                </a:lnTo>
                <a:cubicBezTo>
                  <a:pt x="4768" y="0"/>
                  <a:pt x="4963" y="207"/>
                  <a:pt x="4963" y="461"/>
                </a:cubicBezTo>
                <a:lnTo>
                  <a:pt x="4963" y="2458"/>
                </a:lnTo>
                <a:lnTo>
                  <a:pt x="16490" y="2458"/>
                </a:lnTo>
                <a:lnTo>
                  <a:pt x="16490" y="461"/>
                </a:lnTo>
                <a:cubicBezTo>
                  <a:pt x="16490" y="207"/>
                  <a:pt x="16687" y="0"/>
                  <a:pt x="16928" y="0"/>
                </a:cubicBezTo>
                <a:lnTo>
                  <a:pt x="18680" y="0"/>
                </a:lnTo>
                <a:cubicBezTo>
                  <a:pt x="20290" y="0"/>
                  <a:pt x="21600" y="1379"/>
                  <a:pt x="21600" y="3072"/>
                </a:cubicBezTo>
                <a:lnTo>
                  <a:pt x="21600" y="18528"/>
                </a:lnTo>
                <a:cubicBezTo>
                  <a:pt x="21600" y="20222"/>
                  <a:pt x="20290" y="21600"/>
                  <a:pt x="18680" y="21600"/>
                </a:cubicBezTo>
                <a:cubicBezTo>
                  <a:pt x="18680" y="21600"/>
                  <a:pt x="2920" y="21600"/>
                  <a:pt x="2920" y="21600"/>
                </a:cubicBezTo>
                <a:close/>
              </a:path>
            </a:pathLst>
          </a:custGeom>
          <a:solidFill>
            <a:srgbClr val="ECEEF0"/>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7" name="Form"/>
          <p:cNvSpPr>
            <a:spLocks noGrp="1"/>
          </p:cNvSpPr>
          <p:nvPr>
            <p:ph type="body" sz="quarter" idx="19"/>
          </p:nvPr>
        </p:nvSpPr>
        <p:spPr>
          <a:xfrm>
            <a:off x="12933638" y="6654054"/>
            <a:ext cx="2118258" cy="1984213"/>
          </a:xfrm>
          <a:custGeom>
            <a:avLst/>
            <a:gdLst/>
            <a:ahLst/>
            <a:cxnLst>
              <a:cxn ang="0">
                <a:pos x="wd2" y="hd2"/>
              </a:cxn>
              <a:cxn ang="5400000">
                <a:pos x="wd2" y="hd2"/>
              </a:cxn>
              <a:cxn ang="10800000">
                <a:pos x="wd2" y="hd2"/>
              </a:cxn>
              <a:cxn ang="16200000">
                <a:pos x="wd2" y="hd2"/>
              </a:cxn>
            </a:cxnLst>
            <a:rect l="0" t="0" r="r" b="b"/>
            <a:pathLst>
              <a:path w="21600" h="21600" extrusionOk="0">
                <a:moveTo>
                  <a:pt x="21600" y="20805"/>
                </a:moveTo>
                <a:cubicBezTo>
                  <a:pt x="21600" y="21243"/>
                  <a:pt x="21265" y="21600"/>
                  <a:pt x="20855" y="21600"/>
                </a:cubicBezTo>
                <a:lnTo>
                  <a:pt x="745" y="21600"/>
                </a:lnTo>
                <a:cubicBezTo>
                  <a:pt x="335" y="21600"/>
                  <a:pt x="0" y="21243"/>
                  <a:pt x="0" y="20805"/>
                </a:cubicBezTo>
                <a:lnTo>
                  <a:pt x="0" y="796"/>
                </a:lnTo>
                <a:cubicBezTo>
                  <a:pt x="0" y="358"/>
                  <a:pt x="335" y="0"/>
                  <a:pt x="745" y="0"/>
                </a:cubicBezTo>
                <a:lnTo>
                  <a:pt x="20855" y="0"/>
                </a:lnTo>
                <a:cubicBezTo>
                  <a:pt x="21265" y="0"/>
                  <a:pt x="21600" y="358"/>
                  <a:pt x="21600" y="796"/>
                </a:cubicBezTo>
                <a:cubicBezTo>
                  <a:pt x="21600" y="796"/>
                  <a:pt x="21600" y="20805"/>
                  <a:pt x="21600" y="20805"/>
                </a:cubicBezTo>
                <a:close/>
              </a:path>
            </a:pathLst>
          </a:custGeom>
          <a:solidFill>
            <a:srgbClr val="FFFFFF"/>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8" name="Form"/>
          <p:cNvSpPr>
            <a:spLocks noGrp="1"/>
          </p:cNvSpPr>
          <p:nvPr>
            <p:ph type="body" sz="quarter" idx="20"/>
          </p:nvPr>
        </p:nvSpPr>
        <p:spPr>
          <a:xfrm>
            <a:off x="9796677" y="7487522"/>
            <a:ext cx="493961" cy="3777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cubicBezTo>
                  <a:pt x="21600" y="21600"/>
                  <a:pt x="10800" y="0"/>
                  <a:pt x="10800" y="0"/>
                </a:cubicBezTo>
                <a:close/>
              </a:path>
            </a:pathLst>
          </a:custGeom>
          <a:solidFill>
            <a:srgbClr val="C4C6C1"/>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9" name="Form"/>
          <p:cNvSpPr>
            <a:spLocks noGrp="1"/>
          </p:cNvSpPr>
          <p:nvPr>
            <p:ph type="body" sz="quarter" idx="21"/>
          </p:nvPr>
        </p:nvSpPr>
        <p:spPr>
          <a:xfrm>
            <a:off x="8690162" y="7865357"/>
            <a:ext cx="2702865" cy="2568779"/>
          </a:xfrm>
          <a:custGeom>
            <a:avLst/>
            <a:gdLst/>
            <a:ahLst/>
            <a:cxnLst>
              <a:cxn ang="0">
                <a:pos x="wd2" y="hd2"/>
              </a:cxn>
              <a:cxn ang="5400000">
                <a:pos x="wd2" y="hd2"/>
              </a:cxn>
              <a:cxn ang="10800000">
                <a:pos x="wd2" y="hd2"/>
              </a:cxn>
              <a:cxn ang="16200000">
                <a:pos x="wd2" y="hd2"/>
              </a:cxn>
            </a:cxnLst>
            <a:rect l="0" t="0" r="r" b="b"/>
            <a:pathLst>
              <a:path w="21600" h="21600" extrusionOk="0">
                <a:moveTo>
                  <a:pt x="2920" y="0"/>
                </a:moveTo>
                <a:cubicBezTo>
                  <a:pt x="1310" y="0"/>
                  <a:pt x="0" y="1378"/>
                  <a:pt x="0" y="3072"/>
                </a:cubicBezTo>
                <a:lnTo>
                  <a:pt x="0" y="18528"/>
                </a:lnTo>
                <a:cubicBezTo>
                  <a:pt x="0" y="20221"/>
                  <a:pt x="1310" y="21600"/>
                  <a:pt x="2920" y="21600"/>
                </a:cubicBezTo>
                <a:lnTo>
                  <a:pt x="4526" y="21600"/>
                </a:lnTo>
                <a:cubicBezTo>
                  <a:pt x="4768" y="21600"/>
                  <a:pt x="4964" y="21393"/>
                  <a:pt x="4964" y="21139"/>
                </a:cubicBezTo>
                <a:lnTo>
                  <a:pt x="4964" y="19142"/>
                </a:lnTo>
                <a:lnTo>
                  <a:pt x="16490" y="19142"/>
                </a:lnTo>
                <a:lnTo>
                  <a:pt x="16490" y="21139"/>
                </a:lnTo>
                <a:cubicBezTo>
                  <a:pt x="16490" y="21393"/>
                  <a:pt x="16686" y="21600"/>
                  <a:pt x="16929" y="21600"/>
                </a:cubicBezTo>
                <a:lnTo>
                  <a:pt x="18680" y="21600"/>
                </a:lnTo>
                <a:cubicBezTo>
                  <a:pt x="20290" y="21600"/>
                  <a:pt x="21600" y="20221"/>
                  <a:pt x="21600" y="18528"/>
                </a:cubicBezTo>
                <a:lnTo>
                  <a:pt x="21600" y="3072"/>
                </a:lnTo>
                <a:cubicBezTo>
                  <a:pt x="21600" y="1378"/>
                  <a:pt x="20290" y="0"/>
                  <a:pt x="18680" y="0"/>
                </a:cubicBezTo>
                <a:cubicBezTo>
                  <a:pt x="18680" y="0"/>
                  <a:pt x="2920" y="0"/>
                  <a:pt x="2920" y="0"/>
                </a:cubicBezTo>
                <a:close/>
              </a:path>
            </a:pathLst>
          </a:custGeom>
          <a:solidFill>
            <a:srgbClr val="C4C6C1"/>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0" name="Form"/>
          <p:cNvSpPr>
            <a:spLocks noGrp="1"/>
          </p:cNvSpPr>
          <p:nvPr>
            <p:ph type="body" sz="quarter" idx="22"/>
          </p:nvPr>
        </p:nvSpPr>
        <p:spPr>
          <a:xfrm>
            <a:off x="8987032" y="8162226"/>
            <a:ext cx="2118244" cy="1984213"/>
          </a:xfrm>
          <a:custGeom>
            <a:avLst/>
            <a:gdLst/>
            <a:ahLst/>
            <a:cxnLst>
              <a:cxn ang="0">
                <a:pos x="wd2" y="hd2"/>
              </a:cxn>
              <a:cxn ang="5400000">
                <a:pos x="wd2" y="hd2"/>
              </a:cxn>
              <a:cxn ang="10800000">
                <a:pos x="wd2" y="hd2"/>
              </a:cxn>
              <a:cxn ang="16200000">
                <a:pos x="wd2" y="hd2"/>
              </a:cxn>
            </a:cxnLst>
            <a:rect l="0" t="0" r="r" b="b"/>
            <a:pathLst>
              <a:path w="21600" h="21600" extrusionOk="0">
                <a:moveTo>
                  <a:pt x="21600" y="795"/>
                </a:moveTo>
                <a:cubicBezTo>
                  <a:pt x="21600" y="358"/>
                  <a:pt x="21265" y="0"/>
                  <a:pt x="20855" y="0"/>
                </a:cubicBezTo>
                <a:lnTo>
                  <a:pt x="745" y="0"/>
                </a:lnTo>
                <a:cubicBezTo>
                  <a:pt x="335" y="0"/>
                  <a:pt x="0" y="358"/>
                  <a:pt x="0" y="795"/>
                </a:cubicBezTo>
                <a:lnTo>
                  <a:pt x="0" y="20804"/>
                </a:lnTo>
                <a:cubicBezTo>
                  <a:pt x="0" y="21242"/>
                  <a:pt x="335" y="21600"/>
                  <a:pt x="745" y="21600"/>
                </a:cubicBezTo>
                <a:lnTo>
                  <a:pt x="20855" y="21600"/>
                </a:lnTo>
                <a:cubicBezTo>
                  <a:pt x="21265" y="21600"/>
                  <a:pt x="21600" y="21242"/>
                  <a:pt x="21600" y="20804"/>
                </a:cubicBezTo>
                <a:cubicBezTo>
                  <a:pt x="21600" y="20804"/>
                  <a:pt x="21600" y="795"/>
                  <a:pt x="21600" y="795"/>
                </a:cubicBezTo>
                <a:close/>
              </a:path>
            </a:pathLst>
          </a:custGeom>
          <a:solidFill>
            <a:srgbClr val="FFFFFF"/>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1" name="Form"/>
          <p:cNvSpPr>
            <a:spLocks noGrp="1"/>
          </p:cNvSpPr>
          <p:nvPr>
            <p:ph type="body" sz="quarter" idx="23"/>
          </p:nvPr>
        </p:nvSpPr>
        <p:spPr>
          <a:xfrm>
            <a:off x="5769107" y="8921061"/>
            <a:ext cx="493931" cy="377704"/>
          </a:xfrm>
          <a:custGeom>
            <a:avLst/>
            <a:gdLst/>
            <a:ahLst/>
            <a:cxnLst>
              <a:cxn ang="0">
                <a:pos x="wd2" y="hd2"/>
              </a:cxn>
              <a:cxn ang="5400000">
                <a:pos x="wd2" y="hd2"/>
              </a:cxn>
              <a:cxn ang="10800000">
                <a:pos x="wd2" y="hd2"/>
              </a:cxn>
              <a:cxn ang="16200000">
                <a:pos x="wd2" y="hd2"/>
              </a:cxn>
            </a:cxnLst>
            <a:rect l="0" t="0" r="r" b="b"/>
            <a:pathLst>
              <a:path w="21600" h="21600" extrusionOk="0">
                <a:moveTo>
                  <a:pt x="10801" y="21600"/>
                </a:moveTo>
                <a:lnTo>
                  <a:pt x="0" y="0"/>
                </a:lnTo>
                <a:lnTo>
                  <a:pt x="21600" y="0"/>
                </a:lnTo>
                <a:cubicBezTo>
                  <a:pt x="21600" y="0"/>
                  <a:pt x="10801" y="21600"/>
                  <a:pt x="10801" y="21600"/>
                </a:cubicBezTo>
                <a:close/>
              </a:path>
            </a:pathLst>
          </a:custGeom>
          <a:solidFill>
            <a:srgbClr val="ECEEF0"/>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2" name="Form"/>
          <p:cNvSpPr>
            <a:spLocks noGrp="1"/>
          </p:cNvSpPr>
          <p:nvPr>
            <p:ph type="body" sz="quarter" idx="24"/>
          </p:nvPr>
        </p:nvSpPr>
        <p:spPr>
          <a:xfrm>
            <a:off x="4662592" y="6357184"/>
            <a:ext cx="2702851" cy="2568820"/>
          </a:xfrm>
          <a:custGeom>
            <a:avLst/>
            <a:gdLst/>
            <a:ahLst/>
            <a:cxnLst>
              <a:cxn ang="0">
                <a:pos x="wd2" y="hd2"/>
              </a:cxn>
              <a:cxn ang="5400000">
                <a:pos x="wd2" y="hd2"/>
              </a:cxn>
              <a:cxn ang="10800000">
                <a:pos x="wd2" y="hd2"/>
              </a:cxn>
              <a:cxn ang="16200000">
                <a:pos x="wd2" y="hd2"/>
              </a:cxn>
            </a:cxnLst>
            <a:rect l="0" t="0" r="r" b="b"/>
            <a:pathLst>
              <a:path w="21600" h="21600" extrusionOk="0">
                <a:moveTo>
                  <a:pt x="2920" y="21600"/>
                </a:moveTo>
                <a:cubicBezTo>
                  <a:pt x="1310" y="21600"/>
                  <a:pt x="0" y="20222"/>
                  <a:pt x="0" y="18528"/>
                </a:cubicBezTo>
                <a:lnTo>
                  <a:pt x="0" y="3072"/>
                </a:lnTo>
                <a:cubicBezTo>
                  <a:pt x="0" y="1379"/>
                  <a:pt x="1310" y="0"/>
                  <a:pt x="2920" y="0"/>
                </a:cubicBezTo>
                <a:lnTo>
                  <a:pt x="4526" y="0"/>
                </a:lnTo>
                <a:cubicBezTo>
                  <a:pt x="4767" y="0"/>
                  <a:pt x="4964" y="207"/>
                  <a:pt x="4964" y="461"/>
                </a:cubicBezTo>
                <a:lnTo>
                  <a:pt x="4964" y="2458"/>
                </a:lnTo>
                <a:lnTo>
                  <a:pt x="16491" y="2458"/>
                </a:lnTo>
                <a:lnTo>
                  <a:pt x="16491" y="461"/>
                </a:lnTo>
                <a:cubicBezTo>
                  <a:pt x="16491" y="207"/>
                  <a:pt x="16686" y="0"/>
                  <a:pt x="16928" y="0"/>
                </a:cubicBezTo>
                <a:lnTo>
                  <a:pt x="18680" y="0"/>
                </a:lnTo>
                <a:cubicBezTo>
                  <a:pt x="20290" y="0"/>
                  <a:pt x="21600" y="1379"/>
                  <a:pt x="21600" y="3072"/>
                </a:cubicBezTo>
                <a:lnTo>
                  <a:pt x="21600" y="18528"/>
                </a:lnTo>
                <a:cubicBezTo>
                  <a:pt x="21600" y="20222"/>
                  <a:pt x="20290" y="21600"/>
                  <a:pt x="18680" y="21600"/>
                </a:cubicBezTo>
                <a:cubicBezTo>
                  <a:pt x="18680" y="21600"/>
                  <a:pt x="2920" y="21600"/>
                  <a:pt x="2920" y="21600"/>
                </a:cubicBezTo>
                <a:close/>
              </a:path>
            </a:pathLst>
          </a:custGeom>
          <a:solidFill>
            <a:srgbClr val="ECEEF0"/>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3" name="Form"/>
          <p:cNvSpPr>
            <a:spLocks noGrp="1"/>
          </p:cNvSpPr>
          <p:nvPr>
            <p:ph type="body" sz="quarter" idx="25"/>
          </p:nvPr>
        </p:nvSpPr>
        <p:spPr>
          <a:xfrm>
            <a:off x="4959462" y="6654054"/>
            <a:ext cx="2118244" cy="1984213"/>
          </a:xfrm>
          <a:custGeom>
            <a:avLst/>
            <a:gdLst/>
            <a:ahLst/>
            <a:cxnLst>
              <a:cxn ang="0">
                <a:pos x="wd2" y="hd2"/>
              </a:cxn>
              <a:cxn ang="5400000">
                <a:pos x="wd2" y="hd2"/>
              </a:cxn>
              <a:cxn ang="10800000">
                <a:pos x="wd2" y="hd2"/>
              </a:cxn>
              <a:cxn ang="16200000">
                <a:pos x="wd2" y="hd2"/>
              </a:cxn>
            </a:cxnLst>
            <a:rect l="0" t="0" r="r" b="b"/>
            <a:pathLst>
              <a:path w="21600" h="21600" extrusionOk="0">
                <a:moveTo>
                  <a:pt x="21600" y="20805"/>
                </a:moveTo>
                <a:cubicBezTo>
                  <a:pt x="21600" y="21243"/>
                  <a:pt x="21264" y="21600"/>
                  <a:pt x="20855" y="21600"/>
                </a:cubicBezTo>
                <a:lnTo>
                  <a:pt x="745" y="21600"/>
                </a:lnTo>
                <a:cubicBezTo>
                  <a:pt x="335" y="21600"/>
                  <a:pt x="0" y="21243"/>
                  <a:pt x="0" y="20805"/>
                </a:cubicBezTo>
                <a:lnTo>
                  <a:pt x="0" y="796"/>
                </a:lnTo>
                <a:cubicBezTo>
                  <a:pt x="0" y="358"/>
                  <a:pt x="335" y="0"/>
                  <a:pt x="745" y="0"/>
                </a:cubicBezTo>
                <a:lnTo>
                  <a:pt x="20855" y="0"/>
                </a:lnTo>
                <a:cubicBezTo>
                  <a:pt x="21264" y="0"/>
                  <a:pt x="21600" y="358"/>
                  <a:pt x="21600" y="796"/>
                </a:cubicBezTo>
                <a:cubicBezTo>
                  <a:pt x="21600" y="796"/>
                  <a:pt x="21600" y="20805"/>
                  <a:pt x="21600" y="20805"/>
                </a:cubicBezTo>
                <a:close/>
              </a:path>
            </a:pathLst>
          </a:custGeom>
          <a:solidFill>
            <a:srgbClr val="FFFFFF"/>
          </a:solidFill>
        </p:spPr>
        <p:txBody>
          <a:bodyPr lIns="38100" tIns="38100" rIns="38100" bIns="38100">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4" name="+23%"/>
          <p:cNvSpPr>
            <a:spLocks noGrp="1"/>
          </p:cNvSpPr>
          <p:nvPr>
            <p:ph type="body" sz="quarter" idx="26" hasCustomPrompt="1"/>
          </p:nvPr>
        </p:nvSpPr>
        <p:spPr>
          <a:xfrm>
            <a:off x="4664647" y="9493537"/>
            <a:ext cx="2702852" cy="1129312"/>
          </a:xfrm>
          <a:prstGeom prst="rect">
            <a:avLst/>
          </a:prstGeom>
        </p:spPr>
        <p:txBody>
          <a:bodyPr lIns="48766" tIns="48766" rIns="48766" bIns="48766" anchor="ctr">
            <a:noAutofit/>
          </a:bodyPr>
          <a:lstStyle>
            <a:lvl1pPr marL="0" indent="0" algn="ctr">
              <a:lnSpc>
                <a:spcPts val="6800"/>
              </a:lnSpc>
              <a:spcBef>
                <a:spcPts val="0"/>
              </a:spcBef>
              <a:buSzTx/>
              <a:buNone/>
              <a:defRPr sz="7200" b="1" i="0" spc="-215">
                <a:latin typeface="Helvetica Neue" charset="0"/>
                <a:ea typeface="Helvetica Neue" charset="0"/>
                <a:cs typeface="Helvetica Neue" charset="0"/>
              </a:defRPr>
            </a:lvl1pPr>
          </a:lstStyle>
          <a:p>
            <a:r>
              <a:rPr lang="mr-IN" dirty="0"/>
              <a:t>+23%</a:t>
            </a:r>
          </a:p>
        </p:txBody>
      </p:sp>
      <p:sp>
        <p:nvSpPr>
          <p:cNvPr id="15" name="+27%"/>
          <p:cNvSpPr>
            <a:spLocks noGrp="1"/>
          </p:cNvSpPr>
          <p:nvPr>
            <p:ph type="body" sz="quarter" idx="27" hasCustomPrompt="1"/>
          </p:nvPr>
        </p:nvSpPr>
        <p:spPr>
          <a:xfrm>
            <a:off x="8692232" y="6318537"/>
            <a:ext cx="2702851" cy="1129312"/>
          </a:xfrm>
          <a:prstGeom prst="rect">
            <a:avLst/>
          </a:prstGeom>
        </p:spPr>
        <p:txBody>
          <a:bodyPr lIns="48766" tIns="48766" rIns="48766" bIns="48766" anchor="ctr">
            <a:noAutofit/>
          </a:bodyPr>
          <a:lstStyle>
            <a:lvl1pPr marL="0" indent="0" algn="ctr">
              <a:lnSpc>
                <a:spcPts val="6800"/>
              </a:lnSpc>
              <a:spcBef>
                <a:spcPts val="0"/>
              </a:spcBef>
              <a:buSzTx/>
              <a:buNone/>
              <a:defRPr sz="7200" b="1" i="0" spc="-215">
                <a:latin typeface="Helvetica Neue" charset="0"/>
                <a:ea typeface="Helvetica Neue" charset="0"/>
                <a:cs typeface="Helvetica Neue" charset="0"/>
              </a:defRPr>
            </a:lvl1pPr>
          </a:lstStyle>
          <a:p>
            <a:r>
              <a:rPr lang="mr-IN" dirty="0"/>
              <a:t>+27%</a:t>
            </a:r>
          </a:p>
        </p:txBody>
      </p:sp>
      <p:sp>
        <p:nvSpPr>
          <p:cNvPr id="16" name="+17%"/>
          <p:cNvSpPr>
            <a:spLocks noGrp="1"/>
          </p:cNvSpPr>
          <p:nvPr>
            <p:ph type="body" sz="quarter" idx="28" hasCustomPrompt="1"/>
          </p:nvPr>
        </p:nvSpPr>
        <p:spPr>
          <a:xfrm>
            <a:off x="12610614" y="9493537"/>
            <a:ext cx="2702852" cy="1129312"/>
          </a:xfrm>
          <a:prstGeom prst="rect">
            <a:avLst/>
          </a:prstGeom>
        </p:spPr>
        <p:txBody>
          <a:bodyPr lIns="48766" tIns="48766" rIns="48766" bIns="48766" anchor="ctr">
            <a:noAutofit/>
          </a:bodyPr>
          <a:lstStyle>
            <a:lvl1pPr marL="0" indent="0" algn="ctr">
              <a:lnSpc>
                <a:spcPts val="6800"/>
              </a:lnSpc>
              <a:spcBef>
                <a:spcPts val="0"/>
              </a:spcBef>
              <a:buSzTx/>
              <a:buNone/>
              <a:defRPr sz="7200" b="1" i="0" spc="-215">
                <a:latin typeface="Helvetica Neue" charset="0"/>
                <a:ea typeface="Helvetica Neue" charset="0"/>
                <a:cs typeface="Helvetica Neue" charset="0"/>
              </a:defRPr>
            </a:lvl1pPr>
          </a:lstStyle>
          <a:p>
            <a:r>
              <a:rPr lang="mr-IN" dirty="0"/>
              <a:t>+17%</a:t>
            </a:r>
          </a:p>
        </p:txBody>
      </p:sp>
      <p:sp>
        <p:nvSpPr>
          <p:cNvPr id="17" name="+14%"/>
          <p:cNvSpPr>
            <a:spLocks noGrp="1"/>
          </p:cNvSpPr>
          <p:nvPr>
            <p:ph type="body" sz="quarter" idx="29" hasCustomPrompt="1"/>
          </p:nvPr>
        </p:nvSpPr>
        <p:spPr>
          <a:xfrm>
            <a:off x="16638198" y="6318537"/>
            <a:ext cx="2702851" cy="1129312"/>
          </a:xfrm>
          <a:prstGeom prst="rect">
            <a:avLst/>
          </a:prstGeom>
        </p:spPr>
        <p:txBody>
          <a:bodyPr lIns="48766" tIns="48766" rIns="48766" bIns="48766" anchor="ctr">
            <a:noAutofit/>
          </a:bodyPr>
          <a:lstStyle>
            <a:lvl1pPr marL="0" indent="0" algn="ctr">
              <a:lnSpc>
                <a:spcPts val="6800"/>
              </a:lnSpc>
              <a:spcBef>
                <a:spcPts val="0"/>
              </a:spcBef>
              <a:buSzTx/>
              <a:buNone/>
              <a:defRPr sz="7200" b="1" i="0" spc="-215">
                <a:latin typeface="Helvetica Neue" charset="0"/>
                <a:ea typeface="Helvetica Neue" charset="0"/>
                <a:cs typeface="Helvetica Neue" charset="0"/>
              </a:defRPr>
            </a:lvl1pPr>
          </a:lstStyle>
          <a:p>
            <a:r>
              <a:rPr lang="mr-IN" dirty="0"/>
              <a:t>+14%</a:t>
            </a:r>
          </a:p>
        </p:txBody>
      </p:sp>
      <p:sp>
        <p:nvSpPr>
          <p:cNvPr id="18" name="Headline Here"/>
          <p:cNvSpPr>
            <a:spLocks noGrp="1"/>
          </p:cNvSpPr>
          <p:nvPr>
            <p:ph type="body" sz="quarter" idx="38" hasCustomPrompt="1"/>
          </p:nvPr>
        </p:nvSpPr>
        <p:spPr>
          <a:xfrm rot="16200000">
            <a:off x="8081525" y="9300830"/>
            <a:ext cx="3782439" cy="889001"/>
          </a:xfrm>
          <a:prstGeom prst="rect">
            <a:avLst/>
          </a:prstGeom>
        </p:spPr>
        <p:txBody>
          <a:bodyPr lIns="48766" tIns="48766" rIns="48766" bIns="48766" anchor="ctr">
            <a:noAutofit/>
          </a:bodyPr>
          <a:lstStyle>
            <a:lvl1pPr marL="0" indent="0">
              <a:lnSpc>
                <a:spcPct val="120000"/>
              </a:lnSpc>
              <a:spcBef>
                <a:spcPts val="0"/>
              </a:spcBef>
              <a:buSzTx/>
              <a:buNone/>
              <a:defRPr sz="3000" b="1" i="0" spc="-90">
                <a:latin typeface="Helvetica Neue" charset="0"/>
                <a:ea typeface="Helvetica Neue" charset="0"/>
                <a:cs typeface="Helvetica Neue" charset="0"/>
              </a:defRPr>
            </a:lvl1pPr>
          </a:lstStyle>
          <a:p>
            <a:r>
              <a:rPr lang="de-DE" dirty="0"/>
              <a:t>HEADLINE HERE</a:t>
            </a:r>
          </a:p>
        </p:txBody>
      </p:sp>
      <p:sp>
        <p:nvSpPr>
          <p:cNvPr id="19" name="Headline Here"/>
          <p:cNvSpPr>
            <a:spLocks noGrp="1"/>
          </p:cNvSpPr>
          <p:nvPr>
            <p:ph type="body" sz="quarter" idx="39" hasCustomPrompt="1"/>
          </p:nvPr>
        </p:nvSpPr>
        <p:spPr>
          <a:xfrm rot="16200000">
            <a:off x="16097556" y="9300830"/>
            <a:ext cx="3782439" cy="889001"/>
          </a:xfrm>
          <a:prstGeom prst="rect">
            <a:avLst/>
          </a:prstGeom>
        </p:spPr>
        <p:txBody>
          <a:bodyPr lIns="48766" tIns="48766" rIns="48766" bIns="48766" anchor="ctr">
            <a:noAutofit/>
          </a:bodyPr>
          <a:lstStyle>
            <a:lvl1pPr marL="0" indent="0">
              <a:lnSpc>
                <a:spcPct val="120000"/>
              </a:lnSpc>
              <a:spcBef>
                <a:spcPts val="0"/>
              </a:spcBef>
              <a:buSzTx/>
              <a:buNone/>
              <a:defRPr sz="3000" b="1" i="0" spc="-90">
                <a:latin typeface="Helvetica Neue" charset="0"/>
                <a:ea typeface="Helvetica Neue" charset="0"/>
                <a:cs typeface="Helvetica Neue" charset="0"/>
              </a:defRPr>
            </a:lvl1pPr>
          </a:lstStyle>
          <a:p>
            <a:r>
              <a:rPr lang="de-DE" dirty="0"/>
              <a:t>HEADLINE HERE</a:t>
            </a:r>
          </a:p>
        </p:txBody>
      </p:sp>
      <p:sp>
        <p:nvSpPr>
          <p:cNvPr id="20" name="Headline Here"/>
          <p:cNvSpPr>
            <a:spLocks noGrp="1"/>
          </p:cNvSpPr>
          <p:nvPr>
            <p:ph type="body" sz="quarter" idx="40" hasCustomPrompt="1"/>
          </p:nvPr>
        </p:nvSpPr>
        <p:spPr>
          <a:xfrm rot="16200000">
            <a:off x="4073509" y="5854897"/>
            <a:ext cx="3782439" cy="889001"/>
          </a:xfrm>
          <a:prstGeom prst="rect">
            <a:avLst/>
          </a:prstGeom>
        </p:spPr>
        <p:txBody>
          <a:bodyPr lIns="48766" tIns="48766" rIns="48766" bIns="48766" anchor="ctr">
            <a:noAutofit/>
          </a:bodyPr>
          <a:lstStyle>
            <a:lvl1pPr marL="0" indent="0">
              <a:lnSpc>
                <a:spcPct val="120000"/>
              </a:lnSpc>
              <a:spcBef>
                <a:spcPts val="0"/>
              </a:spcBef>
              <a:buSzTx/>
              <a:buNone/>
              <a:defRPr sz="3000" b="1" spc="-90"/>
            </a:lvl1pPr>
          </a:lstStyle>
          <a:p>
            <a:r>
              <a:rPr lang="de-DE" dirty="0"/>
              <a:t>HEADLINE HERE</a:t>
            </a:r>
          </a:p>
        </p:txBody>
      </p:sp>
      <p:sp>
        <p:nvSpPr>
          <p:cNvPr id="21" name="Headline Here"/>
          <p:cNvSpPr>
            <a:spLocks noGrp="1"/>
          </p:cNvSpPr>
          <p:nvPr>
            <p:ph type="body" sz="quarter" idx="41" hasCustomPrompt="1"/>
          </p:nvPr>
        </p:nvSpPr>
        <p:spPr>
          <a:xfrm rot="16200000">
            <a:off x="12089541" y="5981897"/>
            <a:ext cx="3782438" cy="889001"/>
          </a:xfrm>
          <a:prstGeom prst="rect">
            <a:avLst/>
          </a:prstGeom>
        </p:spPr>
        <p:txBody>
          <a:bodyPr lIns="48766" tIns="48766" rIns="48766" bIns="48766" anchor="ctr">
            <a:noAutofit/>
          </a:bodyPr>
          <a:lstStyle>
            <a:lvl1pPr marL="0" indent="0">
              <a:lnSpc>
                <a:spcPct val="120000"/>
              </a:lnSpc>
              <a:spcBef>
                <a:spcPts val="0"/>
              </a:spcBef>
              <a:buSzTx/>
              <a:buNone/>
              <a:defRPr sz="3000" b="1" i="0" spc="-90">
                <a:latin typeface="Helvetica Neue" charset="0"/>
                <a:ea typeface="Helvetica Neue" charset="0"/>
                <a:cs typeface="Helvetica Neue" charset="0"/>
              </a:defRPr>
            </a:lvl1pPr>
          </a:lstStyle>
          <a:p>
            <a:r>
              <a:rPr lang="de-DE" dirty="0"/>
              <a:t>HEADLINE HERE</a:t>
            </a:r>
          </a:p>
        </p:txBody>
      </p:sp>
      <p:sp>
        <p:nvSpPr>
          <p:cNvPr id="23" name="Title 22"/>
          <p:cNvSpPr>
            <a:spLocks noGrp="1"/>
          </p:cNvSpPr>
          <p:nvPr>
            <p:ph type="title"/>
          </p:nvPr>
        </p:nvSpPr>
        <p:spPr/>
        <p:txBody>
          <a:bodyPr/>
          <a:lstStyle/>
          <a:p>
            <a:r>
              <a:rPr lang="en-US"/>
              <a:t>Click to edit Master title style</a:t>
            </a:r>
          </a:p>
        </p:txBody>
      </p:sp>
      <p:sp>
        <p:nvSpPr>
          <p:cNvPr id="25"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4" name="Inhaltsplatzhalter 2"/>
          <p:cNvSpPr>
            <a:spLocks noGrp="1"/>
          </p:cNvSpPr>
          <p:nvPr>
            <p:ph sz="half" idx="43"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6" name="Text Placeholder 5"/>
          <p:cNvSpPr>
            <a:spLocks noGrp="1"/>
          </p:cNvSpPr>
          <p:nvPr>
            <p:ph type="body" sz="quarter" idx="44"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8933339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fo m">
    <p:spTree>
      <p:nvGrpSpPr>
        <p:cNvPr id="1" name=""/>
        <p:cNvGrpSpPr/>
        <p:nvPr/>
      </p:nvGrpSpPr>
      <p:grpSpPr>
        <a:xfrm>
          <a:off x="0" y="0"/>
          <a:ext cx="0" cy="0"/>
          <a:chOff x="0" y="0"/>
          <a:chExt cx="0" cy="0"/>
        </a:xfrm>
      </p:grpSpPr>
      <p:sp>
        <p:nvSpPr>
          <p:cNvPr id="2" name="Form"/>
          <p:cNvSpPr>
            <a:spLocks noGrp="1"/>
          </p:cNvSpPr>
          <p:nvPr>
            <p:ph type="body" sz="quarter" idx="22"/>
          </p:nvPr>
        </p:nvSpPr>
        <p:spPr>
          <a:xfrm>
            <a:off x="19887388" y="7904757"/>
            <a:ext cx="2631887" cy="2841642"/>
          </a:xfrm>
          <a:custGeom>
            <a:avLst/>
            <a:gdLst/>
            <a:ahLst/>
            <a:cxnLst>
              <a:cxn ang="0">
                <a:pos x="wd2" y="hd2"/>
              </a:cxn>
              <a:cxn ang="5400000">
                <a:pos x="wd2" y="hd2"/>
              </a:cxn>
              <a:cxn ang="10800000">
                <a:pos x="wd2" y="hd2"/>
              </a:cxn>
              <a:cxn ang="16200000">
                <a:pos x="wd2" y="hd2"/>
              </a:cxn>
            </a:cxnLst>
            <a:rect l="0" t="0" r="r" b="b"/>
            <a:pathLst>
              <a:path w="20348" h="21600" extrusionOk="0">
                <a:moveTo>
                  <a:pt x="9711" y="21600"/>
                </a:moveTo>
                <a:lnTo>
                  <a:pt x="0" y="12052"/>
                </a:lnTo>
                <a:lnTo>
                  <a:pt x="12258" y="0"/>
                </a:lnTo>
                <a:lnTo>
                  <a:pt x="19015" y="6644"/>
                </a:lnTo>
                <a:cubicBezTo>
                  <a:pt x="19015" y="6644"/>
                  <a:pt x="21600" y="9911"/>
                  <a:pt x="19569" y="11907"/>
                </a:cubicBezTo>
                <a:cubicBezTo>
                  <a:pt x="17538" y="13904"/>
                  <a:pt x="9711" y="21600"/>
                  <a:pt x="9711" y="21600"/>
                </a:cubicBezTo>
                <a:close/>
              </a:path>
            </a:pathLst>
          </a:custGeom>
          <a:solidFill>
            <a:srgbClr val="3D403E"/>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3" name="Form"/>
          <p:cNvSpPr>
            <a:spLocks noGrp="1"/>
          </p:cNvSpPr>
          <p:nvPr>
            <p:ph type="body" sz="quarter" idx="23"/>
          </p:nvPr>
        </p:nvSpPr>
        <p:spPr>
          <a:xfrm>
            <a:off x="15607305" y="9338278"/>
            <a:ext cx="2841673" cy="2631901"/>
          </a:xfrm>
          <a:custGeom>
            <a:avLst/>
            <a:gdLst/>
            <a:ahLst/>
            <a:cxnLst>
              <a:cxn ang="0">
                <a:pos x="wd2" y="hd2"/>
              </a:cxn>
              <a:cxn ang="5400000">
                <a:pos x="wd2" y="hd2"/>
              </a:cxn>
              <a:cxn ang="10800000">
                <a:pos x="wd2" y="hd2"/>
              </a:cxn>
              <a:cxn ang="16200000">
                <a:pos x="wd2" y="hd2"/>
              </a:cxn>
            </a:cxnLst>
            <a:rect l="0" t="0" r="r" b="b"/>
            <a:pathLst>
              <a:path w="21600" h="20348" extrusionOk="0">
                <a:moveTo>
                  <a:pt x="0" y="9711"/>
                </a:moveTo>
                <a:lnTo>
                  <a:pt x="9547" y="0"/>
                </a:lnTo>
                <a:lnTo>
                  <a:pt x="21600" y="12259"/>
                </a:lnTo>
                <a:lnTo>
                  <a:pt x="14957" y="19015"/>
                </a:lnTo>
                <a:cubicBezTo>
                  <a:pt x="14957" y="19015"/>
                  <a:pt x="11690" y="21600"/>
                  <a:pt x="9693" y="19569"/>
                </a:cubicBezTo>
                <a:cubicBezTo>
                  <a:pt x="7696" y="17538"/>
                  <a:pt x="0" y="9711"/>
                  <a:pt x="0" y="9711"/>
                </a:cubicBezTo>
                <a:close/>
              </a:path>
            </a:pathLst>
          </a:custGeom>
          <a:solidFill>
            <a:srgbClr val="ECEEF0"/>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4" name="Form"/>
          <p:cNvSpPr>
            <a:spLocks noGrp="1"/>
          </p:cNvSpPr>
          <p:nvPr>
            <p:ph type="body" sz="quarter" idx="24"/>
          </p:nvPr>
        </p:nvSpPr>
        <p:spPr>
          <a:xfrm>
            <a:off x="14399052" y="5058195"/>
            <a:ext cx="2631886" cy="2841624"/>
          </a:xfrm>
          <a:custGeom>
            <a:avLst/>
            <a:gdLst/>
            <a:ahLst/>
            <a:cxnLst>
              <a:cxn ang="0">
                <a:pos x="wd2" y="hd2"/>
              </a:cxn>
              <a:cxn ang="5400000">
                <a:pos x="wd2" y="hd2"/>
              </a:cxn>
              <a:cxn ang="10800000">
                <a:pos x="wd2" y="hd2"/>
              </a:cxn>
              <a:cxn ang="16200000">
                <a:pos x="wd2" y="hd2"/>
              </a:cxn>
            </a:cxnLst>
            <a:rect l="0" t="0" r="r" b="b"/>
            <a:pathLst>
              <a:path w="20348" h="21600" extrusionOk="0">
                <a:moveTo>
                  <a:pt x="10637" y="0"/>
                </a:moveTo>
                <a:lnTo>
                  <a:pt x="20348" y="9547"/>
                </a:lnTo>
                <a:lnTo>
                  <a:pt x="8090" y="21600"/>
                </a:lnTo>
                <a:lnTo>
                  <a:pt x="1333" y="14957"/>
                </a:lnTo>
                <a:cubicBezTo>
                  <a:pt x="1333" y="14957"/>
                  <a:pt x="-1252" y="11689"/>
                  <a:pt x="779" y="9693"/>
                </a:cubicBezTo>
                <a:cubicBezTo>
                  <a:pt x="2810" y="7696"/>
                  <a:pt x="10637" y="0"/>
                  <a:pt x="10637" y="0"/>
                </a:cubicBezTo>
                <a:close/>
              </a:path>
            </a:pathLst>
          </a:custGeom>
          <a:solidFill>
            <a:srgbClr val="3D403E"/>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5" name="Form"/>
          <p:cNvSpPr>
            <a:spLocks noGrp="1"/>
          </p:cNvSpPr>
          <p:nvPr>
            <p:ph type="body" sz="quarter" idx="25"/>
          </p:nvPr>
        </p:nvSpPr>
        <p:spPr>
          <a:xfrm>
            <a:off x="18474346" y="3849942"/>
            <a:ext cx="2863483" cy="2636309"/>
          </a:xfrm>
          <a:custGeom>
            <a:avLst/>
            <a:gdLst/>
            <a:ahLst/>
            <a:cxnLst>
              <a:cxn ang="0">
                <a:pos x="wd2" y="hd2"/>
              </a:cxn>
              <a:cxn ang="5400000">
                <a:pos x="wd2" y="hd2"/>
              </a:cxn>
              <a:cxn ang="10800000">
                <a:pos x="wd2" y="hd2"/>
              </a:cxn>
              <a:cxn ang="16200000">
                <a:pos x="wd2" y="hd2"/>
              </a:cxn>
            </a:cxnLst>
            <a:rect l="0" t="0" r="r" b="b"/>
            <a:pathLst>
              <a:path w="21600" h="20382" extrusionOk="0">
                <a:moveTo>
                  <a:pt x="21600" y="10671"/>
                </a:moveTo>
                <a:lnTo>
                  <a:pt x="12125" y="20382"/>
                </a:lnTo>
                <a:lnTo>
                  <a:pt x="0" y="7954"/>
                </a:lnTo>
                <a:lnTo>
                  <a:pt x="6593" y="1197"/>
                </a:lnTo>
                <a:cubicBezTo>
                  <a:pt x="6593" y="1197"/>
                  <a:pt x="10000" y="-1218"/>
                  <a:pt x="11981" y="812"/>
                </a:cubicBezTo>
                <a:cubicBezTo>
                  <a:pt x="13962" y="2843"/>
                  <a:pt x="21600" y="10671"/>
                  <a:pt x="21600" y="10671"/>
                </a:cubicBezTo>
                <a:close/>
              </a:path>
            </a:pathLst>
          </a:custGeom>
          <a:solidFill>
            <a:srgbClr val="ECEEF0"/>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6" name="Form"/>
          <p:cNvSpPr>
            <a:spLocks noGrp="1"/>
          </p:cNvSpPr>
          <p:nvPr>
            <p:ph type="body" sz="quarter" idx="26"/>
          </p:nvPr>
        </p:nvSpPr>
        <p:spPr>
          <a:xfrm>
            <a:off x="16917952" y="9481629"/>
            <a:ext cx="4247295" cy="2675737"/>
          </a:xfrm>
          <a:custGeom>
            <a:avLst/>
            <a:gdLst/>
            <a:ahLst/>
            <a:cxnLst>
              <a:cxn ang="0">
                <a:pos x="wd2" y="hd2"/>
              </a:cxn>
              <a:cxn ang="5400000">
                <a:pos x="wd2" y="hd2"/>
              </a:cxn>
              <a:cxn ang="10800000">
                <a:pos x="wd2" y="hd2"/>
              </a:cxn>
              <a:cxn ang="16200000">
                <a:pos x="wd2" y="hd2"/>
              </a:cxn>
            </a:cxnLst>
            <a:rect l="0" t="0" r="r" b="b"/>
            <a:pathLst>
              <a:path w="21576" h="21562" extrusionOk="0">
                <a:moveTo>
                  <a:pt x="0" y="19401"/>
                </a:moveTo>
                <a:cubicBezTo>
                  <a:pt x="0" y="19401"/>
                  <a:pt x="448" y="21600"/>
                  <a:pt x="4475" y="21561"/>
                </a:cubicBezTo>
                <a:cubicBezTo>
                  <a:pt x="8843" y="21520"/>
                  <a:pt x="12284" y="21513"/>
                  <a:pt x="13157" y="21513"/>
                </a:cubicBezTo>
                <a:cubicBezTo>
                  <a:pt x="14031" y="21513"/>
                  <a:pt x="14904" y="20666"/>
                  <a:pt x="15947" y="19012"/>
                </a:cubicBezTo>
                <a:cubicBezTo>
                  <a:pt x="16990" y="17356"/>
                  <a:pt x="19295" y="13700"/>
                  <a:pt x="19295" y="13700"/>
                </a:cubicBezTo>
                <a:cubicBezTo>
                  <a:pt x="19295" y="13700"/>
                  <a:pt x="19780" y="14470"/>
                  <a:pt x="20290" y="15278"/>
                </a:cubicBezTo>
                <a:cubicBezTo>
                  <a:pt x="20799" y="16087"/>
                  <a:pt x="21600" y="15817"/>
                  <a:pt x="21527" y="14085"/>
                </a:cubicBezTo>
                <a:cubicBezTo>
                  <a:pt x="21454" y="12354"/>
                  <a:pt x="21576" y="3541"/>
                  <a:pt x="21576" y="2155"/>
                </a:cubicBezTo>
                <a:cubicBezTo>
                  <a:pt x="21576" y="770"/>
                  <a:pt x="21406" y="0"/>
                  <a:pt x="20217" y="0"/>
                </a:cubicBezTo>
                <a:cubicBezTo>
                  <a:pt x="19028" y="0"/>
                  <a:pt x="13351" y="192"/>
                  <a:pt x="12430" y="192"/>
                </a:cubicBezTo>
                <a:cubicBezTo>
                  <a:pt x="11507" y="192"/>
                  <a:pt x="11677" y="1462"/>
                  <a:pt x="12090" y="2117"/>
                </a:cubicBezTo>
                <a:cubicBezTo>
                  <a:pt x="12502" y="2771"/>
                  <a:pt x="12939" y="3464"/>
                  <a:pt x="12939" y="3464"/>
                </a:cubicBezTo>
                <a:lnTo>
                  <a:pt x="7820" y="11584"/>
                </a:lnTo>
                <a:cubicBezTo>
                  <a:pt x="7820" y="11584"/>
                  <a:pt x="4640" y="16628"/>
                  <a:pt x="3574" y="18319"/>
                </a:cubicBezTo>
                <a:cubicBezTo>
                  <a:pt x="2592" y="19877"/>
                  <a:pt x="456" y="20038"/>
                  <a:pt x="0" y="19401"/>
                </a:cubicBezTo>
                <a:close/>
              </a:path>
            </a:pathLst>
          </a:custGeom>
          <a:solidFill>
            <a:srgbClr val="C4C6C1"/>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7" name="Form"/>
          <p:cNvSpPr>
            <a:spLocks noGrp="1"/>
          </p:cNvSpPr>
          <p:nvPr>
            <p:ph type="body" sz="quarter" idx="27"/>
          </p:nvPr>
        </p:nvSpPr>
        <p:spPr>
          <a:xfrm>
            <a:off x="14214742" y="6389321"/>
            <a:ext cx="2684204" cy="4241748"/>
          </a:xfrm>
          <a:custGeom>
            <a:avLst/>
            <a:gdLst/>
            <a:ahLst/>
            <a:cxnLst>
              <a:cxn ang="0">
                <a:pos x="wd2" y="hd2"/>
              </a:cxn>
              <a:cxn ang="5400000">
                <a:pos x="wd2" y="hd2"/>
              </a:cxn>
              <a:cxn ang="10800000">
                <a:pos x="wd2" y="hd2"/>
              </a:cxn>
              <a:cxn ang="16200000">
                <a:pos x="wd2" y="hd2"/>
              </a:cxn>
            </a:cxnLst>
            <a:rect l="0" t="0" r="r" b="b"/>
            <a:pathLst>
              <a:path w="21562" h="21576" extrusionOk="0">
                <a:moveTo>
                  <a:pt x="2151" y="0"/>
                </a:moveTo>
                <a:cubicBezTo>
                  <a:pt x="2151" y="0"/>
                  <a:pt x="-38" y="441"/>
                  <a:pt x="0" y="4474"/>
                </a:cubicBezTo>
                <a:cubicBezTo>
                  <a:pt x="42" y="8848"/>
                  <a:pt x="0" y="12272"/>
                  <a:pt x="0" y="13146"/>
                </a:cubicBezTo>
                <a:cubicBezTo>
                  <a:pt x="0" y="14021"/>
                  <a:pt x="961" y="14895"/>
                  <a:pt x="2610" y="15940"/>
                </a:cubicBezTo>
                <a:cubicBezTo>
                  <a:pt x="4260" y="16985"/>
                  <a:pt x="7904" y="19292"/>
                  <a:pt x="7904" y="19292"/>
                </a:cubicBezTo>
                <a:cubicBezTo>
                  <a:pt x="7904" y="19292"/>
                  <a:pt x="7137" y="19778"/>
                  <a:pt x="6332" y="20288"/>
                </a:cubicBezTo>
                <a:cubicBezTo>
                  <a:pt x="5526" y="20798"/>
                  <a:pt x="5795" y="21600"/>
                  <a:pt x="7521" y="21527"/>
                </a:cubicBezTo>
                <a:cubicBezTo>
                  <a:pt x="9247" y="21454"/>
                  <a:pt x="18033" y="21576"/>
                  <a:pt x="19413" y="21576"/>
                </a:cubicBezTo>
                <a:cubicBezTo>
                  <a:pt x="20795" y="21576"/>
                  <a:pt x="21562" y="21406"/>
                  <a:pt x="21562" y="20215"/>
                </a:cubicBezTo>
                <a:cubicBezTo>
                  <a:pt x="21562" y="19025"/>
                  <a:pt x="21370" y="13341"/>
                  <a:pt x="21370" y="12418"/>
                </a:cubicBezTo>
                <a:cubicBezTo>
                  <a:pt x="21370" y="11494"/>
                  <a:pt x="20105" y="11665"/>
                  <a:pt x="19452" y="12078"/>
                </a:cubicBezTo>
                <a:cubicBezTo>
                  <a:pt x="18800" y="12491"/>
                  <a:pt x="18110" y="12928"/>
                  <a:pt x="18110" y="12928"/>
                </a:cubicBezTo>
                <a:lnTo>
                  <a:pt x="10014" y="7802"/>
                </a:lnTo>
                <a:cubicBezTo>
                  <a:pt x="10014" y="7802"/>
                  <a:pt x="4986" y="4618"/>
                  <a:pt x="3301" y="3551"/>
                </a:cubicBezTo>
                <a:cubicBezTo>
                  <a:pt x="1747" y="2567"/>
                  <a:pt x="1569" y="640"/>
                  <a:pt x="2151" y="0"/>
                </a:cubicBezTo>
                <a:close/>
              </a:path>
            </a:pathLst>
          </a:custGeom>
          <a:solidFill>
            <a:srgbClr val="C4C6C1"/>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8" name="Form"/>
          <p:cNvSpPr>
            <a:spLocks noGrp="1"/>
          </p:cNvSpPr>
          <p:nvPr>
            <p:ph type="body" sz="quarter" idx="28"/>
          </p:nvPr>
        </p:nvSpPr>
        <p:spPr>
          <a:xfrm>
            <a:off x="15750658" y="3645154"/>
            <a:ext cx="4250946" cy="2693492"/>
          </a:xfrm>
          <a:custGeom>
            <a:avLst/>
            <a:gdLst/>
            <a:ahLst/>
            <a:cxnLst>
              <a:cxn ang="0">
                <a:pos x="wd2" y="hd2"/>
              </a:cxn>
              <a:cxn ang="5400000">
                <a:pos x="wd2" y="hd2"/>
              </a:cxn>
              <a:cxn ang="10800000">
                <a:pos x="wd2" y="hd2"/>
              </a:cxn>
              <a:cxn ang="16200000">
                <a:pos x="wd2" y="hd2"/>
              </a:cxn>
            </a:cxnLst>
            <a:rect l="0" t="0" r="r" b="b"/>
            <a:pathLst>
              <a:path w="21576" h="21600" extrusionOk="0">
                <a:moveTo>
                  <a:pt x="21576" y="2162"/>
                </a:moveTo>
                <a:cubicBezTo>
                  <a:pt x="21576" y="2162"/>
                  <a:pt x="20462" y="0"/>
                  <a:pt x="17065" y="0"/>
                </a:cubicBezTo>
                <a:cubicBezTo>
                  <a:pt x="12701" y="0"/>
                  <a:pt x="9284" y="0"/>
                  <a:pt x="8411" y="0"/>
                </a:cubicBezTo>
                <a:cubicBezTo>
                  <a:pt x="7539" y="0"/>
                  <a:pt x="6666" y="1033"/>
                  <a:pt x="5624" y="2680"/>
                </a:cubicBezTo>
                <a:cubicBezTo>
                  <a:pt x="4581" y="4327"/>
                  <a:pt x="2279" y="7965"/>
                  <a:pt x="2279" y="7965"/>
                </a:cubicBezTo>
                <a:cubicBezTo>
                  <a:pt x="2279" y="7965"/>
                  <a:pt x="1794" y="7199"/>
                  <a:pt x="1285" y="6395"/>
                </a:cubicBezTo>
                <a:cubicBezTo>
                  <a:pt x="776" y="5591"/>
                  <a:pt x="-24" y="5859"/>
                  <a:pt x="49" y="7583"/>
                </a:cubicBezTo>
                <a:cubicBezTo>
                  <a:pt x="121" y="9306"/>
                  <a:pt x="0" y="18077"/>
                  <a:pt x="0" y="19455"/>
                </a:cubicBezTo>
                <a:cubicBezTo>
                  <a:pt x="0" y="20834"/>
                  <a:pt x="170" y="21600"/>
                  <a:pt x="1358" y="21600"/>
                </a:cubicBezTo>
                <a:cubicBezTo>
                  <a:pt x="2545" y="21600"/>
                  <a:pt x="8217" y="21409"/>
                  <a:pt x="9139" y="21409"/>
                </a:cubicBezTo>
                <a:cubicBezTo>
                  <a:pt x="10060" y="21409"/>
                  <a:pt x="9890" y="20145"/>
                  <a:pt x="9478" y="19493"/>
                </a:cubicBezTo>
                <a:cubicBezTo>
                  <a:pt x="9066" y="18842"/>
                  <a:pt x="8629" y="18153"/>
                  <a:pt x="8629" y="18153"/>
                </a:cubicBezTo>
                <a:lnTo>
                  <a:pt x="13744" y="10072"/>
                </a:lnTo>
                <a:cubicBezTo>
                  <a:pt x="13744" y="10072"/>
                  <a:pt x="16922" y="5052"/>
                  <a:pt x="17986" y="3369"/>
                </a:cubicBezTo>
                <a:cubicBezTo>
                  <a:pt x="18968" y="1819"/>
                  <a:pt x="21131" y="1554"/>
                  <a:pt x="21576" y="2162"/>
                </a:cubicBezTo>
                <a:close/>
              </a:path>
            </a:pathLst>
          </a:custGeom>
          <a:solidFill>
            <a:srgbClr val="C4C6C1"/>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9" name="Form"/>
          <p:cNvSpPr>
            <a:spLocks noGrp="1"/>
          </p:cNvSpPr>
          <p:nvPr>
            <p:ph type="body" sz="quarter" idx="29"/>
          </p:nvPr>
        </p:nvSpPr>
        <p:spPr>
          <a:xfrm>
            <a:off x="20030739" y="5201548"/>
            <a:ext cx="2675274" cy="4253125"/>
          </a:xfrm>
          <a:custGeom>
            <a:avLst/>
            <a:gdLst/>
            <a:ahLst/>
            <a:cxnLst>
              <a:cxn ang="0">
                <a:pos x="wd2" y="hd2"/>
              </a:cxn>
              <a:cxn ang="5400000">
                <a:pos x="wd2" y="hd2"/>
              </a:cxn>
              <a:cxn ang="10800000">
                <a:pos x="wd2" y="hd2"/>
              </a:cxn>
              <a:cxn ang="16200000">
                <a:pos x="wd2" y="hd2"/>
              </a:cxn>
            </a:cxnLst>
            <a:rect l="0" t="0" r="r" b="b"/>
            <a:pathLst>
              <a:path w="21562" h="21576" extrusionOk="0">
                <a:moveTo>
                  <a:pt x="19366" y="21576"/>
                </a:moveTo>
                <a:cubicBezTo>
                  <a:pt x="19366" y="21576"/>
                  <a:pt x="21600" y="21078"/>
                  <a:pt x="21561" y="17056"/>
                </a:cubicBezTo>
                <a:cubicBezTo>
                  <a:pt x="21519" y="12694"/>
                  <a:pt x="21517" y="9279"/>
                  <a:pt x="21517" y="8407"/>
                </a:cubicBezTo>
                <a:cubicBezTo>
                  <a:pt x="21517" y="7535"/>
                  <a:pt x="20670" y="6663"/>
                  <a:pt x="19015" y="5621"/>
                </a:cubicBezTo>
                <a:cubicBezTo>
                  <a:pt x="17360" y="4579"/>
                  <a:pt x="13703" y="2278"/>
                  <a:pt x="13703" y="2278"/>
                </a:cubicBezTo>
                <a:cubicBezTo>
                  <a:pt x="13703" y="2278"/>
                  <a:pt x="14473" y="1793"/>
                  <a:pt x="15281" y="1284"/>
                </a:cubicBezTo>
                <a:cubicBezTo>
                  <a:pt x="16089" y="775"/>
                  <a:pt x="15820" y="-24"/>
                  <a:pt x="14088" y="49"/>
                </a:cubicBezTo>
                <a:cubicBezTo>
                  <a:pt x="12356" y="121"/>
                  <a:pt x="3541" y="0"/>
                  <a:pt x="2156" y="0"/>
                </a:cubicBezTo>
                <a:cubicBezTo>
                  <a:pt x="770" y="0"/>
                  <a:pt x="0" y="170"/>
                  <a:pt x="0" y="1357"/>
                </a:cubicBezTo>
                <a:cubicBezTo>
                  <a:pt x="0" y="2544"/>
                  <a:pt x="193" y="8213"/>
                  <a:pt x="193" y="9134"/>
                </a:cubicBezTo>
                <a:cubicBezTo>
                  <a:pt x="193" y="10054"/>
                  <a:pt x="1463" y="9885"/>
                  <a:pt x="2117" y="9473"/>
                </a:cubicBezTo>
                <a:cubicBezTo>
                  <a:pt x="2771" y="9061"/>
                  <a:pt x="3464" y="8625"/>
                  <a:pt x="3464" y="8625"/>
                </a:cubicBezTo>
                <a:lnTo>
                  <a:pt x="11586" y="13737"/>
                </a:lnTo>
                <a:cubicBezTo>
                  <a:pt x="11586" y="13737"/>
                  <a:pt x="16631" y="16913"/>
                  <a:pt x="18322" y="17977"/>
                </a:cubicBezTo>
                <a:cubicBezTo>
                  <a:pt x="19881" y="18958"/>
                  <a:pt x="20049" y="21146"/>
                  <a:pt x="19366" y="21576"/>
                </a:cubicBezTo>
                <a:close/>
              </a:path>
            </a:pathLst>
          </a:custGeom>
          <a:solidFill>
            <a:srgbClr val="C4C6C1"/>
          </a:solidFill>
        </p:spPr>
        <p:txBody>
          <a:bodyPr lIns="38100" tIns="38100" rIns="38100" bIns="38100" anchor="ctr">
            <a:noAutofit/>
          </a:bodyPr>
          <a:lstStyle>
            <a:lvl1pPr>
              <a:defRPr b="1">
                <a:latin typeface="Helvetica Neue" charset="0"/>
                <a:ea typeface="Helvetica Neue" charset="0"/>
                <a:cs typeface="Helvetica Neue" charset="0"/>
              </a:defRPr>
            </a:lvl1pPr>
          </a:lstStyle>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lang="de-DE" dirty="0"/>
          </a:p>
          <a:p>
            <a:pPr marL="0" indent="0" defTabSz="457200">
              <a:lnSpc>
                <a:spcPct val="120000"/>
              </a:lnSpc>
              <a:spcBef>
                <a:spcPts val="0"/>
              </a:spcBef>
              <a:buSzTx/>
              <a:buNone/>
              <a:defRPr sz="3000" b="0" cap="none" spc="0">
                <a:solidFill>
                  <a:srgbClr val="6E686F"/>
                </a:solidFill>
                <a:effectLst>
                  <a:outerShdw blurRad="38100" dist="12700" dir="5400000" rotWithShape="0">
                    <a:srgbClr val="000000">
                      <a:alpha val="50000"/>
                    </a:srgbClr>
                  </a:outerShdw>
                </a:effectLst>
              </a:defRPr>
            </a:pPr>
            <a:endParaRPr dirty="0"/>
          </a:p>
        </p:txBody>
      </p:sp>
      <p:sp>
        <p:nvSpPr>
          <p:cNvPr id="10" name="Market"/>
          <p:cNvSpPr/>
          <p:nvPr userDrawn="1"/>
        </p:nvSpPr>
        <p:spPr>
          <a:xfrm>
            <a:off x="15685155" y="7288357"/>
            <a:ext cx="5550446" cy="1327405"/>
          </a:xfrm>
          <a:prstGeom prst="rect">
            <a:avLst/>
          </a:prstGeom>
          <a:ln w="12700">
            <a:miter lim="400000"/>
          </a:ln>
          <a:extLst>
            <a:ext uri="{C572A759-6A51-4108-AA02-DFA0A04FC94B}">
              <ma14:wrappingTextBoxFlag xmlns="" xmlns:ma14="http://schemas.microsoft.com/office/mac/drawingml/2011/main" val="1"/>
            </a:ext>
          </a:extLst>
        </p:spPr>
        <p:txBody>
          <a:bodyPr lIns="48766" tIns="48766" rIns="48766" bIns="48766" anchor="ctr"/>
          <a:lstStyle>
            <a:lvl1pPr algn="ctr">
              <a:lnSpc>
                <a:spcPts val="6800"/>
              </a:lnSpc>
              <a:defRPr sz="7200" b="1" i="0" cap="all" spc="-215">
                <a:solidFill>
                  <a:srgbClr val="000000"/>
                </a:solidFill>
              </a:defRPr>
            </a:lvl1pPr>
          </a:lstStyle>
          <a:p>
            <a:r>
              <a:rPr b="1" dirty="0">
                <a:latin typeface="Helvetica Neue" charset="0"/>
                <a:ea typeface="Helvetica Neue" charset="0"/>
                <a:cs typeface="Helvetica Neue" charset="0"/>
              </a:rPr>
              <a:t>Market</a:t>
            </a:r>
          </a:p>
        </p:txBody>
      </p:sp>
      <p:sp>
        <p:nvSpPr>
          <p:cNvPr id="11" name="Desc. Point a"/>
          <p:cNvSpPr>
            <a:spLocks noGrp="1"/>
          </p:cNvSpPr>
          <p:nvPr>
            <p:ph type="body" sz="quarter" idx="30"/>
          </p:nvPr>
        </p:nvSpPr>
        <p:spPr>
          <a:xfrm rot="18927105">
            <a:off x="15555460" y="4218353"/>
            <a:ext cx="3782439" cy="889001"/>
          </a:xfrm>
          <a:prstGeom prst="rect">
            <a:avLst/>
          </a:prstGeom>
        </p:spPr>
        <p:txBody>
          <a:bodyPr lIns="48766" tIns="48766" rIns="48766" bIns="48766" anchor="ctr">
            <a:noAutofit/>
          </a:bodyPr>
          <a:lstStyle>
            <a:lvl1pPr marL="0" indent="0">
              <a:lnSpc>
                <a:spcPct val="120000"/>
              </a:lnSpc>
              <a:spcBef>
                <a:spcPts val="0"/>
              </a:spcBef>
              <a:buSzTx/>
              <a:buNone/>
              <a:defRPr sz="3000" b="1" spc="-90">
                <a:latin typeface="Helvetica Neue" charset="0"/>
                <a:ea typeface="Helvetica Neue" charset="0"/>
                <a:cs typeface="Helvetica Neue" charset="0"/>
              </a:defRPr>
            </a:lvl1pPr>
          </a:lstStyle>
          <a:p>
            <a:r>
              <a:rPr dirty="0"/>
              <a:t>Desc. Point a</a:t>
            </a:r>
          </a:p>
        </p:txBody>
      </p:sp>
      <p:sp>
        <p:nvSpPr>
          <p:cNvPr id="12" name="Desc. Point c"/>
          <p:cNvSpPr>
            <a:spLocks noGrp="1"/>
          </p:cNvSpPr>
          <p:nvPr>
            <p:ph type="body" sz="quarter" idx="31"/>
          </p:nvPr>
        </p:nvSpPr>
        <p:spPr>
          <a:xfrm rot="18927105">
            <a:off x="18171660" y="10064324"/>
            <a:ext cx="3782439" cy="889001"/>
          </a:xfrm>
          <a:prstGeom prst="rect">
            <a:avLst/>
          </a:prstGeom>
        </p:spPr>
        <p:txBody>
          <a:bodyPr lIns="48766" tIns="48766" rIns="48766" bIns="48766" anchor="ctr">
            <a:noAutofit/>
          </a:bodyPr>
          <a:lstStyle>
            <a:lvl1pPr marL="0" indent="0">
              <a:lnSpc>
                <a:spcPct val="120000"/>
              </a:lnSpc>
              <a:spcBef>
                <a:spcPts val="0"/>
              </a:spcBef>
              <a:buSzTx/>
              <a:buNone/>
              <a:defRPr sz="3000" b="1" spc="-90">
                <a:latin typeface="Helvetica Neue" charset="0"/>
                <a:ea typeface="Helvetica Neue" charset="0"/>
                <a:cs typeface="Helvetica Neue" charset="0"/>
              </a:defRPr>
            </a:lvl1pPr>
          </a:lstStyle>
          <a:p>
            <a:r>
              <a:t>Desc. Point c</a:t>
            </a:r>
          </a:p>
        </p:txBody>
      </p:sp>
      <p:sp>
        <p:nvSpPr>
          <p:cNvPr id="13" name="Desc. Point a"/>
          <p:cNvSpPr>
            <a:spLocks noGrp="1"/>
          </p:cNvSpPr>
          <p:nvPr>
            <p:ph type="body" sz="quarter" idx="32"/>
          </p:nvPr>
        </p:nvSpPr>
        <p:spPr>
          <a:xfrm rot="2700000">
            <a:off x="13985145" y="9124535"/>
            <a:ext cx="3782439" cy="889001"/>
          </a:xfrm>
          <a:prstGeom prst="rect">
            <a:avLst/>
          </a:prstGeom>
        </p:spPr>
        <p:txBody>
          <a:bodyPr lIns="48766" tIns="48766" rIns="48766" bIns="48766" anchor="ctr">
            <a:noAutofit/>
          </a:bodyPr>
          <a:lstStyle>
            <a:lvl1pPr marL="0" indent="0">
              <a:lnSpc>
                <a:spcPct val="120000"/>
              </a:lnSpc>
              <a:spcBef>
                <a:spcPts val="0"/>
              </a:spcBef>
              <a:buSzTx/>
              <a:buNone/>
              <a:defRPr sz="3000" b="1" spc="-90">
                <a:latin typeface="Helvetica Neue" charset="0"/>
                <a:ea typeface="Helvetica Neue" charset="0"/>
                <a:cs typeface="Helvetica Neue" charset="0"/>
              </a:defRPr>
            </a:lvl1pPr>
          </a:lstStyle>
          <a:p>
            <a:r>
              <a:t>Desc. Point a</a:t>
            </a:r>
          </a:p>
        </p:txBody>
      </p:sp>
      <p:sp>
        <p:nvSpPr>
          <p:cNvPr id="14" name="Desc. Point d"/>
          <p:cNvSpPr>
            <a:spLocks noGrp="1"/>
          </p:cNvSpPr>
          <p:nvPr>
            <p:ph type="body" sz="quarter" idx="33"/>
          </p:nvPr>
        </p:nvSpPr>
        <p:spPr>
          <a:xfrm rot="13500000">
            <a:off x="19171370" y="5887032"/>
            <a:ext cx="3782438" cy="889001"/>
          </a:xfrm>
          <a:prstGeom prst="rect">
            <a:avLst/>
          </a:prstGeom>
        </p:spPr>
        <p:txBody>
          <a:bodyPr lIns="48766" tIns="48766" rIns="48766" bIns="48766" anchor="ctr">
            <a:noAutofit/>
          </a:bodyPr>
          <a:lstStyle>
            <a:lvl1pPr marL="0" indent="0">
              <a:lnSpc>
                <a:spcPct val="120000"/>
              </a:lnSpc>
              <a:spcBef>
                <a:spcPts val="0"/>
              </a:spcBef>
              <a:buSzTx/>
              <a:buNone/>
              <a:defRPr sz="3000" b="1" spc="-90">
                <a:latin typeface="Helvetica Neue" charset="0"/>
                <a:ea typeface="Helvetica Neue" charset="0"/>
                <a:cs typeface="Helvetica Neue" charset="0"/>
              </a:defRPr>
            </a:lvl1pPr>
          </a:lstStyle>
          <a:p>
            <a:r>
              <a:rPr dirty="0"/>
              <a:t>Desc. Point d</a:t>
            </a:r>
          </a:p>
        </p:txBody>
      </p:sp>
      <p:sp>
        <p:nvSpPr>
          <p:cNvPr id="16" name="Title 15"/>
          <p:cNvSpPr>
            <a:spLocks noGrp="1"/>
          </p:cNvSpPr>
          <p:nvPr>
            <p:ph type="title"/>
          </p:nvPr>
        </p:nvSpPr>
        <p:spPr/>
        <p:txBody>
          <a:bodyPr/>
          <a:lstStyle/>
          <a:p>
            <a:r>
              <a:rPr lang="en-US"/>
              <a:t>Click to edit Master title style</a:t>
            </a:r>
          </a:p>
        </p:txBody>
      </p:sp>
      <p:sp>
        <p:nvSpPr>
          <p:cNvPr id="1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9"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0"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Text Placeholder 5"/>
          <p:cNvSpPr>
            <a:spLocks noGrp="1"/>
          </p:cNvSpPr>
          <p:nvPr>
            <p:ph type="body" sz="quarter" idx="34"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8873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fo n">
    <p:spTree>
      <p:nvGrpSpPr>
        <p:cNvPr id="1" name=""/>
        <p:cNvGrpSpPr/>
        <p:nvPr/>
      </p:nvGrpSpPr>
      <p:grpSpPr>
        <a:xfrm>
          <a:off x="0" y="0"/>
          <a:ext cx="0" cy="0"/>
          <a:chOff x="0" y="0"/>
          <a:chExt cx="0" cy="0"/>
        </a:xfrm>
      </p:grpSpPr>
      <p:sp>
        <p:nvSpPr>
          <p:cNvPr id="2" name="Kreis"/>
          <p:cNvSpPr>
            <a:spLocks noGrp="1"/>
          </p:cNvSpPr>
          <p:nvPr>
            <p:ph type="body" sz="quarter" idx="23"/>
          </p:nvPr>
        </p:nvSpPr>
        <p:spPr>
          <a:xfrm>
            <a:off x="17837808" y="7010115"/>
            <a:ext cx="5080000" cy="5080001"/>
          </a:xfrm>
          <a:prstGeom prst="ellipse">
            <a:avLst/>
          </a:prstGeom>
          <a:solidFill>
            <a:srgbClr val="D6D6D6"/>
          </a:solidFill>
        </p:spPr>
        <p:txBody>
          <a:bodyPr anchor="ctr">
            <a:noAutofit/>
          </a:bodyPr>
          <a:lstStyle>
            <a:lvl1pPr>
              <a:defRPr b="1">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3" name="Kreis"/>
          <p:cNvSpPr>
            <a:spLocks noGrp="1"/>
          </p:cNvSpPr>
          <p:nvPr>
            <p:ph type="body" sz="quarter" idx="24"/>
          </p:nvPr>
        </p:nvSpPr>
        <p:spPr>
          <a:xfrm>
            <a:off x="13621408" y="7010115"/>
            <a:ext cx="5080000" cy="5080001"/>
          </a:xfrm>
          <a:prstGeom prst="ellipse">
            <a:avLst/>
          </a:prstGeom>
          <a:solidFill>
            <a:srgbClr val="151314">
              <a:alpha val="75000"/>
            </a:srgbClr>
          </a:solidFill>
        </p:spPr>
        <p:txBody>
          <a:bodyPr anchor="ctr">
            <a:noAutofit/>
          </a:bodyPr>
          <a:lstStyle>
            <a:lvl1pPr>
              <a:defRPr b="1">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4" name="Kreis"/>
          <p:cNvSpPr>
            <a:spLocks noGrp="1"/>
          </p:cNvSpPr>
          <p:nvPr>
            <p:ph type="body" sz="quarter" idx="25"/>
          </p:nvPr>
        </p:nvSpPr>
        <p:spPr>
          <a:xfrm>
            <a:off x="15729608" y="3606515"/>
            <a:ext cx="5080000" cy="5080001"/>
          </a:xfrm>
          <a:prstGeom prst="ellipse">
            <a:avLst/>
          </a:prstGeom>
          <a:solidFill>
            <a:srgbClr val="A9A9A9">
              <a:alpha val="75480"/>
            </a:srgbClr>
          </a:solidFill>
        </p:spPr>
        <p:txBody>
          <a:bodyPr anchor="ctr">
            <a:noAutofit/>
          </a:bodyPr>
          <a:lstStyle>
            <a:lvl1pPr>
              <a:defRPr b="1">
                <a:latin typeface="Helvetica Neue" charset="0"/>
                <a:ea typeface="Helvetica Neue" charset="0"/>
                <a:cs typeface="Helvetica Neue" charset="0"/>
              </a:defRPr>
            </a:lvl1pPr>
          </a:lstStyle>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lang="de-DE" dirty="0"/>
          </a:p>
          <a:p>
            <a:pPr marL="0" indent="0">
              <a:lnSpc>
                <a:spcPct val="120000"/>
              </a:lnSpc>
              <a:spcBef>
                <a:spcPts val="0"/>
              </a:spcBef>
              <a:buSzTx/>
              <a:buNone/>
              <a:defRPr sz="2600" b="0" cap="none" spc="0">
                <a:solidFill>
                  <a:srgbClr val="6E686F"/>
                </a:solidFill>
                <a:latin typeface="Open Sans"/>
                <a:ea typeface="Open Sans"/>
                <a:cs typeface="Open Sans"/>
                <a:sym typeface="Open Sans"/>
              </a:defRPr>
            </a:pPr>
            <a:endParaRPr dirty="0"/>
          </a:p>
        </p:txBody>
      </p:sp>
      <p:sp>
        <p:nvSpPr>
          <p:cNvPr id="5" name="Desc. Point A"/>
          <p:cNvSpPr>
            <a:spLocks noGrp="1"/>
          </p:cNvSpPr>
          <p:nvPr>
            <p:ph type="body" sz="quarter" idx="26"/>
          </p:nvPr>
        </p:nvSpPr>
        <p:spPr>
          <a:xfrm>
            <a:off x="15729608" y="6085424"/>
            <a:ext cx="5080000" cy="1290583"/>
          </a:xfrm>
          <a:prstGeom prst="rect">
            <a:avLst/>
          </a:prstGeom>
        </p:spPr>
        <p:txBody>
          <a:bodyPr lIns="48766" tIns="48766" rIns="48766" bIns="48766" anchor="ctr">
            <a:noAutofit/>
          </a:bodyPr>
          <a:lstStyle>
            <a:lvl1pPr marL="0" indent="0" algn="ctr">
              <a:lnSpc>
                <a:spcPct val="12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Desc. Point A</a:t>
            </a:r>
          </a:p>
        </p:txBody>
      </p:sp>
      <p:sp>
        <p:nvSpPr>
          <p:cNvPr id="6" name="29%"/>
          <p:cNvSpPr>
            <a:spLocks noGrp="1"/>
          </p:cNvSpPr>
          <p:nvPr>
            <p:ph type="body" sz="quarter" idx="27"/>
          </p:nvPr>
        </p:nvSpPr>
        <p:spPr>
          <a:xfrm>
            <a:off x="15729608" y="5323424"/>
            <a:ext cx="5080000" cy="1290583"/>
          </a:xfrm>
          <a:prstGeom prst="rect">
            <a:avLst/>
          </a:prstGeom>
        </p:spPr>
        <p:txBody>
          <a:bodyPr lIns="48766" tIns="48766" rIns="48766" bIns="48766" anchor="ctr">
            <a:noAutofit/>
          </a:bodyPr>
          <a:lstStyle>
            <a:lvl1pPr marL="0" indent="0" algn="ctr">
              <a:lnSpc>
                <a:spcPts val="6800"/>
              </a:lnSpc>
              <a:spcBef>
                <a:spcPts val="0"/>
              </a:spcBef>
              <a:buSzTx/>
              <a:buNone/>
              <a:defRPr sz="7200" b="1" spc="-215">
                <a:latin typeface="Helvetica Neue" charset="0"/>
                <a:ea typeface="Helvetica Neue" charset="0"/>
                <a:cs typeface="Helvetica Neue" charset="0"/>
              </a:defRPr>
            </a:lvl1pPr>
          </a:lstStyle>
          <a:p>
            <a:r>
              <a:t>29%</a:t>
            </a:r>
          </a:p>
        </p:txBody>
      </p:sp>
      <p:sp>
        <p:nvSpPr>
          <p:cNvPr id="7" name="Desc. Point B"/>
          <p:cNvSpPr>
            <a:spLocks noGrp="1"/>
          </p:cNvSpPr>
          <p:nvPr>
            <p:ph type="body" sz="quarter" idx="28"/>
          </p:nvPr>
        </p:nvSpPr>
        <p:spPr>
          <a:xfrm>
            <a:off x="13621408" y="9489024"/>
            <a:ext cx="5080000" cy="1290583"/>
          </a:xfrm>
          <a:prstGeom prst="rect">
            <a:avLst/>
          </a:prstGeom>
        </p:spPr>
        <p:txBody>
          <a:bodyPr lIns="48766" tIns="48766" rIns="48766" bIns="48766" anchor="ctr">
            <a:noAutofit/>
          </a:bodyPr>
          <a:lstStyle>
            <a:lvl1pPr marL="0" indent="0" algn="ctr">
              <a:lnSpc>
                <a:spcPct val="120000"/>
              </a:lnSpc>
              <a:spcBef>
                <a:spcPts val="0"/>
              </a:spcBef>
              <a:buSzTx/>
              <a:buNone/>
              <a:defRPr sz="2600" b="1" cap="none" spc="0">
                <a:solidFill>
                  <a:srgbClr val="FFFFFF"/>
                </a:solidFill>
                <a:latin typeface="Helvetica Neue" charset="0"/>
                <a:ea typeface="Helvetica Neue" charset="0"/>
                <a:cs typeface="Helvetica Neue" charset="0"/>
                <a:sym typeface="Open Sans"/>
              </a:defRPr>
            </a:lvl1pPr>
          </a:lstStyle>
          <a:p>
            <a:r>
              <a:t>Desc. Point B</a:t>
            </a:r>
          </a:p>
        </p:txBody>
      </p:sp>
      <p:sp>
        <p:nvSpPr>
          <p:cNvPr id="8" name="37%"/>
          <p:cNvSpPr>
            <a:spLocks noGrp="1"/>
          </p:cNvSpPr>
          <p:nvPr>
            <p:ph type="body" sz="quarter" idx="29"/>
          </p:nvPr>
        </p:nvSpPr>
        <p:spPr>
          <a:xfrm>
            <a:off x="13621408" y="8727024"/>
            <a:ext cx="5080000" cy="1290583"/>
          </a:xfrm>
          <a:prstGeom prst="rect">
            <a:avLst/>
          </a:prstGeom>
        </p:spPr>
        <p:txBody>
          <a:bodyPr lIns="48766" tIns="48766" rIns="48766" bIns="48766" anchor="ctr">
            <a:noAutofit/>
          </a:bodyPr>
          <a:lstStyle>
            <a:lvl1pPr marL="0" indent="0" algn="ctr">
              <a:lnSpc>
                <a:spcPts val="6800"/>
              </a:lnSpc>
              <a:spcBef>
                <a:spcPts val="0"/>
              </a:spcBef>
              <a:buSzTx/>
              <a:buNone/>
              <a:defRPr sz="7200" b="1" spc="-215">
                <a:solidFill>
                  <a:srgbClr val="FFFFFF"/>
                </a:solidFill>
                <a:latin typeface="Helvetica Neue" charset="0"/>
                <a:ea typeface="Helvetica Neue" charset="0"/>
                <a:cs typeface="Helvetica Neue" charset="0"/>
              </a:defRPr>
            </a:lvl1pPr>
          </a:lstStyle>
          <a:p>
            <a:r>
              <a:t>37%</a:t>
            </a:r>
          </a:p>
        </p:txBody>
      </p:sp>
      <p:sp>
        <p:nvSpPr>
          <p:cNvPr id="9" name="Desc. Point C"/>
          <p:cNvSpPr>
            <a:spLocks noGrp="1"/>
          </p:cNvSpPr>
          <p:nvPr>
            <p:ph type="body" sz="quarter" idx="30"/>
          </p:nvPr>
        </p:nvSpPr>
        <p:spPr>
          <a:xfrm>
            <a:off x="17837808" y="9489024"/>
            <a:ext cx="5080000" cy="1290583"/>
          </a:xfrm>
          <a:prstGeom prst="rect">
            <a:avLst/>
          </a:prstGeom>
        </p:spPr>
        <p:txBody>
          <a:bodyPr lIns="48766" tIns="48766" rIns="48766" bIns="48766" anchor="ctr">
            <a:noAutofit/>
          </a:bodyPr>
          <a:lstStyle>
            <a:lvl1pPr marL="0" indent="0" algn="ctr">
              <a:lnSpc>
                <a:spcPct val="120000"/>
              </a:lnSpc>
              <a:spcBef>
                <a:spcPts val="0"/>
              </a:spcBef>
              <a:buSzTx/>
              <a:buNone/>
              <a:defRPr sz="2600" b="1" cap="none" spc="0">
                <a:solidFill>
                  <a:srgbClr val="6E686F"/>
                </a:solidFill>
                <a:latin typeface="Helvetica Neue" charset="0"/>
                <a:ea typeface="Helvetica Neue" charset="0"/>
                <a:cs typeface="Helvetica Neue" charset="0"/>
                <a:sym typeface="Open Sans"/>
              </a:defRPr>
            </a:lvl1pPr>
          </a:lstStyle>
          <a:p>
            <a:r>
              <a:t>Desc. Point C</a:t>
            </a:r>
          </a:p>
        </p:txBody>
      </p:sp>
      <p:sp>
        <p:nvSpPr>
          <p:cNvPr id="10" name="24%"/>
          <p:cNvSpPr>
            <a:spLocks noGrp="1"/>
          </p:cNvSpPr>
          <p:nvPr>
            <p:ph type="body" sz="quarter" idx="31"/>
          </p:nvPr>
        </p:nvSpPr>
        <p:spPr>
          <a:xfrm>
            <a:off x="17837808" y="8727024"/>
            <a:ext cx="5080000" cy="1290583"/>
          </a:xfrm>
          <a:prstGeom prst="rect">
            <a:avLst/>
          </a:prstGeom>
        </p:spPr>
        <p:txBody>
          <a:bodyPr lIns="48766" tIns="48766" rIns="48766" bIns="48766" anchor="ctr">
            <a:noAutofit/>
          </a:bodyPr>
          <a:lstStyle>
            <a:lvl1pPr marL="0" indent="0" algn="ctr">
              <a:lnSpc>
                <a:spcPts val="6800"/>
              </a:lnSpc>
              <a:spcBef>
                <a:spcPts val="0"/>
              </a:spcBef>
              <a:buSzTx/>
              <a:buNone/>
              <a:defRPr sz="7200" b="1" spc="-215">
                <a:latin typeface="Helvetica Neue" charset="0"/>
                <a:ea typeface="Helvetica Neue" charset="0"/>
                <a:cs typeface="Helvetica Neue" charset="0"/>
              </a:defRPr>
            </a:lvl1pPr>
          </a:lstStyle>
          <a:p>
            <a:r>
              <a:t>24%</a:t>
            </a:r>
          </a:p>
        </p:txBody>
      </p:sp>
      <p:sp>
        <p:nvSpPr>
          <p:cNvPr id="12" name="Title 11"/>
          <p:cNvSpPr>
            <a:spLocks noGrp="1"/>
          </p:cNvSpPr>
          <p:nvPr>
            <p:ph type="title"/>
          </p:nvPr>
        </p:nvSpPr>
        <p:spPr/>
        <p:txBody>
          <a:bodyPr/>
          <a:lstStyle/>
          <a:p>
            <a:r>
              <a:rPr lang="en-US"/>
              <a:t>Click to edit Master title style</a:t>
            </a:r>
          </a:p>
        </p:txBody>
      </p:sp>
      <p:sp>
        <p:nvSpPr>
          <p:cNvPr id="14"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5" name="Inhaltsplatzhalter 2"/>
          <p:cNvSpPr>
            <a:spLocks noGrp="1"/>
          </p:cNvSpPr>
          <p:nvPr>
            <p:ph sz="half" idx="21" hasCustomPrompt="1"/>
          </p:nvPr>
        </p:nvSpPr>
        <p:spPr>
          <a:xfrm>
            <a:off x="1676400" y="3233600"/>
            <a:ext cx="12477841"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6" name="Inhaltsplatzhalter 2"/>
          <p:cNvSpPr>
            <a:spLocks noGrp="1"/>
          </p:cNvSpPr>
          <p:nvPr>
            <p:ph sz="half" idx="1" hasCustomPrompt="1"/>
          </p:nvPr>
        </p:nvSpPr>
        <p:spPr>
          <a:xfrm flipH="1">
            <a:off x="1676391" y="4542050"/>
            <a:ext cx="12477845"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7" name="Text Placeholder 5"/>
          <p:cNvSpPr>
            <a:spLocks noGrp="1"/>
          </p:cNvSpPr>
          <p:nvPr>
            <p:ph type="body" sz="quarter" idx="22" hasCustomPrompt="1"/>
          </p:nvPr>
        </p:nvSpPr>
        <p:spPr>
          <a:xfrm>
            <a:off x="1676401" y="12723264"/>
            <a:ext cx="12477841"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279204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fo o">
    <p:spTree>
      <p:nvGrpSpPr>
        <p:cNvPr id="1" name=""/>
        <p:cNvGrpSpPr/>
        <p:nvPr/>
      </p:nvGrpSpPr>
      <p:grpSpPr>
        <a:xfrm>
          <a:off x="0" y="0"/>
          <a:ext cx="0" cy="0"/>
          <a:chOff x="0" y="0"/>
          <a:chExt cx="0" cy="0"/>
        </a:xfrm>
      </p:grpSpPr>
      <p:sp>
        <p:nvSpPr>
          <p:cNvPr id="2" name="Form"/>
          <p:cNvSpPr>
            <a:spLocks noGrp="1"/>
          </p:cNvSpPr>
          <p:nvPr>
            <p:ph type="body" sz="quarter" idx="23"/>
          </p:nvPr>
        </p:nvSpPr>
        <p:spPr>
          <a:xfrm>
            <a:off x="12789133" y="4542050"/>
            <a:ext cx="3520174" cy="3150434"/>
          </a:xfrm>
          <a:custGeom>
            <a:avLst/>
            <a:gdLst/>
            <a:ahLst/>
            <a:cxnLst>
              <a:cxn ang="0">
                <a:pos x="wd2" y="hd2"/>
              </a:cxn>
              <a:cxn ang="5400000">
                <a:pos x="wd2" y="hd2"/>
              </a:cxn>
              <a:cxn ang="10800000">
                <a:pos x="wd2" y="hd2"/>
              </a:cxn>
              <a:cxn ang="16200000">
                <a:pos x="wd2" y="hd2"/>
              </a:cxn>
            </a:cxnLst>
            <a:rect l="0" t="0" r="r" b="b"/>
            <a:pathLst>
              <a:path w="21600" h="21585" extrusionOk="0">
                <a:moveTo>
                  <a:pt x="9648" y="21545"/>
                </a:moveTo>
                <a:cubicBezTo>
                  <a:pt x="4326" y="21258"/>
                  <a:pt x="0" y="16722"/>
                  <a:pt x="0" y="10773"/>
                </a:cubicBezTo>
                <a:cubicBezTo>
                  <a:pt x="0" y="4823"/>
                  <a:pt x="4319" y="0"/>
                  <a:pt x="9648" y="0"/>
                </a:cubicBezTo>
                <a:cubicBezTo>
                  <a:pt x="14976" y="0"/>
                  <a:pt x="19296" y="4823"/>
                  <a:pt x="19296" y="10773"/>
                </a:cubicBezTo>
                <a:cubicBezTo>
                  <a:pt x="19296" y="10773"/>
                  <a:pt x="18682" y="18398"/>
                  <a:pt x="21600" y="21548"/>
                </a:cubicBezTo>
                <a:cubicBezTo>
                  <a:pt x="18185" y="21600"/>
                  <a:pt x="10589" y="21596"/>
                  <a:pt x="9648" y="21545"/>
                </a:cubicBezTo>
                <a:close/>
              </a:path>
            </a:pathLst>
          </a:custGeom>
          <a:solidFill>
            <a:srgbClr val="C4C6C1"/>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3" name="Form"/>
          <p:cNvSpPr>
            <a:spLocks noGrp="1"/>
          </p:cNvSpPr>
          <p:nvPr>
            <p:ph type="body" sz="quarter" idx="24"/>
          </p:nvPr>
        </p:nvSpPr>
        <p:spPr>
          <a:xfrm flipH="1">
            <a:off x="18081938" y="7396413"/>
            <a:ext cx="4624075" cy="4138387"/>
          </a:xfrm>
          <a:custGeom>
            <a:avLst/>
            <a:gdLst/>
            <a:ahLst/>
            <a:cxnLst>
              <a:cxn ang="0">
                <a:pos x="wd2" y="hd2"/>
              </a:cxn>
              <a:cxn ang="5400000">
                <a:pos x="wd2" y="hd2"/>
              </a:cxn>
              <a:cxn ang="10800000">
                <a:pos x="wd2" y="hd2"/>
              </a:cxn>
              <a:cxn ang="16200000">
                <a:pos x="wd2" y="hd2"/>
              </a:cxn>
            </a:cxnLst>
            <a:rect l="0" t="0" r="r" b="b"/>
            <a:pathLst>
              <a:path w="21600" h="21585" extrusionOk="0">
                <a:moveTo>
                  <a:pt x="9648" y="21545"/>
                </a:moveTo>
                <a:cubicBezTo>
                  <a:pt x="4326" y="21258"/>
                  <a:pt x="0" y="16722"/>
                  <a:pt x="0" y="10773"/>
                </a:cubicBezTo>
                <a:cubicBezTo>
                  <a:pt x="0" y="4823"/>
                  <a:pt x="4319" y="0"/>
                  <a:pt x="9648" y="0"/>
                </a:cubicBezTo>
                <a:cubicBezTo>
                  <a:pt x="14976" y="0"/>
                  <a:pt x="19296" y="4823"/>
                  <a:pt x="19296" y="10773"/>
                </a:cubicBezTo>
                <a:cubicBezTo>
                  <a:pt x="19296" y="10773"/>
                  <a:pt x="18682" y="18398"/>
                  <a:pt x="21600" y="21548"/>
                </a:cubicBezTo>
                <a:cubicBezTo>
                  <a:pt x="18185" y="21600"/>
                  <a:pt x="10589" y="21596"/>
                  <a:pt x="9648" y="21545"/>
                </a:cubicBezTo>
                <a:close/>
              </a:path>
            </a:pathLst>
          </a:custGeom>
          <a:solidFill>
            <a:srgbClr val="C4C6C1"/>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4" name="Form"/>
          <p:cNvSpPr>
            <a:spLocks noGrp="1"/>
          </p:cNvSpPr>
          <p:nvPr>
            <p:ph type="body" sz="quarter" idx="25"/>
          </p:nvPr>
        </p:nvSpPr>
        <p:spPr>
          <a:xfrm>
            <a:off x="17213732" y="9110741"/>
            <a:ext cx="1991686" cy="1782490"/>
          </a:xfrm>
          <a:custGeom>
            <a:avLst/>
            <a:gdLst/>
            <a:ahLst/>
            <a:cxnLst>
              <a:cxn ang="0">
                <a:pos x="wd2" y="hd2"/>
              </a:cxn>
              <a:cxn ang="5400000">
                <a:pos x="wd2" y="hd2"/>
              </a:cxn>
              <a:cxn ang="10800000">
                <a:pos x="wd2" y="hd2"/>
              </a:cxn>
              <a:cxn ang="16200000">
                <a:pos x="wd2" y="hd2"/>
              </a:cxn>
            </a:cxnLst>
            <a:rect l="0" t="0" r="r" b="b"/>
            <a:pathLst>
              <a:path w="21600" h="21585" extrusionOk="0">
                <a:moveTo>
                  <a:pt x="9648" y="21545"/>
                </a:moveTo>
                <a:cubicBezTo>
                  <a:pt x="4326" y="21258"/>
                  <a:pt x="0" y="16722"/>
                  <a:pt x="0" y="10773"/>
                </a:cubicBezTo>
                <a:cubicBezTo>
                  <a:pt x="0" y="4823"/>
                  <a:pt x="4319" y="0"/>
                  <a:pt x="9648" y="0"/>
                </a:cubicBezTo>
                <a:cubicBezTo>
                  <a:pt x="14976" y="0"/>
                  <a:pt x="19296" y="4823"/>
                  <a:pt x="19296" y="10773"/>
                </a:cubicBezTo>
                <a:cubicBezTo>
                  <a:pt x="19296" y="10773"/>
                  <a:pt x="18682" y="18398"/>
                  <a:pt x="21600" y="21548"/>
                </a:cubicBezTo>
                <a:cubicBezTo>
                  <a:pt x="18185" y="21600"/>
                  <a:pt x="10589" y="21596"/>
                  <a:pt x="9648" y="21545"/>
                </a:cubicBezTo>
                <a:close/>
              </a:path>
            </a:pathLst>
          </a:custGeom>
          <a:solidFill>
            <a:srgbClr val="3D403E"/>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5" name="Form"/>
          <p:cNvSpPr>
            <a:spLocks noGrp="1"/>
          </p:cNvSpPr>
          <p:nvPr>
            <p:ph type="body" sz="quarter" idx="26"/>
          </p:nvPr>
        </p:nvSpPr>
        <p:spPr>
          <a:xfrm flipH="1">
            <a:off x="15190710" y="5851422"/>
            <a:ext cx="2955864" cy="2645396"/>
          </a:xfrm>
          <a:custGeom>
            <a:avLst/>
            <a:gdLst/>
            <a:ahLst/>
            <a:cxnLst>
              <a:cxn ang="0">
                <a:pos x="wd2" y="hd2"/>
              </a:cxn>
              <a:cxn ang="5400000">
                <a:pos x="wd2" y="hd2"/>
              </a:cxn>
              <a:cxn ang="10800000">
                <a:pos x="wd2" y="hd2"/>
              </a:cxn>
              <a:cxn ang="16200000">
                <a:pos x="wd2" y="hd2"/>
              </a:cxn>
            </a:cxnLst>
            <a:rect l="0" t="0" r="r" b="b"/>
            <a:pathLst>
              <a:path w="21600" h="21585" extrusionOk="0">
                <a:moveTo>
                  <a:pt x="9648" y="21545"/>
                </a:moveTo>
                <a:cubicBezTo>
                  <a:pt x="4326" y="21258"/>
                  <a:pt x="0" y="16722"/>
                  <a:pt x="0" y="10773"/>
                </a:cubicBezTo>
                <a:cubicBezTo>
                  <a:pt x="0" y="4823"/>
                  <a:pt x="4319" y="0"/>
                  <a:pt x="9648" y="0"/>
                </a:cubicBezTo>
                <a:cubicBezTo>
                  <a:pt x="14976" y="0"/>
                  <a:pt x="19296" y="4823"/>
                  <a:pt x="19296" y="10773"/>
                </a:cubicBezTo>
                <a:cubicBezTo>
                  <a:pt x="19296" y="10773"/>
                  <a:pt x="18682" y="18398"/>
                  <a:pt x="21600" y="21548"/>
                </a:cubicBezTo>
                <a:cubicBezTo>
                  <a:pt x="18185" y="21600"/>
                  <a:pt x="10589" y="21596"/>
                  <a:pt x="9648" y="21545"/>
                </a:cubicBezTo>
                <a:close/>
              </a:path>
            </a:pathLst>
          </a:custGeom>
          <a:solidFill>
            <a:srgbClr val="ECEEF0"/>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6" name="Form"/>
          <p:cNvSpPr>
            <a:spLocks noGrp="1"/>
          </p:cNvSpPr>
          <p:nvPr>
            <p:ph type="body" sz="quarter" idx="27"/>
          </p:nvPr>
        </p:nvSpPr>
        <p:spPr>
          <a:xfrm>
            <a:off x="12243799" y="10466174"/>
            <a:ext cx="1991685" cy="1782490"/>
          </a:xfrm>
          <a:custGeom>
            <a:avLst/>
            <a:gdLst/>
            <a:ahLst/>
            <a:cxnLst>
              <a:cxn ang="0">
                <a:pos x="wd2" y="hd2"/>
              </a:cxn>
              <a:cxn ang="5400000">
                <a:pos x="wd2" y="hd2"/>
              </a:cxn>
              <a:cxn ang="10800000">
                <a:pos x="wd2" y="hd2"/>
              </a:cxn>
              <a:cxn ang="16200000">
                <a:pos x="wd2" y="hd2"/>
              </a:cxn>
            </a:cxnLst>
            <a:rect l="0" t="0" r="r" b="b"/>
            <a:pathLst>
              <a:path w="21600" h="21585" extrusionOk="0">
                <a:moveTo>
                  <a:pt x="9648" y="21545"/>
                </a:moveTo>
                <a:cubicBezTo>
                  <a:pt x="4326" y="21258"/>
                  <a:pt x="0" y="16722"/>
                  <a:pt x="0" y="10773"/>
                </a:cubicBezTo>
                <a:cubicBezTo>
                  <a:pt x="0" y="4823"/>
                  <a:pt x="4319" y="0"/>
                  <a:pt x="9648" y="0"/>
                </a:cubicBezTo>
                <a:cubicBezTo>
                  <a:pt x="14976" y="0"/>
                  <a:pt x="19296" y="4823"/>
                  <a:pt x="19296" y="10773"/>
                </a:cubicBezTo>
                <a:cubicBezTo>
                  <a:pt x="19296" y="10773"/>
                  <a:pt x="18682" y="18398"/>
                  <a:pt x="21600" y="21548"/>
                </a:cubicBezTo>
                <a:cubicBezTo>
                  <a:pt x="18185" y="21600"/>
                  <a:pt x="10589" y="21596"/>
                  <a:pt x="9648" y="21545"/>
                </a:cubicBezTo>
                <a:close/>
              </a:path>
            </a:pathLst>
          </a:custGeom>
          <a:solidFill>
            <a:srgbClr val="3D403E"/>
          </a:solidFill>
        </p:spPr>
        <p:txBody>
          <a:bodyPr lIns="38100" tIns="38100" rIns="38100" bIns="38100">
            <a:noAutofit/>
          </a:bodyPr>
          <a:lstStyle>
            <a:lvl1pPr>
              <a:defRPr>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7" name="Form"/>
          <p:cNvSpPr>
            <a:spLocks noGrp="1"/>
          </p:cNvSpPr>
          <p:nvPr>
            <p:ph type="body" sz="quarter" idx="28"/>
          </p:nvPr>
        </p:nvSpPr>
        <p:spPr>
          <a:xfrm flipH="1">
            <a:off x="13674666" y="10044862"/>
            <a:ext cx="1620475" cy="1450268"/>
          </a:xfrm>
          <a:custGeom>
            <a:avLst/>
            <a:gdLst/>
            <a:ahLst/>
            <a:cxnLst>
              <a:cxn ang="0">
                <a:pos x="wd2" y="hd2"/>
              </a:cxn>
              <a:cxn ang="5400000">
                <a:pos x="wd2" y="hd2"/>
              </a:cxn>
              <a:cxn ang="10800000">
                <a:pos x="wd2" y="hd2"/>
              </a:cxn>
              <a:cxn ang="16200000">
                <a:pos x="wd2" y="hd2"/>
              </a:cxn>
            </a:cxnLst>
            <a:rect l="0" t="0" r="r" b="b"/>
            <a:pathLst>
              <a:path w="21600" h="21585" extrusionOk="0">
                <a:moveTo>
                  <a:pt x="9648" y="21545"/>
                </a:moveTo>
                <a:cubicBezTo>
                  <a:pt x="4326" y="21258"/>
                  <a:pt x="0" y="16722"/>
                  <a:pt x="0" y="10773"/>
                </a:cubicBezTo>
                <a:cubicBezTo>
                  <a:pt x="0" y="4823"/>
                  <a:pt x="4319" y="0"/>
                  <a:pt x="9648" y="0"/>
                </a:cubicBezTo>
                <a:cubicBezTo>
                  <a:pt x="14976" y="0"/>
                  <a:pt x="19296" y="4823"/>
                  <a:pt x="19296" y="10773"/>
                </a:cubicBezTo>
                <a:cubicBezTo>
                  <a:pt x="19296" y="10773"/>
                  <a:pt x="18682" y="18398"/>
                  <a:pt x="21600" y="21548"/>
                </a:cubicBezTo>
                <a:cubicBezTo>
                  <a:pt x="18185" y="21600"/>
                  <a:pt x="10589" y="21596"/>
                  <a:pt x="9648" y="21545"/>
                </a:cubicBezTo>
                <a:close/>
              </a:path>
            </a:pathLst>
          </a:custGeom>
          <a:solidFill>
            <a:srgbClr val="C4C6C1"/>
          </a:solidFill>
        </p:spPr>
        <p:txBody>
          <a:bodyPr lIns="38100" tIns="38100" rIns="38100" bIns="38100">
            <a:noAutofit/>
          </a:bodyPr>
          <a:lstStyle>
            <a:lvl1pPr>
              <a:defRPr b="1">
                <a:latin typeface="Helvetica Neue" charset="0"/>
                <a:ea typeface="Helvetica Neue" charset="0"/>
                <a:cs typeface="Helvetica Neue" charset="0"/>
              </a:defRPr>
            </a:lvl1p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8" name="Desc. Point A"/>
          <p:cNvSpPr>
            <a:spLocks noGrp="1"/>
          </p:cNvSpPr>
          <p:nvPr>
            <p:ph type="body" sz="quarter" idx="29"/>
          </p:nvPr>
        </p:nvSpPr>
        <p:spPr>
          <a:xfrm>
            <a:off x="19336964" y="9464433"/>
            <a:ext cx="2715155" cy="1290583"/>
          </a:xfrm>
          <a:prstGeom prst="rect">
            <a:avLst/>
          </a:prstGeom>
        </p:spPr>
        <p:txBody>
          <a:bodyPr lIns="48766" tIns="48766" rIns="48766" bIns="48766">
            <a:noAutofit/>
          </a:bodyPr>
          <a:lstStyle>
            <a:lvl1pPr marL="0" indent="0" algn="ctr">
              <a:lnSpc>
                <a:spcPct val="120000"/>
              </a:lnSpc>
              <a:spcBef>
                <a:spcPts val="0"/>
              </a:spcBef>
              <a:buSzTx/>
              <a:buNone/>
              <a:defRPr sz="2600" b="0" cap="none" spc="0">
                <a:solidFill>
                  <a:srgbClr val="6E686F"/>
                </a:solidFill>
                <a:latin typeface="Helvetica Neue" charset="0"/>
                <a:ea typeface="Helvetica Neue" charset="0"/>
                <a:cs typeface="Helvetica Neue" charset="0"/>
                <a:sym typeface="Open Sans"/>
              </a:defRPr>
            </a:lvl1pPr>
          </a:lstStyle>
          <a:p>
            <a:r>
              <a:t>Desc. Point A</a:t>
            </a:r>
          </a:p>
        </p:txBody>
      </p:sp>
      <p:sp>
        <p:nvSpPr>
          <p:cNvPr id="9" name="29%"/>
          <p:cNvSpPr>
            <a:spLocks noGrp="1"/>
          </p:cNvSpPr>
          <p:nvPr>
            <p:ph type="body" sz="quarter" idx="30"/>
          </p:nvPr>
        </p:nvSpPr>
        <p:spPr>
          <a:xfrm>
            <a:off x="19336964" y="8702433"/>
            <a:ext cx="2715155" cy="1290583"/>
          </a:xfrm>
          <a:prstGeom prst="rect">
            <a:avLst/>
          </a:prstGeom>
        </p:spPr>
        <p:txBody>
          <a:bodyPr lIns="48766" tIns="48766" rIns="48766" bIns="48766">
            <a:noAutofit/>
          </a:bodyPr>
          <a:lstStyle>
            <a:lvl1pPr marL="0" indent="0" algn="ctr">
              <a:lnSpc>
                <a:spcPts val="6800"/>
              </a:lnSpc>
              <a:spcBef>
                <a:spcPts val="0"/>
              </a:spcBef>
              <a:buSzTx/>
              <a:buNone/>
              <a:defRPr sz="7200" b="1" spc="-215">
                <a:latin typeface="Helvetica Neue" charset="0"/>
                <a:ea typeface="Helvetica Neue" charset="0"/>
                <a:cs typeface="Helvetica Neue" charset="0"/>
              </a:defRPr>
            </a:lvl1pPr>
          </a:lstStyle>
          <a:p>
            <a:r>
              <a:t>29%</a:t>
            </a:r>
          </a:p>
        </p:txBody>
      </p:sp>
      <p:sp>
        <p:nvSpPr>
          <p:cNvPr id="10" name="Desc. Point A"/>
          <p:cNvSpPr>
            <a:spLocks noGrp="1"/>
          </p:cNvSpPr>
          <p:nvPr>
            <p:ph type="body" sz="quarter" idx="31"/>
          </p:nvPr>
        </p:nvSpPr>
        <p:spPr>
          <a:xfrm>
            <a:off x="12978497" y="6001567"/>
            <a:ext cx="2715155" cy="1290583"/>
          </a:xfrm>
          <a:prstGeom prst="rect">
            <a:avLst/>
          </a:prstGeom>
        </p:spPr>
        <p:txBody>
          <a:bodyPr lIns="48766" tIns="48766" rIns="48766" bIns="48766">
            <a:noAutofit/>
          </a:bodyPr>
          <a:lstStyle>
            <a:lvl1pPr marL="0" indent="0" algn="ctr">
              <a:lnSpc>
                <a:spcPct val="120000"/>
              </a:lnSpc>
              <a:spcBef>
                <a:spcPts val="0"/>
              </a:spcBef>
              <a:buSzTx/>
              <a:buNone/>
              <a:defRPr sz="2600" b="0" cap="none" spc="0">
                <a:solidFill>
                  <a:srgbClr val="6E686F"/>
                </a:solidFill>
                <a:latin typeface="Helvetica Neue" charset="0"/>
                <a:ea typeface="Helvetica Neue" charset="0"/>
                <a:cs typeface="Helvetica Neue" charset="0"/>
                <a:sym typeface="Open Sans"/>
              </a:defRPr>
            </a:lvl1pPr>
          </a:lstStyle>
          <a:p>
            <a:r>
              <a:t>Desc. Point A</a:t>
            </a:r>
          </a:p>
        </p:txBody>
      </p:sp>
      <p:sp>
        <p:nvSpPr>
          <p:cNvPr id="11" name="68%"/>
          <p:cNvSpPr>
            <a:spLocks noGrp="1"/>
          </p:cNvSpPr>
          <p:nvPr>
            <p:ph type="body" sz="quarter" idx="32"/>
          </p:nvPr>
        </p:nvSpPr>
        <p:spPr>
          <a:xfrm>
            <a:off x="12978497" y="5239567"/>
            <a:ext cx="2715155" cy="1290583"/>
          </a:xfrm>
          <a:prstGeom prst="rect">
            <a:avLst/>
          </a:prstGeom>
        </p:spPr>
        <p:txBody>
          <a:bodyPr lIns="48766" tIns="48766" rIns="48766" bIns="48766">
            <a:noAutofit/>
          </a:bodyPr>
          <a:lstStyle>
            <a:lvl1pPr marL="0" indent="0" algn="ctr">
              <a:lnSpc>
                <a:spcPts val="6800"/>
              </a:lnSpc>
              <a:spcBef>
                <a:spcPts val="0"/>
              </a:spcBef>
              <a:buSzTx/>
              <a:buNone/>
              <a:defRPr sz="7200" b="1" spc="-215">
                <a:latin typeface="Helvetica Neue" charset="0"/>
                <a:ea typeface="Helvetica Neue" charset="0"/>
                <a:cs typeface="Helvetica Neue" charset="0"/>
              </a:defRPr>
            </a:lvl1pPr>
          </a:lstStyle>
          <a:p>
            <a:r>
              <a:rPr dirty="0"/>
              <a:t>68%</a:t>
            </a:r>
          </a:p>
        </p:txBody>
      </p:sp>
      <p:sp>
        <p:nvSpPr>
          <p:cNvPr id="12" name="Desc. Point A"/>
          <p:cNvSpPr>
            <a:spLocks noGrp="1"/>
          </p:cNvSpPr>
          <p:nvPr>
            <p:ph type="body" sz="quarter" idx="33"/>
          </p:nvPr>
        </p:nvSpPr>
        <p:spPr>
          <a:xfrm>
            <a:off x="15471930" y="7000633"/>
            <a:ext cx="2715155" cy="1290583"/>
          </a:xfrm>
          <a:prstGeom prst="rect">
            <a:avLst/>
          </a:prstGeom>
        </p:spPr>
        <p:txBody>
          <a:bodyPr lIns="48766" tIns="48766" rIns="48766" bIns="48766">
            <a:noAutofit/>
          </a:bodyPr>
          <a:lstStyle>
            <a:lvl1pPr marL="0" indent="0" algn="ctr">
              <a:lnSpc>
                <a:spcPct val="120000"/>
              </a:lnSpc>
              <a:spcBef>
                <a:spcPts val="0"/>
              </a:spcBef>
              <a:buSzTx/>
              <a:buNone/>
              <a:defRPr sz="2600" b="0" cap="none" spc="0">
                <a:solidFill>
                  <a:srgbClr val="6E686F"/>
                </a:solidFill>
                <a:latin typeface="Helvetica Neue" charset="0"/>
                <a:ea typeface="Helvetica Neue" charset="0"/>
                <a:cs typeface="Helvetica Neue" charset="0"/>
                <a:sym typeface="Open Sans"/>
              </a:defRPr>
            </a:lvl1pPr>
          </a:lstStyle>
          <a:p>
            <a:r>
              <a:t>Desc. Point A</a:t>
            </a:r>
          </a:p>
        </p:txBody>
      </p:sp>
      <p:sp>
        <p:nvSpPr>
          <p:cNvPr id="13" name="32%"/>
          <p:cNvSpPr>
            <a:spLocks noGrp="1"/>
          </p:cNvSpPr>
          <p:nvPr>
            <p:ph type="body" sz="quarter" idx="34"/>
          </p:nvPr>
        </p:nvSpPr>
        <p:spPr>
          <a:xfrm>
            <a:off x="15471930" y="6365633"/>
            <a:ext cx="2715155" cy="1290583"/>
          </a:xfrm>
          <a:prstGeom prst="rect">
            <a:avLst/>
          </a:prstGeom>
        </p:spPr>
        <p:txBody>
          <a:bodyPr lIns="48766" tIns="48766" rIns="48766" bIns="48766">
            <a:noAutofit/>
          </a:bodyPr>
          <a:lstStyle>
            <a:lvl1pPr marL="0" indent="0" algn="ctr">
              <a:spcBef>
                <a:spcPts val="0"/>
              </a:spcBef>
              <a:buSzTx/>
              <a:buNone/>
              <a:defRPr sz="4800" b="1" spc="-144">
                <a:latin typeface="Helvetica Neue" charset="0"/>
                <a:ea typeface="Helvetica Neue" charset="0"/>
                <a:cs typeface="Helvetica Neue" charset="0"/>
              </a:defRPr>
            </a:lvl1pPr>
          </a:lstStyle>
          <a:p>
            <a:r>
              <a:t>32%</a:t>
            </a:r>
          </a:p>
        </p:txBody>
      </p:sp>
      <p:sp>
        <p:nvSpPr>
          <p:cNvPr id="14" name="45%"/>
          <p:cNvSpPr>
            <a:spLocks noGrp="1"/>
          </p:cNvSpPr>
          <p:nvPr>
            <p:ph type="body" sz="quarter" idx="35"/>
          </p:nvPr>
        </p:nvSpPr>
        <p:spPr>
          <a:xfrm>
            <a:off x="13860244" y="10124704"/>
            <a:ext cx="1428751" cy="1290584"/>
          </a:xfrm>
          <a:prstGeom prst="rect">
            <a:avLst/>
          </a:prstGeom>
        </p:spPr>
        <p:txBody>
          <a:bodyPr lIns="48766" tIns="48766" rIns="48766" bIns="48766">
            <a:noAutofit/>
          </a:bodyPr>
          <a:lstStyle>
            <a:lvl1pPr marL="0" indent="0" algn="ctr">
              <a:lnSpc>
                <a:spcPct val="120000"/>
              </a:lnSpc>
              <a:spcBef>
                <a:spcPts val="0"/>
              </a:spcBef>
              <a:buSzTx/>
              <a:buNone/>
              <a:defRPr sz="3000" b="1" spc="-90">
                <a:latin typeface="Helvetica Neue" charset="0"/>
                <a:ea typeface="Helvetica Neue" charset="0"/>
                <a:cs typeface="Helvetica Neue" charset="0"/>
              </a:defRPr>
            </a:lvl1pPr>
          </a:lstStyle>
          <a:p>
            <a:r>
              <a:rPr dirty="0"/>
              <a:t>45%</a:t>
            </a:r>
          </a:p>
        </p:txBody>
      </p:sp>
      <p:sp>
        <p:nvSpPr>
          <p:cNvPr id="15" name="55%"/>
          <p:cNvSpPr>
            <a:spLocks noGrp="1"/>
          </p:cNvSpPr>
          <p:nvPr>
            <p:ph type="body" sz="quarter" idx="36"/>
          </p:nvPr>
        </p:nvSpPr>
        <p:spPr>
          <a:xfrm>
            <a:off x="12347467" y="10712128"/>
            <a:ext cx="1428751" cy="1290583"/>
          </a:xfrm>
          <a:prstGeom prst="rect">
            <a:avLst/>
          </a:prstGeom>
        </p:spPr>
        <p:txBody>
          <a:bodyPr lIns="48766" tIns="48766" rIns="48766" bIns="48766">
            <a:noAutofit/>
          </a:bodyPr>
          <a:lstStyle>
            <a:lvl1pPr marL="0" indent="0" algn="ctr">
              <a:lnSpc>
                <a:spcPct val="120000"/>
              </a:lnSpc>
              <a:spcBef>
                <a:spcPts val="0"/>
              </a:spcBef>
              <a:buSzTx/>
              <a:buNone/>
              <a:defRPr sz="3000" b="1" spc="-90">
                <a:solidFill>
                  <a:srgbClr val="FFFFFF"/>
                </a:solidFill>
                <a:latin typeface="Helvetica Neue" charset="0"/>
                <a:ea typeface="Helvetica Neue" charset="0"/>
                <a:cs typeface="Helvetica Neue" charset="0"/>
              </a:defRPr>
            </a:lvl1pPr>
          </a:lstStyle>
          <a:p>
            <a:r>
              <a:t>55%</a:t>
            </a:r>
          </a:p>
        </p:txBody>
      </p:sp>
      <p:sp>
        <p:nvSpPr>
          <p:cNvPr id="16" name="71%"/>
          <p:cNvSpPr>
            <a:spLocks noGrp="1"/>
          </p:cNvSpPr>
          <p:nvPr>
            <p:ph type="body" sz="quarter" idx="37"/>
          </p:nvPr>
        </p:nvSpPr>
        <p:spPr>
          <a:xfrm>
            <a:off x="17495199" y="9356695"/>
            <a:ext cx="1428751" cy="1290583"/>
          </a:xfrm>
          <a:prstGeom prst="rect">
            <a:avLst/>
          </a:prstGeom>
        </p:spPr>
        <p:txBody>
          <a:bodyPr lIns="48766" tIns="48766" rIns="48766" bIns="48766">
            <a:noAutofit/>
          </a:bodyPr>
          <a:lstStyle>
            <a:lvl1pPr marL="0" indent="0" algn="ctr">
              <a:lnSpc>
                <a:spcPct val="120000"/>
              </a:lnSpc>
              <a:spcBef>
                <a:spcPts val="0"/>
              </a:spcBef>
              <a:buSzTx/>
              <a:buNone/>
              <a:defRPr sz="3000" b="1" spc="-90">
                <a:solidFill>
                  <a:srgbClr val="FFFFFF"/>
                </a:solidFill>
                <a:latin typeface="Helvetica Neue" charset="0"/>
                <a:ea typeface="Helvetica Neue" charset="0"/>
                <a:cs typeface="Helvetica Neue" charset="0"/>
              </a:defRPr>
            </a:lvl1pPr>
          </a:lstStyle>
          <a:p>
            <a:r>
              <a:t>71%</a:t>
            </a:r>
          </a:p>
        </p:txBody>
      </p:sp>
      <p:sp>
        <p:nvSpPr>
          <p:cNvPr id="18" name="Title 17"/>
          <p:cNvSpPr>
            <a:spLocks noGrp="1"/>
          </p:cNvSpPr>
          <p:nvPr>
            <p:ph type="title"/>
          </p:nvPr>
        </p:nvSpPr>
        <p:spPr/>
        <p:txBody>
          <a:bodyPr/>
          <a:lstStyle/>
          <a:p>
            <a:r>
              <a:rPr lang="en-US"/>
              <a:t>Click to edit Master title style</a:t>
            </a:r>
          </a:p>
        </p:txBody>
      </p:sp>
      <p:sp>
        <p:nvSpPr>
          <p:cNvPr id="20"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21" name="Inhaltsplatzhalter 2"/>
          <p:cNvSpPr>
            <a:spLocks noGrp="1"/>
          </p:cNvSpPr>
          <p:nvPr>
            <p:ph sz="half" idx="21" hasCustomPrompt="1"/>
          </p:nvPr>
        </p:nvSpPr>
        <p:spPr>
          <a:xfrm>
            <a:off x="1676400" y="3233600"/>
            <a:ext cx="21029612"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2" name="Inhaltsplatzhalter 2"/>
          <p:cNvSpPr>
            <a:spLocks noGrp="1"/>
          </p:cNvSpPr>
          <p:nvPr>
            <p:ph sz="half" idx="1" hasCustomPrompt="1"/>
          </p:nvPr>
        </p:nvSpPr>
        <p:spPr>
          <a:xfrm flipH="1">
            <a:off x="1676391" y="4542050"/>
            <a:ext cx="9653702"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3" name="Text Placeholder 5"/>
          <p:cNvSpPr>
            <a:spLocks noGrp="1"/>
          </p:cNvSpPr>
          <p:nvPr>
            <p:ph type="body" sz="quarter" idx="22" hasCustomPrompt="1"/>
          </p:nvPr>
        </p:nvSpPr>
        <p:spPr>
          <a:xfrm>
            <a:off x="1676401" y="12723264"/>
            <a:ext cx="21029612"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619772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fo p">
    <p:spTree>
      <p:nvGrpSpPr>
        <p:cNvPr id="1" name=""/>
        <p:cNvGrpSpPr/>
        <p:nvPr/>
      </p:nvGrpSpPr>
      <p:grpSpPr>
        <a:xfrm>
          <a:off x="0" y="0"/>
          <a:ext cx="0" cy="0"/>
          <a:chOff x="0" y="0"/>
          <a:chExt cx="0" cy="0"/>
        </a:xfrm>
      </p:grpSpPr>
      <p:sp>
        <p:nvSpPr>
          <p:cNvPr id="2" name="Linie"/>
          <p:cNvSpPr/>
          <p:nvPr userDrawn="1"/>
        </p:nvSpPr>
        <p:spPr>
          <a:xfrm>
            <a:off x="8620918" y="6265972"/>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3" name="Linie"/>
          <p:cNvSpPr/>
          <p:nvPr userDrawn="1"/>
        </p:nvSpPr>
        <p:spPr>
          <a:xfrm>
            <a:off x="8620918" y="7168295"/>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4" name="Linie"/>
          <p:cNvSpPr/>
          <p:nvPr userDrawn="1"/>
        </p:nvSpPr>
        <p:spPr>
          <a:xfrm>
            <a:off x="8620918" y="8070619"/>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5" name="Linie"/>
          <p:cNvSpPr/>
          <p:nvPr userDrawn="1"/>
        </p:nvSpPr>
        <p:spPr>
          <a:xfrm>
            <a:off x="8620918" y="8972943"/>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6" name="Linie"/>
          <p:cNvSpPr/>
          <p:nvPr userDrawn="1"/>
        </p:nvSpPr>
        <p:spPr>
          <a:xfrm>
            <a:off x="8620918" y="9875266"/>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7" name="Linie"/>
          <p:cNvSpPr/>
          <p:nvPr userDrawn="1"/>
        </p:nvSpPr>
        <p:spPr>
          <a:xfrm>
            <a:off x="8620918" y="10777590"/>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8" name="Linie"/>
          <p:cNvSpPr/>
          <p:nvPr userDrawn="1"/>
        </p:nvSpPr>
        <p:spPr>
          <a:xfrm>
            <a:off x="8620918" y="11679914"/>
            <a:ext cx="14007074" cy="1"/>
          </a:xfrm>
          <a:prstGeom prst="line">
            <a:avLst/>
          </a:prstGeom>
          <a:ln w="12700">
            <a:solidFill>
              <a:srgbClr val="C4C6C1"/>
            </a:solidFill>
            <a:miter lim="400000"/>
          </a:ln>
        </p:spPr>
        <p:txBody>
          <a:bodyPr lIns="50800" tIns="50800" rIns="50800" bIns="50800" anchor="ctr"/>
          <a:lstStyle/>
          <a:p>
            <a:pPr>
              <a:lnSpc>
                <a:spcPct val="120000"/>
              </a:lnSpc>
              <a:defRPr sz="2600" i="0" spc="0">
                <a:solidFill>
                  <a:srgbClr val="6E686F"/>
                </a:solidFill>
                <a:latin typeface="Open Sans"/>
                <a:ea typeface="Open Sans"/>
                <a:cs typeface="Open Sans"/>
                <a:sym typeface="Open Sans"/>
              </a:defRPr>
            </a:pPr>
            <a:endParaRPr dirty="0"/>
          </a:p>
        </p:txBody>
      </p:sp>
      <p:sp>
        <p:nvSpPr>
          <p:cNvPr id="9" name="위쪽 화살표 77"/>
          <p:cNvSpPr>
            <a:spLocks noGrp="1"/>
          </p:cNvSpPr>
          <p:nvPr>
            <p:ph type="body" sz="quarter" idx="20"/>
          </p:nvPr>
        </p:nvSpPr>
        <p:spPr>
          <a:xfrm>
            <a:off x="9724256" y="8486264"/>
            <a:ext cx="3900579" cy="3193024"/>
          </a:xfrm>
          <a:custGeom>
            <a:avLst/>
            <a:gdLst/>
            <a:ahLst/>
            <a:cxnLst>
              <a:cxn ang="0">
                <a:pos x="wd2" y="hd2"/>
              </a:cxn>
              <a:cxn ang="5400000">
                <a:pos x="wd2" y="hd2"/>
              </a:cxn>
              <a:cxn ang="10800000">
                <a:pos x="wd2" y="hd2"/>
              </a:cxn>
              <a:cxn ang="16200000">
                <a:pos x="wd2" y="hd2"/>
              </a:cxn>
            </a:cxnLst>
            <a:rect l="0" t="0" r="r" b="b"/>
            <a:pathLst>
              <a:path w="21600" h="21600" extrusionOk="0">
                <a:moveTo>
                  <a:pt x="0" y="13193"/>
                </a:moveTo>
                <a:lnTo>
                  <a:pt x="10800" y="0"/>
                </a:lnTo>
                <a:lnTo>
                  <a:pt x="21600" y="13193"/>
                </a:lnTo>
                <a:lnTo>
                  <a:pt x="17645" y="12334"/>
                </a:lnTo>
                <a:lnTo>
                  <a:pt x="17645" y="21600"/>
                </a:lnTo>
                <a:lnTo>
                  <a:pt x="3955" y="21600"/>
                </a:lnTo>
                <a:lnTo>
                  <a:pt x="3955" y="12334"/>
                </a:lnTo>
                <a:lnTo>
                  <a:pt x="0" y="13193"/>
                </a:lnTo>
                <a:close/>
              </a:path>
            </a:pathLst>
          </a:custGeom>
          <a:solidFill>
            <a:srgbClr val="C4C6C1"/>
          </a:solidFill>
          <a:effectLst>
            <a:outerShdw blurRad="63500" dist="92492" dir="5400000" rotWithShape="0">
              <a:srgbClr val="000000">
                <a:alpha val="9197"/>
              </a:srgbClr>
            </a:outerShdw>
          </a:effectLst>
        </p:spPr>
        <p:txBody>
          <a:bodyPr lIns="45719" tIns="45719" rIns="45719" bIns="45719">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0" name="위쪽 화살표 77"/>
          <p:cNvSpPr>
            <a:spLocks noGrp="1"/>
          </p:cNvSpPr>
          <p:nvPr>
            <p:ph type="body" sz="quarter" idx="21"/>
          </p:nvPr>
        </p:nvSpPr>
        <p:spPr>
          <a:xfrm>
            <a:off x="14077111" y="5819264"/>
            <a:ext cx="3900579" cy="5860024"/>
          </a:xfrm>
          <a:custGeom>
            <a:avLst/>
            <a:gdLst/>
            <a:ahLst/>
            <a:cxnLst>
              <a:cxn ang="0">
                <a:pos x="wd2" y="hd2"/>
              </a:cxn>
              <a:cxn ang="5400000">
                <a:pos x="wd2" y="hd2"/>
              </a:cxn>
              <a:cxn ang="10800000">
                <a:pos x="wd2" y="hd2"/>
              </a:cxn>
              <a:cxn ang="16200000">
                <a:pos x="wd2" y="hd2"/>
              </a:cxn>
            </a:cxnLst>
            <a:rect l="0" t="0" r="r" b="b"/>
            <a:pathLst>
              <a:path w="21600" h="21600" extrusionOk="0">
                <a:moveTo>
                  <a:pt x="0" y="7189"/>
                </a:moveTo>
                <a:lnTo>
                  <a:pt x="10800" y="0"/>
                </a:lnTo>
                <a:lnTo>
                  <a:pt x="21600" y="7189"/>
                </a:lnTo>
                <a:lnTo>
                  <a:pt x="17645" y="6721"/>
                </a:lnTo>
                <a:lnTo>
                  <a:pt x="17645" y="21600"/>
                </a:lnTo>
                <a:lnTo>
                  <a:pt x="3955" y="21600"/>
                </a:lnTo>
                <a:lnTo>
                  <a:pt x="3955" y="6721"/>
                </a:lnTo>
                <a:lnTo>
                  <a:pt x="0" y="7189"/>
                </a:lnTo>
                <a:close/>
              </a:path>
            </a:pathLst>
          </a:custGeom>
          <a:solidFill>
            <a:srgbClr val="C4C6C1"/>
          </a:solidFill>
          <a:effectLst>
            <a:outerShdw blurRad="63500" dist="92492" dir="5400000" rotWithShape="0">
              <a:srgbClr val="000000">
                <a:alpha val="9197"/>
              </a:srgbClr>
            </a:outerShdw>
          </a:effectLst>
        </p:spPr>
        <p:txBody>
          <a:bodyPr lIns="45719" tIns="45719" rIns="45719" bIns="45719">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1" name="위쪽 화살표 77"/>
          <p:cNvSpPr>
            <a:spLocks noGrp="1"/>
          </p:cNvSpPr>
          <p:nvPr>
            <p:ph type="body" sz="quarter" idx="22"/>
          </p:nvPr>
        </p:nvSpPr>
        <p:spPr>
          <a:xfrm>
            <a:off x="18429964" y="7216264"/>
            <a:ext cx="3900579" cy="4463024"/>
          </a:xfrm>
          <a:custGeom>
            <a:avLst/>
            <a:gdLst/>
            <a:ahLst/>
            <a:cxnLst>
              <a:cxn ang="0">
                <a:pos x="wd2" y="hd2"/>
              </a:cxn>
              <a:cxn ang="5400000">
                <a:pos x="wd2" y="hd2"/>
              </a:cxn>
              <a:cxn ang="10800000">
                <a:pos x="wd2" y="hd2"/>
              </a:cxn>
              <a:cxn ang="16200000">
                <a:pos x="wd2" y="hd2"/>
              </a:cxn>
            </a:cxnLst>
            <a:rect l="0" t="0" r="r" b="b"/>
            <a:pathLst>
              <a:path w="21600" h="21600" extrusionOk="0">
                <a:moveTo>
                  <a:pt x="0" y="9439"/>
                </a:moveTo>
                <a:lnTo>
                  <a:pt x="10800" y="0"/>
                </a:lnTo>
                <a:lnTo>
                  <a:pt x="21600" y="9439"/>
                </a:lnTo>
                <a:lnTo>
                  <a:pt x="17645" y="8824"/>
                </a:lnTo>
                <a:lnTo>
                  <a:pt x="17645" y="21600"/>
                </a:lnTo>
                <a:lnTo>
                  <a:pt x="3955" y="21600"/>
                </a:lnTo>
                <a:lnTo>
                  <a:pt x="3955" y="8824"/>
                </a:lnTo>
                <a:lnTo>
                  <a:pt x="0" y="9439"/>
                </a:lnTo>
                <a:close/>
              </a:path>
            </a:pathLst>
          </a:custGeom>
          <a:solidFill>
            <a:srgbClr val="C4C6C1"/>
          </a:solidFill>
          <a:effectLst>
            <a:outerShdw blurRad="63500" dist="92492" dir="5400000" rotWithShape="0">
              <a:srgbClr val="000000">
                <a:alpha val="9197"/>
              </a:srgbClr>
            </a:outerShdw>
          </a:effectLst>
        </p:spPr>
        <p:txBody>
          <a:bodyPr lIns="45719" tIns="45719" rIns="45719" bIns="45719">
            <a:noAutofit/>
          </a:bodyPr>
          <a:lstStyle/>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lang="de-DE" dirty="0"/>
          </a:p>
          <a:p>
            <a:pPr marL="0" indent="0">
              <a:lnSpc>
                <a:spcPct val="110000"/>
              </a:lnSpc>
              <a:spcBef>
                <a:spcPts val="0"/>
              </a:spcBef>
              <a:buSzTx/>
              <a:buNone/>
              <a:defRPr sz="2000" b="0" cap="none" spc="0">
                <a:solidFill>
                  <a:srgbClr val="6E686F"/>
                </a:solidFill>
                <a:latin typeface="Open Sans"/>
                <a:ea typeface="Open Sans"/>
                <a:cs typeface="Open Sans"/>
                <a:sym typeface="Open Sans"/>
              </a:defRPr>
            </a:pPr>
            <a:endParaRPr dirty="0"/>
          </a:p>
        </p:txBody>
      </p:sp>
      <p:sp>
        <p:nvSpPr>
          <p:cNvPr id="12" name="68%"/>
          <p:cNvSpPr>
            <a:spLocks noGrp="1"/>
          </p:cNvSpPr>
          <p:nvPr>
            <p:ph type="body" sz="quarter" idx="23"/>
          </p:nvPr>
        </p:nvSpPr>
        <p:spPr>
          <a:xfrm>
            <a:off x="14669822" y="4525514"/>
            <a:ext cx="2715155" cy="1290583"/>
          </a:xfrm>
          <a:prstGeom prst="rect">
            <a:avLst/>
          </a:prstGeom>
        </p:spPr>
        <p:txBody>
          <a:bodyPr lIns="48766" tIns="48766" rIns="48766" bIns="48766" anchor="ctr">
            <a:noAutofit/>
          </a:bodyPr>
          <a:lstStyle>
            <a:lvl1pPr marL="0" indent="0" algn="ctr">
              <a:lnSpc>
                <a:spcPts val="6800"/>
              </a:lnSpc>
              <a:spcBef>
                <a:spcPts val="0"/>
              </a:spcBef>
              <a:buSzTx/>
              <a:buNone/>
              <a:defRPr sz="7200" b="1" spc="-215"/>
            </a:lvl1pPr>
          </a:lstStyle>
          <a:p>
            <a:r>
              <a:rPr dirty="0"/>
              <a:t>68%</a:t>
            </a:r>
          </a:p>
        </p:txBody>
      </p:sp>
      <p:sp>
        <p:nvSpPr>
          <p:cNvPr id="13" name="32%"/>
          <p:cNvSpPr>
            <a:spLocks noGrp="1"/>
          </p:cNvSpPr>
          <p:nvPr>
            <p:ph type="body" sz="quarter" idx="24"/>
          </p:nvPr>
        </p:nvSpPr>
        <p:spPr>
          <a:xfrm>
            <a:off x="10316968" y="7166725"/>
            <a:ext cx="2715156" cy="1290583"/>
          </a:xfrm>
          <a:prstGeom prst="rect">
            <a:avLst/>
          </a:prstGeom>
        </p:spPr>
        <p:txBody>
          <a:bodyPr lIns="48766" tIns="48766" rIns="48766" bIns="48766" anchor="ctr">
            <a:noAutofit/>
          </a:bodyPr>
          <a:lstStyle>
            <a:lvl1pPr marL="0" indent="0" algn="ctr">
              <a:spcBef>
                <a:spcPts val="0"/>
              </a:spcBef>
              <a:buSzTx/>
              <a:buNone/>
              <a:defRPr sz="4800" b="1" spc="-144"/>
            </a:lvl1pPr>
          </a:lstStyle>
          <a:p>
            <a:r>
              <a:t>32%</a:t>
            </a:r>
          </a:p>
        </p:txBody>
      </p:sp>
      <p:sp>
        <p:nvSpPr>
          <p:cNvPr id="14" name="43%"/>
          <p:cNvSpPr>
            <a:spLocks noGrp="1"/>
          </p:cNvSpPr>
          <p:nvPr>
            <p:ph type="body" sz="quarter" idx="25"/>
          </p:nvPr>
        </p:nvSpPr>
        <p:spPr>
          <a:xfrm>
            <a:off x="19022677" y="5922514"/>
            <a:ext cx="2715156" cy="1290583"/>
          </a:xfrm>
          <a:prstGeom prst="rect">
            <a:avLst/>
          </a:prstGeom>
        </p:spPr>
        <p:txBody>
          <a:bodyPr lIns="48766" tIns="48766" rIns="48766" bIns="48766" anchor="ctr">
            <a:noAutofit/>
          </a:bodyPr>
          <a:lstStyle>
            <a:lvl1pPr marL="0" indent="0" algn="ctr">
              <a:spcBef>
                <a:spcPts val="0"/>
              </a:spcBef>
              <a:buSzTx/>
              <a:buNone/>
              <a:defRPr sz="4800" b="1" spc="-144"/>
            </a:lvl1pPr>
          </a:lstStyle>
          <a:p>
            <a:r>
              <a:t>43%</a:t>
            </a:r>
          </a:p>
        </p:txBody>
      </p:sp>
      <p:sp>
        <p:nvSpPr>
          <p:cNvPr id="17" name="Title 16"/>
          <p:cNvSpPr>
            <a:spLocks noGrp="1"/>
          </p:cNvSpPr>
          <p:nvPr>
            <p:ph type="title"/>
          </p:nvPr>
        </p:nvSpPr>
        <p:spPr/>
        <p:txBody>
          <a:bodyPr/>
          <a:lstStyle/>
          <a:p>
            <a:r>
              <a:rPr lang="en-US"/>
              <a:t>Click to edit Master title style</a:t>
            </a:r>
          </a:p>
        </p:txBody>
      </p:sp>
      <p:sp>
        <p:nvSpPr>
          <p:cNvPr id="18" name="Text Placeholder 4"/>
          <p:cNvSpPr>
            <a:spLocks noGrp="1"/>
          </p:cNvSpPr>
          <p:nvPr>
            <p:ph type="body" sz="quarter" idx="10"/>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9" name="Inhaltsplatzhalter 2"/>
          <p:cNvSpPr>
            <a:spLocks noGrp="1"/>
          </p:cNvSpPr>
          <p:nvPr>
            <p:ph sz="half" idx="26" hasCustomPrompt="1"/>
          </p:nvPr>
        </p:nvSpPr>
        <p:spPr>
          <a:xfrm>
            <a:off x="1676400" y="3233600"/>
            <a:ext cx="21029615"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20" name="Inhaltsplatzhalter 2"/>
          <p:cNvSpPr>
            <a:spLocks noGrp="1"/>
          </p:cNvSpPr>
          <p:nvPr>
            <p:ph sz="half" idx="1" hasCustomPrompt="1"/>
          </p:nvPr>
        </p:nvSpPr>
        <p:spPr>
          <a:xfrm flipH="1">
            <a:off x="1676390" y="4542050"/>
            <a:ext cx="6647079" cy="7912710"/>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21" name="Text Placeholder 5"/>
          <p:cNvSpPr>
            <a:spLocks noGrp="1"/>
          </p:cNvSpPr>
          <p:nvPr>
            <p:ph type="body" sz="quarter" idx="27" hasCustomPrompt="1"/>
          </p:nvPr>
        </p:nvSpPr>
        <p:spPr>
          <a:xfrm>
            <a:off x="1676401" y="12723264"/>
            <a:ext cx="21029615" cy="810448"/>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554252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 text w/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4"/>
          <p:cNvSpPr>
            <a:spLocks noGrp="1"/>
          </p:cNvSpPr>
          <p:nvPr>
            <p:ph type="body" sz="quarter" idx="14"/>
          </p:nvPr>
        </p:nvSpPr>
        <p:spPr>
          <a:xfrm>
            <a:off x="1879217" y="351768"/>
            <a:ext cx="5033962" cy="685800"/>
          </a:xfrm>
          <a:prstGeom prst="rect">
            <a:avLst/>
          </a:prstGeom>
        </p:spPr>
        <p:txBody>
          <a:bodyPr wrap="square" lIns="0" tIns="0" rIns="0" bIns="0" anchor="ctr" anchorCtr="0"/>
          <a:lstStyle>
            <a:lvl1pPr marL="0" indent="0" rtl="0">
              <a:buFontTx/>
              <a:buNone/>
              <a:defRPr sz="3000" b="0" i="0">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10" name="Inhaltsplatzhalter 2"/>
          <p:cNvSpPr>
            <a:spLocks noGrp="1"/>
          </p:cNvSpPr>
          <p:nvPr>
            <p:ph sz="half" idx="10" hasCustomPrompt="1"/>
          </p:nvPr>
        </p:nvSpPr>
        <p:spPr>
          <a:xfrm>
            <a:off x="1676399" y="3240673"/>
            <a:ext cx="21029613" cy="921916"/>
          </a:xfrm>
          <a:prstGeom prst="rect">
            <a:avLst/>
          </a:prstGeom>
        </p:spPr>
        <p:txBody>
          <a:bodyPr lIns="0" tIns="0" rIns="0" bIns="0"/>
          <a:lstStyle>
            <a:lvl1pPr marL="0" indent="0">
              <a:lnSpc>
                <a:spcPct val="100000"/>
              </a:lnSpc>
              <a:spcBef>
                <a:spcPts val="200"/>
              </a:spcBef>
              <a:buNone/>
              <a:defRPr sz="4800" b="0" i="0" cap="all" normalizeH="0" baseline="0">
                <a:solidFill>
                  <a:schemeClr val="bg2"/>
                </a:solidFill>
                <a:latin typeface="Helvetica" charset="0"/>
                <a:ea typeface="Helvetica" charset="0"/>
                <a:cs typeface="Helvetica" charset="0"/>
              </a:defRPr>
            </a:lvl1pPr>
            <a:lvl2pPr marL="914354" indent="0">
              <a:buNone/>
              <a:defRPr sz="4800" b="0" i="1">
                <a:solidFill>
                  <a:srgbClr val="6E686F"/>
                </a:solidFill>
                <a:latin typeface="Helvetica Neue UltraLight" charset="0"/>
                <a:ea typeface="Helvetica Neue UltraLight" charset="0"/>
                <a:cs typeface="Helvetica Neue UltraLight" charset="0"/>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Subhead text</a:t>
            </a:r>
          </a:p>
        </p:txBody>
      </p:sp>
      <p:sp>
        <p:nvSpPr>
          <p:cNvPr id="12" name="Inhaltsplatzhalter 2"/>
          <p:cNvSpPr>
            <a:spLocks noGrp="1"/>
          </p:cNvSpPr>
          <p:nvPr>
            <p:ph sz="half" idx="1" hasCustomPrompt="1"/>
          </p:nvPr>
        </p:nvSpPr>
        <p:spPr>
          <a:xfrm flipH="1">
            <a:off x="1676393" y="4714875"/>
            <a:ext cx="6638931"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3" name="Inhaltsplatzhalter 2"/>
          <p:cNvSpPr>
            <a:spLocks noGrp="1"/>
          </p:cNvSpPr>
          <p:nvPr>
            <p:ph sz="half" idx="15" hasCustomPrompt="1"/>
          </p:nvPr>
        </p:nvSpPr>
        <p:spPr>
          <a:xfrm flipH="1">
            <a:off x="8871739" y="4714875"/>
            <a:ext cx="6638931"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4" name="Inhaltsplatzhalter 2"/>
          <p:cNvSpPr>
            <a:spLocks noGrp="1"/>
          </p:cNvSpPr>
          <p:nvPr>
            <p:ph sz="half" idx="16" hasCustomPrompt="1"/>
          </p:nvPr>
        </p:nvSpPr>
        <p:spPr>
          <a:xfrm flipH="1">
            <a:off x="16067081" y="4714875"/>
            <a:ext cx="6638931" cy="7456104"/>
          </a:xfrm>
          <a:prstGeom prst="rect">
            <a:avLst/>
          </a:prstGeom>
        </p:spPr>
        <p:txBody>
          <a:bodyPr lIns="0" tIns="0" rIns="0" bIns="0"/>
          <a:lstStyle>
            <a:lvl1pPr marL="0" indent="0" rtl="0">
              <a:lnSpc>
                <a:spcPct val="100000"/>
              </a:lnSpc>
              <a:spcBef>
                <a:spcPts val="200"/>
              </a:spcBef>
              <a:buNone/>
              <a:defRPr sz="2600" b="0" i="0" baseline="0">
                <a:solidFill>
                  <a:schemeClr val="tx1"/>
                </a:solidFill>
                <a:latin typeface="Helvetica" charset="0"/>
                <a:ea typeface="Helvetica" charset="0"/>
                <a:cs typeface="Helvetica" charset="0"/>
              </a:defRPr>
            </a:lvl1pPr>
            <a:lvl2pPr marL="914354" indent="0">
              <a:buNone/>
              <a:defRPr sz="2000">
                <a:solidFill>
                  <a:srgbClr val="6E686F"/>
                </a:solidFill>
              </a:defRPr>
            </a:lvl2pPr>
            <a:lvl3pPr>
              <a:defRPr>
                <a:solidFill>
                  <a:srgbClr val="6E686F"/>
                </a:solidFill>
              </a:defRPr>
            </a:lvl3pPr>
            <a:lvl4pPr>
              <a:defRPr>
                <a:solidFill>
                  <a:srgbClr val="6E686F"/>
                </a:solidFill>
              </a:defRPr>
            </a:lvl4pPr>
            <a:lvl5pPr>
              <a:defRPr>
                <a:solidFill>
                  <a:srgbClr val="6E686F"/>
                </a:solidFill>
              </a:defRPr>
            </a:lvl5pPr>
          </a:lstStyle>
          <a:p>
            <a:pPr lvl="0"/>
            <a:r>
              <a:rPr lang="en-US" noProof="0" dirty="0"/>
              <a:t>Body copy</a:t>
            </a:r>
          </a:p>
        </p:txBody>
      </p:sp>
      <p:sp>
        <p:nvSpPr>
          <p:cNvPr id="15" name="Text Placeholder 5"/>
          <p:cNvSpPr>
            <a:spLocks noGrp="1"/>
          </p:cNvSpPr>
          <p:nvPr>
            <p:ph type="body" sz="quarter" idx="19" hasCustomPrompt="1"/>
          </p:nvPr>
        </p:nvSpPr>
        <p:spPr>
          <a:xfrm>
            <a:off x="1676400" y="12723265"/>
            <a:ext cx="21029612" cy="571500"/>
          </a:xfrm>
          <a:prstGeom prst="rect">
            <a:avLst/>
          </a:prstGeom>
        </p:spPr>
        <p:txBody>
          <a:bodyPr/>
          <a:lstStyle>
            <a:lvl1pPr marL="0" indent="0">
              <a:lnSpc>
                <a:spcPct val="100000"/>
              </a:lnSpc>
              <a:buFontTx/>
              <a:buNone/>
              <a:defRPr sz="1800" baseline="0">
                <a:solidFill>
                  <a:schemeClr val="tx1">
                    <a:lumMod val="85000"/>
                    <a:lumOff val="15000"/>
                  </a:schemeClr>
                </a:solidFill>
              </a:defRPr>
            </a:lvl1pPr>
            <a:lvl2pPr marL="914354" indent="0">
              <a:lnSpc>
                <a:spcPct val="100000"/>
              </a:lnSpc>
              <a:buFontTx/>
              <a:buNone/>
              <a:defRPr sz="2400" baseline="0"/>
            </a:lvl2pPr>
            <a:lvl3pPr marL="1828709" indent="0">
              <a:lnSpc>
                <a:spcPct val="100000"/>
              </a:lnSpc>
              <a:buFontTx/>
              <a:buNone/>
              <a:defRPr sz="2400" baseline="0"/>
            </a:lvl3pPr>
            <a:lvl4pPr marL="2743063" indent="0">
              <a:lnSpc>
                <a:spcPct val="100000"/>
              </a:lnSpc>
              <a:buFontTx/>
              <a:buNone/>
              <a:defRPr sz="2400" baseline="0"/>
            </a:lvl4pPr>
            <a:lvl5pPr marL="3657417" indent="0">
              <a:lnSpc>
                <a:spcPct val="100000"/>
              </a:lnSpc>
              <a:buFontTx/>
              <a:buNone/>
              <a:defRPr sz="2400" baseline="0"/>
            </a:lvl5pPr>
          </a:lstStyle>
          <a:p>
            <a:pPr lvl="0"/>
            <a:r>
              <a:rPr lang="en-US" dirty="0"/>
              <a:t>Click to insert source line</a:t>
            </a:r>
          </a:p>
        </p:txBody>
      </p:sp>
    </p:spTree>
    <p:extLst>
      <p:ext uri="{BB962C8B-B14F-4D97-AF65-F5344CB8AC3E}">
        <p14:creationId xmlns:p14="http://schemas.microsoft.com/office/powerpoint/2010/main" val="10497953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extLst>
      <p:ext uri="{BB962C8B-B14F-4D97-AF65-F5344CB8AC3E}">
        <p14:creationId xmlns:p14="http://schemas.microsoft.com/office/powerpoint/2010/main" val="1081324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ext Placeholder 4"/>
          <p:cNvSpPr txBox="1">
            <a:spLocks/>
          </p:cNvSpPr>
          <p:nvPr userDrawn="1"/>
        </p:nvSpPr>
        <p:spPr>
          <a:xfrm>
            <a:off x="2031617" y="504168"/>
            <a:ext cx="5033962" cy="685800"/>
          </a:xfrm>
          <a:prstGeom prst="rect">
            <a:avLst/>
          </a:prstGeom>
        </p:spPr>
        <p:txBody>
          <a:bodyPr wrap="square" lIns="0" tIns="0" rIns="0" bIns="0" anchor="ctr" anchorCtr="0"/>
          <a:lstStyle>
            <a:lvl1pPr marL="0" indent="0" algn="l" defTabSz="914400" rtl="0" eaLnBrk="1" latinLnBrk="0" hangingPunct="1">
              <a:lnSpc>
                <a:spcPct val="90000"/>
              </a:lnSpc>
              <a:spcBef>
                <a:spcPts val="1000"/>
              </a:spcBef>
              <a:buFontTx/>
              <a:buNone/>
              <a:defRPr sz="3000" b="0" i="0" kern="1200">
                <a:solidFill>
                  <a:schemeClr val="tx1"/>
                </a:solidFill>
                <a:latin typeface="Helvetica Light" charset="0"/>
                <a:ea typeface="Helvetica Light" charset="0"/>
                <a:cs typeface="Helvetica Light" charset="0"/>
              </a:defRPr>
            </a:lvl1pPr>
            <a:lvl2pPr marL="914354"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1828709"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3pPr>
            <a:lvl4pPr marL="2743063"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4pPr>
            <a:lvl5pPr marL="3657417"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endParaRPr>
          </a:p>
        </p:txBody>
      </p:sp>
      <p:sp>
        <p:nvSpPr>
          <p:cNvPr id="24"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 name="Title 11"/>
          <p:cNvSpPr>
            <a:spLocks noGrp="1"/>
          </p:cNvSpPr>
          <p:nvPr>
            <p:ph type="title"/>
          </p:nvPr>
        </p:nvSpPr>
        <p:spPr>
          <a:xfrm>
            <a:off x="1676400" y="1387366"/>
            <a:ext cx="21029613" cy="1765738"/>
          </a:xfrm>
          <a:prstGeom prst="rect">
            <a:avLst/>
          </a:prstGeom>
        </p:spPr>
        <p:txBody>
          <a:bodyPr/>
          <a:lstStyle>
            <a:lvl1pPr>
              <a:defRPr sz="8800" b="1" i="0">
                <a:latin typeface="Helvetica" charset="0"/>
                <a:ea typeface="Helvetica" charset="0"/>
                <a:cs typeface="Helvetica" charset="0"/>
              </a:defRPr>
            </a:lvl1pPr>
          </a:lstStyle>
          <a:p>
            <a:r>
              <a:rPr lang="en-US"/>
              <a:t>Click to edit Master title style</a:t>
            </a:r>
          </a:p>
        </p:txBody>
      </p:sp>
    </p:spTree>
    <p:extLst>
      <p:ext uri="{BB962C8B-B14F-4D97-AF65-F5344CB8AC3E}">
        <p14:creationId xmlns:p14="http://schemas.microsoft.com/office/powerpoint/2010/main" val="18160153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Text Placeholder 4"/>
          <p:cNvSpPr txBox="1">
            <a:spLocks/>
          </p:cNvSpPr>
          <p:nvPr userDrawn="1"/>
        </p:nvSpPr>
        <p:spPr>
          <a:xfrm>
            <a:off x="2031617" y="504168"/>
            <a:ext cx="5033962" cy="685800"/>
          </a:xfrm>
          <a:prstGeom prst="rect">
            <a:avLst/>
          </a:prstGeom>
        </p:spPr>
        <p:txBody>
          <a:bodyPr wrap="square" lIns="0" tIns="0" rIns="0" bIns="0" anchor="ctr" anchorCtr="0"/>
          <a:lstStyle>
            <a:lvl1pPr marL="0" indent="0" algn="l" defTabSz="914400" rtl="0" eaLnBrk="1" latinLnBrk="0" hangingPunct="1">
              <a:lnSpc>
                <a:spcPct val="90000"/>
              </a:lnSpc>
              <a:spcBef>
                <a:spcPts val="1000"/>
              </a:spcBef>
              <a:buFontTx/>
              <a:buNone/>
              <a:defRPr sz="3000" b="0" i="0" kern="1200">
                <a:solidFill>
                  <a:schemeClr val="tx1"/>
                </a:solidFill>
                <a:latin typeface="Helvetica Light" charset="0"/>
                <a:ea typeface="Helvetica Light" charset="0"/>
                <a:cs typeface="Helvetica Light" charset="0"/>
              </a:defRPr>
            </a:lvl1pPr>
            <a:lvl2pPr marL="914354"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1828709"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3pPr>
            <a:lvl4pPr marL="2743063"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4pPr>
            <a:lvl5pPr marL="3657417"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endParaRPr>
          </a:p>
        </p:txBody>
      </p:sp>
      <p:sp>
        <p:nvSpPr>
          <p:cNvPr id="24"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 name="Title 2"/>
          <p:cNvSpPr>
            <a:spLocks noGrp="1"/>
          </p:cNvSpPr>
          <p:nvPr>
            <p:ph type="title"/>
          </p:nvPr>
        </p:nvSpPr>
        <p:spPr>
          <a:xfrm>
            <a:off x="1676400" y="1387365"/>
            <a:ext cx="21029613" cy="10985609"/>
          </a:xfrm>
          <a:prstGeom prst="rect">
            <a:avLst/>
          </a:prstGeom>
        </p:spPr>
        <p:txBody>
          <a:bodyPr anchor="ctr" anchorCtr="1"/>
          <a:lstStyle>
            <a:lvl1pPr>
              <a:defRPr sz="8800" b="1" i="0">
                <a:latin typeface="Helvetica" charset="0"/>
                <a:ea typeface="Helvetica" charset="0"/>
                <a:cs typeface="Helvetica" charset="0"/>
              </a:defRPr>
            </a:lvl1pPr>
          </a:lstStyle>
          <a:p>
            <a:r>
              <a:rPr lang="en-US" dirty="0"/>
              <a:t>Click to edit Master title style</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ext Placeholder 4"/>
          <p:cNvSpPr txBox="1">
            <a:spLocks/>
          </p:cNvSpPr>
          <p:nvPr userDrawn="1"/>
        </p:nvSpPr>
        <p:spPr>
          <a:xfrm>
            <a:off x="2031617" y="504168"/>
            <a:ext cx="5033962" cy="685800"/>
          </a:xfrm>
          <a:prstGeom prst="rect">
            <a:avLst/>
          </a:prstGeom>
        </p:spPr>
        <p:txBody>
          <a:bodyPr wrap="square" lIns="0" tIns="0" rIns="0" bIns="0" anchor="ctr" anchorCtr="0"/>
          <a:lstStyle>
            <a:lvl1pPr marL="0" indent="0" algn="l" defTabSz="914400" rtl="0" eaLnBrk="1" latinLnBrk="0" hangingPunct="1">
              <a:lnSpc>
                <a:spcPct val="90000"/>
              </a:lnSpc>
              <a:spcBef>
                <a:spcPts val="1000"/>
              </a:spcBef>
              <a:buFontTx/>
              <a:buNone/>
              <a:defRPr sz="3000" b="0" i="0" kern="1200">
                <a:solidFill>
                  <a:schemeClr val="tx1"/>
                </a:solidFill>
                <a:latin typeface="Helvetica Light" charset="0"/>
                <a:ea typeface="Helvetica Light" charset="0"/>
                <a:cs typeface="Helvetica Light" charset="0"/>
              </a:defRPr>
            </a:lvl1pPr>
            <a:lvl2pPr marL="914354"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1828709"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3pPr>
            <a:lvl4pPr marL="2743063"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4pPr>
            <a:lvl5pPr marL="3657417"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endParaRPr>
          </a:p>
        </p:txBody>
      </p:sp>
      <p:sp>
        <p:nvSpPr>
          <p:cNvPr id="24"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 name="Title 11"/>
          <p:cNvSpPr>
            <a:spLocks noGrp="1"/>
          </p:cNvSpPr>
          <p:nvPr>
            <p:ph type="title"/>
          </p:nvPr>
        </p:nvSpPr>
        <p:spPr>
          <a:xfrm>
            <a:off x="1676400" y="1387366"/>
            <a:ext cx="21029613" cy="1765738"/>
          </a:xfrm>
          <a:prstGeom prst="rect">
            <a:avLst/>
          </a:prstGeom>
        </p:spPr>
        <p:txBody>
          <a:bodyPr/>
          <a:lstStyle>
            <a:lvl1pPr>
              <a:defRPr sz="8800" b="1" i="0">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Text Placeholder 4"/>
          <p:cNvSpPr txBox="1">
            <a:spLocks/>
          </p:cNvSpPr>
          <p:nvPr userDrawn="1"/>
        </p:nvSpPr>
        <p:spPr>
          <a:xfrm>
            <a:off x="2031617" y="504168"/>
            <a:ext cx="5033962" cy="685800"/>
          </a:xfrm>
          <a:prstGeom prst="rect">
            <a:avLst/>
          </a:prstGeom>
        </p:spPr>
        <p:txBody>
          <a:bodyPr wrap="square" lIns="0" tIns="0" rIns="0" bIns="0" anchor="ctr" anchorCtr="0"/>
          <a:lstStyle>
            <a:lvl1pPr marL="0" indent="0" algn="l" defTabSz="914400" rtl="0" eaLnBrk="1" latinLnBrk="0" hangingPunct="1">
              <a:lnSpc>
                <a:spcPct val="90000"/>
              </a:lnSpc>
              <a:spcBef>
                <a:spcPts val="1000"/>
              </a:spcBef>
              <a:buFontTx/>
              <a:buNone/>
              <a:defRPr sz="3000" b="0" i="0" kern="1200">
                <a:solidFill>
                  <a:schemeClr val="tx1"/>
                </a:solidFill>
                <a:latin typeface="Helvetica Light" charset="0"/>
                <a:ea typeface="Helvetica Light" charset="0"/>
                <a:cs typeface="Helvetica Light" charset="0"/>
              </a:defRPr>
            </a:lvl1pPr>
            <a:lvl2pPr marL="914354"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1828709"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3pPr>
            <a:lvl4pPr marL="2743063"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4pPr>
            <a:lvl5pPr marL="3657417"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endParaRPr>
          </a:p>
        </p:txBody>
      </p:sp>
      <p:sp>
        <p:nvSpPr>
          <p:cNvPr id="24"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 name="Title 2"/>
          <p:cNvSpPr>
            <a:spLocks noGrp="1"/>
          </p:cNvSpPr>
          <p:nvPr>
            <p:ph type="title"/>
          </p:nvPr>
        </p:nvSpPr>
        <p:spPr>
          <a:xfrm>
            <a:off x="1676400" y="1387365"/>
            <a:ext cx="21029613" cy="10985609"/>
          </a:xfrm>
          <a:prstGeom prst="rect">
            <a:avLst/>
          </a:prstGeom>
        </p:spPr>
        <p:txBody>
          <a:bodyPr anchor="ctr" anchorCtr="1"/>
          <a:lstStyle>
            <a:lvl1pPr algn="ctr">
              <a:defRPr sz="8800" b="1" i="0">
                <a:latin typeface="Helvetica" charset="0"/>
                <a:ea typeface="Helvetica" charset="0"/>
                <a:cs typeface="Helvetica" charset="0"/>
              </a:defRPr>
            </a:lvl1pPr>
          </a:lstStyle>
          <a:p>
            <a:r>
              <a:rPr lang="en-US" dirty="0"/>
              <a:t>Click to edit Master title style</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ext Placeholder 4"/>
          <p:cNvSpPr txBox="1">
            <a:spLocks/>
          </p:cNvSpPr>
          <p:nvPr userDrawn="1"/>
        </p:nvSpPr>
        <p:spPr>
          <a:xfrm>
            <a:off x="2031617" y="504168"/>
            <a:ext cx="5033962" cy="685800"/>
          </a:xfrm>
          <a:prstGeom prst="rect">
            <a:avLst/>
          </a:prstGeom>
        </p:spPr>
        <p:txBody>
          <a:bodyPr wrap="square" lIns="0" tIns="0" rIns="0" bIns="0" anchor="ctr" anchorCtr="0"/>
          <a:lstStyle>
            <a:lvl1pPr marL="0" indent="0" algn="l" defTabSz="914400" rtl="0" eaLnBrk="1" latinLnBrk="0" hangingPunct="1">
              <a:lnSpc>
                <a:spcPct val="90000"/>
              </a:lnSpc>
              <a:spcBef>
                <a:spcPts val="1000"/>
              </a:spcBef>
              <a:buFontTx/>
              <a:buNone/>
              <a:defRPr sz="3000" b="0" i="0" kern="1200">
                <a:solidFill>
                  <a:schemeClr val="tx1"/>
                </a:solidFill>
                <a:latin typeface="Helvetica Light" charset="0"/>
                <a:ea typeface="Helvetica Light" charset="0"/>
                <a:cs typeface="Helvetica Light" charset="0"/>
              </a:defRPr>
            </a:lvl1pPr>
            <a:lvl2pPr marL="914354"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1828709"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3pPr>
            <a:lvl4pPr marL="2743063"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4pPr>
            <a:lvl5pPr marL="3657417"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endParaRPr>
          </a:p>
        </p:txBody>
      </p:sp>
      <p:sp>
        <p:nvSpPr>
          <p:cNvPr id="24"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 name="Title 11"/>
          <p:cNvSpPr>
            <a:spLocks noGrp="1"/>
          </p:cNvSpPr>
          <p:nvPr>
            <p:ph type="title"/>
          </p:nvPr>
        </p:nvSpPr>
        <p:spPr>
          <a:xfrm>
            <a:off x="1676400" y="1387366"/>
            <a:ext cx="21029613" cy="1765738"/>
          </a:xfrm>
          <a:prstGeom prst="rect">
            <a:avLst/>
          </a:prstGeom>
        </p:spPr>
        <p:txBody>
          <a:bodyPr/>
          <a:lstStyle>
            <a:lvl1pPr>
              <a:defRPr sz="8800" b="1" i="0">
                <a:latin typeface="Helvetica" charset="0"/>
                <a:ea typeface="Helvetica" charset="0"/>
                <a:cs typeface="Helvetica" charset="0"/>
              </a:defRPr>
            </a:lvl1pPr>
          </a:lstStyle>
          <a:p>
            <a:r>
              <a:rPr lang="en-US"/>
              <a:t>Click to edit Master title style</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Text Placeholder 4"/>
          <p:cNvSpPr txBox="1">
            <a:spLocks/>
          </p:cNvSpPr>
          <p:nvPr userDrawn="1"/>
        </p:nvSpPr>
        <p:spPr>
          <a:xfrm>
            <a:off x="2031617" y="504168"/>
            <a:ext cx="5033962" cy="685800"/>
          </a:xfrm>
          <a:prstGeom prst="rect">
            <a:avLst/>
          </a:prstGeom>
        </p:spPr>
        <p:txBody>
          <a:bodyPr wrap="square" lIns="0" tIns="0" rIns="0" bIns="0" anchor="ctr" anchorCtr="0"/>
          <a:lstStyle>
            <a:lvl1pPr marL="0" indent="0" algn="l" defTabSz="914400" rtl="0" eaLnBrk="1" latinLnBrk="0" hangingPunct="1">
              <a:lnSpc>
                <a:spcPct val="90000"/>
              </a:lnSpc>
              <a:spcBef>
                <a:spcPts val="1000"/>
              </a:spcBef>
              <a:buFontTx/>
              <a:buNone/>
              <a:defRPr sz="3000" b="0" i="0" kern="1200">
                <a:solidFill>
                  <a:schemeClr val="tx1"/>
                </a:solidFill>
                <a:latin typeface="Helvetica Light" charset="0"/>
                <a:ea typeface="Helvetica Light" charset="0"/>
                <a:cs typeface="Helvetica Light" charset="0"/>
              </a:defRPr>
            </a:lvl1pPr>
            <a:lvl2pPr marL="914354"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2pPr>
            <a:lvl3pPr marL="1828709"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3pPr>
            <a:lvl4pPr marL="2743063"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4pPr>
            <a:lvl5pPr marL="3657417" indent="0" algn="l" defTabSz="914400" rtl="0" eaLnBrk="1" latinLnBrk="0" hangingPunct="1">
              <a:lnSpc>
                <a:spcPct val="90000"/>
              </a:lnSpc>
              <a:spcBef>
                <a:spcPts val="500"/>
              </a:spcBef>
              <a:buFontTx/>
              <a:buNone/>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000" b="0" i="0" u="none" strike="noStrike" kern="1200" cap="none" spc="0" normalizeH="0" baseline="0" noProof="0" dirty="0">
              <a:ln>
                <a:noFill/>
              </a:ln>
              <a:solidFill>
                <a:schemeClr val="tx1"/>
              </a:solidFill>
              <a:effectLst/>
              <a:uLnTx/>
              <a:uFillTx/>
              <a:latin typeface="Helvetica Light" charset="0"/>
              <a:ea typeface="Helvetica Light" charset="0"/>
              <a:cs typeface="Helvetica Light" charset="0"/>
            </a:endParaRPr>
          </a:p>
        </p:txBody>
      </p:sp>
      <p:sp>
        <p:nvSpPr>
          <p:cNvPr id="24" name="Text Placeholder 4"/>
          <p:cNvSpPr>
            <a:spLocks noGrp="1"/>
          </p:cNvSpPr>
          <p:nvPr>
            <p:ph type="body" sz="quarter" idx="10"/>
          </p:nvPr>
        </p:nvSpPr>
        <p:spPr>
          <a:xfrm>
            <a:off x="1879216" y="351768"/>
            <a:ext cx="8588863" cy="685800"/>
          </a:xfrm>
          <a:prstGeom prst="rect">
            <a:avLst/>
          </a:prstGeom>
        </p:spPr>
        <p:txBody>
          <a:bodyPr wrap="square" lIns="0" tIns="0" rIns="0" bIns="0" anchor="ctr" anchorCtr="0"/>
          <a:lstStyle>
            <a:lvl1pPr marL="0" indent="0" rtl="0">
              <a:buFontTx/>
              <a:buNone/>
              <a:defRPr sz="3000" b="0" i="0">
                <a:solidFill>
                  <a:schemeClr val="tx1"/>
                </a:solidFill>
                <a:latin typeface="Helvetica Light" charset="0"/>
                <a:ea typeface="Helvetica Light" charset="0"/>
                <a:cs typeface="Helvetica Light" charset="0"/>
              </a:defRPr>
            </a:lvl1pPr>
            <a:lvl2pPr marL="914354" indent="0" rtl="0">
              <a:buFontTx/>
              <a:buNone/>
              <a:defRPr sz="2800"/>
            </a:lvl2pPr>
            <a:lvl3pPr marL="1828709" indent="0" rtl="0">
              <a:buFontTx/>
              <a:buNone/>
              <a:defRPr sz="2800"/>
            </a:lvl3pPr>
            <a:lvl4pPr marL="2743063" indent="0" rtl="0">
              <a:buFontTx/>
              <a:buNone/>
              <a:defRPr sz="2800"/>
            </a:lvl4pPr>
            <a:lvl5pPr marL="3657417" indent="0" rtl="0">
              <a:buFontTx/>
              <a:buNone/>
              <a:defRPr sz="2800"/>
            </a:lvl5pPr>
          </a:lstStyle>
          <a:p>
            <a:pPr lvl="0"/>
            <a:endParaRPr lang="en-US" dirty="0"/>
          </a:p>
        </p:txBody>
      </p:sp>
      <p:sp>
        <p:nvSpPr>
          <p:cNvPr id="5" name="Title 2"/>
          <p:cNvSpPr>
            <a:spLocks noGrp="1"/>
          </p:cNvSpPr>
          <p:nvPr>
            <p:ph type="title"/>
          </p:nvPr>
        </p:nvSpPr>
        <p:spPr>
          <a:xfrm>
            <a:off x="1676400" y="1387365"/>
            <a:ext cx="21029613" cy="10985609"/>
          </a:xfrm>
          <a:prstGeom prst="rect">
            <a:avLst/>
          </a:prstGeom>
        </p:spPr>
        <p:txBody>
          <a:bodyPr anchor="ctr" anchorCtr="1"/>
          <a:lstStyle>
            <a:lvl1pPr>
              <a:defRPr sz="8800" b="1" i="0">
                <a:latin typeface="Helvetica" charset="0"/>
                <a:ea typeface="Helvetica" charset="0"/>
                <a:cs typeface="Helvetica"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6.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0" y="0"/>
            <a:ext cx="24382413" cy="13715107"/>
          </a:xfrm>
          <a:prstGeom prst="rect">
            <a:avLst/>
          </a:prstGeom>
        </p:spPr>
      </p:pic>
      <p:sp>
        <p:nvSpPr>
          <p:cNvPr id="12" name="Title Placeholder 11"/>
          <p:cNvSpPr>
            <a:spLocks noGrp="1"/>
          </p:cNvSpPr>
          <p:nvPr>
            <p:ph type="title"/>
          </p:nvPr>
        </p:nvSpPr>
        <p:spPr>
          <a:xfrm>
            <a:off x="1676400" y="1387366"/>
            <a:ext cx="21029613" cy="1765738"/>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19914800"/>
      </p:ext>
    </p:extLst>
  </p:cSld>
  <p:clrMap bg1="lt1" tx1="dk1" bg2="lt2" tx2="dk2" accent1="accent1" accent2="accent2" accent3="accent3" accent4="accent4" accent5="accent5" accent6="accent6" hlink="hlink" folHlink="folHlink"/>
  <p:sldLayoutIdLst>
    <p:sldLayoutId id="2147483798" r:id="rId1"/>
    <p:sldLayoutId id="2147483797" r:id="rId2"/>
    <p:sldLayoutId id="2147483839" r:id="rId3"/>
    <p:sldLayoutId id="2147483840" r:id="rId4"/>
    <p:sldLayoutId id="2147483661" r:id="rId5"/>
    <p:sldLayoutId id="2147483742" r:id="rId6"/>
    <p:sldLayoutId id="2147483774" r:id="rId7"/>
    <p:sldLayoutId id="2147483775" r:id="rId8"/>
    <p:sldLayoutId id="2147483777" r:id="rId9"/>
    <p:sldLayoutId id="2147483778" r:id="rId10"/>
    <p:sldLayoutId id="2147483776" r:id="rId11"/>
    <p:sldLayoutId id="2147483780" r:id="rId12"/>
    <p:sldLayoutId id="2147483781" r:id="rId13"/>
    <p:sldLayoutId id="2147483783" r:id="rId14"/>
    <p:sldLayoutId id="2147483785" r:id="rId15"/>
    <p:sldLayoutId id="2147483784" r:id="rId16"/>
    <p:sldLayoutId id="2147483786" r:id="rId17"/>
    <p:sldLayoutId id="2147483787" r:id="rId18"/>
    <p:sldLayoutId id="2147483788" r:id="rId19"/>
    <p:sldLayoutId id="2147483662" r:id="rId20"/>
    <p:sldLayoutId id="2147483663" r:id="rId21"/>
    <p:sldLayoutId id="2147483666" r:id="rId22"/>
    <p:sldLayoutId id="2147483792" r:id="rId23"/>
    <p:sldLayoutId id="2147483668" r:id="rId24"/>
    <p:sldLayoutId id="2147483793" r:id="rId25"/>
    <p:sldLayoutId id="2147483673" r:id="rId26"/>
    <p:sldLayoutId id="2147483675" r:id="rId27"/>
    <p:sldLayoutId id="2147483669" r:id="rId28"/>
    <p:sldLayoutId id="2147483841" r:id="rId29"/>
    <p:sldLayoutId id="2147483794" r:id="rId30"/>
    <p:sldLayoutId id="2147483676" r:id="rId31"/>
    <p:sldLayoutId id="2147483684" r:id="rId32"/>
    <p:sldLayoutId id="2147483683" r:id="rId33"/>
    <p:sldLayoutId id="2147483689" r:id="rId34"/>
    <p:sldLayoutId id="2147483701" r:id="rId35"/>
    <p:sldLayoutId id="2147483702" r:id="rId36"/>
    <p:sldLayoutId id="2147483677" r:id="rId37"/>
    <p:sldLayoutId id="2147483679" r:id="rId38"/>
    <p:sldLayoutId id="2147483682" r:id="rId39"/>
    <p:sldLayoutId id="2147483681" r:id="rId40"/>
    <p:sldLayoutId id="2147483688" r:id="rId41"/>
    <p:sldLayoutId id="2147483690" r:id="rId42"/>
    <p:sldLayoutId id="2147483691" r:id="rId43"/>
    <p:sldLayoutId id="2147483692" r:id="rId44"/>
    <p:sldLayoutId id="2147483693" r:id="rId45"/>
    <p:sldLayoutId id="2147483695" r:id="rId46"/>
    <p:sldLayoutId id="2147483698" r:id="rId47"/>
    <p:sldLayoutId id="2147483699" r:id="rId48"/>
    <p:sldLayoutId id="2147483700" r:id="rId49"/>
    <p:sldLayoutId id="2147483703" r:id="rId50"/>
    <p:sldLayoutId id="2147483704" r:id="rId51"/>
    <p:sldLayoutId id="2147483705" r:id="rId52"/>
    <p:sldLayoutId id="2147483707" r:id="rId53"/>
    <p:sldLayoutId id="2147483708" r:id="rId54"/>
    <p:sldLayoutId id="2147483709" r:id="rId55"/>
    <p:sldLayoutId id="2147483710" r:id="rId56"/>
    <p:sldLayoutId id="2147483711" r:id="rId57"/>
    <p:sldLayoutId id="2147483712" r:id="rId58"/>
    <p:sldLayoutId id="2147483713" r:id="rId59"/>
    <p:sldLayoutId id="2147483715" r:id="rId60"/>
    <p:sldLayoutId id="2147483716" r:id="rId61"/>
    <p:sldLayoutId id="2147483717" r:id="rId62"/>
    <p:sldLayoutId id="2147483718" r:id="rId63"/>
    <p:sldLayoutId id="2147483719" r:id="rId64"/>
    <p:sldLayoutId id="2147483720" r:id="rId65"/>
    <p:sldLayoutId id="2147483721" r:id="rId66"/>
    <p:sldLayoutId id="2147483722" r:id="rId67"/>
    <p:sldLayoutId id="2147483723" r:id="rId68"/>
    <p:sldLayoutId id="2147483724" r:id="rId69"/>
    <p:sldLayoutId id="2147483725" r:id="rId70"/>
    <p:sldLayoutId id="2147483728" r:id="rId71"/>
    <p:sldLayoutId id="2147483729" r:id="rId72"/>
    <p:sldLayoutId id="2147483731" r:id="rId73"/>
    <p:sldLayoutId id="2147483732" r:id="rId74"/>
    <p:sldLayoutId id="2147483733" r:id="rId75"/>
    <p:sldLayoutId id="2147483734" r:id="rId76"/>
    <p:sldLayoutId id="2147483735" r:id="rId77"/>
    <p:sldLayoutId id="2147483745" r:id="rId78"/>
    <p:sldLayoutId id="2147483746" r:id="rId79"/>
    <p:sldLayoutId id="2147483747" r:id="rId80"/>
    <p:sldLayoutId id="2147483748" r:id="rId81"/>
    <p:sldLayoutId id="2147483749" r:id="rId82"/>
    <p:sldLayoutId id="2147483751" r:id="rId83"/>
    <p:sldLayoutId id="2147483753" r:id="rId84"/>
    <p:sldLayoutId id="2147483754" r:id="rId85"/>
    <p:sldLayoutId id="2147483757" r:id="rId86"/>
    <p:sldLayoutId id="2147483758" r:id="rId87"/>
    <p:sldLayoutId id="2147483759" r:id="rId88"/>
    <p:sldLayoutId id="2147483760" r:id="rId89"/>
  </p:sldLayoutIdLst>
  <p:txStyles>
    <p:titleStyle>
      <a:lvl1pPr algn="l" defTabSz="1828709" rtl="0" eaLnBrk="1" latinLnBrk="0" hangingPunct="1">
        <a:lnSpc>
          <a:spcPct val="90000"/>
        </a:lnSpc>
        <a:spcBef>
          <a:spcPct val="0"/>
        </a:spcBef>
        <a:buNone/>
        <a:defRPr sz="8800" b="1" i="0" kern="1200">
          <a:solidFill>
            <a:schemeClr val="tx1"/>
          </a:solidFill>
          <a:latin typeface="Helvetica" charset="0"/>
          <a:ea typeface="Helvetica" charset="0"/>
          <a:cs typeface="Helvetica"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3600" kern="1200">
          <a:solidFill>
            <a:schemeClr val="tx1"/>
          </a:solidFill>
          <a:latin typeface="Helvetica" charset="0"/>
          <a:ea typeface="Helvetica" charset="0"/>
          <a:cs typeface="Helvetica"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charset="0"/>
          <a:ea typeface="Helvetica" charset="0"/>
          <a:cs typeface="Helvetica"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charset="0"/>
          <a:ea typeface="Helvetica" charset="0"/>
          <a:cs typeface="Helvetica"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charset="0"/>
          <a:ea typeface="Helvetica" charset="0"/>
          <a:cs typeface="Helvetica"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charset="0"/>
          <a:ea typeface="Helvetica" charset="0"/>
          <a:cs typeface="Helvetica"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 name="Rectangle 10"/>
          <p:cNvSpPr/>
          <p:nvPr userDrawn="1"/>
        </p:nvSpPr>
        <p:spPr>
          <a:xfrm>
            <a:off x="0" y="0"/>
            <a:ext cx="2438241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4190" y="5254085"/>
            <a:ext cx="13654033" cy="2424669"/>
          </a:xfrm>
          <a:prstGeom prst="rect">
            <a:avLst/>
          </a:prstGeom>
        </p:spPr>
      </p:pic>
      <p:sp>
        <p:nvSpPr>
          <p:cNvPr id="13" name="Title Placeholder 12"/>
          <p:cNvSpPr>
            <a:spLocks noGrp="1"/>
          </p:cNvSpPr>
          <p:nvPr>
            <p:ph type="title"/>
          </p:nvPr>
        </p:nvSpPr>
        <p:spPr>
          <a:xfrm>
            <a:off x="1676400" y="7678754"/>
            <a:ext cx="21029613" cy="1181468"/>
          </a:xfrm>
          <a:prstGeom prst="rect">
            <a:avLst/>
          </a:prstGeom>
        </p:spPr>
        <p:txBody>
          <a:bodyPr vert="horz" lIns="0" tIns="0" rIns="0" bIns="0" rtlCol="0" anchor="ctr" anchorCtr="1">
            <a:normAutofit/>
          </a:bodyPr>
          <a:lstStyle/>
          <a:p>
            <a:r>
              <a:rPr lang="en-US" dirty="0"/>
              <a:t>Click to edit Master title style</a:t>
            </a:r>
          </a:p>
        </p:txBody>
      </p:sp>
    </p:spTree>
    <p:extLst>
      <p:ext uri="{BB962C8B-B14F-4D97-AF65-F5344CB8AC3E}">
        <p14:creationId xmlns:p14="http://schemas.microsoft.com/office/powerpoint/2010/main" val="35429447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6600" b="0" i="0" kern="1200">
          <a:solidFill>
            <a:schemeClr val="tx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93"/>
            <a:ext cx="24382413" cy="13715107"/>
          </a:xfrm>
          <a:prstGeom prst="rect">
            <a:avLst/>
          </a:prstGeom>
        </p:spPr>
      </p:pic>
    </p:spTree>
    <p:extLst>
      <p:ext uri="{BB962C8B-B14F-4D97-AF65-F5344CB8AC3E}">
        <p14:creationId xmlns:p14="http://schemas.microsoft.com/office/powerpoint/2010/main" val="991456354"/>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4382413" cy="13715107"/>
          </a:xfrm>
          <a:prstGeom prst="rect">
            <a:avLst/>
          </a:prstGeom>
        </p:spPr>
      </p:pic>
    </p:spTree>
    <p:extLst>
      <p:ext uri="{BB962C8B-B14F-4D97-AF65-F5344CB8AC3E}">
        <p14:creationId xmlns:p14="http://schemas.microsoft.com/office/powerpoint/2010/main" val="1435666374"/>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4382413" cy="13715107"/>
          </a:xfrm>
          <a:prstGeom prst="rect">
            <a:avLst/>
          </a:prstGeom>
        </p:spPr>
      </p:pic>
    </p:spTree>
    <p:extLst>
      <p:ext uri="{BB962C8B-B14F-4D97-AF65-F5344CB8AC3E}">
        <p14:creationId xmlns:p14="http://schemas.microsoft.com/office/powerpoint/2010/main" val="197493099"/>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Nate.jones@washpost.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Rectangle 10">
            <a:extLst>
              <a:ext uri="{FF2B5EF4-FFF2-40B4-BE49-F238E27FC236}">
                <a16:creationId xmlns:a16="http://schemas.microsoft.com/office/drawing/2014/main" id="{3D8431D9-E9DA-D7EB-059D-B7A81E5EF5B2}"/>
              </a:ext>
            </a:extLst>
          </p:cNvPr>
          <p:cNvSpPr/>
          <p:nvPr/>
        </p:nvSpPr>
        <p:spPr>
          <a:xfrm>
            <a:off x="3693100" y="5185749"/>
            <a:ext cx="16996212" cy="7663636"/>
          </a:xfrm>
          <a:prstGeom prst="rect">
            <a:avLst/>
          </a:prstGeom>
        </p:spPr>
        <p:txBody>
          <a:bodyPr wrap="square">
            <a:spAutoFit/>
          </a:bodyPr>
          <a:lstStyle/>
          <a:p>
            <a:pPr algn="ctr"/>
            <a:endParaRPr lang="en-US" sz="9600" b="1" dirty="0">
              <a:solidFill>
                <a:srgbClr val="FF0000"/>
              </a:solidFill>
              <a:latin typeface="Helvetica" panose="020B0604020202020204" pitchFamily="34" charset="0"/>
              <a:cs typeface="Helvetica" panose="020B0604020202020204" pitchFamily="34" charset="0"/>
            </a:endParaRPr>
          </a:p>
          <a:p>
            <a:pPr algn="ctr"/>
            <a:r>
              <a:rPr lang="en-US" sz="9600" b="1" dirty="0">
                <a:solidFill>
                  <a:srgbClr val="FF0000"/>
                </a:solidFill>
                <a:latin typeface="Helvetica" panose="020B0604020202020204" pitchFamily="34" charset="0"/>
                <a:cs typeface="Helvetica" panose="020B0604020202020204" pitchFamily="34" charset="0"/>
              </a:rPr>
              <a:t>Tactical and Practical </a:t>
            </a:r>
          </a:p>
          <a:p>
            <a:pPr algn="ctr"/>
            <a:r>
              <a:rPr lang="en-US" sz="9600" b="1" dirty="0">
                <a:solidFill>
                  <a:srgbClr val="FF0000"/>
                </a:solidFill>
                <a:latin typeface="Helvetica" panose="020B0604020202020204" pitchFamily="34" charset="0"/>
                <a:cs typeface="Helvetica" panose="020B0604020202020204" pitchFamily="34" charset="0"/>
              </a:rPr>
              <a:t>Public Records Advice</a:t>
            </a:r>
            <a:br>
              <a:rPr lang="en-US" sz="9600" b="1" dirty="0">
                <a:solidFill>
                  <a:schemeClr val="accent2"/>
                </a:solidFill>
                <a:latin typeface="Helvetica" panose="020B0604020202020204" pitchFamily="34" charset="0"/>
                <a:cs typeface="Helvetica" panose="020B0604020202020204" pitchFamily="34" charset="0"/>
              </a:rPr>
            </a:br>
            <a:r>
              <a:rPr lang="en-US" sz="7200" b="1" dirty="0">
                <a:latin typeface="Helvetica" panose="020B0604020202020204" pitchFamily="34" charset="0"/>
                <a:cs typeface="Helvetica" panose="020B0604020202020204" pitchFamily="34" charset="0"/>
              </a:rPr>
              <a:t>Nate Jones</a:t>
            </a:r>
          </a:p>
          <a:p>
            <a:pPr algn="ctr"/>
            <a:r>
              <a:rPr lang="en-US" sz="7200" b="1" dirty="0">
                <a:latin typeface="Helvetica" panose="020B0604020202020204" pitchFamily="34" charset="0"/>
                <a:cs typeface="Helvetica" panose="020B0604020202020204" pitchFamily="34" charset="0"/>
              </a:rPr>
              <a:t>The Washington Post</a:t>
            </a:r>
          </a:p>
          <a:p>
            <a:pPr algn="ctr"/>
            <a:endParaRPr lang="en-US" sz="4400" b="1" dirty="0">
              <a:latin typeface="Helvetica" panose="020B0604020202020204" pitchFamily="34" charset="0"/>
              <a:cs typeface="Helvetica" panose="020B0604020202020204" pitchFamily="34" charset="0"/>
            </a:endParaRPr>
          </a:p>
          <a:p>
            <a:pPr algn="ctr"/>
            <a:endParaRPr lang="en-US" sz="1600" dirty="0">
              <a:latin typeface="Helvetica" panose="020B0604020202020204" pitchFamily="34" charset="0"/>
              <a:cs typeface="Helvetica" panose="020B0604020202020204" pitchFamily="34" charset="0"/>
            </a:endParaRPr>
          </a:p>
        </p:txBody>
      </p:sp>
      <p:pic>
        <p:nvPicPr>
          <p:cNvPr id="13" name="Picture 12">
            <a:extLst>
              <a:ext uri="{FF2B5EF4-FFF2-40B4-BE49-F238E27FC236}">
                <a16:creationId xmlns:a16="http://schemas.microsoft.com/office/drawing/2014/main" id="{FDE4B9A8-839E-3C8A-FD95-6F7DCC09D34B}"/>
              </a:ext>
            </a:extLst>
          </p:cNvPr>
          <p:cNvPicPr>
            <a:picLocks noChangeAspect="1"/>
          </p:cNvPicPr>
          <p:nvPr/>
        </p:nvPicPr>
        <p:blipFill>
          <a:blip r:embed="rId2"/>
          <a:stretch>
            <a:fillRect/>
          </a:stretch>
        </p:blipFill>
        <p:spPr>
          <a:xfrm>
            <a:off x="4607431" y="1086086"/>
            <a:ext cx="16081881" cy="4710113"/>
          </a:xfrm>
          <a:prstGeom prst="rect">
            <a:avLst/>
          </a:prstGeom>
        </p:spPr>
      </p:pic>
    </p:spTree>
    <p:extLst>
      <p:ext uri="{BB962C8B-B14F-4D97-AF65-F5344CB8AC3E}">
        <p14:creationId xmlns:p14="http://schemas.microsoft.com/office/powerpoint/2010/main" val="22348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66686A-4592-FAFE-32C9-55BFE9C41186}"/>
              </a:ext>
            </a:extLst>
          </p:cNvPr>
          <p:cNvSpPr txBox="1"/>
          <p:nvPr/>
        </p:nvSpPr>
        <p:spPr>
          <a:xfrm>
            <a:off x="1413720" y="1036829"/>
            <a:ext cx="23865630" cy="3046988"/>
          </a:xfrm>
          <a:prstGeom prst="rect">
            <a:avLst/>
          </a:prstGeom>
          <a:noFill/>
        </p:spPr>
        <p:txBody>
          <a:bodyPr wrap="square">
            <a:spAutoFit/>
          </a:bodyPr>
          <a:lstStyle/>
          <a:p>
            <a:r>
              <a:rPr lang="en-US" sz="9600" b="1" dirty="0">
                <a:solidFill>
                  <a:srgbClr val="FF0000"/>
                </a:solidFill>
                <a:latin typeface="Helvetica" panose="020B0604020202020204" pitchFamily="34" charset="0"/>
                <a:cs typeface="Helvetica" panose="020B0604020202020204" pitchFamily="34" charset="0"/>
              </a:rPr>
              <a:t>2. Target your Requests*</a:t>
            </a:r>
          </a:p>
          <a:p>
            <a:endParaRPr lang="en-US" sz="4800" b="1" dirty="0">
              <a:solidFill>
                <a:srgbClr val="FF0000"/>
              </a:solidFill>
              <a:latin typeface="Helvetica" panose="020B0604020202020204" pitchFamily="34" charset="0"/>
              <a:cs typeface="Helvetica" panose="020B0604020202020204" pitchFamily="34" charset="0"/>
            </a:endParaRPr>
          </a:p>
          <a:p>
            <a:endParaRPr lang="en-US" sz="4800" dirty="0"/>
          </a:p>
        </p:txBody>
      </p:sp>
      <p:sp>
        <p:nvSpPr>
          <p:cNvPr id="11" name="TextBox 10">
            <a:extLst>
              <a:ext uri="{FF2B5EF4-FFF2-40B4-BE49-F238E27FC236}">
                <a16:creationId xmlns:a16="http://schemas.microsoft.com/office/drawing/2014/main" id="{A5D624D1-DC7B-A0D2-D332-525BFD75F52A}"/>
              </a:ext>
            </a:extLst>
          </p:cNvPr>
          <p:cNvSpPr txBox="1"/>
          <p:nvPr/>
        </p:nvSpPr>
        <p:spPr>
          <a:xfrm>
            <a:off x="1413720" y="2560323"/>
            <a:ext cx="13235730" cy="10895290"/>
          </a:xfrm>
          <a:prstGeom prst="rect">
            <a:avLst/>
          </a:prstGeom>
          <a:noFill/>
        </p:spPr>
        <p:txBody>
          <a:bodyPr wrap="square">
            <a:spAutoFit/>
          </a:bodyPr>
          <a:lstStyle/>
          <a:p>
            <a:r>
              <a:rPr lang="en-US" sz="6000" b="1" dirty="0">
                <a:latin typeface="Helvetica" panose="020B0604020202020204" pitchFamily="34" charset="0"/>
                <a:cs typeface="Helvetica" panose="020B0604020202020204" pitchFamily="34" charset="0"/>
              </a:rPr>
              <a:t>Ideas:</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Records released to others.</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Records cited in </a:t>
            </a:r>
            <a:r>
              <a:rPr lang="en-US" sz="6000" b="1" u="sng" dirty="0">
                <a:latin typeface="Helvetica" panose="020B0604020202020204" pitchFamily="34" charset="0"/>
                <a:cs typeface="Helvetica" panose="020B0604020202020204" pitchFamily="34" charset="0"/>
              </a:rPr>
              <a:t>footnotes</a:t>
            </a:r>
            <a:r>
              <a:rPr lang="en-US" sz="6000" b="1" dirty="0">
                <a:latin typeface="Helvetica" panose="020B0604020202020204" pitchFamily="34" charset="0"/>
                <a:cs typeface="Helvetica" panose="020B0604020202020204" pitchFamily="34" charset="0"/>
              </a:rPr>
              <a:t>.</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Records reported to Congress/used in testimony.</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Records used in briefings.</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IG investigations</a:t>
            </a:r>
            <a:r>
              <a:rPr lang="en-US" sz="6000" b="1">
                <a:latin typeface="Helvetica" panose="020B0604020202020204" pitchFamily="34" charset="0"/>
                <a:cs typeface="Helvetica" panose="020B0604020202020204" pitchFamily="34" charset="0"/>
              </a:rPr>
              <a:t>/sup. </a:t>
            </a:r>
            <a:r>
              <a:rPr lang="en-US" sz="6000" b="1" dirty="0">
                <a:latin typeface="Helvetica" panose="020B0604020202020204" pitchFamily="34" charset="0"/>
                <a:cs typeface="Helvetica" panose="020B0604020202020204" pitchFamily="34" charset="0"/>
              </a:rPr>
              <a:t>dox</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Databases</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Contracts</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Schedules</a:t>
            </a:r>
          </a:p>
          <a:p>
            <a:pPr marL="571500" indent="-5715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Emails</a:t>
            </a:r>
          </a:p>
          <a:p>
            <a:pPr marL="571500" indent="-571500">
              <a:buFont typeface="Arial" panose="020B0604020202020204" pitchFamily="34" charset="0"/>
              <a:buChar char="•"/>
            </a:pPr>
            <a:endParaRPr lang="en-US" sz="1800" b="1" dirty="0">
              <a:latin typeface="Helvetica" panose="020B0604020202020204" pitchFamily="34" charset="0"/>
              <a:cs typeface="Helvetica" panose="020B0604020202020204" pitchFamily="34" charset="0"/>
            </a:endParaRPr>
          </a:p>
          <a:p>
            <a:endParaRPr lang="en-US" sz="2400" b="1"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CB8DFC7B-26EF-52A6-401F-4470A9B8326A}"/>
              </a:ext>
            </a:extLst>
          </p:cNvPr>
          <p:cNvPicPr>
            <a:picLocks noChangeAspect="1"/>
          </p:cNvPicPr>
          <p:nvPr/>
        </p:nvPicPr>
        <p:blipFill>
          <a:blip r:embed="rId2"/>
          <a:stretch>
            <a:fillRect/>
          </a:stretch>
        </p:blipFill>
        <p:spPr>
          <a:xfrm>
            <a:off x="12840918" y="2560323"/>
            <a:ext cx="11238084" cy="11218403"/>
          </a:xfrm>
          <a:prstGeom prst="rect">
            <a:avLst/>
          </a:prstGeom>
        </p:spPr>
      </p:pic>
    </p:spTree>
    <p:extLst>
      <p:ext uri="{BB962C8B-B14F-4D97-AF65-F5344CB8AC3E}">
        <p14:creationId xmlns:p14="http://schemas.microsoft.com/office/powerpoint/2010/main" val="156027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106272"/>
            <a:ext cx="10812780" cy="9780927"/>
          </a:xfrm>
        </p:spPr>
        <p:txBody>
          <a:bodyPr>
            <a:noAutofit/>
          </a:bodyPr>
          <a:lstStyle/>
          <a:p>
            <a:r>
              <a:rPr lang="en-US" sz="7200" dirty="0"/>
              <a:t>“We are never going to get the U.S. military out of Afghanistan unless we take care to see there is something going on that will provide the stability that will be necessary for us to leave. Help!” -Donald Rumsfeld, 2002.</a:t>
            </a:r>
          </a:p>
        </p:txBody>
      </p:sp>
      <p:sp>
        <p:nvSpPr>
          <p:cNvPr id="4" name="Text Placeholder 3"/>
          <p:cNvSpPr>
            <a:spLocks noGrp="1"/>
          </p:cNvSpPr>
          <p:nvPr>
            <p:ph type="body" sz="quarter" idx="19"/>
          </p:nvPr>
        </p:nvSpPr>
        <p:spPr>
          <a:xfrm>
            <a:off x="0" y="12400547"/>
            <a:ext cx="21422644" cy="894218"/>
          </a:xfrm>
        </p:spPr>
        <p:txBody>
          <a:bodyPr/>
          <a:lstStyle/>
          <a:p>
            <a:r>
              <a:rPr lang="en-US" sz="2400" dirty="0"/>
              <a:t>Source: Afghanistan Papers</a:t>
            </a:r>
          </a:p>
          <a:p>
            <a:endParaRPr lang="en-US" dirty="0"/>
          </a:p>
        </p:txBody>
      </p:sp>
      <p:pic>
        <p:nvPicPr>
          <p:cNvPr id="3" name="Picture 2">
            <a:extLst>
              <a:ext uri="{FF2B5EF4-FFF2-40B4-BE49-F238E27FC236}">
                <a16:creationId xmlns:a16="http://schemas.microsoft.com/office/drawing/2014/main" id="{A495F87F-8B09-414C-854A-0ABEBCCDC81E}"/>
              </a:ext>
            </a:extLst>
          </p:cNvPr>
          <p:cNvPicPr>
            <a:picLocks noChangeAspect="1"/>
          </p:cNvPicPr>
          <p:nvPr/>
        </p:nvPicPr>
        <p:blipFill>
          <a:blip r:embed="rId2"/>
          <a:stretch>
            <a:fillRect/>
          </a:stretch>
        </p:blipFill>
        <p:spPr>
          <a:xfrm>
            <a:off x="11320898" y="138735"/>
            <a:ext cx="10154292" cy="13716000"/>
          </a:xfrm>
          <a:prstGeom prst="rect">
            <a:avLst/>
          </a:prstGeom>
        </p:spPr>
      </p:pic>
    </p:spTree>
    <p:extLst>
      <p:ext uri="{BB962C8B-B14F-4D97-AF65-F5344CB8AC3E}">
        <p14:creationId xmlns:p14="http://schemas.microsoft.com/office/powerpoint/2010/main" val="400499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485F82-18A6-BE3E-D623-852F7613320A}"/>
              </a:ext>
            </a:extLst>
          </p:cNvPr>
          <p:cNvSpPr txBox="1"/>
          <p:nvPr/>
        </p:nvSpPr>
        <p:spPr>
          <a:xfrm>
            <a:off x="1394670" y="1170852"/>
            <a:ext cx="9056687" cy="6278642"/>
          </a:xfrm>
          <a:prstGeom prst="rect">
            <a:avLst/>
          </a:prstGeom>
          <a:noFill/>
        </p:spPr>
        <p:txBody>
          <a:bodyPr wrap="square">
            <a:spAutoFit/>
          </a:bodyPr>
          <a:lstStyle/>
          <a:p>
            <a:r>
              <a:rPr lang="en-US" sz="5400" b="1" dirty="0">
                <a:latin typeface="Helvetica" panose="020B0604020202020204" pitchFamily="34" charset="0"/>
                <a:cs typeface="Helvetica" panose="020B0604020202020204" pitchFamily="34" charset="0"/>
              </a:rPr>
              <a:t>Brainstorming spots:</a:t>
            </a:r>
          </a:p>
          <a:p>
            <a:pPr marL="342900" indent="-342900">
              <a:buAutoNum type="arabicPeriod"/>
            </a:pPr>
            <a:r>
              <a:rPr lang="en-US" sz="5400" b="1" dirty="0">
                <a:latin typeface="Helvetica" panose="020B0604020202020204" pitchFamily="34" charset="0"/>
                <a:cs typeface="Helvetica" panose="020B0604020202020204" pitchFamily="34" charset="0"/>
              </a:rPr>
              <a:t>Agency reading </a:t>
            </a:r>
          </a:p>
          <a:p>
            <a:r>
              <a:rPr lang="en-US" sz="5400" b="1" dirty="0">
                <a:latin typeface="Helvetica" panose="020B0604020202020204" pitchFamily="34" charset="0"/>
                <a:cs typeface="Helvetica" panose="020B0604020202020204" pitchFamily="34" charset="0"/>
              </a:rPr>
              <a:t>Rooms</a:t>
            </a:r>
          </a:p>
          <a:p>
            <a:r>
              <a:rPr lang="en-US" sz="5400" b="1" dirty="0">
                <a:latin typeface="Helvetica" panose="020B0604020202020204" pitchFamily="34" charset="0"/>
                <a:cs typeface="Helvetica" panose="020B0604020202020204" pitchFamily="34" charset="0"/>
              </a:rPr>
              <a:t>2.Muckrock </a:t>
            </a:r>
            <a:r>
              <a:rPr lang="en-US" sz="5400" b="1" dirty="0">
                <a:latin typeface="Helvetica" panose="020B0604020202020204" pitchFamily="34" charset="0"/>
                <a:cs typeface="Helvetica" panose="020B0604020202020204" pitchFamily="34" charset="0"/>
                <a:sym typeface="Wingdings" panose="05000000000000000000" pitchFamily="2" charset="2"/>
              </a:rPr>
              <a:t> </a:t>
            </a:r>
          </a:p>
          <a:p>
            <a:r>
              <a:rPr lang="en-US" sz="5400" b="1" dirty="0">
                <a:latin typeface="Helvetica" panose="020B0604020202020204" pitchFamily="34" charset="0"/>
                <a:cs typeface="Helvetica" panose="020B0604020202020204" pitchFamily="34" charset="0"/>
                <a:sym typeface="Wingdings" panose="05000000000000000000" pitchFamily="2" charset="2"/>
              </a:rPr>
              <a:t>“Browse All Requests”</a:t>
            </a:r>
          </a:p>
          <a:p>
            <a:r>
              <a:rPr lang="en-US" sz="5400" b="1" dirty="0">
                <a:latin typeface="Helvetica" panose="020B0604020202020204" pitchFamily="34" charset="0"/>
                <a:cs typeface="Helvetica" panose="020B0604020202020204" pitchFamily="34" charset="0"/>
                <a:sym typeface="Wingdings" panose="05000000000000000000" pitchFamily="2" charset="2"/>
              </a:rPr>
              <a:t>3. Government Attic </a:t>
            </a:r>
          </a:p>
          <a:p>
            <a:r>
              <a:rPr lang="en-US" sz="5400" b="1" dirty="0">
                <a:latin typeface="Helvetica" panose="020B0604020202020204" pitchFamily="34" charset="0"/>
                <a:cs typeface="Helvetica" panose="020B0604020202020204" pitchFamily="34" charset="0"/>
                <a:sym typeface="Wingdings" panose="05000000000000000000" pitchFamily="2" charset="2"/>
              </a:rPr>
              <a:t>for FOIA logs</a:t>
            </a:r>
            <a:endParaRPr lang="en-US" sz="5400" b="1" dirty="0">
              <a:latin typeface="Helvetica" panose="020B0604020202020204" pitchFamily="34" charset="0"/>
              <a:cs typeface="Helvetica" panose="020B0604020202020204" pitchFamily="34" charset="0"/>
            </a:endParaRPr>
          </a:p>
          <a:p>
            <a:endParaRPr lang="en-US" sz="2400" b="1" dirty="0">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513C7106-C625-9F9E-72E2-D702D4B28AE6}"/>
              </a:ext>
            </a:extLst>
          </p:cNvPr>
          <p:cNvPicPr>
            <a:picLocks noChangeAspect="1"/>
          </p:cNvPicPr>
          <p:nvPr/>
        </p:nvPicPr>
        <p:blipFill>
          <a:blip r:embed="rId2"/>
          <a:stretch>
            <a:fillRect/>
          </a:stretch>
        </p:blipFill>
        <p:spPr>
          <a:xfrm>
            <a:off x="8982291" y="3037752"/>
            <a:ext cx="15400122" cy="10068648"/>
          </a:xfrm>
          <a:prstGeom prst="rect">
            <a:avLst/>
          </a:prstGeom>
        </p:spPr>
      </p:pic>
    </p:spTree>
    <p:extLst>
      <p:ext uri="{BB962C8B-B14F-4D97-AF65-F5344CB8AC3E}">
        <p14:creationId xmlns:p14="http://schemas.microsoft.com/office/powerpoint/2010/main" val="188360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2831E3-9C3B-6C20-C4CD-734343C94F21}"/>
              </a:ext>
            </a:extLst>
          </p:cNvPr>
          <p:cNvSpPr txBox="1"/>
          <p:nvPr/>
        </p:nvSpPr>
        <p:spPr>
          <a:xfrm>
            <a:off x="346920" y="1626721"/>
            <a:ext cx="14797830" cy="12834283"/>
          </a:xfrm>
          <a:prstGeom prst="rect">
            <a:avLst/>
          </a:prstGeom>
          <a:noFill/>
        </p:spPr>
        <p:txBody>
          <a:bodyPr wrap="square">
            <a:spAutoFit/>
          </a:bodyPr>
          <a:lstStyle/>
          <a:p>
            <a:pPr marL="285750" indent="-28575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Make your requests as specific as possible.</a:t>
            </a:r>
          </a:p>
          <a:p>
            <a:pPr marL="285750" indent="-28575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Make sure agency acknowledges.</a:t>
            </a:r>
          </a:p>
          <a:p>
            <a:pPr marL="285750" indent="-28575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Tracking: Excel Works.</a:t>
            </a:r>
          </a:p>
          <a:p>
            <a:pPr marL="285750" indent="-28575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Put yourself in the shoes of the records processor.</a:t>
            </a:r>
          </a:p>
          <a:p>
            <a:pPr marL="285750" indent="-28575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Proactive &gt; reactive.</a:t>
            </a:r>
          </a:p>
          <a:p>
            <a:pPr marL="285750" indent="-28575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The more you file, the more dox you’ll get. Plant acorns.</a:t>
            </a:r>
          </a:p>
          <a:p>
            <a:pPr marL="285750" indent="-28575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News Media Fee Status &gt; Fee Waiver</a:t>
            </a:r>
          </a:p>
          <a:p>
            <a:endParaRPr lang="en-US" sz="4800" dirty="0"/>
          </a:p>
        </p:txBody>
      </p:sp>
      <p:pic>
        <p:nvPicPr>
          <p:cNvPr id="7" name="Picture 6">
            <a:extLst>
              <a:ext uri="{FF2B5EF4-FFF2-40B4-BE49-F238E27FC236}">
                <a16:creationId xmlns:a16="http://schemas.microsoft.com/office/drawing/2014/main" id="{859B25A4-E277-BFF3-7B64-E47367C73CAC}"/>
              </a:ext>
            </a:extLst>
          </p:cNvPr>
          <p:cNvPicPr>
            <a:picLocks noChangeAspect="1"/>
          </p:cNvPicPr>
          <p:nvPr/>
        </p:nvPicPr>
        <p:blipFill>
          <a:blip r:embed="rId2"/>
          <a:stretch>
            <a:fillRect/>
          </a:stretch>
        </p:blipFill>
        <p:spPr>
          <a:xfrm>
            <a:off x="14804970" y="8043863"/>
            <a:ext cx="9577443" cy="5672137"/>
          </a:xfrm>
          <a:prstGeom prst="rect">
            <a:avLst/>
          </a:prstGeom>
        </p:spPr>
      </p:pic>
      <p:pic>
        <p:nvPicPr>
          <p:cNvPr id="1026" name="Picture 2" descr="Image">
            <a:extLst>
              <a:ext uri="{FF2B5EF4-FFF2-40B4-BE49-F238E27FC236}">
                <a16:creationId xmlns:a16="http://schemas.microsoft.com/office/drawing/2014/main" id="{BC3F9A5A-D1CF-4CA1-CB73-34D9C60EA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970" y="713033"/>
            <a:ext cx="9802651" cy="594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66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749386-823B-E77D-3B79-09D7ECDB7A76}"/>
              </a:ext>
            </a:extLst>
          </p:cNvPr>
          <p:cNvSpPr txBox="1"/>
          <p:nvPr/>
        </p:nvSpPr>
        <p:spPr>
          <a:xfrm>
            <a:off x="1733550" y="209550"/>
            <a:ext cx="22231350" cy="13880723"/>
          </a:xfrm>
          <a:prstGeom prst="rect">
            <a:avLst/>
          </a:prstGeom>
          <a:noFill/>
        </p:spPr>
        <p:txBody>
          <a:bodyPr wrap="square">
            <a:spAutoFit/>
          </a:bodyPr>
          <a:lstStyle/>
          <a:p>
            <a:r>
              <a:rPr lang="en-US" sz="8000" b="1" dirty="0">
                <a:solidFill>
                  <a:srgbClr val="FF0000"/>
                </a:solidFill>
                <a:latin typeface="Helvetica" panose="020B0604020202020204" pitchFamily="34" charset="0"/>
                <a:cs typeface="Helvetica" panose="020B0604020202020204" pitchFamily="34" charset="0"/>
              </a:rPr>
              <a:t>3. EMAILS</a:t>
            </a:r>
          </a:p>
          <a:p>
            <a:r>
              <a:rPr lang="en-US" sz="8000" b="1" dirty="0">
                <a:latin typeface="Helvetica" panose="020B0604020202020204" pitchFamily="34" charset="0"/>
                <a:cs typeface="Helvetica" panose="020B0604020202020204" pitchFamily="34" charset="0"/>
              </a:rPr>
              <a:t>All emails sent from email account X to email account Y from date X to date Y mentioning the terms X Y and Z.</a:t>
            </a:r>
          </a:p>
          <a:p>
            <a:endParaRPr lang="en-US" sz="3600" b="1" dirty="0">
              <a:latin typeface="Helvetica" panose="020B0604020202020204" pitchFamily="34" charset="0"/>
              <a:cs typeface="Helvetica" panose="020B0604020202020204" pitchFamily="34" charset="0"/>
            </a:endParaRPr>
          </a:p>
          <a:p>
            <a:pPr marL="685800" indent="-6858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“All emails sent to or from the account of John Smith from September 1, 2022 to September 3, 2022.”</a:t>
            </a:r>
          </a:p>
          <a:p>
            <a:pPr marL="685800" indent="-6858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All emails sent to or from the email account of John Smith mentioning the term “Blizzard” from September 1, 2021 to September 1, 2022.</a:t>
            </a:r>
          </a:p>
          <a:p>
            <a:pPr marL="685800" indent="-685800">
              <a:buFont typeface="Arial" panose="020B0604020202020204" pitchFamily="34" charset="0"/>
              <a:buChar char="•"/>
            </a:pPr>
            <a:r>
              <a:rPr lang="en-US" sz="6000" b="1" dirty="0">
                <a:latin typeface="Helvetica" panose="020B0604020202020204" pitchFamily="34" charset="0"/>
                <a:cs typeface="Helvetica" panose="020B0604020202020204" pitchFamily="34" charset="0"/>
              </a:rPr>
              <a:t>Think how you would search your own email (probably Microsoft Outlook.)</a:t>
            </a:r>
          </a:p>
          <a:p>
            <a:endParaRPr lang="en-US" sz="6000" b="1" dirty="0">
              <a:latin typeface="Helvetica" panose="020B0604020202020204" pitchFamily="34" charset="0"/>
              <a:cs typeface="Helvetica" panose="020B0604020202020204" pitchFamily="34" charset="0"/>
            </a:endParaRPr>
          </a:p>
          <a:p>
            <a:endParaRPr lang="en-US" sz="6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08226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A43395-EFAF-4EAD-B222-A71637151D6E}"/>
              </a:ext>
            </a:extLst>
          </p:cNvPr>
          <p:cNvSpPr txBox="1"/>
          <p:nvPr/>
        </p:nvSpPr>
        <p:spPr>
          <a:xfrm>
            <a:off x="1600200" y="1504950"/>
            <a:ext cx="22212300" cy="10033516"/>
          </a:xfrm>
          <a:prstGeom prst="rect">
            <a:avLst/>
          </a:prstGeom>
          <a:noFill/>
        </p:spPr>
        <p:txBody>
          <a:bodyPr wrap="square">
            <a:spAutoFit/>
          </a:bodyPr>
          <a:lstStyle/>
          <a:p>
            <a:r>
              <a:rPr lang="en-US" sz="8000" b="1" dirty="0">
                <a:latin typeface="Helvetica" panose="020B0604020202020204" pitchFamily="34" charset="0"/>
                <a:cs typeface="Helvetica" panose="020B0604020202020204" pitchFamily="34" charset="0"/>
              </a:rPr>
              <a:t>Potential additional language:</a:t>
            </a:r>
          </a:p>
          <a:p>
            <a:endParaRPr lang="en-US" sz="8000" b="1"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5400" b="1" dirty="0">
                <a:latin typeface="Helvetica" panose="020B0604020202020204" pitchFamily="34" charset="0"/>
                <a:cs typeface="Helvetica" panose="020B0604020202020204" pitchFamily="34" charset="0"/>
              </a:rPr>
              <a:t>“Please omit all news articles or summaries of news articles.”</a:t>
            </a:r>
          </a:p>
          <a:p>
            <a:endParaRPr lang="en-US" sz="5400" b="1" dirty="0">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US" sz="5400" b="1" dirty="0">
                <a:latin typeface="Helvetica" panose="020B0604020202020204" pitchFamily="34" charset="0"/>
                <a:cs typeface="Helvetica" panose="020B0604020202020204" pitchFamily="34" charset="0"/>
              </a:rPr>
              <a:t>“In an effort to accommodate your office and reduce the number of potentially responsive records to be produced, I request </a:t>
            </a:r>
            <a:r>
              <a:rPr lang="en-US" sz="5400" b="1" u="sng" dirty="0">
                <a:latin typeface="Helvetica" panose="020B0604020202020204" pitchFamily="34" charset="0"/>
                <a:cs typeface="Helvetica" panose="020B0604020202020204" pitchFamily="34" charset="0"/>
              </a:rPr>
              <a:t>only</a:t>
            </a:r>
            <a:r>
              <a:rPr lang="en-US" sz="5400" b="1" dirty="0">
                <a:latin typeface="Helvetica" panose="020B0604020202020204" pitchFamily="34" charset="0"/>
                <a:cs typeface="Helvetica" panose="020B0604020202020204" pitchFamily="34" charset="0"/>
              </a:rPr>
              <a:t> communications </a:t>
            </a:r>
            <a:r>
              <a:rPr lang="en-US" sz="5400" b="1" u="sng" dirty="0">
                <a:solidFill>
                  <a:srgbClr val="FF0000"/>
                </a:solidFill>
                <a:latin typeface="Helvetica" panose="020B0604020202020204" pitchFamily="34" charset="0"/>
                <a:cs typeface="Helvetica" panose="020B0604020202020204" pitchFamily="34" charset="0"/>
              </a:rPr>
              <a:t>sent by </a:t>
            </a:r>
            <a:r>
              <a:rPr lang="en-US" sz="5400" b="1" dirty="0">
                <a:latin typeface="Helvetica" panose="020B0604020202020204" pitchFamily="34" charset="0"/>
                <a:cs typeface="Helvetica" panose="020B0604020202020204" pitchFamily="34" charset="0"/>
              </a:rPr>
              <a:t>[email addresses X Y and or Z]. However, I am still requesting that </a:t>
            </a:r>
            <a:r>
              <a:rPr lang="en-US" sz="5400" b="1" u="sng" dirty="0">
                <a:latin typeface="Helvetica" panose="020B0604020202020204" pitchFamily="34" charset="0"/>
                <a:cs typeface="Helvetica" panose="020B0604020202020204" pitchFamily="34" charset="0"/>
              </a:rPr>
              <a:t>complete email chains </a:t>
            </a:r>
            <a:r>
              <a:rPr lang="en-US" sz="5400" b="1" dirty="0">
                <a:latin typeface="Helvetica" panose="020B0604020202020204" pitchFamily="34" charset="0"/>
                <a:cs typeface="Helvetica" panose="020B0604020202020204" pitchFamily="34" charset="0"/>
              </a:rPr>
              <a:t>be produced. This means, for example, that any response to an email containing one of the listed key terms </a:t>
            </a:r>
            <a:r>
              <a:rPr lang="en-US" sz="5400" b="1" u="sng" dirty="0">
                <a:latin typeface="Helvetica" panose="020B0604020202020204" pitchFamily="34" charset="0"/>
                <a:cs typeface="Helvetica" panose="020B0604020202020204" pitchFamily="34" charset="0"/>
              </a:rPr>
              <a:t>and</a:t>
            </a:r>
            <a:r>
              <a:rPr lang="en-US" sz="5400" b="1" dirty="0">
                <a:latin typeface="Helvetica" panose="020B0604020202020204" pitchFamily="34" charset="0"/>
                <a:cs typeface="Helvetica" panose="020B0604020202020204" pitchFamily="34" charset="0"/>
              </a:rPr>
              <a:t> the initial received message are responsive to this request and should be produced.”</a:t>
            </a:r>
          </a:p>
        </p:txBody>
      </p:sp>
    </p:spTree>
    <p:extLst>
      <p:ext uri="{BB962C8B-B14F-4D97-AF65-F5344CB8AC3E}">
        <p14:creationId xmlns:p14="http://schemas.microsoft.com/office/powerpoint/2010/main" val="2619013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9896C5-BAE5-BF24-9264-FA557D52FFA1}"/>
              </a:ext>
            </a:extLst>
          </p:cNvPr>
          <p:cNvSpPr txBox="1"/>
          <p:nvPr/>
        </p:nvSpPr>
        <p:spPr>
          <a:xfrm>
            <a:off x="1424380" y="1558384"/>
            <a:ext cx="11761365" cy="3477875"/>
          </a:xfrm>
          <a:prstGeom prst="rect">
            <a:avLst/>
          </a:prstGeom>
          <a:noFill/>
        </p:spPr>
        <p:txBody>
          <a:bodyPr wrap="square">
            <a:spAutoFit/>
          </a:bodyPr>
          <a:lstStyle/>
          <a:p>
            <a:r>
              <a:rPr lang="en-US" sz="9600" b="1" dirty="0">
                <a:solidFill>
                  <a:srgbClr val="FF0000"/>
                </a:solidFill>
                <a:latin typeface="Helvetica" panose="020B0604020202020204" pitchFamily="34" charset="0"/>
                <a:cs typeface="Helvetica" panose="020B0604020202020204" pitchFamily="34" charset="0"/>
              </a:rPr>
              <a:t>4. Appeal!</a:t>
            </a:r>
          </a:p>
          <a:p>
            <a:endParaRPr lang="en-US" sz="2800" b="1" dirty="0">
              <a:latin typeface="Helvetica" panose="020B0604020202020204" pitchFamily="34" charset="0"/>
              <a:cs typeface="Helvetica" panose="020B0604020202020204" pitchFamily="34" charset="0"/>
            </a:endParaRPr>
          </a:p>
          <a:p>
            <a:endParaRPr lang="en-US" sz="4800" b="1" dirty="0">
              <a:latin typeface="Helvetica" panose="020B0604020202020204" pitchFamily="34" charset="0"/>
              <a:cs typeface="Helvetica" panose="020B0604020202020204" pitchFamily="34" charset="0"/>
            </a:endParaRPr>
          </a:p>
          <a:p>
            <a:endParaRPr lang="en-US" sz="4800" dirty="0"/>
          </a:p>
        </p:txBody>
      </p:sp>
      <p:pic>
        <p:nvPicPr>
          <p:cNvPr id="3" name="Picture 4">
            <a:extLst>
              <a:ext uri="{FF2B5EF4-FFF2-40B4-BE49-F238E27FC236}">
                <a16:creationId xmlns:a16="http://schemas.microsoft.com/office/drawing/2014/main" id="{7C687EE1-92EB-9EE4-1B23-1C03FF698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881" y="3500132"/>
            <a:ext cx="15888649" cy="888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09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645C2A22-4597-F786-90BB-843905322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902" y="1657350"/>
            <a:ext cx="18206607" cy="1205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1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B6BD1-D61F-1B6B-87A3-263B673634D4}"/>
              </a:ext>
            </a:extLst>
          </p:cNvPr>
          <p:cNvSpPr txBox="1"/>
          <p:nvPr/>
        </p:nvSpPr>
        <p:spPr>
          <a:xfrm>
            <a:off x="1579563" y="2057400"/>
            <a:ext cx="22517100" cy="10064294"/>
          </a:xfrm>
          <a:prstGeom prst="rect">
            <a:avLst/>
          </a:prstGeom>
          <a:noFill/>
        </p:spPr>
        <p:txBody>
          <a:bodyPr wrap="square">
            <a:spAutoFit/>
          </a:bodyPr>
          <a:lstStyle/>
          <a:p>
            <a:r>
              <a:rPr lang="en-US" sz="7200" b="1" dirty="0">
                <a:latin typeface="Helvetica" panose="020B0604020202020204" pitchFamily="34" charset="0"/>
                <a:cs typeface="Helvetica" panose="020B0604020202020204" pitchFamily="34" charset="0"/>
              </a:rPr>
              <a:t>At the federal level, you can appeal any “adverse determination:”</a:t>
            </a:r>
          </a:p>
          <a:p>
            <a:r>
              <a:rPr lang="en-US" sz="7200" b="1" dirty="0">
                <a:latin typeface="Helvetica" panose="020B0604020202020204" pitchFamily="34" charset="0"/>
                <a:cs typeface="Helvetica" panose="020B0604020202020204" pitchFamily="34" charset="0"/>
              </a:rPr>
              <a:t>(For states: check the RCFP Open Government Guide.)</a:t>
            </a:r>
          </a:p>
          <a:p>
            <a:pPr marL="685800" indent="-68580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Denials/Redactions</a:t>
            </a:r>
          </a:p>
          <a:p>
            <a:pPr marL="685800" indent="-68580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“No Records Responses”</a:t>
            </a:r>
          </a:p>
          <a:p>
            <a:pPr marL="685800" indent="-68580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Fee Determinations</a:t>
            </a:r>
          </a:p>
          <a:p>
            <a:pPr marL="685800" indent="-685800">
              <a:buFont typeface="Arial" panose="020B0604020202020204" pitchFamily="34" charset="0"/>
              <a:buChar char="•"/>
            </a:pPr>
            <a:r>
              <a:rPr lang="en-US" sz="7200" b="1" dirty="0">
                <a:latin typeface="Helvetica" panose="020B0604020202020204" pitchFamily="34" charset="0"/>
                <a:cs typeface="Helvetica" panose="020B0604020202020204" pitchFamily="34" charset="0"/>
              </a:rPr>
              <a:t>Denial of Expedited Processing</a:t>
            </a:r>
          </a:p>
          <a:p>
            <a:r>
              <a:rPr lang="en-US" sz="7200" b="1" dirty="0">
                <a:solidFill>
                  <a:srgbClr val="FF0000"/>
                </a:solidFill>
                <a:latin typeface="Helvetica" panose="020B0604020202020204" pitchFamily="34" charset="0"/>
                <a:cs typeface="Helvetica" panose="020B0604020202020204" pitchFamily="34" charset="0"/>
              </a:rPr>
              <a:t>Publicize Denials (What are they hiding?!)</a:t>
            </a:r>
          </a:p>
        </p:txBody>
      </p:sp>
    </p:spTree>
    <p:extLst>
      <p:ext uri="{BB962C8B-B14F-4D97-AF65-F5344CB8AC3E}">
        <p14:creationId xmlns:p14="http://schemas.microsoft.com/office/powerpoint/2010/main" val="1783845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B05E60-0A38-8CC2-E2F0-125F6ADAAA52}"/>
              </a:ext>
            </a:extLst>
          </p:cNvPr>
          <p:cNvSpPr txBox="1"/>
          <p:nvPr/>
        </p:nvSpPr>
        <p:spPr>
          <a:xfrm>
            <a:off x="1614880" y="1189052"/>
            <a:ext cx="23378720" cy="4154984"/>
          </a:xfrm>
          <a:prstGeom prst="rect">
            <a:avLst/>
          </a:prstGeom>
          <a:noFill/>
        </p:spPr>
        <p:txBody>
          <a:bodyPr wrap="square">
            <a:spAutoFit/>
          </a:bodyPr>
          <a:lstStyle/>
          <a:p>
            <a:r>
              <a:rPr lang="en-US" sz="9600" b="1" dirty="0">
                <a:solidFill>
                  <a:srgbClr val="FF0000"/>
                </a:solidFill>
                <a:latin typeface="Helvetica" panose="020B0604020202020204" pitchFamily="34" charset="0"/>
                <a:cs typeface="Helvetica" panose="020B0604020202020204" pitchFamily="34" charset="0"/>
              </a:rPr>
              <a:t>5. Consider Litigation</a:t>
            </a:r>
            <a:endParaRPr lang="en-US" sz="9600" b="1" dirty="0">
              <a:latin typeface="Helvetica" panose="020B0604020202020204" pitchFamily="34" charset="0"/>
              <a:cs typeface="Helvetica" panose="020B0604020202020204" pitchFamily="34" charset="0"/>
            </a:endParaRPr>
          </a:p>
          <a:p>
            <a:pPr algn="ctr"/>
            <a:endParaRPr lang="en-US" sz="6000" b="1" dirty="0">
              <a:latin typeface="Helvetica" panose="020B0604020202020204" pitchFamily="34" charset="0"/>
              <a:cs typeface="Helvetica" panose="020B0604020202020204" pitchFamily="34" charset="0"/>
            </a:endParaRPr>
          </a:p>
          <a:p>
            <a:pPr algn="ctr"/>
            <a:r>
              <a:rPr lang="en-US" sz="6000" b="1" dirty="0">
                <a:latin typeface="Helvetica" panose="020B0604020202020204" pitchFamily="34" charset="0"/>
                <a:cs typeface="Helvetica" panose="020B0604020202020204" pitchFamily="34" charset="0"/>
              </a:rPr>
              <a:t>Federal FOIA Tracks</a:t>
            </a:r>
          </a:p>
          <a:p>
            <a:endParaRPr lang="en-US" sz="4800" b="1" dirty="0">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D39E0EE2-AA82-2FF5-EBBC-FE4499E93285}"/>
              </a:ext>
            </a:extLst>
          </p:cNvPr>
          <p:cNvSpPr txBox="1"/>
          <p:nvPr/>
        </p:nvSpPr>
        <p:spPr>
          <a:xfrm>
            <a:off x="1614880" y="4862602"/>
            <a:ext cx="22159520" cy="3785652"/>
          </a:xfrm>
          <a:prstGeom prst="rect">
            <a:avLst/>
          </a:prstGeom>
          <a:noFill/>
        </p:spPr>
        <p:txBody>
          <a:bodyPr wrap="square" rtlCol="0">
            <a:spAutoFit/>
          </a:bodyPr>
          <a:lstStyle/>
          <a:p>
            <a:endParaRPr lang="en-US" sz="7200" b="1" dirty="0">
              <a:latin typeface="Helvetica" panose="020B0604020202020204" pitchFamily="34" charset="0"/>
              <a:cs typeface="Helvetica" panose="020B0604020202020204" pitchFamily="34" charset="0"/>
            </a:endParaRPr>
          </a:p>
          <a:p>
            <a:r>
              <a:rPr lang="en-US" sz="7200" b="1" dirty="0">
                <a:latin typeface="Helvetica" panose="020B0604020202020204" pitchFamily="34" charset="0"/>
                <a:cs typeface="Helvetica" panose="020B0604020202020204" pitchFamily="34" charset="0"/>
              </a:rPr>
              <a:t>Expedited </a:t>
            </a:r>
            <a:r>
              <a:rPr lang="en-US" sz="7200" dirty="0">
                <a:latin typeface="Helvetica" panose="020B0604020202020204" pitchFamily="34" charset="0"/>
                <a:cs typeface="Helvetica" panose="020B0604020202020204" pitchFamily="34" charset="0"/>
              </a:rPr>
              <a:t>| </a:t>
            </a:r>
            <a:r>
              <a:rPr lang="en-US" sz="7200" b="1" dirty="0">
                <a:latin typeface="Helvetica" panose="020B0604020202020204" pitchFamily="34" charset="0"/>
                <a:cs typeface="Helvetica" panose="020B0604020202020204" pitchFamily="34" charset="0"/>
              </a:rPr>
              <a:t>Simple</a:t>
            </a:r>
            <a:r>
              <a:rPr lang="en-US" sz="7200" dirty="0">
                <a:latin typeface="Helvetica" panose="020B0604020202020204" pitchFamily="34" charset="0"/>
                <a:cs typeface="Helvetica" panose="020B0604020202020204" pitchFamily="34" charset="0"/>
              </a:rPr>
              <a:t> | </a:t>
            </a:r>
            <a:r>
              <a:rPr lang="en-US" sz="7200" b="1" dirty="0">
                <a:latin typeface="Helvetica" panose="020B0604020202020204" pitchFamily="34" charset="0"/>
                <a:cs typeface="Helvetica" panose="020B0604020202020204" pitchFamily="34" charset="0"/>
              </a:rPr>
              <a:t>Complex </a:t>
            </a:r>
            <a:r>
              <a:rPr lang="en-US" sz="7200" dirty="0">
                <a:latin typeface="Helvetica" panose="020B0604020202020204" pitchFamily="34" charset="0"/>
                <a:cs typeface="Helvetica" panose="020B0604020202020204" pitchFamily="34" charset="0"/>
              </a:rPr>
              <a:t>| </a:t>
            </a:r>
            <a:r>
              <a:rPr lang="en-US" sz="7200" b="1" dirty="0">
                <a:latin typeface="Helvetica" panose="020B0604020202020204" pitchFamily="34" charset="0"/>
                <a:cs typeface="Helvetica" panose="020B0604020202020204" pitchFamily="34" charset="0"/>
              </a:rPr>
              <a:t>Appeal </a:t>
            </a:r>
            <a:r>
              <a:rPr lang="en-US" sz="7200" dirty="0">
                <a:latin typeface="Helvetica" panose="020B0604020202020204" pitchFamily="34" charset="0"/>
                <a:cs typeface="Helvetica" panose="020B0604020202020204" pitchFamily="34" charset="0"/>
              </a:rPr>
              <a:t>| </a:t>
            </a:r>
            <a:r>
              <a:rPr lang="en-US" sz="7200" b="1" dirty="0">
                <a:latin typeface="Helvetica" panose="020B0604020202020204" pitchFamily="34" charset="0"/>
                <a:cs typeface="Helvetica" panose="020B0604020202020204" pitchFamily="34" charset="0"/>
              </a:rPr>
              <a:t> Lawsuit</a:t>
            </a:r>
          </a:p>
          <a:p>
            <a:r>
              <a:rPr lang="en-US" sz="9600" dirty="0">
                <a:solidFill>
                  <a:srgbClr val="00B050"/>
                </a:solidFill>
                <a:latin typeface="Helvetica" panose="020B0604020202020204" pitchFamily="34" charset="0"/>
                <a:cs typeface="Helvetica" panose="020B0604020202020204" pitchFamily="34" charset="0"/>
              </a:rPr>
              <a:t>    ✓            ✓         </a:t>
            </a:r>
            <a:r>
              <a:rPr lang="en-US" sz="9600" dirty="0">
                <a:solidFill>
                  <a:srgbClr val="FF0000"/>
                </a:solidFill>
                <a:latin typeface="Helvetica" panose="020B0604020202020204" pitchFamily="34" charset="0"/>
                <a:cs typeface="Helvetica" panose="020B0604020202020204" pitchFamily="34" charset="0"/>
              </a:rPr>
              <a:t>✗</a:t>
            </a:r>
            <a:r>
              <a:rPr lang="en-US" sz="9600" dirty="0">
                <a:solidFill>
                  <a:srgbClr val="00B050"/>
                </a:solidFill>
                <a:latin typeface="Helvetica" panose="020B0604020202020204" pitchFamily="34" charset="0"/>
                <a:cs typeface="Helvetica" panose="020B0604020202020204" pitchFamily="34" charset="0"/>
              </a:rPr>
              <a:t>       </a:t>
            </a:r>
            <a:r>
              <a:rPr lang="en-US" sz="6000" dirty="0">
                <a:latin typeface="Helvetica" panose="020B0604020202020204" pitchFamily="34" charset="0"/>
                <a:cs typeface="Helvetica" panose="020B0604020202020204" pitchFamily="34" charset="0"/>
              </a:rPr>
              <a:t>Varies        4 Months+</a:t>
            </a:r>
            <a:endParaRPr lang="en-US" sz="6000" b="1" dirty="0">
              <a:solidFill>
                <a:srgbClr val="00B05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7072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3" name="Picture 2">
            <a:extLst>
              <a:ext uri="{FF2B5EF4-FFF2-40B4-BE49-F238E27FC236}">
                <a16:creationId xmlns:a16="http://schemas.microsoft.com/office/drawing/2014/main" id="{B2C0B9FD-BF9B-5B14-9B1F-5C441F6873F1}"/>
              </a:ext>
            </a:extLst>
          </p:cNvPr>
          <p:cNvPicPr>
            <a:picLocks noChangeAspect="1"/>
          </p:cNvPicPr>
          <p:nvPr/>
        </p:nvPicPr>
        <p:blipFill>
          <a:blip r:embed="rId2"/>
          <a:stretch>
            <a:fillRect/>
          </a:stretch>
        </p:blipFill>
        <p:spPr>
          <a:xfrm>
            <a:off x="0" y="1086086"/>
            <a:ext cx="12444153" cy="8296102"/>
          </a:xfrm>
          <a:prstGeom prst="rect">
            <a:avLst/>
          </a:prstGeom>
        </p:spPr>
      </p:pic>
      <p:pic>
        <p:nvPicPr>
          <p:cNvPr id="6" name="Picture 5">
            <a:extLst>
              <a:ext uri="{FF2B5EF4-FFF2-40B4-BE49-F238E27FC236}">
                <a16:creationId xmlns:a16="http://schemas.microsoft.com/office/drawing/2014/main" id="{81FDB410-BE45-49BE-33A4-93398B1E101C}"/>
              </a:ext>
            </a:extLst>
          </p:cNvPr>
          <p:cNvPicPr>
            <a:picLocks noChangeAspect="1"/>
          </p:cNvPicPr>
          <p:nvPr/>
        </p:nvPicPr>
        <p:blipFill>
          <a:blip r:embed="rId3"/>
          <a:stretch>
            <a:fillRect/>
          </a:stretch>
        </p:blipFill>
        <p:spPr>
          <a:xfrm>
            <a:off x="13529123" y="3652531"/>
            <a:ext cx="10514427" cy="9770832"/>
          </a:xfrm>
          <a:prstGeom prst="rect">
            <a:avLst/>
          </a:prstGeom>
        </p:spPr>
      </p:pic>
      <p:sp>
        <p:nvSpPr>
          <p:cNvPr id="7" name="Title 5">
            <a:extLst>
              <a:ext uri="{FF2B5EF4-FFF2-40B4-BE49-F238E27FC236}">
                <a16:creationId xmlns:a16="http://schemas.microsoft.com/office/drawing/2014/main" id="{D9B894B9-4C15-5EF4-C3B0-ACEE326F7101}"/>
              </a:ext>
            </a:extLst>
          </p:cNvPr>
          <p:cNvSpPr>
            <a:spLocks noGrp="1"/>
          </p:cNvSpPr>
          <p:nvPr>
            <p:ph type="title"/>
          </p:nvPr>
        </p:nvSpPr>
        <p:spPr>
          <a:xfrm>
            <a:off x="338863" y="9853735"/>
            <a:ext cx="12735098" cy="3213873"/>
          </a:xfrm>
        </p:spPr>
        <p:txBody>
          <a:bodyPr>
            <a:noAutofit/>
          </a:bodyPr>
          <a:lstStyle/>
          <a:p>
            <a:r>
              <a:rPr lang="en-US" sz="6600" dirty="0"/>
              <a:t>Photograph of President Obama at the President’s Daily Briefing May 2, 2011. Via FOIA to Obama Presidential Library.</a:t>
            </a:r>
          </a:p>
        </p:txBody>
      </p:sp>
    </p:spTree>
    <p:extLst>
      <p:ext uri="{BB962C8B-B14F-4D97-AF65-F5344CB8AC3E}">
        <p14:creationId xmlns:p14="http://schemas.microsoft.com/office/powerpoint/2010/main" val="2020330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FAB704-921E-612A-A517-6F20E6B8CE7D}"/>
              </a:ext>
            </a:extLst>
          </p:cNvPr>
          <p:cNvSpPr txBox="1"/>
          <p:nvPr/>
        </p:nvSpPr>
        <p:spPr>
          <a:xfrm>
            <a:off x="1512086" y="1457062"/>
            <a:ext cx="22883420" cy="13142059"/>
          </a:xfrm>
          <a:prstGeom prst="rect">
            <a:avLst/>
          </a:prstGeom>
          <a:noFill/>
        </p:spPr>
        <p:txBody>
          <a:bodyPr wrap="square">
            <a:spAutoFit/>
          </a:bodyPr>
          <a:lstStyle/>
          <a:p>
            <a:r>
              <a:rPr lang="en-US" sz="9600" b="1" dirty="0">
                <a:solidFill>
                  <a:srgbClr val="FF0000"/>
                </a:solidFill>
                <a:latin typeface="Helvetica" panose="020B0604020202020204" pitchFamily="34" charset="0"/>
                <a:cs typeface="Helvetica" panose="020B0604020202020204" pitchFamily="34" charset="0"/>
              </a:rPr>
              <a:t>Litigation Considerations</a:t>
            </a:r>
          </a:p>
          <a:p>
            <a:r>
              <a:rPr lang="en-US" sz="6000" b="1" dirty="0">
                <a:latin typeface="Helvetica" panose="020B0604020202020204" pitchFamily="34" charset="0"/>
                <a:cs typeface="Helvetica" panose="020B0604020202020204" pitchFamily="34" charset="0"/>
              </a:rPr>
              <a:t>Factors The Post Considers before suing:</a:t>
            </a:r>
          </a:p>
          <a:p>
            <a:endParaRPr lang="en-US" sz="6000" b="1" dirty="0">
              <a:latin typeface="Helvetica" panose="020B0604020202020204" pitchFamily="34" charset="0"/>
              <a:cs typeface="Helvetica" panose="020B0604020202020204" pitchFamily="34" charset="0"/>
            </a:endParaRPr>
          </a:p>
          <a:p>
            <a:r>
              <a:rPr lang="en-US" sz="6000" b="1" dirty="0">
                <a:latin typeface="Helvetica" panose="020B0604020202020204" pitchFamily="34" charset="0"/>
                <a:cs typeface="Helvetica" panose="020B0604020202020204" pitchFamily="34" charset="0"/>
              </a:rPr>
              <a:t>	1. Is the law on your side?</a:t>
            </a:r>
          </a:p>
          <a:p>
            <a:r>
              <a:rPr lang="en-US" sz="6000" b="1" dirty="0">
                <a:latin typeface="Helvetica" panose="020B0604020202020204" pitchFamily="34" charset="0"/>
                <a:cs typeface="Helvetica" panose="020B0604020202020204" pitchFamily="34" charset="0"/>
              </a:rPr>
              <a:t>	2. Is it an issue of delay (if so suing often best 	solution).</a:t>
            </a:r>
          </a:p>
          <a:p>
            <a:r>
              <a:rPr lang="en-US" sz="6000" b="1" dirty="0">
                <a:latin typeface="Helvetica" panose="020B0604020202020204" pitchFamily="34" charset="0"/>
                <a:cs typeface="Helvetica" panose="020B0604020202020204" pitchFamily="34" charset="0"/>
              </a:rPr>
              <a:t>	3. Will the records still be newsworthy when you win 	(usually records start coming out ~4 months)?</a:t>
            </a:r>
          </a:p>
          <a:p>
            <a:r>
              <a:rPr lang="en-US" sz="6000" b="1" dirty="0">
                <a:latin typeface="Helvetica" panose="020B0604020202020204" pitchFamily="34" charset="0"/>
                <a:cs typeface="Helvetica" panose="020B0604020202020204" pitchFamily="34" charset="0"/>
              </a:rPr>
              <a:t>        	4. Federal FOIA (and many states) have “fee shifting” </a:t>
            </a:r>
          </a:p>
          <a:p>
            <a:r>
              <a:rPr lang="en-US" sz="6000" b="1" dirty="0">
                <a:latin typeface="Helvetica" panose="020B0604020202020204" pitchFamily="34" charset="0"/>
                <a:cs typeface="Helvetica" panose="020B0604020202020204" pitchFamily="34" charset="0"/>
              </a:rPr>
              <a:t>	provisions which mean if the requester wins there is a </a:t>
            </a:r>
          </a:p>
          <a:p>
            <a:r>
              <a:rPr lang="en-US" sz="6000" b="1" dirty="0">
                <a:latin typeface="Helvetica" panose="020B0604020202020204" pitchFamily="34" charset="0"/>
                <a:cs typeface="Helvetica" panose="020B0604020202020204" pitchFamily="34" charset="0"/>
              </a:rPr>
              <a:t>	good chance the government has to pay. </a:t>
            </a:r>
          </a:p>
          <a:p>
            <a:endParaRPr lang="en-US" sz="3200" b="1" dirty="0">
              <a:latin typeface="Helvetica" panose="020B0604020202020204" pitchFamily="34" charset="0"/>
              <a:cs typeface="Helvetica" panose="020B0604020202020204" pitchFamily="34" charset="0"/>
            </a:endParaRPr>
          </a:p>
          <a:p>
            <a:endParaRPr lang="en-US" sz="3200" b="1" dirty="0">
              <a:latin typeface="Helvetica" panose="020B0604020202020204" pitchFamily="34" charset="0"/>
              <a:cs typeface="Helvetica" panose="020B0604020202020204" pitchFamily="34" charset="0"/>
            </a:endParaRPr>
          </a:p>
          <a:p>
            <a:endParaRPr lang="en-US" sz="4000" b="1" dirty="0">
              <a:latin typeface="Helvetica" panose="020B0604020202020204" pitchFamily="34" charset="0"/>
              <a:cs typeface="Helvetica" panose="020B0604020202020204" pitchFamily="34" charset="0"/>
            </a:endParaRPr>
          </a:p>
          <a:p>
            <a:endParaRPr lang="en-US" sz="4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98369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0" name="TextBox 9">
            <a:extLst>
              <a:ext uri="{FF2B5EF4-FFF2-40B4-BE49-F238E27FC236}">
                <a16:creationId xmlns:a16="http://schemas.microsoft.com/office/drawing/2014/main" id="{857421CF-C5A2-E42A-5A74-A0BEC613E90C}"/>
              </a:ext>
            </a:extLst>
          </p:cNvPr>
          <p:cNvSpPr txBox="1"/>
          <p:nvPr/>
        </p:nvSpPr>
        <p:spPr>
          <a:xfrm>
            <a:off x="1955703" y="1505898"/>
            <a:ext cx="21153680" cy="11049179"/>
          </a:xfrm>
          <a:prstGeom prst="rect">
            <a:avLst/>
          </a:prstGeom>
          <a:noFill/>
        </p:spPr>
        <p:txBody>
          <a:bodyPr wrap="square">
            <a:spAutoFit/>
          </a:bodyPr>
          <a:lstStyle/>
          <a:p>
            <a:r>
              <a:rPr lang="en-US" sz="8800" b="1" dirty="0">
                <a:solidFill>
                  <a:srgbClr val="FF0000"/>
                </a:solidFill>
                <a:latin typeface="Helvetica" panose="020B0604020202020204" pitchFamily="34" charset="0"/>
                <a:cs typeface="Helvetica" panose="020B0604020202020204" pitchFamily="34" charset="0"/>
              </a:rPr>
              <a:t>FOIA Pointers:</a:t>
            </a:r>
          </a:p>
          <a:p>
            <a:endParaRPr lang="en-US" sz="8800" b="1" dirty="0">
              <a:solidFill>
                <a:srgbClr val="FF0000"/>
              </a:solidFill>
              <a:latin typeface="Helvetica" panose="020B0604020202020204" pitchFamily="34" charset="0"/>
              <a:cs typeface="Helvetica" panose="020B0604020202020204" pitchFamily="34" charset="0"/>
            </a:endParaRPr>
          </a:p>
          <a:p>
            <a:pPr marL="914400" indent="-914400">
              <a:buAutoNum type="arabicPeriod"/>
            </a:pPr>
            <a:r>
              <a:rPr lang="en-US" sz="8800" b="1" dirty="0">
                <a:latin typeface="Helvetica" panose="020B0604020202020204" pitchFamily="34" charset="0"/>
                <a:cs typeface="Helvetica" panose="020B0604020202020204" pitchFamily="34" charset="0"/>
              </a:rPr>
              <a:t>Find where to file. Find the law. </a:t>
            </a:r>
          </a:p>
          <a:p>
            <a:pPr marL="914400" indent="-914400">
              <a:buAutoNum type="arabicPeriod"/>
            </a:pPr>
            <a:r>
              <a:rPr lang="en-US" sz="8800" b="1" dirty="0">
                <a:latin typeface="Helvetica" panose="020B0604020202020204" pitchFamily="34" charset="0"/>
                <a:cs typeface="Helvetica" panose="020B0604020202020204" pitchFamily="34" charset="0"/>
              </a:rPr>
              <a:t>Target your FOIAs.</a:t>
            </a:r>
          </a:p>
          <a:p>
            <a:pPr marL="914400" indent="-914400">
              <a:buAutoNum type="arabicPeriod"/>
            </a:pPr>
            <a:r>
              <a:rPr lang="en-US" sz="8800" b="1" dirty="0">
                <a:latin typeface="Helvetica" panose="020B0604020202020204" pitchFamily="34" charset="0"/>
                <a:cs typeface="Helvetica" panose="020B0604020202020204" pitchFamily="34" charset="0"/>
              </a:rPr>
              <a:t>Emails.</a:t>
            </a:r>
          </a:p>
          <a:p>
            <a:pPr marL="914400" indent="-914400">
              <a:buAutoNum type="arabicPeriod"/>
            </a:pPr>
            <a:r>
              <a:rPr lang="en-US" sz="8800" b="1" dirty="0">
                <a:latin typeface="Helvetica" panose="020B0604020202020204" pitchFamily="34" charset="0"/>
                <a:cs typeface="Helvetica" panose="020B0604020202020204" pitchFamily="34" charset="0"/>
              </a:rPr>
              <a:t>Always appeal.</a:t>
            </a:r>
          </a:p>
          <a:p>
            <a:pPr marL="914400" indent="-914400">
              <a:buAutoNum type="arabicPeriod"/>
            </a:pPr>
            <a:r>
              <a:rPr lang="en-US" sz="8800" b="1" dirty="0">
                <a:latin typeface="Helvetica" panose="020B0604020202020204" pitchFamily="34" charset="0"/>
                <a:cs typeface="Helvetica" panose="020B0604020202020204" pitchFamily="34" charset="0"/>
              </a:rPr>
              <a:t>Litigation</a:t>
            </a:r>
          </a:p>
          <a:p>
            <a:endParaRPr lang="en-US" sz="4800" b="1" dirty="0">
              <a:solidFill>
                <a:srgbClr val="FF0000"/>
              </a:solidFill>
              <a:latin typeface="Helvetica" panose="020B0604020202020204" pitchFamily="34" charset="0"/>
              <a:cs typeface="Helvetica" panose="020B0604020202020204" pitchFamily="34" charset="0"/>
            </a:endParaRPr>
          </a:p>
          <a:p>
            <a:endParaRPr lang="en-US" sz="4800" dirty="0"/>
          </a:p>
        </p:txBody>
      </p:sp>
    </p:spTree>
    <p:extLst>
      <p:ext uri="{BB962C8B-B14F-4D97-AF65-F5344CB8AC3E}">
        <p14:creationId xmlns:p14="http://schemas.microsoft.com/office/powerpoint/2010/main" val="337037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B6820C0-EB0A-4788-BB35-7AB0CBB6A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173" y="1659467"/>
            <a:ext cx="16718066" cy="11684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8C2832-CEF0-47A5-B0E2-CBCB2EC8D322}"/>
              </a:ext>
            </a:extLst>
          </p:cNvPr>
          <p:cNvSpPr txBox="1"/>
          <p:nvPr/>
        </p:nvSpPr>
        <p:spPr>
          <a:xfrm>
            <a:off x="579952" y="67732"/>
            <a:ext cx="23802461" cy="3816429"/>
          </a:xfrm>
          <a:prstGeom prst="rect">
            <a:avLst/>
          </a:prstGeom>
          <a:noFill/>
        </p:spPr>
        <p:txBody>
          <a:bodyPr wrap="square" rtlCol="0">
            <a:spAutoFit/>
          </a:bodyPr>
          <a:lstStyle/>
          <a:p>
            <a:pPr algn="ctr"/>
            <a:r>
              <a:rPr lang="en-US" sz="8800" b="1" dirty="0">
                <a:latin typeface="Helvetica" panose="020B0604020202020204" pitchFamily="34" charset="0"/>
                <a:cs typeface="Helvetica" panose="020B0604020202020204" pitchFamily="34" charset="0"/>
              </a:rPr>
              <a:t>Questions?</a:t>
            </a:r>
          </a:p>
          <a:p>
            <a:pPr marL="1143000" indent="-1143000">
              <a:buFont typeface="Arial" panose="020B0604020202020204" pitchFamily="34" charset="0"/>
              <a:buChar char="•"/>
            </a:pPr>
            <a:endParaRPr lang="en-US" sz="6600" b="1" dirty="0">
              <a:latin typeface="Helvetica" panose="020B0604020202020204" pitchFamily="34" charset="0"/>
              <a:cs typeface="Helvetica" panose="020B0604020202020204" pitchFamily="34" charset="0"/>
            </a:endParaRPr>
          </a:p>
          <a:p>
            <a:endParaRPr lang="en-US" sz="8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52377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64282" y="11736552"/>
            <a:ext cx="13053848" cy="1569660"/>
          </a:xfrm>
          <a:prstGeom prst="rect">
            <a:avLst/>
          </a:prstGeom>
          <a:noFill/>
        </p:spPr>
        <p:txBody>
          <a:bodyPr wrap="square" rtlCol="0">
            <a:spAutoFit/>
          </a:bodyPr>
          <a:lstStyle/>
          <a:p>
            <a:pPr algn="ctr"/>
            <a:r>
              <a:rPr lang="en-US" sz="3200" b="1" dirty="0">
                <a:latin typeface="Helvetica" charset="0"/>
                <a:ea typeface="Helvetica" charset="0"/>
                <a:cs typeface="Helvetica" charset="0"/>
                <a:hlinkClick r:id="rId3"/>
              </a:rPr>
              <a:t>Nate.jones@washpost.com</a:t>
            </a:r>
            <a:endParaRPr lang="en-US" sz="3200" b="1" dirty="0">
              <a:latin typeface="Helvetica" charset="0"/>
              <a:ea typeface="Helvetica" charset="0"/>
              <a:cs typeface="Helvetica" charset="0"/>
            </a:endParaRPr>
          </a:p>
          <a:p>
            <a:pPr algn="ctr"/>
            <a:r>
              <a:rPr lang="en-US" sz="3200" b="1" dirty="0">
                <a:latin typeface="Helvetica" charset="0"/>
                <a:ea typeface="Helvetica" charset="0"/>
                <a:cs typeface="Helvetica" charset="0"/>
              </a:rPr>
              <a:t>@FOIANate</a:t>
            </a:r>
            <a:endParaRPr lang="en-US" sz="3200" dirty="0">
              <a:latin typeface="Helvetica" charset="0"/>
              <a:ea typeface="Helvetica" charset="0"/>
              <a:cs typeface="Helvetica" charset="0"/>
            </a:endParaRPr>
          </a:p>
          <a:p>
            <a:pPr algn="ctr"/>
            <a:endParaRPr lang="en-US" sz="3200" dirty="0">
              <a:latin typeface="Helvetica" charset="0"/>
              <a:ea typeface="Helvetica" charset="0"/>
              <a:cs typeface="Helvetica" charset="0"/>
            </a:endParaRPr>
          </a:p>
        </p:txBody>
      </p:sp>
    </p:spTree>
    <p:extLst>
      <p:ext uri="{BB962C8B-B14F-4D97-AF65-F5344CB8AC3E}">
        <p14:creationId xmlns:p14="http://schemas.microsoft.com/office/powerpoint/2010/main" val="855989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0" name="TextBox 9">
            <a:extLst>
              <a:ext uri="{FF2B5EF4-FFF2-40B4-BE49-F238E27FC236}">
                <a16:creationId xmlns:a16="http://schemas.microsoft.com/office/drawing/2014/main" id="{857421CF-C5A2-E42A-5A74-A0BEC613E90C}"/>
              </a:ext>
            </a:extLst>
          </p:cNvPr>
          <p:cNvSpPr txBox="1"/>
          <p:nvPr/>
        </p:nvSpPr>
        <p:spPr>
          <a:xfrm>
            <a:off x="1955703" y="1505898"/>
            <a:ext cx="21153680" cy="11049179"/>
          </a:xfrm>
          <a:prstGeom prst="rect">
            <a:avLst/>
          </a:prstGeom>
          <a:noFill/>
        </p:spPr>
        <p:txBody>
          <a:bodyPr wrap="square">
            <a:spAutoFit/>
          </a:bodyPr>
          <a:lstStyle/>
          <a:p>
            <a:r>
              <a:rPr lang="en-US" sz="8800" b="1" dirty="0">
                <a:solidFill>
                  <a:srgbClr val="FF0000"/>
                </a:solidFill>
                <a:latin typeface="Helvetica" panose="020B0604020202020204" pitchFamily="34" charset="0"/>
                <a:cs typeface="Helvetica" panose="020B0604020202020204" pitchFamily="34" charset="0"/>
              </a:rPr>
              <a:t>FOIA Pointers:</a:t>
            </a:r>
          </a:p>
          <a:p>
            <a:endParaRPr lang="en-US" sz="8800" b="1" dirty="0">
              <a:solidFill>
                <a:srgbClr val="FF0000"/>
              </a:solidFill>
              <a:latin typeface="Helvetica" panose="020B0604020202020204" pitchFamily="34" charset="0"/>
              <a:cs typeface="Helvetica" panose="020B0604020202020204" pitchFamily="34" charset="0"/>
            </a:endParaRPr>
          </a:p>
          <a:p>
            <a:pPr marL="914400" indent="-914400">
              <a:buAutoNum type="arabicPeriod"/>
            </a:pPr>
            <a:r>
              <a:rPr lang="en-US" sz="8800" b="1" dirty="0">
                <a:latin typeface="Helvetica" panose="020B0604020202020204" pitchFamily="34" charset="0"/>
                <a:cs typeface="Helvetica" panose="020B0604020202020204" pitchFamily="34" charset="0"/>
              </a:rPr>
              <a:t> Find where to file. Find the law. </a:t>
            </a:r>
          </a:p>
          <a:p>
            <a:pPr marL="914400" indent="-914400">
              <a:buAutoNum type="arabicPeriod"/>
            </a:pPr>
            <a:r>
              <a:rPr lang="en-US" sz="8800" b="1" dirty="0">
                <a:latin typeface="Helvetica" panose="020B0604020202020204" pitchFamily="34" charset="0"/>
                <a:cs typeface="Helvetica" panose="020B0604020202020204" pitchFamily="34" charset="0"/>
              </a:rPr>
              <a:t> Target your FOIAs.</a:t>
            </a:r>
          </a:p>
          <a:p>
            <a:pPr marL="914400" indent="-914400">
              <a:buAutoNum type="arabicPeriod"/>
            </a:pPr>
            <a:r>
              <a:rPr lang="en-US" sz="8800" b="1" dirty="0">
                <a:latin typeface="Helvetica" panose="020B0604020202020204" pitchFamily="34" charset="0"/>
                <a:cs typeface="Helvetica" panose="020B0604020202020204" pitchFamily="34" charset="0"/>
              </a:rPr>
              <a:t> Emails.</a:t>
            </a:r>
          </a:p>
          <a:p>
            <a:pPr marL="914400" indent="-914400">
              <a:buAutoNum type="arabicPeriod"/>
            </a:pPr>
            <a:r>
              <a:rPr lang="en-US" sz="8800" b="1" dirty="0">
                <a:latin typeface="Helvetica" panose="020B0604020202020204" pitchFamily="34" charset="0"/>
                <a:cs typeface="Helvetica" panose="020B0604020202020204" pitchFamily="34" charset="0"/>
              </a:rPr>
              <a:t> Appeal!</a:t>
            </a:r>
          </a:p>
          <a:p>
            <a:pPr marL="914400" indent="-914400">
              <a:buAutoNum type="arabicPeriod"/>
            </a:pPr>
            <a:r>
              <a:rPr lang="en-US" sz="8800" b="1" dirty="0">
                <a:latin typeface="Helvetica" panose="020B0604020202020204" pitchFamily="34" charset="0"/>
                <a:cs typeface="Helvetica" panose="020B0604020202020204" pitchFamily="34" charset="0"/>
              </a:rPr>
              <a:t> Litigation</a:t>
            </a:r>
          </a:p>
          <a:p>
            <a:r>
              <a:rPr lang="en-US" sz="4800" b="1" dirty="0">
                <a:solidFill>
                  <a:srgbClr val="FF0000"/>
                </a:solidFill>
                <a:latin typeface="Helvetica" panose="020B0604020202020204" pitchFamily="34" charset="0"/>
                <a:cs typeface="Helvetica" panose="020B0604020202020204" pitchFamily="34" charset="0"/>
              </a:rPr>
              <a:t> </a:t>
            </a:r>
          </a:p>
          <a:p>
            <a:endParaRPr lang="en-US" sz="4800" dirty="0"/>
          </a:p>
        </p:txBody>
      </p:sp>
    </p:spTree>
    <p:extLst>
      <p:ext uri="{BB962C8B-B14F-4D97-AF65-F5344CB8AC3E}">
        <p14:creationId xmlns:p14="http://schemas.microsoft.com/office/powerpoint/2010/main" val="2163910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2" name="TextBox 1">
            <a:extLst>
              <a:ext uri="{FF2B5EF4-FFF2-40B4-BE49-F238E27FC236}">
                <a16:creationId xmlns:a16="http://schemas.microsoft.com/office/drawing/2014/main" id="{4E935E60-CB6F-A15D-004D-5E9146688AB1}"/>
              </a:ext>
            </a:extLst>
          </p:cNvPr>
          <p:cNvSpPr txBox="1"/>
          <p:nvPr/>
        </p:nvSpPr>
        <p:spPr>
          <a:xfrm>
            <a:off x="1711096" y="1659416"/>
            <a:ext cx="24254250" cy="5262979"/>
          </a:xfrm>
          <a:prstGeom prst="rect">
            <a:avLst/>
          </a:prstGeom>
          <a:noFill/>
        </p:spPr>
        <p:txBody>
          <a:bodyPr wrap="square">
            <a:spAutoFit/>
          </a:bodyPr>
          <a:lstStyle/>
          <a:p>
            <a:r>
              <a:rPr lang="en-US" sz="9600" b="1" dirty="0">
                <a:solidFill>
                  <a:srgbClr val="FF0000"/>
                </a:solidFill>
                <a:latin typeface="Helvetica" panose="020B0604020202020204" pitchFamily="34" charset="0"/>
                <a:cs typeface="Helvetica" panose="020B0604020202020204" pitchFamily="34" charset="0"/>
              </a:rPr>
              <a:t>1. Find where to file. Find the law. </a:t>
            </a:r>
          </a:p>
          <a:p>
            <a:r>
              <a:rPr lang="en-US" sz="9600" b="1" dirty="0">
                <a:latin typeface="Helvetica" panose="020B0604020202020204" pitchFamily="34" charset="0"/>
                <a:cs typeface="Helvetica" panose="020B0604020202020204" pitchFamily="34" charset="0"/>
              </a:rPr>
              <a:t>For Federal agencies: FOIA.gov</a:t>
            </a:r>
          </a:p>
          <a:p>
            <a:endParaRPr lang="en-US" sz="9600" b="1" dirty="0">
              <a:solidFill>
                <a:srgbClr val="FF0000"/>
              </a:solidFill>
              <a:latin typeface="Helvetica" panose="020B0604020202020204" pitchFamily="34" charset="0"/>
              <a:cs typeface="Helvetica" panose="020B0604020202020204" pitchFamily="34" charset="0"/>
            </a:endParaRPr>
          </a:p>
          <a:p>
            <a:endParaRPr lang="en-US" sz="4800" dirty="0"/>
          </a:p>
        </p:txBody>
      </p:sp>
      <p:pic>
        <p:nvPicPr>
          <p:cNvPr id="3" name="Picture 2">
            <a:extLst>
              <a:ext uri="{FF2B5EF4-FFF2-40B4-BE49-F238E27FC236}">
                <a16:creationId xmlns:a16="http://schemas.microsoft.com/office/drawing/2014/main" id="{0C0824A1-04F6-1264-AAAA-C8FAC986F109}"/>
              </a:ext>
            </a:extLst>
          </p:cNvPr>
          <p:cNvPicPr>
            <a:picLocks noChangeAspect="1"/>
          </p:cNvPicPr>
          <p:nvPr/>
        </p:nvPicPr>
        <p:blipFill>
          <a:blip r:embed="rId2"/>
          <a:stretch>
            <a:fillRect/>
          </a:stretch>
        </p:blipFill>
        <p:spPr>
          <a:xfrm>
            <a:off x="5449191" y="5105194"/>
            <a:ext cx="11292642" cy="8286956"/>
          </a:xfrm>
          <a:prstGeom prst="rect">
            <a:avLst/>
          </a:prstGeom>
        </p:spPr>
      </p:pic>
    </p:spTree>
    <p:extLst>
      <p:ext uri="{BB962C8B-B14F-4D97-AF65-F5344CB8AC3E}">
        <p14:creationId xmlns:p14="http://schemas.microsoft.com/office/powerpoint/2010/main" val="237242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5" name="TextBox 4">
            <a:extLst>
              <a:ext uri="{FF2B5EF4-FFF2-40B4-BE49-F238E27FC236}">
                <a16:creationId xmlns:a16="http://schemas.microsoft.com/office/drawing/2014/main" id="{FC70813B-3739-0C4A-2754-2A5326F484D9}"/>
              </a:ext>
            </a:extLst>
          </p:cNvPr>
          <p:cNvSpPr txBox="1"/>
          <p:nvPr/>
        </p:nvSpPr>
        <p:spPr>
          <a:xfrm>
            <a:off x="5068956" y="724585"/>
            <a:ext cx="16583439" cy="1569660"/>
          </a:xfrm>
          <a:prstGeom prst="rect">
            <a:avLst/>
          </a:prstGeom>
          <a:noFill/>
        </p:spPr>
        <p:txBody>
          <a:bodyPr wrap="square">
            <a:spAutoFit/>
          </a:bodyPr>
          <a:lstStyle/>
          <a:p>
            <a:r>
              <a:rPr lang="en-US" sz="9600" b="1" dirty="0">
                <a:latin typeface="Helvetica" panose="020B0604020202020204" pitchFamily="34" charset="0"/>
                <a:cs typeface="Helvetica" panose="020B0604020202020204" pitchFamily="34" charset="0"/>
              </a:rPr>
              <a:t>For Federal law: </a:t>
            </a:r>
            <a:r>
              <a:rPr lang="en-US" sz="9600" b="1" dirty="0" err="1">
                <a:latin typeface="Helvetica" panose="020B0604020202020204" pitchFamily="34" charset="0"/>
                <a:cs typeface="Helvetica" panose="020B0604020202020204" pitchFamily="34" charset="0"/>
              </a:rPr>
              <a:t>FOIA.wiki</a:t>
            </a:r>
            <a:endParaRPr lang="en-US" sz="9600" b="1"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74181377-71D4-CBDF-38D7-34F66BE17AF8}"/>
              </a:ext>
            </a:extLst>
          </p:cNvPr>
          <p:cNvPicPr>
            <a:picLocks noChangeAspect="1"/>
          </p:cNvPicPr>
          <p:nvPr/>
        </p:nvPicPr>
        <p:blipFill>
          <a:blip r:embed="rId2"/>
          <a:stretch>
            <a:fillRect/>
          </a:stretch>
        </p:blipFill>
        <p:spPr>
          <a:xfrm>
            <a:off x="5311138" y="2545549"/>
            <a:ext cx="15205712" cy="10445866"/>
          </a:xfrm>
          <a:prstGeom prst="rect">
            <a:avLst/>
          </a:prstGeom>
        </p:spPr>
      </p:pic>
    </p:spTree>
    <p:extLst>
      <p:ext uri="{BB962C8B-B14F-4D97-AF65-F5344CB8AC3E}">
        <p14:creationId xmlns:p14="http://schemas.microsoft.com/office/powerpoint/2010/main" val="1778548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106272"/>
            <a:ext cx="7755467" cy="9780927"/>
          </a:xfrm>
        </p:spPr>
        <p:txBody>
          <a:bodyPr/>
          <a:lstStyle/>
          <a:p>
            <a:r>
              <a:rPr lang="en-US" dirty="0"/>
              <a:t>“FOIA is real and everyday here in the cesspool” –Former WH Chief of Staff John Kelly</a:t>
            </a:r>
          </a:p>
        </p:txBody>
      </p:sp>
      <p:sp>
        <p:nvSpPr>
          <p:cNvPr id="4" name="Text Placeholder 3"/>
          <p:cNvSpPr>
            <a:spLocks noGrp="1"/>
          </p:cNvSpPr>
          <p:nvPr>
            <p:ph type="body" sz="quarter" idx="19"/>
          </p:nvPr>
        </p:nvSpPr>
        <p:spPr>
          <a:xfrm>
            <a:off x="1074821" y="12400547"/>
            <a:ext cx="21422644" cy="894218"/>
          </a:xfrm>
        </p:spPr>
        <p:txBody>
          <a:bodyPr/>
          <a:lstStyle/>
          <a:p>
            <a:r>
              <a:rPr lang="en-US" sz="2400" dirty="0"/>
              <a:t>Source: Via Jason Leopold Buzzfeed FOIA request to DHS</a:t>
            </a:r>
          </a:p>
          <a:p>
            <a:endParaRPr lang="en-US" dirty="0"/>
          </a:p>
        </p:txBody>
      </p:sp>
      <p:pic>
        <p:nvPicPr>
          <p:cNvPr id="13" name="Picture 12">
            <a:extLst>
              <a:ext uri="{FF2B5EF4-FFF2-40B4-BE49-F238E27FC236}">
                <a16:creationId xmlns:a16="http://schemas.microsoft.com/office/drawing/2014/main" id="{C8426E51-A8F3-4283-8787-57B50DCBC234}"/>
              </a:ext>
            </a:extLst>
          </p:cNvPr>
          <p:cNvPicPr>
            <a:picLocks noChangeAspect="1"/>
          </p:cNvPicPr>
          <p:nvPr/>
        </p:nvPicPr>
        <p:blipFill>
          <a:blip r:embed="rId2"/>
          <a:stretch>
            <a:fillRect/>
          </a:stretch>
        </p:blipFill>
        <p:spPr>
          <a:xfrm>
            <a:off x="8109962" y="421235"/>
            <a:ext cx="16010777" cy="12873530"/>
          </a:xfrm>
          <a:prstGeom prst="rect">
            <a:avLst/>
          </a:prstGeom>
        </p:spPr>
      </p:pic>
    </p:spTree>
    <p:extLst>
      <p:ext uri="{BB962C8B-B14F-4D97-AF65-F5344CB8AC3E}">
        <p14:creationId xmlns:p14="http://schemas.microsoft.com/office/powerpoint/2010/main" val="22086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8D40D81-BBC5-4A0D-B7AD-6FDDB937DE38}"/>
              </a:ext>
            </a:extLst>
          </p:cNvPr>
          <p:cNvSpPr>
            <a:spLocks noChangeArrowheads="1"/>
          </p:cNvSpPr>
          <p:nvPr/>
        </p:nvSpPr>
        <p:spPr bwMode="auto">
          <a:xfrm>
            <a:off x="439154" y="323850"/>
            <a:ext cx="19715907" cy="15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2" name="TextBox 1">
            <a:extLst>
              <a:ext uri="{FF2B5EF4-FFF2-40B4-BE49-F238E27FC236}">
                <a16:creationId xmlns:a16="http://schemas.microsoft.com/office/drawing/2014/main" id="{EDC65330-94E6-5D6A-C693-C8BD7A88ECE6}"/>
              </a:ext>
            </a:extLst>
          </p:cNvPr>
          <p:cNvSpPr txBox="1"/>
          <p:nvPr/>
        </p:nvSpPr>
        <p:spPr>
          <a:xfrm>
            <a:off x="1566120" y="1619938"/>
            <a:ext cx="22570230" cy="3785652"/>
          </a:xfrm>
          <a:prstGeom prst="rect">
            <a:avLst/>
          </a:prstGeom>
          <a:noFill/>
        </p:spPr>
        <p:txBody>
          <a:bodyPr wrap="square">
            <a:spAutoFit/>
          </a:bodyPr>
          <a:lstStyle/>
          <a:p>
            <a:r>
              <a:rPr lang="en-US" sz="7200" b="1" dirty="0">
                <a:latin typeface="Helvetica" panose="020B0604020202020204" pitchFamily="34" charset="0"/>
                <a:cs typeface="Helvetica" panose="020B0604020202020204" pitchFamily="34" charset="0"/>
              </a:rPr>
              <a:t>For state law: Reporters Committee for Freedom of the Press Open Government Guide</a:t>
            </a:r>
          </a:p>
          <a:p>
            <a:endParaRPr lang="en-US" sz="4800" b="1" dirty="0">
              <a:solidFill>
                <a:srgbClr val="FF0000"/>
              </a:solidFill>
              <a:latin typeface="Helvetica" panose="020B0604020202020204" pitchFamily="34" charset="0"/>
              <a:cs typeface="Helvetica" panose="020B0604020202020204" pitchFamily="34" charset="0"/>
            </a:endParaRPr>
          </a:p>
          <a:p>
            <a:endParaRPr lang="en-US" sz="4800" dirty="0"/>
          </a:p>
        </p:txBody>
      </p:sp>
      <p:pic>
        <p:nvPicPr>
          <p:cNvPr id="3" name="Picture 2">
            <a:extLst>
              <a:ext uri="{FF2B5EF4-FFF2-40B4-BE49-F238E27FC236}">
                <a16:creationId xmlns:a16="http://schemas.microsoft.com/office/drawing/2014/main" id="{655B24E4-A8EB-F792-B9C0-BE364F4EE386}"/>
              </a:ext>
            </a:extLst>
          </p:cNvPr>
          <p:cNvPicPr>
            <a:picLocks noChangeAspect="1"/>
          </p:cNvPicPr>
          <p:nvPr/>
        </p:nvPicPr>
        <p:blipFill>
          <a:blip r:embed="rId2"/>
          <a:stretch>
            <a:fillRect/>
          </a:stretch>
        </p:blipFill>
        <p:spPr>
          <a:xfrm>
            <a:off x="1722259" y="4359361"/>
            <a:ext cx="7754431" cy="8270789"/>
          </a:xfrm>
          <a:prstGeom prst="rect">
            <a:avLst/>
          </a:prstGeom>
        </p:spPr>
      </p:pic>
      <p:pic>
        <p:nvPicPr>
          <p:cNvPr id="4" name="Picture 3">
            <a:extLst>
              <a:ext uri="{FF2B5EF4-FFF2-40B4-BE49-F238E27FC236}">
                <a16:creationId xmlns:a16="http://schemas.microsoft.com/office/drawing/2014/main" id="{01B8D3E5-B5B9-A586-7F7A-80B96E0FF49A}"/>
              </a:ext>
            </a:extLst>
          </p:cNvPr>
          <p:cNvPicPr>
            <a:picLocks noChangeAspect="1"/>
          </p:cNvPicPr>
          <p:nvPr/>
        </p:nvPicPr>
        <p:blipFill>
          <a:blip r:embed="rId3"/>
          <a:stretch>
            <a:fillRect/>
          </a:stretch>
        </p:blipFill>
        <p:spPr>
          <a:xfrm>
            <a:off x="10603656" y="4359361"/>
            <a:ext cx="10560894" cy="8319633"/>
          </a:xfrm>
          <a:prstGeom prst="rect">
            <a:avLst/>
          </a:prstGeom>
        </p:spPr>
      </p:pic>
    </p:spTree>
    <p:extLst>
      <p:ext uri="{BB962C8B-B14F-4D97-AF65-F5344CB8AC3E}">
        <p14:creationId xmlns:p14="http://schemas.microsoft.com/office/powerpoint/2010/main" val="1768000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20F29B-3866-4F36-A803-A6158B037CCB}"/>
              </a:ext>
            </a:extLst>
          </p:cNvPr>
          <p:cNvSpPr txBox="1"/>
          <p:nvPr/>
        </p:nvSpPr>
        <p:spPr>
          <a:xfrm>
            <a:off x="0" y="1908810"/>
            <a:ext cx="5349240" cy="6863417"/>
          </a:xfrm>
          <a:prstGeom prst="rect">
            <a:avLst/>
          </a:prstGeom>
          <a:noFill/>
        </p:spPr>
        <p:txBody>
          <a:bodyPr wrap="square" rtlCol="0">
            <a:spAutoFit/>
          </a:bodyPr>
          <a:lstStyle/>
          <a:p>
            <a:r>
              <a:rPr lang="en-US" sz="8800" b="1" dirty="0">
                <a:latin typeface="Helvetica" panose="020B0604020202020204" pitchFamily="34" charset="0"/>
                <a:cs typeface="Helvetica" panose="020B0604020202020204" pitchFamily="34" charset="0"/>
              </a:rPr>
              <a:t>A “typical”</a:t>
            </a:r>
          </a:p>
          <a:p>
            <a:r>
              <a:rPr lang="en-US" sz="8800" b="1" dirty="0">
                <a:latin typeface="Helvetica" panose="020B0604020202020204" pitchFamily="34" charset="0"/>
                <a:cs typeface="Helvetica" panose="020B0604020202020204" pitchFamily="34" charset="0"/>
              </a:rPr>
              <a:t>Federal FOIA request</a:t>
            </a:r>
          </a:p>
        </p:txBody>
      </p:sp>
      <p:pic>
        <p:nvPicPr>
          <p:cNvPr id="3" name="Picture 2">
            <a:extLst>
              <a:ext uri="{FF2B5EF4-FFF2-40B4-BE49-F238E27FC236}">
                <a16:creationId xmlns:a16="http://schemas.microsoft.com/office/drawing/2014/main" id="{12408CDF-2E09-4C09-A4D1-361AFEB9C929}"/>
              </a:ext>
            </a:extLst>
          </p:cNvPr>
          <p:cNvPicPr>
            <a:picLocks noChangeAspect="1"/>
          </p:cNvPicPr>
          <p:nvPr/>
        </p:nvPicPr>
        <p:blipFill>
          <a:blip r:embed="rId2"/>
          <a:stretch>
            <a:fillRect/>
          </a:stretch>
        </p:blipFill>
        <p:spPr>
          <a:xfrm>
            <a:off x="5452110" y="27325"/>
            <a:ext cx="18495258" cy="11977041"/>
          </a:xfrm>
          <a:prstGeom prst="rect">
            <a:avLst/>
          </a:prstGeom>
        </p:spPr>
      </p:pic>
    </p:spTree>
    <p:extLst>
      <p:ext uri="{BB962C8B-B14F-4D97-AF65-F5344CB8AC3E}">
        <p14:creationId xmlns:p14="http://schemas.microsoft.com/office/powerpoint/2010/main" val="545543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261F57-322D-AE31-6003-188096FC0C95}"/>
              </a:ext>
            </a:extLst>
          </p:cNvPr>
          <p:cNvSpPr txBox="1"/>
          <p:nvPr/>
        </p:nvSpPr>
        <p:spPr>
          <a:xfrm>
            <a:off x="276349" y="1398270"/>
            <a:ext cx="10372601" cy="8156079"/>
          </a:xfrm>
          <a:prstGeom prst="rect">
            <a:avLst/>
          </a:prstGeom>
          <a:noFill/>
        </p:spPr>
        <p:txBody>
          <a:bodyPr wrap="square" rtlCol="0">
            <a:spAutoFit/>
          </a:bodyPr>
          <a:lstStyle/>
          <a:p>
            <a:pPr algn="ctr"/>
            <a:r>
              <a:rPr lang="en-US" sz="9600" b="1" dirty="0">
                <a:latin typeface="Helvetica" panose="020B0604020202020204" pitchFamily="34" charset="0"/>
                <a:cs typeface="Helvetica" panose="020B0604020202020204" pitchFamily="34" charset="0"/>
              </a:rPr>
              <a:t>Think Strategically.  </a:t>
            </a:r>
          </a:p>
          <a:p>
            <a:pPr algn="ctr"/>
            <a:r>
              <a:rPr lang="en-US" sz="9600" b="1" dirty="0">
                <a:latin typeface="Helvetica" panose="020B0604020202020204" pitchFamily="34" charset="0"/>
                <a:cs typeface="Helvetica" panose="020B0604020202020204" pitchFamily="34" charset="0"/>
              </a:rPr>
              <a:t>FOIA where others aren’t.</a:t>
            </a:r>
          </a:p>
          <a:p>
            <a:pPr marL="571500" indent="-571500">
              <a:buFont typeface="Arial" panose="020B0604020202020204" pitchFamily="34" charset="0"/>
              <a:buChar char="•"/>
            </a:pPr>
            <a:endParaRPr lang="en-US" sz="9600" b="1" dirty="0">
              <a:latin typeface="Helvetica" panose="020B0604020202020204" pitchFamily="34" charset="0"/>
              <a:cs typeface="Helvetica" panose="020B0604020202020204" pitchFamily="34" charset="0"/>
            </a:endParaRPr>
          </a:p>
          <a:p>
            <a:endParaRPr lang="en-US" sz="4400" b="1" dirty="0">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DF6E16FA-07D7-CD1F-EDD7-1DBEC787EA26}"/>
              </a:ext>
            </a:extLst>
          </p:cNvPr>
          <p:cNvSpPr txBox="1">
            <a:spLocks/>
          </p:cNvSpPr>
          <p:nvPr/>
        </p:nvSpPr>
        <p:spPr>
          <a:xfrm>
            <a:off x="1504950" y="11959129"/>
            <a:ext cx="16821150" cy="724967"/>
          </a:xfrm>
          <a:prstGeom prst="rect">
            <a:avLst/>
          </a:prstGeom>
        </p:spPr>
        <p:txBody>
          <a:bodyPr/>
          <a:lstStyle>
            <a:lvl1pPr marL="0" indent="0" algn="l" defTabSz="1828709" rtl="0" eaLnBrk="1" latinLnBrk="0" hangingPunct="1">
              <a:lnSpc>
                <a:spcPct val="100000"/>
              </a:lnSpc>
              <a:spcBef>
                <a:spcPts val="2000"/>
              </a:spcBef>
              <a:buFontTx/>
              <a:buNone/>
              <a:defRPr sz="1800" kern="1200" baseline="0">
                <a:solidFill>
                  <a:schemeClr val="tx1">
                    <a:lumMod val="85000"/>
                    <a:lumOff val="15000"/>
                  </a:schemeClr>
                </a:solidFill>
                <a:latin typeface="Helvetica" charset="0"/>
                <a:ea typeface="Helvetica" charset="0"/>
                <a:cs typeface="Helvetica" charset="0"/>
              </a:defRPr>
            </a:lvl1pPr>
            <a:lvl2pPr marL="914354" indent="0" algn="l" defTabSz="1828709" rtl="0" eaLnBrk="1" latinLnBrk="0" hangingPunct="1">
              <a:lnSpc>
                <a:spcPct val="100000"/>
              </a:lnSpc>
              <a:spcBef>
                <a:spcPts val="1000"/>
              </a:spcBef>
              <a:buFontTx/>
              <a:buNone/>
              <a:defRPr sz="2400" kern="1200" baseline="0">
                <a:solidFill>
                  <a:schemeClr val="tx1"/>
                </a:solidFill>
                <a:latin typeface="Helvetica" charset="0"/>
                <a:ea typeface="Helvetica" charset="0"/>
                <a:cs typeface="Helvetica" charset="0"/>
              </a:defRPr>
            </a:lvl2pPr>
            <a:lvl3pPr marL="1828709" indent="0" algn="l" defTabSz="1828709" rtl="0" eaLnBrk="1" latinLnBrk="0" hangingPunct="1">
              <a:lnSpc>
                <a:spcPct val="100000"/>
              </a:lnSpc>
              <a:spcBef>
                <a:spcPts val="1000"/>
              </a:spcBef>
              <a:buFontTx/>
              <a:buNone/>
              <a:defRPr sz="2400" kern="1200" baseline="0">
                <a:solidFill>
                  <a:schemeClr val="tx1"/>
                </a:solidFill>
                <a:latin typeface="Helvetica" charset="0"/>
                <a:ea typeface="Helvetica" charset="0"/>
                <a:cs typeface="Helvetica" charset="0"/>
              </a:defRPr>
            </a:lvl3pPr>
            <a:lvl4pPr marL="2743063" indent="0" algn="l" defTabSz="1828709" rtl="0" eaLnBrk="1" latinLnBrk="0" hangingPunct="1">
              <a:lnSpc>
                <a:spcPct val="100000"/>
              </a:lnSpc>
              <a:spcBef>
                <a:spcPts val="1000"/>
              </a:spcBef>
              <a:buFontTx/>
              <a:buNone/>
              <a:defRPr sz="2400" kern="1200" baseline="0">
                <a:solidFill>
                  <a:schemeClr val="tx1"/>
                </a:solidFill>
                <a:latin typeface="Helvetica" charset="0"/>
                <a:ea typeface="Helvetica" charset="0"/>
                <a:cs typeface="Helvetica" charset="0"/>
              </a:defRPr>
            </a:lvl4pPr>
            <a:lvl5pPr marL="3657417" indent="0" algn="l" defTabSz="1828709" rtl="0" eaLnBrk="1" latinLnBrk="0" hangingPunct="1">
              <a:lnSpc>
                <a:spcPct val="100000"/>
              </a:lnSpc>
              <a:spcBef>
                <a:spcPts val="1000"/>
              </a:spcBef>
              <a:buFontTx/>
              <a:buNone/>
              <a:defRPr sz="2400" kern="1200" baseline="0">
                <a:solidFill>
                  <a:schemeClr val="tx1"/>
                </a:solidFill>
                <a:latin typeface="Helvetica" charset="0"/>
                <a:ea typeface="Helvetica" charset="0"/>
                <a:cs typeface="Helvetica"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000" dirty="0"/>
              <a:t>Source: National Security Archive </a:t>
            </a:r>
          </a:p>
          <a:p>
            <a:r>
              <a:rPr lang="en-US" sz="4000" dirty="0"/>
              <a:t>2018 FOIA Audit nsarchive.org</a:t>
            </a:r>
          </a:p>
          <a:p>
            <a:endParaRPr lang="en-US" sz="900" dirty="0"/>
          </a:p>
        </p:txBody>
      </p:sp>
      <p:pic>
        <p:nvPicPr>
          <p:cNvPr id="6" name="Picture 5">
            <a:extLst>
              <a:ext uri="{FF2B5EF4-FFF2-40B4-BE49-F238E27FC236}">
                <a16:creationId xmlns:a16="http://schemas.microsoft.com/office/drawing/2014/main" id="{5158838B-CC32-1702-BDB4-41CA9FDFE3D6}"/>
              </a:ext>
            </a:extLst>
          </p:cNvPr>
          <p:cNvPicPr>
            <a:picLocks noChangeAspect="1"/>
          </p:cNvPicPr>
          <p:nvPr/>
        </p:nvPicPr>
        <p:blipFill>
          <a:blip r:embed="rId2"/>
          <a:stretch>
            <a:fillRect/>
          </a:stretch>
        </p:blipFill>
        <p:spPr>
          <a:xfrm>
            <a:off x="9592447" y="346627"/>
            <a:ext cx="14789966" cy="13369373"/>
          </a:xfrm>
          <a:prstGeom prst="rect">
            <a:avLst/>
          </a:prstGeom>
        </p:spPr>
      </p:pic>
    </p:spTree>
    <p:extLst>
      <p:ext uri="{BB962C8B-B14F-4D97-AF65-F5344CB8AC3E}">
        <p14:creationId xmlns:p14="http://schemas.microsoft.com/office/powerpoint/2010/main" val="3627220892"/>
      </p:ext>
    </p:extLst>
  </p:cSld>
  <p:clrMapOvr>
    <a:masterClrMapping/>
  </p:clrMapOvr>
</p:sld>
</file>

<file path=ppt/theme/theme1.xml><?xml version="1.0" encoding="utf-8"?>
<a:theme xmlns:a="http://schemas.openxmlformats.org/drawingml/2006/main" name="WashPost - master">
  <a:themeElements>
    <a:clrScheme name="WaPo - new CORE">
      <a:dk1>
        <a:srgbClr val="000000"/>
      </a:dk1>
      <a:lt1>
        <a:srgbClr val="FFFFFF"/>
      </a:lt1>
      <a:dk2>
        <a:srgbClr val="000000"/>
      </a:dk2>
      <a:lt2>
        <a:srgbClr val="808285"/>
      </a:lt2>
      <a:accent1>
        <a:srgbClr val="1856A5"/>
      </a:accent1>
      <a:accent2>
        <a:srgbClr val="DC2326"/>
      </a:accent2>
      <a:accent3>
        <a:srgbClr val="C34398"/>
      </a:accent3>
      <a:accent4>
        <a:srgbClr val="8ABD51"/>
      </a:accent4>
      <a:accent5>
        <a:srgbClr val="DA5225"/>
      </a:accent5>
      <a:accent6>
        <a:srgbClr val="EDAD1E"/>
      </a:accent6>
      <a:hlink>
        <a:srgbClr val="48ACCB"/>
      </a:hlink>
      <a:folHlink>
        <a:srgbClr val="BBBDC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aPo_BLAC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Po_BLU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aPo_BLU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23609</TotalTime>
  <Words>719</Words>
  <Application>Microsoft Macintosh PowerPoint</Application>
  <PresentationFormat>Custom</PresentationFormat>
  <Paragraphs>100</Paragraphs>
  <Slides>23</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Arial</vt:lpstr>
      <vt:lpstr>Calibri</vt:lpstr>
      <vt:lpstr>Helvetica</vt:lpstr>
      <vt:lpstr>Helvetica Light</vt:lpstr>
      <vt:lpstr>Helvetica Neue</vt:lpstr>
      <vt:lpstr>Helvetica Neue UltraLight</vt:lpstr>
      <vt:lpstr>Open Sans</vt:lpstr>
      <vt:lpstr>WashPost - master</vt:lpstr>
      <vt:lpstr>Title slide</vt:lpstr>
      <vt:lpstr>WaPo_BLACK</vt:lpstr>
      <vt:lpstr>WaPo_BLUE</vt:lpstr>
      <vt:lpstr>1_WaPo_BLUE</vt:lpstr>
      <vt:lpstr>PowerPoint Presentation</vt:lpstr>
      <vt:lpstr>Photograph of President Obama at the President’s Daily Briefing May 2, 2011. Via FOIA to Obama Presidential Library.</vt:lpstr>
      <vt:lpstr>PowerPoint Presentation</vt:lpstr>
      <vt:lpstr>PowerPoint Presentation</vt:lpstr>
      <vt:lpstr>PowerPoint Presentation</vt:lpstr>
      <vt:lpstr>“FOIA is real and everyday here in the cesspool” –Former WH Chief of Staff John Kelly</vt:lpstr>
      <vt:lpstr>PowerPoint Presentation</vt:lpstr>
      <vt:lpstr>PowerPoint Presentation</vt:lpstr>
      <vt:lpstr>PowerPoint Presentation</vt:lpstr>
      <vt:lpstr>PowerPoint Presentation</vt:lpstr>
      <vt:lpstr>“We are never going to get the U.S. military out of Afghanistan unless we take care to see there is something going on that will provide the stability that will be necessary for us to leave. Help!” -Donald Rumsfeld, 2002.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Ein Microsoft Office-Anwender</dc:creator>
  <cp:lastModifiedBy>Sydney Clark</cp:lastModifiedBy>
  <cp:revision>393</cp:revision>
  <dcterms:created xsi:type="dcterms:W3CDTF">2017-07-14T08:02:37Z</dcterms:created>
  <dcterms:modified xsi:type="dcterms:W3CDTF">2025-06-06T17:05:16Z</dcterms:modified>
</cp:coreProperties>
</file>