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 id="2147483668" r:id="rId5"/>
    <p:sldMasterId id="2147483679" r:id="rId6"/>
    <p:sldMasterId id="2147483700" r:id="rId7"/>
    <p:sldMasterId id="2147483713" r:id="rId8"/>
    <p:sldMasterId id="214748372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Lst>
  <p:sldSz cy="6858000" cx="12192000"/>
  <p:notesSz cx="6858000" cy="9144000"/>
  <p:embeddedFontLst>
    <p:embeddedFont>
      <p:font typeface="Libre Franklin SemiBold"/>
      <p:regular r:id="rId33"/>
      <p:bold r:id="rId34"/>
      <p:italic r:id="rId35"/>
      <p:boldItalic r:id="rId36"/>
    </p:embeddedFont>
    <p:embeddedFont>
      <p:font typeface="Libre Franklin Light"/>
      <p:regular r:id="rId37"/>
      <p:bold r:id="rId38"/>
      <p:italic r:id="rId39"/>
      <p:boldItalic r:id="rId40"/>
    </p:embeddedFont>
    <p:embeddedFont>
      <p:font typeface="Libre Franklin"/>
      <p:regular r:id="rId41"/>
      <p:bold r:id="rId42"/>
      <p:italic r:id="rId43"/>
      <p:boldItalic r:id="rId44"/>
    </p:embeddedFont>
    <p:embeddedFont>
      <p:font typeface="Montserrat Black"/>
      <p:bold r:id="rId45"/>
      <p:boldItalic r:id="rId46"/>
    </p:embeddedFont>
    <p:embeddedFont>
      <p:font typeface="Helvetica Neue"/>
      <p:regular r:id="rId47"/>
      <p:bold r:id="rId48"/>
      <p:italic r:id="rId49"/>
      <p:boldItalic r:id="rId50"/>
    </p:embeddedFont>
    <p:embeddedFont>
      <p:font typeface="Gill Sans"/>
      <p:regular r:id="rId51"/>
      <p:bold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i7u+zy2syXYTvsNl/BQrZI6i3e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ibreFranklinLight-boldItalic.fntdata"/><Relationship Id="rId42" Type="http://schemas.openxmlformats.org/officeDocument/2006/relationships/font" Target="fonts/LibreFranklin-bold.fntdata"/><Relationship Id="rId41" Type="http://schemas.openxmlformats.org/officeDocument/2006/relationships/font" Target="fonts/LibreFranklin-regular.fntdata"/><Relationship Id="rId44" Type="http://schemas.openxmlformats.org/officeDocument/2006/relationships/font" Target="fonts/LibreFranklin-boldItalic.fntdata"/><Relationship Id="rId43" Type="http://schemas.openxmlformats.org/officeDocument/2006/relationships/font" Target="fonts/LibreFranklin-italic.fntdata"/><Relationship Id="rId46" Type="http://schemas.openxmlformats.org/officeDocument/2006/relationships/font" Target="fonts/MontserratBlack-boldItalic.fntdata"/><Relationship Id="rId45" Type="http://schemas.openxmlformats.org/officeDocument/2006/relationships/font" Target="fonts/MontserratBlack-bold.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font" Target="fonts/LibreFranklinSemiBold-regular.fntdata"/><Relationship Id="rId32" Type="http://schemas.openxmlformats.org/officeDocument/2006/relationships/slide" Target="slides/slide22.xml"/><Relationship Id="rId35" Type="http://schemas.openxmlformats.org/officeDocument/2006/relationships/font" Target="fonts/LibreFranklinSemiBold-italic.fntdata"/><Relationship Id="rId34" Type="http://schemas.openxmlformats.org/officeDocument/2006/relationships/font" Target="fonts/LibreFranklinSemiBold-bold.fntdata"/><Relationship Id="rId37" Type="http://schemas.openxmlformats.org/officeDocument/2006/relationships/font" Target="fonts/LibreFranklinLight-regular.fntdata"/><Relationship Id="rId36" Type="http://schemas.openxmlformats.org/officeDocument/2006/relationships/font" Target="fonts/LibreFranklinSemiBold-boldItalic.fntdata"/><Relationship Id="rId39" Type="http://schemas.openxmlformats.org/officeDocument/2006/relationships/font" Target="fonts/LibreFranklinLight-italic.fntdata"/><Relationship Id="rId38" Type="http://schemas.openxmlformats.org/officeDocument/2006/relationships/font" Target="fonts/LibreFranklinLight-bold.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GillSans-regular.fntdata"/><Relationship Id="rId50" Type="http://schemas.openxmlformats.org/officeDocument/2006/relationships/font" Target="fonts/HelveticaNeue-boldItalic.fntdata"/><Relationship Id="rId53" Type="http://schemas.openxmlformats.org/officeDocument/2006/relationships/font" Target="fonts/CenturyGothic-regular.fntdata"/><Relationship Id="rId52" Type="http://schemas.openxmlformats.org/officeDocument/2006/relationships/font" Target="fonts/GillSans-bold.fntdata"/><Relationship Id="rId11" Type="http://schemas.openxmlformats.org/officeDocument/2006/relationships/slide" Target="slides/slide1.xml"/><Relationship Id="rId55" Type="http://schemas.openxmlformats.org/officeDocument/2006/relationships/font" Target="fonts/CenturyGothic-italic.fntdata"/><Relationship Id="rId10" Type="http://schemas.openxmlformats.org/officeDocument/2006/relationships/notesMaster" Target="notesMasters/notesMaster1.xml"/><Relationship Id="rId54" Type="http://schemas.openxmlformats.org/officeDocument/2006/relationships/font" Target="fonts/CenturyGothic-bold.fntdata"/><Relationship Id="rId13" Type="http://schemas.openxmlformats.org/officeDocument/2006/relationships/slide" Target="slides/slide3.xml"/><Relationship Id="rId57" Type="http://customschemas.google.com/relationships/presentationmetadata" Target="metadata"/><Relationship Id="rId12" Type="http://schemas.openxmlformats.org/officeDocument/2006/relationships/slide" Target="slides/slide2.xml"/><Relationship Id="rId56" Type="http://schemas.openxmlformats.org/officeDocument/2006/relationships/font" Target="fonts/CenturyGothic-bold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5c37a6ce52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5c37a6ce52_2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35c37a6ce52_2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57c04edeea_0_3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357c04edeea_0_3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57c04edeea_0_3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57c04edeea_0_3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5c37a6ce52_0_1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g35c37a6ce52_0_1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20000"/>
              </a:lnSpc>
              <a:spcBef>
                <a:spcPts val="0"/>
              </a:spcBef>
              <a:spcAft>
                <a:spcPts val="0"/>
              </a:spcAft>
              <a:buSzPts val="1100"/>
              <a:buNone/>
            </a:pPr>
            <a:r>
              <a:rPr b="0" i="0" lang="en-US" sz="1800" u="none" strike="noStrike">
                <a:solidFill>
                  <a:srgbClr val="000000"/>
                </a:solidFill>
                <a:latin typeface="Calibri"/>
                <a:ea typeface="Calibri"/>
                <a:cs typeface="Calibri"/>
                <a:sym typeface="Calibri"/>
              </a:rPr>
              <a:t>The Mental Health at Work Index is the first-of-its-kind comprehensive, standardized assessment of organizational programs supporting workforce mental health.</a:t>
            </a:r>
            <a:endParaRPr b="0" i="0" sz="1800" u="none" strike="noStrike">
              <a:solidFill>
                <a:srgbClr val="000000"/>
              </a:solidFill>
              <a:latin typeface="Calibri"/>
              <a:ea typeface="Calibri"/>
              <a:cs typeface="Calibri"/>
              <a:sym typeface="Calibri"/>
            </a:endParaRPr>
          </a:p>
          <a:p>
            <a:pPr indent="-228600" lvl="0" marL="457200" rtl="0" algn="l">
              <a:lnSpc>
                <a:spcPct val="120000"/>
              </a:lnSpc>
              <a:spcBef>
                <a:spcPts val="0"/>
              </a:spcBef>
              <a:spcAft>
                <a:spcPts val="0"/>
              </a:spcAft>
              <a:buSzPts val="1100"/>
              <a:buNone/>
            </a:pPr>
            <a:r>
              <a:t/>
            </a:r>
            <a:endParaRPr b="0" i="0" sz="1800" u="none" strike="noStrike">
              <a:solidFill>
                <a:srgbClr val="000000"/>
              </a:solidFill>
              <a:latin typeface="Calibri"/>
              <a:ea typeface="Calibri"/>
              <a:cs typeface="Calibri"/>
              <a:sym typeface="Calibri"/>
            </a:endParaRPr>
          </a:p>
          <a:p>
            <a:pPr indent="-228600" lvl="0" marL="457200" rtl="0" algn="l">
              <a:lnSpc>
                <a:spcPct val="120000"/>
              </a:lnSpc>
              <a:spcBef>
                <a:spcPts val="0"/>
              </a:spcBef>
              <a:spcAft>
                <a:spcPts val="0"/>
              </a:spcAft>
              <a:buSzPts val="1100"/>
              <a:buNone/>
            </a:pPr>
            <a:r>
              <a:rPr b="0" i="0" lang="en-US" sz="1800" u="none" strike="noStrike">
                <a:solidFill>
                  <a:srgbClr val="000000"/>
                </a:solidFill>
                <a:latin typeface="Arial"/>
                <a:ea typeface="Arial"/>
                <a:cs typeface="Arial"/>
                <a:sym typeface="Arial"/>
              </a:rPr>
              <a:t>The Mental Health at Work Index was developed to extend the capacity of leaders committed to making a meaningful and sustainable impact on their employees’ mental health. </a:t>
            </a:r>
            <a:r>
              <a:rPr b="0" i="0" lang="en-US" sz="1800" u="none" strike="noStrike">
                <a:solidFill>
                  <a:srgbClr val="000000"/>
                </a:solidFill>
                <a:latin typeface="Calibri"/>
                <a:ea typeface="Calibri"/>
                <a:cs typeface="Calibri"/>
                <a:sym typeface="Calibri"/>
              </a:rPr>
              <a:t>Built on a foundation of science and best practice, the Mental Health at Work Index is unique in its ability to support organizational leaders in the assessment of their mental health programs and practices and develop data-driven solutions. By engaging with the Index, organizations are given the tools to establish a baseline for their mental health programs and services, identify areas that will accelerate the impact of their existing efforts, and access evidence-based content and guidance to support more strategic and efficient use of resources for improved outcomes.</a:t>
            </a:r>
            <a:endParaRPr/>
          </a:p>
          <a:p>
            <a:pPr indent="-228600" lvl="0" marL="457200" rtl="0" algn="l">
              <a:lnSpc>
                <a:spcPct val="120000"/>
              </a:lnSpc>
              <a:spcBef>
                <a:spcPts val="0"/>
              </a:spcBef>
              <a:spcAft>
                <a:spcPts val="0"/>
              </a:spcAft>
              <a:buSzPts val="1100"/>
              <a:buNone/>
            </a:pPr>
            <a:r>
              <a:t/>
            </a:r>
            <a:endParaRPr b="0" i="0" sz="1800" u="none" strike="noStrike">
              <a:solidFill>
                <a:srgbClr val="000000"/>
              </a:solidFill>
              <a:latin typeface="Calibri"/>
              <a:ea typeface="Calibri"/>
              <a:cs typeface="Calibri"/>
              <a:sym typeface="Calibri"/>
            </a:endParaRPr>
          </a:p>
          <a:p>
            <a:pPr indent="-228600" lvl="0" marL="457200" rtl="0" algn="l">
              <a:lnSpc>
                <a:spcPct val="120000"/>
              </a:lnSpc>
              <a:spcBef>
                <a:spcPts val="0"/>
              </a:spcBef>
              <a:spcAft>
                <a:spcPts val="0"/>
              </a:spcAft>
              <a:buSzPts val="1100"/>
              <a:buNone/>
            </a:pPr>
            <a:r>
              <a:rPr b="0" i="0" lang="en-US" sz="1800" u="none" strike="noStrike">
                <a:solidFill>
                  <a:srgbClr val="000000"/>
                </a:solidFill>
                <a:latin typeface="Arial"/>
                <a:ea typeface="Arial"/>
                <a:cs typeface="Arial"/>
                <a:sym typeface="Arial"/>
              </a:rPr>
              <a:t>The Mental Health at Work Index addresses a critical gap in an increasingly noisy space by focusing on the practices and policies within an organization that leaders can directly control.</a:t>
            </a:r>
            <a:br>
              <a:rPr b="0" lang="en-US" sz="3200"/>
            </a:br>
            <a:endParaRPr b="0" i="0" sz="1800" u="none" strike="noStrike">
              <a:solidFill>
                <a:srgbClr val="000000"/>
              </a:solidFill>
              <a:latin typeface="Calibri"/>
              <a:ea typeface="Calibri"/>
              <a:cs typeface="Calibri"/>
              <a:sym typeface="Calibri"/>
            </a:endParaRPr>
          </a:p>
        </p:txBody>
      </p:sp>
      <p:sp>
        <p:nvSpPr>
          <p:cNvPr id="622" name="Google Shape;622;g35c37a6ce52_0_129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57c04edeea_0_4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g357c04edeea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57c04edeea_0_4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g357c04edeea_0_4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5c37a6ce52_0_19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g35c37a6ce52_0_19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61" name="Google Shape;761;g35c37a6ce52_0_198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57c04edeea_0_5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g357c04edeea_0_5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57c04edeea_0_5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3" name="Google Shape;783;g357c04edeea_0_5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57c04edeea_0_5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g357c04edeea_0_5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57c04edeea_0_5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5" name="Google Shape;815;g357c04edeea_0_5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5c37a6ce52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35c37a6ce52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57c04edeea_0_6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7" name="Google Shape;837;g357c04edeea_0_6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357c04edeea_0_6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9" name="Google Shape;849;g357c04edeea_0_6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35c37a6ce52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35c37a6ce52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g35c37a6ce52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5c37a6ce52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35c37a6ce52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5c37a6ce52_0_30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 name="Google Shape;515;g35c37a6ce52_0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5c37a6ce52_2_3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0" name="Google Shape;530;g35c37a6ce52_2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5c37a6ce52_0_4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35c37a6ce52_0_4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5c37a6ce52_0_63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Employee data is like this garden. It’s clear the crops are not thriving, but it’s not clear why. could be too much water, could be beetles, could be not enough nitrogen in the soil, etc. Same is true in the workplace</a:t>
            </a:r>
            <a:endParaRPr/>
          </a:p>
          <a:p>
            <a:pPr indent="0" lvl="0" marL="0" rtl="0" algn="l">
              <a:lnSpc>
                <a:spcPct val="100000"/>
              </a:lnSpc>
              <a:spcBef>
                <a:spcPts val="0"/>
              </a:spcBef>
              <a:spcAft>
                <a:spcPts val="0"/>
              </a:spcAft>
              <a:buSzPts val="1100"/>
              <a:buNone/>
            </a:pPr>
            <a:r>
              <a:t/>
            </a:r>
            <a:endParaRPr/>
          </a:p>
        </p:txBody>
      </p:sp>
      <p:sp>
        <p:nvSpPr>
          <p:cNvPr id="544" name="Google Shape;544;g35c37a6ce52_0_6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5c37a6ce52_0_79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
        <p:nvSpPr>
          <p:cNvPr id="551" name="Google Shape;551;g35c37a6ce52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57c04edeea_0_3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357c04edeea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bg>
      <p:bgPr>
        <a:solidFill>
          <a:srgbClr val="F2F2F2"/>
        </a:solidFill>
      </p:bgPr>
    </p:bg>
    <p:spTree>
      <p:nvGrpSpPr>
        <p:cNvPr id="13" name="Shape 13"/>
        <p:cNvGrpSpPr/>
        <p:nvPr/>
      </p:nvGrpSpPr>
      <p:grpSpPr>
        <a:xfrm>
          <a:off x="0" y="0"/>
          <a:ext cx="0" cy="0"/>
          <a:chOff x="0" y="0"/>
          <a:chExt cx="0" cy="0"/>
        </a:xfrm>
      </p:grpSpPr>
      <p:pic>
        <p:nvPicPr>
          <p:cNvPr descr="OM_AR_Illustration1-WithBG.png" id="14" name="Google Shape;14;g357c04edeea_0_642"/>
          <p:cNvPicPr preferRelativeResize="0"/>
          <p:nvPr/>
        </p:nvPicPr>
        <p:blipFill rotWithShape="1">
          <a:blip r:embed="rId2">
            <a:alphaModFix/>
          </a:blip>
          <a:srcRect b="0" l="0" r="0" t="0"/>
          <a:stretch/>
        </p:blipFill>
        <p:spPr>
          <a:xfrm>
            <a:off x="-425874" y="-385257"/>
            <a:ext cx="13043748" cy="7421941"/>
          </a:xfrm>
          <a:prstGeom prst="rect">
            <a:avLst/>
          </a:prstGeom>
          <a:noFill/>
          <a:ln>
            <a:noFill/>
          </a:ln>
        </p:spPr>
      </p:pic>
      <p:sp>
        <p:nvSpPr>
          <p:cNvPr id="15" name="Google Shape;15;g357c04edeea_0_642"/>
          <p:cNvSpPr txBox="1"/>
          <p:nvPr>
            <p:ph idx="1" type="body"/>
          </p:nvPr>
        </p:nvSpPr>
        <p:spPr>
          <a:xfrm>
            <a:off x="533400" y="1773238"/>
            <a:ext cx="2676600" cy="16557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chemeClr val="accent1"/>
              </a:buClr>
              <a:buSzPts val="2400"/>
              <a:buFont typeface="Arial"/>
              <a:buNone/>
              <a:defRPr>
                <a:solidFill>
                  <a:schemeClr val="accent1"/>
                </a:solidFill>
              </a:defRPr>
            </a:lvl1pPr>
            <a:lvl2pPr indent="-381000" lvl="1" marL="914400" algn="l">
              <a:lnSpc>
                <a:spcPct val="90000"/>
              </a:lnSpc>
              <a:spcBef>
                <a:spcPts val="1000"/>
              </a:spcBef>
              <a:spcAft>
                <a:spcPts val="0"/>
              </a:spcAft>
              <a:buClr>
                <a:schemeClr val="accent1"/>
              </a:buClr>
              <a:buSzPts val="2400"/>
              <a:buFont typeface="Arial"/>
              <a:buChar char="•"/>
              <a:defRPr>
                <a:solidFill>
                  <a:schemeClr val="accent1"/>
                </a:solidFill>
              </a:defRPr>
            </a:lvl2pPr>
            <a:lvl3pPr indent="-381000" lvl="2" marL="1371600" algn="l">
              <a:lnSpc>
                <a:spcPct val="90000"/>
              </a:lnSpc>
              <a:spcBef>
                <a:spcPts val="1000"/>
              </a:spcBef>
              <a:spcAft>
                <a:spcPts val="0"/>
              </a:spcAft>
              <a:buClr>
                <a:schemeClr val="accent1"/>
              </a:buClr>
              <a:buSzPts val="2400"/>
              <a:buFont typeface="Arial"/>
              <a:buChar char="•"/>
              <a:defRPr>
                <a:solidFill>
                  <a:schemeClr val="accent1"/>
                </a:solidFill>
              </a:defRPr>
            </a:lvl3pPr>
            <a:lvl4pPr indent="-381000" lvl="3" marL="1828800" algn="l">
              <a:lnSpc>
                <a:spcPct val="90000"/>
              </a:lnSpc>
              <a:spcBef>
                <a:spcPts val="1000"/>
              </a:spcBef>
              <a:spcAft>
                <a:spcPts val="0"/>
              </a:spcAft>
              <a:buClr>
                <a:schemeClr val="accent1"/>
              </a:buClr>
              <a:buSzPts val="2400"/>
              <a:buFont typeface="Arial"/>
              <a:buChar char="•"/>
              <a:defRPr>
                <a:solidFill>
                  <a:schemeClr val="accent1"/>
                </a:solidFill>
              </a:defRPr>
            </a:lvl4pPr>
            <a:lvl5pPr indent="-381000" lvl="4" marL="2286000" algn="l">
              <a:lnSpc>
                <a:spcPct val="90000"/>
              </a:lnSpc>
              <a:spcBef>
                <a:spcPts val="1000"/>
              </a:spcBef>
              <a:spcAft>
                <a:spcPts val="0"/>
              </a:spcAft>
              <a:buClr>
                <a:schemeClr val="accent1"/>
              </a:buClr>
              <a:buSzPts val="2400"/>
              <a:buFont typeface="Arial"/>
              <a:buChar char="•"/>
              <a:defRPr>
                <a:solidFill>
                  <a:schemeClr val="accent1"/>
                </a:solidFill>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pic>
        <p:nvPicPr>
          <p:cNvPr descr="Picture 9" id="16" name="Google Shape;16;g357c04edeea_0_642"/>
          <p:cNvPicPr preferRelativeResize="0"/>
          <p:nvPr/>
        </p:nvPicPr>
        <p:blipFill rotWithShape="1">
          <a:blip r:embed="rId3">
            <a:alphaModFix/>
          </a:blip>
          <a:srcRect b="0" l="0" r="0" t="0"/>
          <a:stretch/>
        </p:blipFill>
        <p:spPr>
          <a:xfrm>
            <a:off x="10058400" y="457200"/>
            <a:ext cx="1600200" cy="914400"/>
          </a:xfrm>
          <a:prstGeom prst="rect">
            <a:avLst/>
          </a:prstGeom>
          <a:noFill/>
          <a:ln>
            <a:noFill/>
          </a:ln>
        </p:spPr>
      </p:pic>
      <p:sp>
        <p:nvSpPr>
          <p:cNvPr id="17" name="Google Shape;17;g357c04edeea_0_642"/>
          <p:cNvSpPr txBox="1"/>
          <p:nvPr>
            <p:ph type="title"/>
          </p:nvPr>
        </p:nvSpPr>
        <p:spPr>
          <a:xfrm>
            <a:off x="533400" y="447676"/>
            <a:ext cx="4447800" cy="118950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1A593B"/>
              </a:buClr>
              <a:buSzPts val="2800"/>
              <a:buFont typeface="Arial"/>
              <a:buNone/>
              <a:defRPr b="1" sz="2800">
                <a:latin typeface="Arial"/>
                <a:ea typeface="Arial"/>
                <a:cs typeface="Arial"/>
                <a:sym typeface="Arial"/>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18" name="Google Shape;18;g357c04edeea_0_642"/>
          <p:cNvSpPr txBox="1"/>
          <p:nvPr>
            <p:ph idx="12" type="sldNum"/>
          </p:nvPr>
        </p:nvSpPr>
        <p:spPr>
          <a:xfrm>
            <a:off x="5892800" y="6172200"/>
            <a:ext cx="28449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reheater" type="title">
  <p:cSld name="TITLE">
    <p:bg>
      <p:bgPr>
        <a:solidFill>
          <a:schemeClr val="dk1"/>
        </a:solidFill>
      </p:bgPr>
    </p:bg>
    <p:spTree>
      <p:nvGrpSpPr>
        <p:cNvPr id="59" name="Shape 59"/>
        <p:cNvGrpSpPr/>
        <p:nvPr/>
      </p:nvGrpSpPr>
      <p:grpSpPr>
        <a:xfrm>
          <a:off x="0" y="0"/>
          <a:ext cx="0" cy="0"/>
          <a:chOff x="0" y="0"/>
          <a:chExt cx="0" cy="0"/>
        </a:xfrm>
      </p:grpSpPr>
      <p:sp>
        <p:nvSpPr>
          <p:cNvPr id="60" name="Google Shape;60;g35c37a6ce52_0_72"/>
          <p:cNvSpPr txBox="1"/>
          <p:nvPr>
            <p:ph type="ctrTitle"/>
          </p:nvPr>
        </p:nvSpPr>
        <p:spPr>
          <a:xfrm>
            <a:off x="721645" y="4056400"/>
            <a:ext cx="5856900" cy="18564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dk2"/>
              </a:buClr>
              <a:buSzPts val="5100"/>
              <a:buFont typeface="Libre Franklin SemiBold"/>
              <a:buNone/>
              <a:defRPr sz="5100">
                <a:solidFill>
                  <a:schemeClr val="dk2"/>
                </a:solidFill>
                <a:latin typeface="Libre Franklin SemiBold"/>
                <a:ea typeface="Libre Franklin SemiBold"/>
                <a:cs typeface="Libre Franklin SemiBold"/>
                <a:sym typeface="Libre Franklin SemiBold"/>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61" name="Google Shape;61;g35c37a6ce52_0_72"/>
          <p:cNvSpPr txBox="1"/>
          <p:nvPr>
            <p:ph idx="1" type="subTitle"/>
          </p:nvPr>
        </p:nvSpPr>
        <p:spPr>
          <a:xfrm>
            <a:off x="794753" y="3556367"/>
            <a:ext cx="4216800" cy="524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CB05"/>
              </a:buClr>
              <a:buSzPts val="2000"/>
              <a:buFont typeface="Libre Franklin Light"/>
              <a:buNone/>
              <a:defRPr sz="2000">
                <a:solidFill>
                  <a:srgbClr val="FFCB05"/>
                </a:solidFill>
                <a:latin typeface="Libre Franklin Light"/>
                <a:ea typeface="Libre Franklin Light"/>
                <a:cs typeface="Libre Franklin Light"/>
                <a:sym typeface="Libre Franklin Light"/>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62" name="Google Shape;62;g35c37a6ce52_0_7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g35c37a6ce52_0_72"/>
          <p:cNvSpPr/>
          <p:nvPr/>
        </p:nvSpPr>
        <p:spPr>
          <a:xfrm>
            <a:off x="0" y="6704667"/>
            <a:ext cx="12192000" cy="153600"/>
          </a:xfrm>
          <a:prstGeom prst="rect">
            <a:avLst/>
          </a:prstGeom>
          <a:solidFill>
            <a:srgbClr val="E8F1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
  <p:cSld name="Title and 3 column">
    <p:spTree>
      <p:nvGrpSpPr>
        <p:cNvPr id="64" name="Shape 64"/>
        <p:cNvGrpSpPr/>
        <p:nvPr/>
      </p:nvGrpSpPr>
      <p:grpSpPr>
        <a:xfrm>
          <a:off x="0" y="0"/>
          <a:ext cx="0" cy="0"/>
          <a:chOff x="0" y="0"/>
          <a:chExt cx="0" cy="0"/>
        </a:xfrm>
      </p:grpSpPr>
      <p:sp>
        <p:nvSpPr>
          <p:cNvPr id="65" name="Google Shape;65;g35c37a6ce52_0_7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g35c37a6ce52_0_77"/>
          <p:cNvSpPr/>
          <p:nvPr/>
        </p:nvSpPr>
        <p:spPr>
          <a:xfrm>
            <a:off x="0" y="0"/>
            <a:ext cx="12192000" cy="153600"/>
          </a:xfrm>
          <a:prstGeom prst="rect">
            <a:avLst/>
          </a:prstGeom>
          <a:solidFill>
            <a:srgbClr val="F4F4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 name="Google Shape;67;g35c37a6ce52_0_77"/>
          <p:cNvSpPr/>
          <p:nvPr/>
        </p:nvSpPr>
        <p:spPr>
          <a:xfrm>
            <a:off x="0" y="6704667"/>
            <a:ext cx="12192000" cy="153600"/>
          </a:xfrm>
          <a:prstGeom prst="rect">
            <a:avLst/>
          </a:prstGeom>
          <a:solidFill>
            <a:srgbClr val="010F3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8" name="Google Shape;68;g35c37a6ce52_0_77"/>
          <p:cNvSpPr txBox="1"/>
          <p:nvPr>
            <p:ph idx="1" type="body"/>
          </p:nvPr>
        </p:nvSpPr>
        <p:spPr>
          <a:xfrm>
            <a:off x="854567" y="4191367"/>
            <a:ext cx="2634900" cy="939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SzPts val="1500"/>
              <a:buChar char="●"/>
              <a:defRPr/>
            </a:lvl1pPr>
            <a:lvl2pPr indent="-323850" lvl="1" marL="914400" algn="l">
              <a:lnSpc>
                <a:spcPct val="150000"/>
              </a:lnSpc>
              <a:spcBef>
                <a:spcPts val="0"/>
              </a:spcBef>
              <a:spcAft>
                <a:spcPts val="0"/>
              </a:spcAft>
              <a:buSzPts val="1500"/>
              <a:buChar char="○"/>
              <a:defRPr/>
            </a:lvl2pPr>
            <a:lvl3pPr indent="-323850" lvl="2" marL="1371600" algn="l">
              <a:lnSpc>
                <a:spcPct val="150000"/>
              </a:lnSpc>
              <a:spcBef>
                <a:spcPts val="0"/>
              </a:spcBef>
              <a:spcAft>
                <a:spcPts val="0"/>
              </a:spcAft>
              <a:buSzPts val="1500"/>
              <a:buChar char="■"/>
              <a:defRPr/>
            </a:lvl3pPr>
            <a:lvl4pPr indent="-323850" lvl="3" marL="1828800" algn="l">
              <a:lnSpc>
                <a:spcPct val="150000"/>
              </a:lnSpc>
              <a:spcBef>
                <a:spcPts val="0"/>
              </a:spcBef>
              <a:spcAft>
                <a:spcPts val="0"/>
              </a:spcAft>
              <a:buSzPts val="1500"/>
              <a:buChar char="●"/>
              <a:defRPr/>
            </a:lvl4pPr>
            <a:lvl5pPr indent="-323850" lvl="4" marL="2286000" algn="l">
              <a:lnSpc>
                <a:spcPct val="150000"/>
              </a:lnSpc>
              <a:spcBef>
                <a:spcPts val="0"/>
              </a:spcBef>
              <a:spcAft>
                <a:spcPts val="0"/>
              </a:spcAft>
              <a:buSzPts val="1500"/>
              <a:buChar char="○"/>
              <a:defRPr/>
            </a:lvl5pPr>
            <a:lvl6pPr indent="-323850" lvl="5" marL="2743200" algn="l">
              <a:lnSpc>
                <a:spcPct val="150000"/>
              </a:lnSpc>
              <a:spcBef>
                <a:spcPts val="0"/>
              </a:spcBef>
              <a:spcAft>
                <a:spcPts val="0"/>
              </a:spcAft>
              <a:buSzPts val="1500"/>
              <a:buChar char="■"/>
              <a:defRPr/>
            </a:lvl6pPr>
            <a:lvl7pPr indent="-323850" lvl="6" marL="3200400" algn="l">
              <a:lnSpc>
                <a:spcPct val="150000"/>
              </a:lnSpc>
              <a:spcBef>
                <a:spcPts val="0"/>
              </a:spcBef>
              <a:spcAft>
                <a:spcPts val="0"/>
              </a:spcAft>
              <a:buSzPts val="1500"/>
              <a:buChar char="●"/>
              <a:defRPr/>
            </a:lvl7pPr>
            <a:lvl8pPr indent="-323850" lvl="7" marL="3657600" algn="l">
              <a:lnSpc>
                <a:spcPct val="150000"/>
              </a:lnSpc>
              <a:spcBef>
                <a:spcPts val="0"/>
              </a:spcBef>
              <a:spcAft>
                <a:spcPts val="0"/>
              </a:spcAft>
              <a:buSzPts val="1500"/>
              <a:buChar char="○"/>
              <a:defRPr/>
            </a:lvl8pPr>
            <a:lvl9pPr indent="-323850" lvl="8" marL="4114800" algn="l">
              <a:lnSpc>
                <a:spcPct val="150000"/>
              </a:lnSpc>
              <a:spcBef>
                <a:spcPts val="0"/>
              </a:spcBef>
              <a:spcAft>
                <a:spcPts val="0"/>
              </a:spcAft>
              <a:buSzPts val="1500"/>
              <a:buChar char="■"/>
              <a:defRPr/>
            </a:lvl9pPr>
          </a:lstStyle>
          <a:p/>
        </p:txBody>
      </p:sp>
      <p:sp>
        <p:nvSpPr>
          <p:cNvPr id="69" name="Google Shape;69;g35c37a6ce52_0_77"/>
          <p:cNvSpPr txBox="1"/>
          <p:nvPr>
            <p:ph idx="2" type="body"/>
          </p:nvPr>
        </p:nvSpPr>
        <p:spPr>
          <a:xfrm>
            <a:off x="4474517" y="4191367"/>
            <a:ext cx="2634900" cy="939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SzPts val="1500"/>
              <a:buChar char="●"/>
              <a:defRPr/>
            </a:lvl1pPr>
            <a:lvl2pPr indent="-323850" lvl="1" marL="914400" algn="l">
              <a:lnSpc>
                <a:spcPct val="150000"/>
              </a:lnSpc>
              <a:spcBef>
                <a:spcPts val="0"/>
              </a:spcBef>
              <a:spcAft>
                <a:spcPts val="0"/>
              </a:spcAft>
              <a:buSzPts val="1500"/>
              <a:buChar char="○"/>
              <a:defRPr/>
            </a:lvl2pPr>
            <a:lvl3pPr indent="-323850" lvl="2" marL="1371600" algn="l">
              <a:lnSpc>
                <a:spcPct val="150000"/>
              </a:lnSpc>
              <a:spcBef>
                <a:spcPts val="0"/>
              </a:spcBef>
              <a:spcAft>
                <a:spcPts val="0"/>
              </a:spcAft>
              <a:buSzPts val="1500"/>
              <a:buChar char="■"/>
              <a:defRPr/>
            </a:lvl3pPr>
            <a:lvl4pPr indent="-323850" lvl="3" marL="1828800" algn="l">
              <a:lnSpc>
                <a:spcPct val="150000"/>
              </a:lnSpc>
              <a:spcBef>
                <a:spcPts val="0"/>
              </a:spcBef>
              <a:spcAft>
                <a:spcPts val="0"/>
              </a:spcAft>
              <a:buSzPts val="1500"/>
              <a:buChar char="●"/>
              <a:defRPr/>
            </a:lvl4pPr>
            <a:lvl5pPr indent="-323850" lvl="4" marL="2286000" algn="l">
              <a:lnSpc>
                <a:spcPct val="150000"/>
              </a:lnSpc>
              <a:spcBef>
                <a:spcPts val="0"/>
              </a:spcBef>
              <a:spcAft>
                <a:spcPts val="0"/>
              </a:spcAft>
              <a:buSzPts val="1500"/>
              <a:buChar char="○"/>
              <a:defRPr/>
            </a:lvl5pPr>
            <a:lvl6pPr indent="-323850" lvl="5" marL="2743200" algn="l">
              <a:lnSpc>
                <a:spcPct val="150000"/>
              </a:lnSpc>
              <a:spcBef>
                <a:spcPts val="0"/>
              </a:spcBef>
              <a:spcAft>
                <a:spcPts val="0"/>
              </a:spcAft>
              <a:buSzPts val="1500"/>
              <a:buChar char="■"/>
              <a:defRPr/>
            </a:lvl6pPr>
            <a:lvl7pPr indent="-323850" lvl="6" marL="3200400" algn="l">
              <a:lnSpc>
                <a:spcPct val="150000"/>
              </a:lnSpc>
              <a:spcBef>
                <a:spcPts val="0"/>
              </a:spcBef>
              <a:spcAft>
                <a:spcPts val="0"/>
              </a:spcAft>
              <a:buSzPts val="1500"/>
              <a:buChar char="●"/>
              <a:defRPr/>
            </a:lvl7pPr>
            <a:lvl8pPr indent="-323850" lvl="7" marL="3657600" algn="l">
              <a:lnSpc>
                <a:spcPct val="150000"/>
              </a:lnSpc>
              <a:spcBef>
                <a:spcPts val="0"/>
              </a:spcBef>
              <a:spcAft>
                <a:spcPts val="0"/>
              </a:spcAft>
              <a:buSzPts val="1500"/>
              <a:buChar char="○"/>
              <a:defRPr/>
            </a:lvl8pPr>
            <a:lvl9pPr indent="-323850" lvl="8" marL="4114800" algn="l">
              <a:lnSpc>
                <a:spcPct val="150000"/>
              </a:lnSpc>
              <a:spcBef>
                <a:spcPts val="0"/>
              </a:spcBef>
              <a:spcAft>
                <a:spcPts val="0"/>
              </a:spcAft>
              <a:buSzPts val="1500"/>
              <a:buChar char="■"/>
              <a:defRPr/>
            </a:lvl9pPr>
          </a:lstStyle>
          <a:p/>
        </p:txBody>
      </p:sp>
      <p:sp>
        <p:nvSpPr>
          <p:cNvPr id="70" name="Google Shape;70;g35c37a6ce52_0_77"/>
          <p:cNvSpPr txBox="1"/>
          <p:nvPr>
            <p:ph idx="3" type="body"/>
          </p:nvPr>
        </p:nvSpPr>
        <p:spPr>
          <a:xfrm>
            <a:off x="8094484" y="4191367"/>
            <a:ext cx="2634900" cy="939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SzPts val="1500"/>
              <a:buChar char="●"/>
              <a:defRPr/>
            </a:lvl1pPr>
            <a:lvl2pPr indent="-323850" lvl="1" marL="914400" algn="l">
              <a:lnSpc>
                <a:spcPct val="150000"/>
              </a:lnSpc>
              <a:spcBef>
                <a:spcPts val="0"/>
              </a:spcBef>
              <a:spcAft>
                <a:spcPts val="0"/>
              </a:spcAft>
              <a:buSzPts val="1500"/>
              <a:buChar char="○"/>
              <a:defRPr/>
            </a:lvl2pPr>
            <a:lvl3pPr indent="-323850" lvl="2" marL="1371600" algn="l">
              <a:lnSpc>
                <a:spcPct val="150000"/>
              </a:lnSpc>
              <a:spcBef>
                <a:spcPts val="0"/>
              </a:spcBef>
              <a:spcAft>
                <a:spcPts val="0"/>
              </a:spcAft>
              <a:buSzPts val="1500"/>
              <a:buChar char="■"/>
              <a:defRPr/>
            </a:lvl3pPr>
            <a:lvl4pPr indent="-323850" lvl="3" marL="1828800" algn="l">
              <a:lnSpc>
                <a:spcPct val="150000"/>
              </a:lnSpc>
              <a:spcBef>
                <a:spcPts val="0"/>
              </a:spcBef>
              <a:spcAft>
                <a:spcPts val="0"/>
              </a:spcAft>
              <a:buSzPts val="1500"/>
              <a:buChar char="●"/>
              <a:defRPr/>
            </a:lvl4pPr>
            <a:lvl5pPr indent="-323850" lvl="4" marL="2286000" algn="l">
              <a:lnSpc>
                <a:spcPct val="150000"/>
              </a:lnSpc>
              <a:spcBef>
                <a:spcPts val="0"/>
              </a:spcBef>
              <a:spcAft>
                <a:spcPts val="0"/>
              </a:spcAft>
              <a:buSzPts val="1500"/>
              <a:buChar char="○"/>
              <a:defRPr/>
            </a:lvl5pPr>
            <a:lvl6pPr indent="-323850" lvl="5" marL="2743200" algn="l">
              <a:lnSpc>
                <a:spcPct val="150000"/>
              </a:lnSpc>
              <a:spcBef>
                <a:spcPts val="0"/>
              </a:spcBef>
              <a:spcAft>
                <a:spcPts val="0"/>
              </a:spcAft>
              <a:buSzPts val="1500"/>
              <a:buChar char="■"/>
              <a:defRPr/>
            </a:lvl6pPr>
            <a:lvl7pPr indent="-323850" lvl="6" marL="3200400" algn="l">
              <a:lnSpc>
                <a:spcPct val="150000"/>
              </a:lnSpc>
              <a:spcBef>
                <a:spcPts val="0"/>
              </a:spcBef>
              <a:spcAft>
                <a:spcPts val="0"/>
              </a:spcAft>
              <a:buSzPts val="1500"/>
              <a:buChar char="●"/>
              <a:defRPr/>
            </a:lvl7pPr>
            <a:lvl8pPr indent="-323850" lvl="7" marL="3657600" algn="l">
              <a:lnSpc>
                <a:spcPct val="150000"/>
              </a:lnSpc>
              <a:spcBef>
                <a:spcPts val="0"/>
              </a:spcBef>
              <a:spcAft>
                <a:spcPts val="0"/>
              </a:spcAft>
              <a:buSzPts val="1500"/>
              <a:buChar char="○"/>
              <a:defRPr/>
            </a:lvl8pPr>
            <a:lvl9pPr indent="-323850" lvl="8" marL="4114800" algn="l">
              <a:lnSpc>
                <a:spcPct val="150000"/>
              </a:lnSpc>
              <a:spcBef>
                <a:spcPts val="0"/>
              </a:spcBef>
              <a:spcAft>
                <a:spcPts val="0"/>
              </a:spcAft>
              <a:buSzPts val="1500"/>
              <a:buChar char="■"/>
              <a:defRPr/>
            </a:lvl9pPr>
          </a:lstStyle>
          <a:p/>
        </p:txBody>
      </p:sp>
      <p:sp>
        <p:nvSpPr>
          <p:cNvPr id="71" name="Google Shape;71;g35c37a6ce52_0_77"/>
          <p:cNvSpPr txBox="1"/>
          <p:nvPr>
            <p:ph idx="4" type="body"/>
          </p:nvPr>
        </p:nvSpPr>
        <p:spPr>
          <a:xfrm>
            <a:off x="740633" y="740633"/>
            <a:ext cx="9072900" cy="11820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SzPts val="1500"/>
              <a:buChar char="●"/>
              <a:defRPr/>
            </a:lvl1pPr>
            <a:lvl2pPr indent="-323850" lvl="1" marL="914400" algn="l">
              <a:lnSpc>
                <a:spcPct val="150000"/>
              </a:lnSpc>
              <a:spcBef>
                <a:spcPts val="0"/>
              </a:spcBef>
              <a:spcAft>
                <a:spcPts val="0"/>
              </a:spcAft>
              <a:buSzPts val="1500"/>
              <a:buChar char="○"/>
              <a:defRPr/>
            </a:lvl2pPr>
            <a:lvl3pPr indent="-323850" lvl="2" marL="1371600" algn="l">
              <a:lnSpc>
                <a:spcPct val="150000"/>
              </a:lnSpc>
              <a:spcBef>
                <a:spcPts val="0"/>
              </a:spcBef>
              <a:spcAft>
                <a:spcPts val="0"/>
              </a:spcAft>
              <a:buSzPts val="1500"/>
              <a:buChar char="■"/>
              <a:defRPr/>
            </a:lvl3pPr>
            <a:lvl4pPr indent="-323850" lvl="3" marL="1828800" algn="l">
              <a:lnSpc>
                <a:spcPct val="150000"/>
              </a:lnSpc>
              <a:spcBef>
                <a:spcPts val="0"/>
              </a:spcBef>
              <a:spcAft>
                <a:spcPts val="0"/>
              </a:spcAft>
              <a:buSzPts val="1500"/>
              <a:buChar char="●"/>
              <a:defRPr/>
            </a:lvl4pPr>
            <a:lvl5pPr indent="-323850" lvl="4" marL="2286000" algn="l">
              <a:lnSpc>
                <a:spcPct val="150000"/>
              </a:lnSpc>
              <a:spcBef>
                <a:spcPts val="0"/>
              </a:spcBef>
              <a:spcAft>
                <a:spcPts val="0"/>
              </a:spcAft>
              <a:buSzPts val="1500"/>
              <a:buChar char="○"/>
              <a:defRPr/>
            </a:lvl5pPr>
            <a:lvl6pPr indent="-323850" lvl="5" marL="2743200" algn="l">
              <a:lnSpc>
                <a:spcPct val="150000"/>
              </a:lnSpc>
              <a:spcBef>
                <a:spcPts val="0"/>
              </a:spcBef>
              <a:spcAft>
                <a:spcPts val="0"/>
              </a:spcAft>
              <a:buSzPts val="1500"/>
              <a:buChar char="■"/>
              <a:defRPr/>
            </a:lvl6pPr>
            <a:lvl7pPr indent="-323850" lvl="6" marL="3200400" algn="l">
              <a:lnSpc>
                <a:spcPct val="150000"/>
              </a:lnSpc>
              <a:spcBef>
                <a:spcPts val="0"/>
              </a:spcBef>
              <a:spcAft>
                <a:spcPts val="0"/>
              </a:spcAft>
              <a:buSzPts val="1500"/>
              <a:buChar char="●"/>
              <a:defRPr/>
            </a:lvl7pPr>
            <a:lvl8pPr indent="-323850" lvl="7" marL="3657600" algn="l">
              <a:lnSpc>
                <a:spcPct val="150000"/>
              </a:lnSpc>
              <a:spcBef>
                <a:spcPts val="0"/>
              </a:spcBef>
              <a:spcAft>
                <a:spcPts val="0"/>
              </a:spcAft>
              <a:buSzPts val="1500"/>
              <a:buChar char="○"/>
              <a:defRPr/>
            </a:lvl8pPr>
            <a:lvl9pPr indent="-323850" lvl="8" marL="4114800" algn="l">
              <a:lnSpc>
                <a:spcPct val="150000"/>
              </a:lnSpc>
              <a:spcBef>
                <a:spcPts val="0"/>
              </a:spcBef>
              <a:spcAft>
                <a:spcPts val="0"/>
              </a:spcAft>
              <a:buSzPts val="15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g35c37a6ce52_0_8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g35c37a6ce52_0_85"/>
          <p:cNvSpPr/>
          <p:nvPr/>
        </p:nvSpPr>
        <p:spPr>
          <a:xfrm>
            <a:off x="0" y="0"/>
            <a:ext cx="12192000" cy="153600"/>
          </a:xfrm>
          <a:prstGeom prst="rect">
            <a:avLst/>
          </a:prstGeom>
          <a:solidFill>
            <a:srgbClr val="F4F4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5" name="Google Shape;75;g35c37a6ce52_0_85"/>
          <p:cNvSpPr/>
          <p:nvPr/>
        </p:nvSpPr>
        <p:spPr>
          <a:xfrm>
            <a:off x="0" y="6704667"/>
            <a:ext cx="12192000" cy="153600"/>
          </a:xfrm>
          <a:prstGeom prst="rect">
            <a:avLst/>
          </a:prstGeom>
          <a:solidFill>
            <a:srgbClr val="010F3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76" name="Google Shape;76;g35c37a6ce52_0_85"/>
          <p:cNvSpPr txBox="1"/>
          <p:nvPr>
            <p:ph type="title"/>
          </p:nvPr>
        </p:nvSpPr>
        <p:spPr>
          <a:xfrm>
            <a:off x="736824" y="743152"/>
            <a:ext cx="10922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1pPr>
            <a:lvl2pPr lvl="1"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2pPr>
            <a:lvl3pPr lvl="2"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3pPr>
            <a:lvl4pPr lvl="3"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4pPr>
            <a:lvl5pPr lvl="4"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5pPr>
            <a:lvl6pPr lvl="5"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6pPr>
            <a:lvl7pPr lvl="6"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7pPr>
            <a:lvl8pPr lvl="7"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8pPr>
            <a:lvl9pPr lvl="8"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9pPr>
          </a:lstStyle>
          <a:p/>
        </p:txBody>
      </p:sp>
      <p:sp>
        <p:nvSpPr>
          <p:cNvPr id="77" name="Google Shape;77;g35c37a6ce52_0_85"/>
          <p:cNvSpPr txBox="1"/>
          <p:nvPr>
            <p:ph idx="1" type="body"/>
          </p:nvPr>
        </p:nvSpPr>
        <p:spPr>
          <a:xfrm>
            <a:off x="736833" y="1903133"/>
            <a:ext cx="11039700" cy="4188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1pPr>
            <a:lvl2pPr indent="-323850" lvl="1" marL="914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host" showMasterSp="0">
  <p:cSld name="Blank-Ghost">
    <p:bg>
      <p:bgPr>
        <a:solidFill>
          <a:srgbClr val="FAFAF0"/>
        </a:solidFill>
      </p:bgPr>
    </p:bg>
    <p:spTree>
      <p:nvGrpSpPr>
        <p:cNvPr id="78" name="Shape 78"/>
        <p:cNvGrpSpPr/>
        <p:nvPr/>
      </p:nvGrpSpPr>
      <p:grpSpPr>
        <a:xfrm>
          <a:off x="0" y="0"/>
          <a:ext cx="0" cy="0"/>
          <a:chOff x="0" y="0"/>
          <a:chExt cx="0" cy="0"/>
        </a:xfrm>
      </p:grpSpPr>
      <p:sp>
        <p:nvSpPr>
          <p:cNvPr id="79" name="Google Shape;79;g35c37a6ce52_0_91"/>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ard">
  <p:cSld name="End card">
    <p:bg>
      <p:bgPr>
        <a:solidFill>
          <a:schemeClr val="dk1"/>
        </a:solidFill>
      </p:bgPr>
    </p:bg>
    <p:spTree>
      <p:nvGrpSpPr>
        <p:cNvPr id="80" name="Shape 80"/>
        <p:cNvGrpSpPr/>
        <p:nvPr/>
      </p:nvGrpSpPr>
      <p:grpSpPr>
        <a:xfrm>
          <a:off x="0" y="0"/>
          <a:ext cx="0" cy="0"/>
          <a:chOff x="0" y="0"/>
          <a:chExt cx="0" cy="0"/>
        </a:xfrm>
      </p:grpSpPr>
      <p:sp>
        <p:nvSpPr>
          <p:cNvPr id="81" name="Google Shape;81;g35c37a6ce52_0_93"/>
          <p:cNvSpPr txBox="1"/>
          <p:nvPr>
            <p:ph idx="1" type="subTitle"/>
          </p:nvPr>
        </p:nvSpPr>
        <p:spPr>
          <a:xfrm>
            <a:off x="794772" y="5699033"/>
            <a:ext cx="5856900" cy="5247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rgbClr val="FFCB05"/>
              </a:buClr>
              <a:buSzPts val="2000"/>
              <a:buFont typeface="Libre Franklin Light"/>
              <a:buNone/>
              <a:defRPr sz="2000">
                <a:solidFill>
                  <a:srgbClr val="FFCB05"/>
                </a:solidFill>
                <a:latin typeface="Libre Franklin Light"/>
                <a:ea typeface="Libre Franklin Light"/>
                <a:cs typeface="Libre Franklin Light"/>
                <a:sym typeface="Libre Franklin Light"/>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82" name="Google Shape;82;g35c37a6ce52_0_9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g35c37a6ce52_0_93"/>
          <p:cNvSpPr/>
          <p:nvPr/>
        </p:nvSpPr>
        <p:spPr>
          <a:xfrm>
            <a:off x="0" y="6704667"/>
            <a:ext cx="12192000" cy="153600"/>
          </a:xfrm>
          <a:prstGeom prst="rect">
            <a:avLst/>
          </a:prstGeom>
          <a:solidFill>
            <a:srgbClr val="E8F1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itle" type="secHead">
  <p:cSld name="SECTION_HEADER">
    <p:spTree>
      <p:nvGrpSpPr>
        <p:cNvPr id="84" name="Shape 84"/>
        <p:cNvGrpSpPr/>
        <p:nvPr/>
      </p:nvGrpSpPr>
      <p:grpSpPr>
        <a:xfrm>
          <a:off x="0" y="0"/>
          <a:ext cx="0" cy="0"/>
          <a:chOff x="0" y="0"/>
          <a:chExt cx="0" cy="0"/>
        </a:xfrm>
      </p:grpSpPr>
      <p:sp>
        <p:nvSpPr>
          <p:cNvPr id="85" name="Google Shape;85;g35c37a6ce52_0_9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86" name="Google Shape;86;g35c37a6ce52_0_9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g35c37a6ce52_0_97"/>
          <p:cNvSpPr/>
          <p:nvPr/>
        </p:nvSpPr>
        <p:spPr>
          <a:xfrm>
            <a:off x="0" y="0"/>
            <a:ext cx="12192000" cy="153600"/>
          </a:xfrm>
          <a:prstGeom prst="rect">
            <a:avLst/>
          </a:prstGeom>
          <a:solidFill>
            <a:srgbClr val="F4F4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88" name="Google Shape;88;g35c37a6ce52_0_97"/>
          <p:cNvSpPr/>
          <p:nvPr/>
        </p:nvSpPr>
        <p:spPr>
          <a:xfrm>
            <a:off x="0" y="6704667"/>
            <a:ext cx="12192000" cy="153600"/>
          </a:xfrm>
          <a:prstGeom prst="rect">
            <a:avLst/>
          </a:prstGeom>
          <a:solidFill>
            <a:srgbClr val="010F3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Rows V2">
  <p:cSld name="Split Rows V2">
    <p:spTree>
      <p:nvGrpSpPr>
        <p:cNvPr id="89" name="Shape 89"/>
        <p:cNvGrpSpPr/>
        <p:nvPr/>
      </p:nvGrpSpPr>
      <p:grpSpPr>
        <a:xfrm>
          <a:off x="0" y="0"/>
          <a:ext cx="0" cy="0"/>
          <a:chOff x="0" y="0"/>
          <a:chExt cx="0" cy="0"/>
        </a:xfrm>
      </p:grpSpPr>
      <p:sp>
        <p:nvSpPr>
          <p:cNvPr id="90" name="Google Shape;90;g35c37a6ce52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g35c37a6ce52_0_102"/>
          <p:cNvSpPr/>
          <p:nvPr/>
        </p:nvSpPr>
        <p:spPr>
          <a:xfrm>
            <a:off x="0" y="0"/>
            <a:ext cx="12192000" cy="153600"/>
          </a:xfrm>
          <a:prstGeom prst="rect">
            <a:avLst/>
          </a:prstGeom>
          <a:solidFill>
            <a:srgbClr val="F4F4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2" name="Google Shape;92;g35c37a6ce52_0_102"/>
          <p:cNvSpPr/>
          <p:nvPr/>
        </p:nvSpPr>
        <p:spPr>
          <a:xfrm>
            <a:off x="0" y="6704667"/>
            <a:ext cx="12192000" cy="153600"/>
          </a:xfrm>
          <a:prstGeom prst="rect">
            <a:avLst/>
          </a:prstGeom>
          <a:solidFill>
            <a:srgbClr val="010F3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93" name="Google Shape;93;g35c37a6ce52_0_102"/>
          <p:cNvSpPr txBox="1"/>
          <p:nvPr>
            <p:ph type="title"/>
          </p:nvPr>
        </p:nvSpPr>
        <p:spPr>
          <a:xfrm>
            <a:off x="736824" y="743152"/>
            <a:ext cx="10922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1pPr>
            <a:lvl2pPr lvl="1"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2pPr>
            <a:lvl3pPr lvl="2"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3pPr>
            <a:lvl4pPr lvl="3"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4pPr>
            <a:lvl5pPr lvl="4"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5pPr>
            <a:lvl6pPr lvl="5"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6pPr>
            <a:lvl7pPr lvl="6"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7pPr>
            <a:lvl8pPr lvl="7"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8pPr>
            <a:lvl9pPr lvl="8"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9pPr>
          </a:lstStyle>
          <a:p/>
        </p:txBody>
      </p:sp>
      <p:sp>
        <p:nvSpPr>
          <p:cNvPr id="94" name="Google Shape;94;g35c37a6ce52_0_102"/>
          <p:cNvSpPr txBox="1"/>
          <p:nvPr>
            <p:ph idx="1" type="body"/>
          </p:nvPr>
        </p:nvSpPr>
        <p:spPr>
          <a:xfrm>
            <a:off x="4995600" y="1903133"/>
            <a:ext cx="6301200" cy="810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1pPr>
            <a:lvl2pPr indent="-323850" lvl="1" marL="914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9pPr>
          </a:lstStyle>
          <a:p/>
        </p:txBody>
      </p:sp>
      <p:sp>
        <p:nvSpPr>
          <p:cNvPr id="95" name="Google Shape;95;g35c37a6ce52_0_102"/>
          <p:cNvSpPr txBox="1"/>
          <p:nvPr>
            <p:ph idx="2" type="body"/>
          </p:nvPr>
        </p:nvSpPr>
        <p:spPr>
          <a:xfrm>
            <a:off x="4995600" y="3189033"/>
            <a:ext cx="6301200" cy="810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1pPr>
            <a:lvl2pPr indent="-323850" lvl="1" marL="914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9pPr>
          </a:lstStyle>
          <a:p/>
        </p:txBody>
      </p:sp>
      <p:sp>
        <p:nvSpPr>
          <p:cNvPr id="96" name="Google Shape;96;g35c37a6ce52_0_102"/>
          <p:cNvSpPr txBox="1"/>
          <p:nvPr>
            <p:ph idx="3" type="body"/>
          </p:nvPr>
        </p:nvSpPr>
        <p:spPr>
          <a:xfrm>
            <a:off x="4995600" y="4474933"/>
            <a:ext cx="6301200" cy="810900"/>
          </a:xfrm>
          <a:prstGeom prst="rect">
            <a:avLst/>
          </a:prstGeom>
          <a:noFill/>
          <a:ln>
            <a:noFill/>
          </a:ln>
        </p:spPr>
        <p:txBody>
          <a:bodyPr anchorCtr="0" anchor="t" bIns="121900" lIns="121900" spcFirstLastPara="1" rIns="121900" wrap="square" tIns="121900">
            <a:noAutofit/>
          </a:bodyPr>
          <a:lstStyle>
            <a:lvl1pPr indent="-323850" lvl="0" marL="457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1pPr>
            <a:lvl2pPr indent="-323850" lvl="1" marL="914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sz="1500">
                <a:solidFill>
                  <a:srgbClr val="010F3A"/>
                </a:solidFill>
                <a:latin typeface="Libre Franklin Light"/>
                <a:ea typeface="Libre Franklin Light"/>
                <a:cs typeface="Libre Franklin Light"/>
                <a:sym typeface="Libre Franklin Light"/>
              </a:defRPr>
            </a:lvl9pPr>
          </a:lstStyle>
          <a:p/>
        </p:txBody>
      </p:sp>
      <p:sp>
        <p:nvSpPr>
          <p:cNvPr id="97" name="Google Shape;97;g35c37a6ce52_0_102"/>
          <p:cNvSpPr txBox="1"/>
          <p:nvPr>
            <p:ph idx="4" type="body"/>
          </p:nvPr>
        </p:nvSpPr>
        <p:spPr>
          <a:xfrm>
            <a:off x="448167" y="2039333"/>
            <a:ext cx="2962500" cy="461100"/>
          </a:xfrm>
          <a:prstGeom prst="rect">
            <a:avLst/>
          </a:prstGeom>
          <a:noFill/>
          <a:ln>
            <a:noFill/>
          </a:ln>
        </p:spPr>
        <p:txBody>
          <a:bodyPr anchorCtr="0" anchor="t" bIns="121900" lIns="121900" spcFirstLastPara="1" rIns="121900" wrap="square" tIns="121900">
            <a:noAutofit/>
          </a:bodyPr>
          <a:lstStyle>
            <a:lvl1pPr indent="-323850" lvl="0" marL="457200" algn="r">
              <a:lnSpc>
                <a:spcPct val="150000"/>
              </a:lnSpc>
              <a:spcBef>
                <a:spcPts val="0"/>
              </a:spcBef>
              <a:spcAft>
                <a:spcPts val="0"/>
              </a:spcAft>
              <a:buClr>
                <a:srgbClr val="010F3A"/>
              </a:buClr>
              <a:buSzPts val="1500"/>
              <a:buFont typeface="Libre Franklin"/>
              <a:buChar char="●"/>
              <a:defRPr b="1">
                <a:solidFill>
                  <a:srgbClr val="010F3A"/>
                </a:solidFill>
                <a:latin typeface="Libre Franklin"/>
                <a:ea typeface="Libre Franklin"/>
                <a:cs typeface="Libre Franklin"/>
                <a:sym typeface="Libre Franklin"/>
              </a:defRPr>
            </a:lvl1pPr>
            <a:lvl2pPr indent="-323850" lvl="1" marL="914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9pPr>
          </a:lstStyle>
          <a:p/>
        </p:txBody>
      </p:sp>
      <p:sp>
        <p:nvSpPr>
          <p:cNvPr id="98" name="Google Shape;98;g35c37a6ce52_0_102"/>
          <p:cNvSpPr txBox="1"/>
          <p:nvPr>
            <p:ph idx="5" type="body"/>
          </p:nvPr>
        </p:nvSpPr>
        <p:spPr>
          <a:xfrm>
            <a:off x="448167" y="3449900"/>
            <a:ext cx="2962500" cy="461100"/>
          </a:xfrm>
          <a:prstGeom prst="rect">
            <a:avLst/>
          </a:prstGeom>
          <a:noFill/>
          <a:ln>
            <a:noFill/>
          </a:ln>
        </p:spPr>
        <p:txBody>
          <a:bodyPr anchorCtr="0" anchor="t" bIns="121900" lIns="121900" spcFirstLastPara="1" rIns="121900" wrap="square" tIns="121900">
            <a:noAutofit/>
          </a:bodyPr>
          <a:lstStyle>
            <a:lvl1pPr indent="-323850" lvl="0" marL="457200" algn="r">
              <a:lnSpc>
                <a:spcPct val="150000"/>
              </a:lnSpc>
              <a:spcBef>
                <a:spcPts val="0"/>
              </a:spcBef>
              <a:spcAft>
                <a:spcPts val="0"/>
              </a:spcAft>
              <a:buClr>
                <a:srgbClr val="010F3A"/>
              </a:buClr>
              <a:buSzPts val="1500"/>
              <a:buFont typeface="Libre Franklin"/>
              <a:buChar char="●"/>
              <a:defRPr b="1">
                <a:solidFill>
                  <a:srgbClr val="010F3A"/>
                </a:solidFill>
                <a:latin typeface="Libre Franklin"/>
                <a:ea typeface="Libre Franklin"/>
                <a:cs typeface="Libre Franklin"/>
                <a:sym typeface="Libre Franklin"/>
              </a:defRPr>
            </a:lvl1pPr>
            <a:lvl2pPr indent="-323850" lvl="1" marL="914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9pPr>
          </a:lstStyle>
          <a:p/>
        </p:txBody>
      </p:sp>
      <p:sp>
        <p:nvSpPr>
          <p:cNvPr id="99" name="Google Shape;99;g35c37a6ce52_0_102"/>
          <p:cNvSpPr txBox="1"/>
          <p:nvPr>
            <p:ph idx="6" type="body"/>
          </p:nvPr>
        </p:nvSpPr>
        <p:spPr>
          <a:xfrm>
            <a:off x="604867" y="4860467"/>
            <a:ext cx="2805900" cy="461100"/>
          </a:xfrm>
          <a:prstGeom prst="rect">
            <a:avLst/>
          </a:prstGeom>
          <a:noFill/>
          <a:ln>
            <a:noFill/>
          </a:ln>
        </p:spPr>
        <p:txBody>
          <a:bodyPr anchorCtr="0" anchor="t" bIns="121900" lIns="121900" spcFirstLastPara="1" rIns="121900" wrap="square" tIns="121900">
            <a:noAutofit/>
          </a:bodyPr>
          <a:lstStyle>
            <a:lvl1pPr indent="-323850" lvl="0" marL="457200" algn="r">
              <a:lnSpc>
                <a:spcPct val="150000"/>
              </a:lnSpc>
              <a:spcBef>
                <a:spcPts val="0"/>
              </a:spcBef>
              <a:spcAft>
                <a:spcPts val="0"/>
              </a:spcAft>
              <a:buClr>
                <a:srgbClr val="010F3A"/>
              </a:buClr>
              <a:buSzPts val="1500"/>
              <a:buFont typeface="Libre Franklin"/>
              <a:buChar char="●"/>
              <a:defRPr b="1">
                <a:solidFill>
                  <a:srgbClr val="010F3A"/>
                </a:solidFill>
                <a:latin typeface="Libre Franklin"/>
                <a:ea typeface="Libre Franklin"/>
                <a:cs typeface="Libre Franklin"/>
                <a:sym typeface="Libre Franklin"/>
              </a:defRPr>
            </a:lvl1pPr>
            <a:lvl2pPr indent="-323850" lvl="1" marL="914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2pPr>
            <a:lvl3pPr indent="-323850" lvl="2" marL="1371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3pPr>
            <a:lvl4pPr indent="-323850" lvl="3" marL="1828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4pPr>
            <a:lvl5pPr indent="-323850" lvl="4" marL="22860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5pPr>
            <a:lvl6pPr indent="-323850" lvl="5" marL="27432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6pPr>
            <a:lvl7pPr indent="-323850" lvl="6" marL="32004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7pPr>
            <a:lvl8pPr indent="-323850" lvl="7" marL="36576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8pPr>
            <a:lvl9pPr indent="-323850" lvl="8" marL="4114800" algn="l">
              <a:lnSpc>
                <a:spcPct val="150000"/>
              </a:lnSpc>
              <a:spcBef>
                <a:spcPts val="0"/>
              </a:spcBef>
              <a:spcAft>
                <a:spcPts val="0"/>
              </a:spcAft>
              <a:buClr>
                <a:srgbClr val="010F3A"/>
              </a:buClr>
              <a:buSzPts val="1500"/>
              <a:buFont typeface="Libre Franklin Light"/>
              <a:buChar char="■"/>
              <a:defRPr>
                <a:solidFill>
                  <a:srgbClr val="010F3A"/>
                </a:solidFill>
                <a:latin typeface="Libre Franklin Light"/>
                <a:ea typeface="Libre Franklin Light"/>
                <a:cs typeface="Libre Franklin Light"/>
                <a:sym typeface="Libre Franklin Ligh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g35c37a6ce52_0_11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g35c37a6ce52_0_113"/>
          <p:cNvSpPr txBox="1"/>
          <p:nvPr/>
        </p:nvSpPr>
        <p:spPr>
          <a:xfrm>
            <a:off x="562980" y="2043947"/>
            <a:ext cx="2866500" cy="471900"/>
          </a:xfrm>
          <a:prstGeom prst="rect">
            <a:avLst/>
          </a:prstGeom>
          <a:noFill/>
          <a:ln>
            <a:noFill/>
          </a:ln>
        </p:spPr>
        <p:txBody>
          <a:bodyPr anchorCtr="0" anchor="t" bIns="121900" lIns="121900" spcFirstLastPara="1" rIns="121900" wrap="square" tIns="121900">
            <a:noAutofit/>
          </a:bodyPr>
          <a:lstStyle/>
          <a:p>
            <a:pPr indent="0" lvl="0" marL="0" marR="0" rtl="0" algn="r">
              <a:lnSpc>
                <a:spcPct val="150000"/>
              </a:lnSpc>
              <a:spcBef>
                <a:spcPts val="0"/>
              </a:spcBef>
              <a:spcAft>
                <a:spcPts val="1100"/>
              </a:spcAft>
              <a:buClr>
                <a:srgbClr val="000000"/>
              </a:buClr>
              <a:buSzPts val="1500"/>
              <a:buFont typeface="Arial"/>
              <a:buNone/>
            </a:pPr>
            <a:r>
              <a:rPr b="0" i="0" lang="en-US" sz="1500" u="none" cap="none" strike="noStrike">
                <a:solidFill>
                  <a:srgbClr val="010F3A"/>
                </a:solidFill>
                <a:latin typeface="Libre Franklin SemiBold"/>
                <a:ea typeface="Libre Franklin SemiBold"/>
                <a:cs typeface="Libre Franklin SemiBold"/>
                <a:sym typeface="Libre Franklin SemiBold"/>
              </a:rPr>
              <a:t>Create Awareness</a:t>
            </a:r>
            <a:endParaRPr b="0" i="0" sz="1500" u="none" cap="none" strike="noStrike">
              <a:solidFill>
                <a:srgbClr val="010F3A"/>
              </a:solidFill>
              <a:latin typeface="Libre Franklin SemiBold"/>
              <a:ea typeface="Libre Franklin SemiBold"/>
              <a:cs typeface="Libre Franklin SemiBold"/>
              <a:sym typeface="Libre Franklin SemiBold"/>
            </a:endParaRPr>
          </a:p>
        </p:txBody>
      </p:sp>
      <p:sp>
        <p:nvSpPr>
          <p:cNvPr id="103" name="Google Shape;103;g35c37a6ce52_0_113"/>
          <p:cNvSpPr txBox="1"/>
          <p:nvPr/>
        </p:nvSpPr>
        <p:spPr>
          <a:xfrm>
            <a:off x="562980" y="3365647"/>
            <a:ext cx="2866500" cy="471900"/>
          </a:xfrm>
          <a:prstGeom prst="rect">
            <a:avLst/>
          </a:prstGeom>
          <a:noFill/>
          <a:ln>
            <a:noFill/>
          </a:ln>
        </p:spPr>
        <p:txBody>
          <a:bodyPr anchorCtr="0" anchor="t" bIns="121900" lIns="121900" spcFirstLastPara="1" rIns="121900" wrap="square" tIns="121900">
            <a:noAutofit/>
          </a:bodyPr>
          <a:lstStyle/>
          <a:p>
            <a:pPr indent="0" lvl="0" marL="0" marR="0" rtl="0" algn="r">
              <a:lnSpc>
                <a:spcPct val="150000"/>
              </a:lnSpc>
              <a:spcBef>
                <a:spcPts val="0"/>
              </a:spcBef>
              <a:spcAft>
                <a:spcPts val="1100"/>
              </a:spcAft>
              <a:buClr>
                <a:srgbClr val="000000"/>
              </a:buClr>
              <a:buSzPts val="1500"/>
              <a:buFont typeface="Arial"/>
              <a:buNone/>
            </a:pPr>
            <a:r>
              <a:rPr b="0" i="0" lang="en-US" sz="1500" u="none" cap="none" strike="noStrike">
                <a:solidFill>
                  <a:srgbClr val="010F3A"/>
                </a:solidFill>
                <a:latin typeface="Libre Franklin SemiBold"/>
                <a:ea typeface="Libre Franklin SemiBold"/>
                <a:cs typeface="Libre Franklin SemiBold"/>
                <a:sym typeface="Libre Franklin SemiBold"/>
              </a:rPr>
              <a:t>Take Care of Your Team</a:t>
            </a:r>
            <a:endParaRPr b="0" i="0" sz="1900" u="none" cap="none" strike="noStrike">
              <a:solidFill>
                <a:srgbClr val="010F3A"/>
              </a:solidFill>
              <a:latin typeface="Libre Franklin SemiBold"/>
              <a:ea typeface="Libre Franklin SemiBold"/>
              <a:cs typeface="Libre Franklin SemiBold"/>
              <a:sym typeface="Libre Franklin SemiBold"/>
            </a:endParaRPr>
          </a:p>
        </p:txBody>
      </p:sp>
      <p:sp>
        <p:nvSpPr>
          <p:cNvPr id="104" name="Google Shape;104;g35c37a6ce52_0_113"/>
          <p:cNvSpPr txBox="1"/>
          <p:nvPr/>
        </p:nvSpPr>
        <p:spPr>
          <a:xfrm>
            <a:off x="562980" y="4855347"/>
            <a:ext cx="2866500" cy="471900"/>
          </a:xfrm>
          <a:prstGeom prst="rect">
            <a:avLst/>
          </a:prstGeom>
          <a:noFill/>
          <a:ln>
            <a:noFill/>
          </a:ln>
        </p:spPr>
        <p:txBody>
          <a:bodyPr anchorCtr="0" anchor="t" bIns="121900" lIns="121900" spcFirstLastPara="1" rIns="121900" wrap="square" tIns="121900">
            <a:noAutofit/>
          </a:bodyPr>
          <a:lstStyle/>
          <a:p>
            <a:pPr indent="0" lvl="0" marL="0" marR="0" rtl="0" algn="r">
              <a:lnSpc>
                <a:spcPct val="150000"/>
              </a:lnSpc>
              <a:spcBef>
                <a:spcPts val="0"/>
              </a:spcBef>
              <a:spcAft>
                <a:spcPts val="1100"/>
              </a:spcAft>
              <a:buClr>
                <a:srgbClr val="000000"/>
              </a:buClr>
              <a:buSzPts val="1500"/>
              <a:buFont typeface="Arial"/>
              <a:buNone/>
            </a:pPr>
            <a:r>
              <a:rPr b="0" i="0" lang="en-US" sz="1500" u="none" cap="none" strike="noStrike">
                <a:solidFill>
                  <a:srgbClr val="010F3A"/>
                </a:solidFill>
                <a:latin typeface="Libre Franklin SemiBold"/>
                <a:ea typeface="Libre Franklin SemiBold"/>
                <a:cs typeface="Libre Franklin SemiBold"/>
                <a:sym typeface="Libre Franklin SemiBold"/>
              </a:rPr>
              <a:t>Assess Workplace Culture</a:t>
            </a:r>
            <a:endParaRPr b="0" i="0" sz="1500" u="none" cap="none" strike="noStrike">
              <a:solidFill>
                <a:srgbClr val="010F3A"/>
              </a:solidFill>
              <a:latin typeface="Libre Franklin SemiBold"/>
              <a:ea typeface="Libre Franklin SemiBold"/>
              <a:cs typeface="Libre Franklin SemiBold"/>
              <a:sym typeface="Libre Franklin SemiBold"/>
            </a:endParaRPr>
          </a:p>
        </p:txBody>
      </p:sp>
      <p:sp>
        <p:nvSpPr>
          <p:cNvPr id="105" name="Google Shape;105;g35c37a6ce52_0_113"/>
          <p:cNvSpPr txBox="1"/>
          <p:nvPr>
            <p:ph type="title"/>
          </p:nvPr>
        </p:nvSpPr>
        <p:spPr>
          <a:xfrm>
            <a:off x="736824" y="743152"/>
            <a:ext cx="109221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1pPr>
            <a:lvl2pPr lvl="1"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2pPr>
            <a:lvl3pPr lvl="2"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3pPr>
            <a:lvl4pPr lvl="3"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4pPr>
            <a:lvl5pPr lvl="4"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5pPr>
            <a:lvl6pPr lvl="5"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6pPr>
            <a:lvl7pPr lvl="6"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7pPr>
            <a:lvl8pPr lvl="7"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8pPr>
            <a:lvl9pPr lvl="8" algn="l">
              <a:lnSpc>
                <a:spcPct val="100000"/>
              </a:lnSpc>
              <a:spcBef>
                <a:spcPts val="0"/>
              </a:spcBef>
              <a:spcAft>
                <a:spcPts val="0"/>
              </a:spcAft>
              <a:buClr>
                <a:schemeClr val="dk1"/>
              </a:buClr>
              <a:buSzPts val="2900"/>
              <a:buFont typeface="Libre Franklin SemiBold"/>
              <a:buNone/>
              <a:defRPr sz="2900">
                <a:solidFill>
                  <a:schemeClr val="dk1"/>
                </a:solidFill>
                <a:latin typeface="Libre Franklin SemiBold"/>
                <a:ea typeface="Libre Franklin SemiBold"/>
                <a:cs typeface="Libre Franklin SemiBold"/>
                <a:sym typeface="Libre Franklin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01" showMasterSp="0">
  <p:cSld name="TITLE_AND_BODY_1">
    <p:bg>
      <p:bgPr>
        <a:solidFill>
          <a:srgbClr val="424648"/>
        </a:solidFill>
      </p:bgPr>
    </p:bg>
    <p:spTree>
      <p:nvGrpSpPr>
        <p:cNvPr id="106" name="Shape 106"/>
        <p:cNvGrpSpPr/>
        <p:nvPr/>
      </p:nvGrpSpPr>
      <p:grpSpPr>
        <a:xfrm>
          <a:off x="0" y="0"/>
          <a:ext cx="0" cy="0"/>
          <a:chOff x="0" y="0"/>
          <a:chExt cx="0" cy="0"/>
        </a:xfrm>
      </p:grpSpPr>
      <p:sp>
        <p:nvSpPr>
          <p:cNvPr id="107" name="Google Shape;107;g35c37a6ce52_0_409"/>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g35c37a6ce52_0_505"/>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6" name="Google Shape;116;g35c37a6ce52_0_505"/>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7" name="Google Shape;117;g35c37a6ce52_0_50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g357c04edeea_0_648"/>
          <p:cNvSpPr txBox="1"/>
          <p:nvPr>
            <p:ph type="title"/>
          </p:nvPr>
        </p:nvSpPr>
        <p:spPr>
          <a:xfrm>
            <a:off x="533400" y="863613"/>
            <a:ext cx="11125200" cy="952500"/>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1A593B"/>
              </a:buClr>
              <a:buSzPts val="1800"/>
              <a:buNone/>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21" name="Google Shape;21;g357c04edeea_0_648"/>
          <p:cNvSpPr txBox="1"/>
          <p:nvPr>
            <p:ph idx="1" type="body"/>
          </p:nvPr>
        </p:nvSpPr>
        <p:spPr>
          <a:xfrm>
            <a:off x="533400" y="2469703"/>
            <a:ext cx="11125200" cy="37026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0213"/>
              </a:buClr>
              <a:buSzPts val="1800"/>
              <a:buNone/>
              <a:defRPr/>
            </a:lvl1pPr>
            <a:lvl2pPr indent="-228600" lvl="1" marL="914400" algn="l">
              <a:lnSpc>
                <a:spcPct val="90000"/>
              </a:lnSpc>
              <a:spcBef>
                <a:spcPts val="1000"/>
              </a:spcBef>
              <a:spcAft>
                <a:spcPts val="0"/>
              </a:spcAft>
              <a:buClr>
                <a:srgbClr val="260213"/>
              </a:buClr>
              <a:buSzPts val="1800"/>
              <a:buNone/>
              <a:defRPr/>
            </a:lvl2pPr>
            <a:lvl3pPr indent="-228600" lvl="2" marL="1371600" algn="l">
              <a:lnSpc>
                <a:spcPct val="90000"/>
              </a:lnSpc>
              <a:spcBef>
                <a:spcPts val="1000"/>
              </a:spcBef>
              <a:spcAft>
                <a:spcPts val="0"/>
              </a:spcAft>
              <a:buClr>
                <a:srgbClr val="260213"/>
              </a:buClr>
              <a:buSzPts val="1800"/>
              <a:buNone/>
              <a:defRPr/>
            </a:lvl3pPr>
            <a:lvl4pPr indent="-228600" lvl="3" marL="1828800" algn="l">
              <a:lnSpc>
                <a:spcPct val="90000"/>
              </a:lnSpc>
              <a:spcBef>
                <a:spcPts val="1000"/>
              </a:spcBef>
              <a:spcAft>
                <a:spcPts val="0"/>
              </a:spcAft>
              <a:buClr>
                <a:srgbClr val="260213"/>
              </a:buClr>
              <a:buSzPts val="1800"/>
              <a:buNone/>
              <a:defRPr/>
            </a:lvl4pPr>
            <a:lvl5pPr indent="-228600" lvl="4" marL="2286000" algn="l">
              <a:lnSpc>
                <a:spcPct val="90000"/>
              </a:lnSpc>
              <a:spcBef>
                <a:spcPts val="1000"/>
              </a:spcBef>
              <a:spcAft>
                <a:spcPts val="0"/>
              </a:spcAft>
              <a:buClr>
                <a:srgbClr val="260213"/>
              </a:buClr>
              <a:buSzPts val="1800"/>
              <a:buNone/>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22" name="Google Shape;22;g357c04edeea_0_648"/>
          <p:cNvSpPr txBox="1"/>
          <p:nvPr>
            <p:ph idx="2" type="body"/>
          </p:nvPr>
        </p:nvSpPr>
        <p:spPr>
          <a:xfrm>
            <a:off x="533398" y="457200"/>
            <a:ext cx="5562600" cy="4065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chemeClr val="accent1"/>
              </a:buClr>
              <a:buSzPts val="1000"/>
              <a:buFont typeface="Arial"/>
              <a:buNone/>
              <a:defRPr b="1" sz="1000">
                <a:solidFill>
                  <a:schemeClr val="accent1"/>
                </a:solidFill>
              </a:defRPr>
            </a:lvl1pPr>
            <a:lvl2pPr indent="-342900" lvl="1" marL="914400" algn="l">
              <a:lnSpc>
                <a:spcPct val="90000"/>
              </a:lnSpc>
              <a:spcBef>
                <a:spcPts val="1000"/>
              </a:spcBef>
              <a:spcAft>
                <a:spcPts val="0"/>
              </a:spcAft>
              <a:buClr>
                <a:srgbClr val="260213"/>
              </a:buClr>
              <a:buSzPts val="1800"/>
              <a:buChar char="•"/>
              <a:defRPr/>
            </a:lvl2pPr>
            <a:lvl3pPr indent="-342900" lvl="2" marL="1371600" algn="l">
              <a:lnSpc>
                <a:spcPct val="90000"/>
              </a:lnSpc>
              <a:spcBef>
                <a:spcPts val="1000"/>
              </a:spcBef>
              <a:spcAft>
                <a:spcPts val="0"/>
              </a:spcAft>
              <a:buClr>
                <a:srgbClr val="260213"/>
              </a:buClr>
              <a:buSzPts val="1800"/>
              <a:buChar char="•"/>
              <a:defRPr/>
            </a:lvl3pPr>
            <a:lvl4pPr indent="-342900" lvl="3" marL="1828800" algn="l">
              <a:lnSpc>
                <a:spcPct val="90000"/>
              </a:lnSpc>
              <a:spcBef>
                <a:spcPts val="1000"/>
              </a:spcBef>
              <a:spcAft>
                <a:spcPts val="0"/>
              </a:spcAft>
              <a:buClr>
                <a:srgbClr val="260213"/>
              </a:buClr>
              <a:buSzPts val="1800"/>
              <a:buChar char="•"/>
              <a:defRPr/>
            </a:lvl4pPr>
            <a:lvl5pPr indent="-342900" lvl="4" marL="2286000" algn="l">
              <a:lnSpc>
                <a:spcPct val="90000"/>
              </a:lnSpc>
              <a:spcBef>
                <a:spcPts val="1000"/>
              </a:spcBef>
              <a:spcAft>
                <a:spcPts val="0"/>
              </a:spcAft>
              <a:buClr>
                <a:srgbClr val="260213"/>
              </a:buClr>
              <a:buSzPts val="1800"/>
              <a:buChar char="•"/>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23" name="Google Shape;23;g357c04edeea_0_648"/>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g35c37a6ce52_0_5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0" name="Google Shape;120;g35c37a6ce52_0_5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1" name="Google Shape;121;g35c37a6ce52_0_50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2" name="Google Shape;122;g35c37a6ce52_0_50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3" name="Google Shape;123;g35c37a6ce52_0_50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4" name="Shape 124"/>
        <p:cNvGrpSpPr/>
        <p:nvPr/>
      </p:nvGrpSpPr>
      <p:grpSpPr>
        <a:xfrm>
          <a:off x="0" y="0"/>
          <a:ext cx="0" cy="0"/>
          <a:chOff x="0" y="0"/>
          <a:chExt cx="0" cy="0"/>
        </a:xfrm>
      </p:grpSpPr>
      <p:sp>
        <p:nvSpPr>
          <p:cNvPr id="125" name="Google Shape;125;g35c37a6ce52_0_5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6" name="Google Shape;126;g35c37a6ce52_0_515"/>
          <p:cNvSpPr txBox="1"/>
          <p:nvPr>
            <p:ph idx="1" type="subTitle"/>
          </p:nvPr>
        </p:nvSpPr>
        <p:spPr>
          <a:xfrm>
            <a:off x="1524000" y="3602037"/>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7" name="Google Shape;127;g35c37a6ce52_0_515"/>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 name="Google Shape;128;g35c37a6ce52_0_515"/>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35c37a6ce52_0_51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g35c37a6ce52_0_521"/>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2" name="Google Shape;132;g35c37a6ce52_0_521"/>
          <p:cNvSpPr txBox="1"/>
          <p:nvPr>
            <p:ph idx="1" type="body"/>
          </p:nvPr>
        </p:nvSpPr>
        <p:spPr>
          <a:xfrm>
            <a:off x="831851" y="4589463"/>
            <a:ext cx="10515600" cy="1500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3" name="Google Shape;133;g35c37a6ce52_0_521"/>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4" name="Google Shape;134;g35c37a6ce52_0_521"/>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5" name="Google Shape;135;g35c37a6ce52_0_52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g35c37a6ce52_0_5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g35c37a6ce52_0_52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9" name="Google Shape;139;g35c37a6ce52_0_52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0" name="Google Shape;140;g35c37a6ce52_0_527"/>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1" name="Google Shape;141;g35c37a6ce52_0_527"/>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g35c37a6ce52_0_52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g35c37a6ce52_0_53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g35c37a6ce52_0_534"/>
          <p:cNvSpPr txBox="1"/>
          <p:nvPr>
            <p:ph idx="1" type="body"/>
          </p:nvPr>
        </p:nvSpPr>
        <p:spPr>
          <a:xfrm>
            <a:off x="839788" y="1681163"/>
            <a:ext cx="51576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g35c37a6ce52_0_534"/>
          <p:cNvSpPr txBox="1"/>
          <p:nvPr>
            <p:ph idx="2" type="body"/>
          </p:nvPr>
        </p:nvSpPr>
        <p:spPr>
          <a:xfrm>
            <a:off x="839788" y="2505075"/>
            <a:ext cx="5157600" cy="368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7" name="Google Shape;147;g35c37a6ce52_0_534"/>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g35c37a6ce52_0_534"/>
          <p:cNvSpPr txBox="1"/>
          <p:nvPr>
            <p:ph idx="4" type="body"/>
          </p:nvPr>
        </p:nvSpPr>
        <p:spPr>
          <a:xfrm>
            <a:off x="6172200" y="2505075"/>
            <a:ext cx="5183100" cy="368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9" name="Google Shape;149;g35c37a6ce52_0_534"/>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0" name="Google Shape;150;g35c37a6ce52_0_534"/>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1" name="Google Shape;151;g35c37a6ce52_0_53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g35c37a6ce52_0_543"/>
          <p:cNvSpPr txBox="1"/>
          <p:nvPr>
            <p:ph type="title"/>
          </p:nvPr>
        </p:nvSpPr>
        <p:spPr>
          <a:xfrm>
            <a:off x="839788" y="457200"/>
            <a:ext cx="39324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4" name="Google Shape;154;g35c37a6ce52_0_543"/>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5" name="Google Shape;155;g35c37a6ce52_0_543"/>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56" name="Google Shape;156;g35c37a6ce52_0_543"/>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7" name="Google Shape;157;g35c37a6ce52_0_543"/>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8" name="Google Shape;158;g35c37a6ce52_0_54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9" name="Shape 159"/>
        <p:cNvGrpSpPr/>
        <p:nvPr/>
      </p:nvGrpSpPr>
      <p:grpSpPr>
        <a:xfrm>
          <a:off x="0" y="0"/>
          <a:ext cx="0" cy="0"/>
          <a:chOff x="0" y="0"/>
          <a:chExt cx="0" cy="0"/>
        </a:xfrm>
      </p:grpSpPr>
      <p:sp>
        <p:nvSpPr>
          <p:cNvPr id="160" name="Google Shape;160;g35c37a6ce52_0_550"/>
          <p:cNvSpPr txBox="1"/>
          <p:nvPr>
            <p:ph type="title"/>
          </p:nvPr>
        </p:nvSpPr>
        <p:spPr>
          <a:xfrm>
            <a:off x="839788" y="457200"/>
            <a:ext cx="39324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1" name="Google Shape;161;g35c37a6ce52_0_550"/>
          <p:cNvSpPr/>
          <p:nvPr>
            <p:ph idx="2" type="pic"/>
          </p:nvPr>
        </p:nvSpPr>
        <p:spPr>
          <a:xfrm>
            <a:off x="5183188" y="987425"/>
            <a:ext cx="6172500" cy="4873500"/>
          </a:xfrm>
          <a:prstGeom prst="rect">
            <a:avLst/>
          </a:prstGeom>
          <a:noFill/>
          <a:ln>
            <a:noFill/>
          </a:ln>
        </p:spPr>
      </p:sp>
      <p:sp>
        <p:nvSpPr>
          <p:cNvPr id="162" name="Google Shape;162;g35c37a6ce52_0_550"/>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63" name="Google Shape;163;g35c37a6ce52_0_550"/>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4" name="Google Shape;164;g35c37a6ce52_0_550"/>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5" name="Google Shape;165;g35c37a6ce52_0_55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6" name="Shape 166"/>
        <p:cNvGrpSpPr/>
        <p:nvPr/>
      </p:nvGrpSpPr>
      <p:grpSpPr>
        <a:xfrm>
          <a:off x="0" y="0"/>
          <a:ext cx="0" cy="0"/>
          <a:chOff x="0" y="0"/>
          <a:chExt cx="0" cy="0"/>
        </a:xfrm>
      </p:grpSpPr>
      <p:sp>
        <p:nvSpPr>
          <p:cNvPr id="167" name="Google Shape;167;g35c37a6ce52_0_5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8" name="Google Shape;168;g35c37a6ce52_0_557"/>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9" name="Google Shape;169;g35c37a6ce52_0_557"/>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0" name="Google Shape;170;g35c37a6ce52_0_557"/>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1" name="Google Shape;171;g35c37a6ce52_0_55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2" name="Shape 172"/>
        <p:cNvGrpSpPr/>
        <p:nvPr/>
      </p:nvGrpSpPr>
      <p:grpSpPr>
        <a:xfrm>
          <a:off x="0" y="0"/>
          <a:ext cx="0" cy="0"/>
          <a:chOff x="0" y="0"/>
          <a:chExt cx="0" cy="0"/>
        </a:xfrm>
      </p:grpSpPr>
      <p:sp>
        <p:nvSpPr>
          <p:cNvPr id="173" name="Google Shape;173;g35c37a6ce52_0_563"/>
          <p:cNvSpPr txBox="1"/>
          <p:nvPr>
            <p:ph type="title"/>
          </p:nvPr>
        </p:nvSpPr>
        <p:spPr>
          <a:xfrm rot="5400000">
            <a:off x="7133400" y="1956624"/>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4" name="Google Shape;174;g35c37a6ce52_0_563"/>
          <p:cNvSpPr txBox="1"/>
          <p:nvPr>
            <p:ph idx="1" type="body"/>
          </p:nvPr>
        </p:nvSpPr>
        <p:spPr>
          <a:xfrm rot="5400000">
            <a:off x="1799400" y="-596076"/>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5" name="Google Shape;175;g35c37a6ce52_0_563"/>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6" name="Google Shape;176;g35c37a6ce52_0_563"/>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7" name="Google Shape;177;g35c37a6ce52_0_56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01" showMasterSp="0" type="tx">
  <p:cSld name="TITLE_AND_BODY">
    <p:bg>
      <p:bgPr>
        <a:solidFill>
          <a:srgbClr val="424648"/>
        </a:solidFill>
      </p:bgPr>
    </p:bg>
    <p:spTree>
      <p:nvGrpSpPr>
        <p:cNvPr id="182" name="Shape 182"/>
        <p:cNvGrpSpPr/>
        <p:nvPr/>
      </p:nvGrpSpPr>
      <p:grpSpPr>
        <a:xfrm>
          <a:off x="0" y="0"/>
          <a:ext cx="0" cy="0"/>
          <a:chOff x="0" y="0"/>
          <a:chExt cx="0" cy="0"/>
        </a:xfrm>
      </p:grpSpPr>
      <p:sp>
        <p:nvSpPr>
          <p:cNvPr id="183" name="Google Shape;183;g35c37a6ce52_0_801"/>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bg>
      <p:bgPr>
        <a:solidFill>
          <a:srgbClr val="1A593B"/>
        </a:solidFill>
      </p:bgPr>
    </p:bg>
    <p:spTree>
      <p:nvGrpSpPr>
        <p:cNvPr id="24" name="Shape 24"/>
        <p:cNvGrpSpPr/>
        <p:nvPr/>
      </p:nvGrpSpPr>
      <p:grpSpPr>
        <a:xfrm>
          <a:off x="0" y="0"/>
          <a:ext cx="0" cy="0"/>
          <a:chOff x="0" y="0"/>
          <a:chExt cx="0" cy="0"/>
        </a:xfrm>
      </p:grpSpPr>
      <p:sp>
        <p:nvSpPr>
          <p:cNvPr id="25" name="Google Shape;25;g357c04edeea_0_653"/>
          <p:cNvSpPr txBox="1"/>
          <p:nvPr>
            <p:ph type="title"/>
          </p:nvPr>
        </p:nvSpPr>
        <p:spPr>
          <a:xfrm>
            <a:off x="535576" y="460058"/>
            <a:ext cx="5560500" cy="3110400"/>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FFFFFF"/>
              </a:buClr>
              <a:buSzPts val="4800"/>
              <a:buFont typeface="Times New Roman"/>
              <a:buNone/>
              <a:defRPr sz="4800">
                <a:solidFill>
                  <a:srgbClr val="FFFFFF"/>
                </a:solidFill>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26" name="Google Shape;26;g357c04edeea_0_653"/>
          <p:cNvSpPr txBox="1"/>
          <p:nvPr>
            <p:ph idx="1" type="body"/>
          </p:nvPr>
        </p:nvSpPr>
        <p:spPr>
          <a:xfrm>
            <a:off x="535576" y="4772297"/>
            <a:ext cx="5560500" cy="13998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2400"/>
              <a:buFont typeface="Arial"/>
              <a:buNone/>
              <a:defRPr>
                <a:solidFill>
                  <a:srgbClr val="FFFFFF"/>
                </a:solidFill>
              </a:defRPr>
            </a:lvl1pPr>
            <a:lvl2pPr indent="-228600" lvl="1" marL="914400" algn="l">
              <a:lnSpc>
                <a:spcPct val="90000"/>
              </a:lnSpc>
              <a:spcBef>
                <a:spcPts val="1000"/>
              </a:spcBef>
              <a:spcAft>
                <a:spcPts val="0"/>
              </a:spcAft>
              <a:buClr>
                <a:srgbClr val="FFFFFF"/>
              </a:buClr>
              <a:buSzPts val="2400"/>
              <a:buFont typeface="Arial"/>
              <a:buNone/>
              <a:defRPr>
                <a:solidFill>
                  <a:srgbClr val="FFFFFF"/>
                </a:solidFill>
              </a:defRPr>
            </a:lvl2pPr>
            <a:lvl3pPr indent="-228600" lvl="2" marL="1371600" algn="l">
              <a:lnSpc>
                <a:spcPct val="90000"/>
              </a:lnSpc>
              <a:spcBef>
                <a:spcPts val="1000"/>
              </a:spcBef>
              <a:spcAft>
                <a:spcPts val="0"/>
              </a:spcAft>
              <a:buClr>
                <a:srgbClr val="FFFFFF"/>
              </a:buClr>
              <a:buSzPts val="2400"/>
              <a:buFont typeface="Arial"/>
              <a:buNone/>
              <a:defRPr>
                <a:solidFill>
                  <a:srgbClr val="FFFFFF"/>
                </a:solidFill>
              </a:defRPr>
            </a:lvl3pPr>
            <a:lvl4pPr indent="-228600" lvl="3" marL="1828800" algn="l">
              <a:lnSpc>
                <a:spcPct val="90000"/>
              </a:lnSpc>
              <a:spcBef>
                <a:spcPts val="1000"/>
              </a:spcBef>
              <a:spcAft>
                <a:spcPts val="0"/>
              </a:spcAft>
              <a:buClr>
                <a:srgbClr val="FFFFFF"/>
              </a:buClr>
              <a:buSzPts val="2400"/>
              <a:buFont typeface="Arial"/>
              <a:buNone/>
              <a:defRPr>
                <a:solidFill>
                  <a:srgbClr val="FFFFFF"/>
                </a:solidFill>
              </a:defRPr>
            </a:lvl4pPr>
            <a:lvl5pPr indent="-228600" lvl="4" marL="2286000" algn="l">
              <a:lnSpc>
                <a:spcPct val="90000"/>
              </a:lnSpc>
              <a:spcBef>
                <a:spcPts val="1000"/>
              </a:spcBef>
              <a:spcAft>
                <a:spcPts val="0"/>
              </a:spcAft>
              <a:buClr>
                <a:srgbClr val="FFFFFF"/>
              </a:buClr>
              <a:buSzPts val="2400"/>
              <a:buFont typeface="Arial"/>
              <a:buNone/>
              <a:defRPr>
                <a:solidFill>
                  <a:srgbClr val="FFFFFF"/>
                </a:solidFill>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27" name="Google Shape;27;g357c04edeea_0_653"/>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M_AR_Illustration3-2.png" id="28" name="Google Shape;28;g357c04edeea_0_653"/>
          <p:cNvPicPr preferRelativeResize="0"/>
          <p:nvPr/>
        </p:nvPicPr>
        <p:blipFill rotWithShape="1">
          <a:blip r:embed="rId2">
            <a:alphaModFix/>
          </a:blip>
          <a:srcRect b="0" l="0" r="0" t="0"/>
          <a:stretch/>
        </p:blipFill>
        <p:spPr>
          <a:xfrm>
            <a:off x="-554174" y="11754"/>
            <a:ext cx="13014294" cy="740518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Text-Ghost" showMasterSp="0">
  <p:cSld name="Large-Text-Ghost">
    <p:bg>
      <p:bgPr>
        <a:solidFill>
          <a:srgbClr val="FAFAF2"/>
        </a:solidFill>
      </p:bgPr>
    </p:bg>
    <p:spTree>
      <p:nvGrpSpPr>
        <p:cNvPr id="184" name="Shape 184"/>
        <p:cNvGrpSpPr/>
        <p:nvPr/>
      </p:nvGrpSpPr>
      <p:grpSpPr>
        <a:xfrm>
          <a:off x="0" y="0"/>
          <a:ext cx="0" cy="0"/>
          <a:chOff x="0" y="0"/>
          <a:chExt cx="0" cy="0"/>
        </a:xfrm>
      </p:grpSpPr>
      <p:sp>
        <p:nvSpPr>
          <p:cNvPr id="185" name="Google Shape;185;g35c37a6ce52_0_803"/>
          <p:cNvSpPr txBox="1"/>
          <p:nvPr>
            <p:ph idx="1" type="body"/>
          </p:nvPr>
        </p:nvSpPr>
        <p:spPr>
          <a:xfrm>
            <a:off x="1644512" y="2625703"/>
            <a:ext cx="8902800" cy="1606500"/>
          </a:xfrm>
          <a:prstGeom prst="rect">
            <a:avLst/>
          </a:prstGeom>
          <a:noFill/>
          <a:ln>
            <a:noFill/>
          </a:ln>
        </p:spPr>
        <p:txBody>
          <a:bodyPr anchorCtr="0" anchor="t" bIns="0" lIns="0" spcFirstLastPara="1" rIns="0" wrap="square" tIns="0">
            <a:spAutoFit/>
          </a:bodyPr>
          <a:lstStyle>
            <a:lvl1pPr indent="-228600" lvl="0" marL="457200" algn="ctr">
              <a:lnSpc>
                <a:spcPct val="90000"/>
              </a:lnSpc>
              <a:spcBef>
                <a:spcPts val="0"/>
              </a:spcBef>
              <a:spcAft>
                <a:spcPts val="0"/>
              </a:spcAft>
              <a:buClr>
                <a:srgbClr val="2B9B3A"/>
              </a:buClr>
              <a:buSzPts val="5900"/>
              <a:buFont typeface="Century Gothic"/>
              <a:buNone/>
              <a:defRPr b="1" i="0" sz="5900">
                <a:solidFill>
                  <a:srgbClr val="2B9B3A"/>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86" name="Google Shape;186;g35c37a6ce52_0_803"/>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sabi-Icons" showMasterSp="0">
  <p:cSld name="Wasabi-Icons">
    <p:bg>
      <p:bgPr>
        <a:solidFill>
          <a:srgbClr val="2B9B3A"/>
        </a:solidFill>
      </p:bgPr>
    </p:bg>
    <p:spTree>
      <p:nvGrpSpPr>
        <p:cNvPr id="187" name="Shape 187"/>
        <p:cNvGrpSpPr/>
        <p:nvPr/>
      </p:nvGrpSpPr>
      <p:grpSpPr>
        <a:xfrm>
          <a:off x="0" y="0"/>
          <a:ext cx="0" cy="0"/>
          <a:chOff x="0" y="0"/>
          <a:chExt cx="0" cy="0"/>
        </a:xfrm>
      </p:grpSpPr>
      <p:sp>
        <p:nvSpPr>
          <p:cNvPr id="188" name="Google Shape;188;g35c37a6ce52_0_806"/>
          <p:cNvSpPr/>
          <p:nvPr/>
        </p:nvSpPr>
        <p:spPr>
          <a:xfrm>
            <a:off x="1697009" y="1860891"/>
            <a:ext cx="2142900" cy="2142900"/>
          </a:xfrm>
          <a:prstGeom prst="roundRect">
            <a:avLst>
              <a:gd fmla="val 49998" name="adj"/>
            </a:avLst>
          </a:prstGeom>
          <a:solidFill>
            <a:srgbClr val="8BB335"/>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189" name="Google Shape;189;g35c37a6ce52_0_806"/>
          <p:cNvSpPr txBox="1"/>
          <p:nvPr>
            <p:ph idx="1" type="body"/>
          </p:nvPr>
        </p:nvSpPr>
        <p:spPr>
          <a:xfrm>
            <a:off x="2273837"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007434"/>
              </a:buClr>
              <a:buSzPts val="12900"/>
              <a:buFont typeface="Arial"/>
              <a:buNone/>
              <a:defRPr sz="12900" cap="none">
                <a:solidFill>
                  <a:srgbClr val="007434"/>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90" name="Google Shape;190;g35c37a6ce52_0_806"/>
          <p:cNvSpPr/>
          <p:nvPr/>
        </p:nvSpPr>
        <p:spPr>
          <a:xfrm>
            <a:off x="8345360" y="1860891"/>
            <a:ext cx="2142900" cy="2142900"/>
          </a:xfrm>
          <a:prstGeom prst="roundRect">
            <a:avLst>
              <a:gd fmla="val 49998" name="adj"/>
            </a:avLst>
          </a:prstGeom>
          <a:solidFill>
            <a:srgbClr val="8BB335"/>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191" name="Google Shape;191;g35c37a6ce52_0_806"/>
          <p:cNvSpPr txBox="1"/>
          <p:nvPr>
            <p:ph idx="2" type="body"/>
          </p:nvPr>
        </p:nvSpPr>
        <p:spPr>
          <a:xfrm>
            <a:off x="8922188"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007434"/>
              </a:buClr>
              <a:buSzPts val="12900"/>
              <a:buFont typeface="Arial"/>
              <a:buNone/>
              <a:defRPr sz="12900" cap="none">
                <a:solidFill>
                  <a:srgbClr val="007434"/>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92" name="Google Shape;192;g35c37a6ce52_0_806"/>
          <p:cNvSpPr/>
          <p:nvPr/>
        </p:nvSpPr>
        <p:spPr>
          <a:xfrm>
            <a:off x="5025725" y="1860891"/>
            <a:ext cx="2142900" cy="2142900"/>
          </a:xfrm>
          <a:prstGeom prst="roundRect">
            <a:avLst>
              <a:gd fmla="val 49998" name="adj"/>
            </a:avLst>
          </a:prstGeom>
          <a:solidFill>
            <a:srgbClr val="8BB335"/>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193" name="Google Shape;193;g35c37a6ce52_0_806"/>
          <p:cNvSpPr txBox="1"/>
          <p:nvPr>
            <p:ph idx="3" type="body"/>
          </p:nvPr>
        </p:nvSpPr>
        <p:spPr>
          <a:xfrm>
            <a:off x="5602553"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007434"/>
              </a:buClr>
              <a:buSzPts val="12900"/>
              <a:buFont typeface="Arial"/>
              <a:buNone/>
              <a:defRPr sz="12900" cap="none">
                <a:solidFill>
                  <a:srgbClr val="007434"/>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94" name="Google Shape;194;g35c37a6ce52_0_806"/>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g35c37a6ce52_0_806"/>
          <p:cNvSpPr txBox="1"/>
          <p:nvPr>
            <p:ph idx="4" type="body"/>
          </p:nvPr>
        </p:nvSpPr>
        <p:spPr>
          <a:xfrm>
            <a:off x="1210359"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96" name="Google Shape;196;g35c37a6ce52_0_806"/>
          <p:cNvSpPr txBox="1"/>
          <p:nvPr>
            <p:ph idx="5" type="body"/>
          </p:nvPr>
        </p:nvSpPr>
        <p:spPr>
          <a:xfrm>
            <a:off x="4682965"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197" name="Google Shape;197;g35c37a6ce52_0_806"/>
          <p:cNvSpPr txBox="1"/>
          <p:nvPr>
            <p:ph idx="6" type="body"/>
          </p:nvPr>
        </p:nvSpPr>
        <p:spPr>
          <a:xfrm>
            <a:off x="8142872"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oke-Icons" showMasterSp="0">
  <p:cSld name="Smoke-Icons">
    <p:bg>
      <p:bgPr>
        <a:solidFill>
          <a:srgbClr val="EBEBEB"/>
        </a:solidFill>
      </p:bgPr>
    </p:bg>
    <p:spTree>
      <p:nvGrpSpPr>
        <p:cNvPr id="198" name="Shape 198"/>
        <p:cNvGrpSpPr/>
        <p:nvPr/>
      </p:nvGrpSpPr>
      <p:grpSpPr>
        <a:xfrm>
          <a:off x="0" y="0"/>
          <a:ext cx="0" cy="0"/>
          <a:chOff x="0" y="0"/>
          <a:chExt cx="0" cy="0"/>
        </a:xfrm>
      </p:grpSpPr>
      <p:sp>
        <p:nvSpPr>
          <p:cNvPr id="199" name="Google Shape;199;g35c37a6ce52_0_817"/>
          <p:cNvSpPr/>
          <p:nvPr/>
        </p:nvSpPr>
        <p:spPr>
          <a:xfrm>
            <a:off x="1697009" y="1860891"/>
            <a:ext cx="2142900" cy="2142900"/>
          </a:xfrm>
          <a:prstGeom prst="roundRect">
            <a:avLst>
              <a:gd fmla="val 49998" name="adj"/>
            </a:avLst>
          </a:prstGeom>
          <a:solidFill>
            <a:srgbClr val="8BB335"/>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0BAF86"/>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200" name="Google Shape;200;g35c37a6ce52_0_817"/>
          <p:cNvSpPr txBox="1"/>
          <p:nvPr>
            <p:ph idx="1" type="body"/>
          </p:nvPr>
        </p:nvSpPr>
        <p:spPr>
          <a:xfrm>
            <a:off x="2273836"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FFFFFF"/>
              </a:buClr>
              <a:buSzPts val="12900"/>
              <a:buFont typeface="Arial"/>
              <a:buNone/>
              <a:defRPr sz="12900" cap="none">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01" name="Google Shape;201;g35c37a6ce52_0_817"/>
          <p:cNvSpPr/>
          <p:nvPr/>
        </p:nvSpPr>
        <p:spPr>
          <a:xfrm>
            <a:off x="8345360" y="1860891"/>
            <a:ext cx="2142900" cy="2142900"/>
          </a:xfrm>
          <a:prstGeom prst="roundRect">
            <a:avLst>
              <a:gd fmla="val 49998" name="adj"/>
            </a:avLst>
          </a:prstGeom>
          <a:solidFill>
            <a:srgbClr val="007434"/>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0BAF86"/>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202" name="Google Shape;202;g35c37a6ce52_0_817"/>
          <p:cNvSpPr txBox="1"/>
          <p:nvPr>
            <p:ph idx="2" type="body"/>
          </p:nvPr>
        </p:nvSpPr>
        <p:spPr>
          <a:xfrm>
            <a:off x="8922188"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FFFFFF"/>
              </a:buClr>
              <a:buSzPts val="12900"/>
              <a:buFont typeface="Arial"/>
              <a:buNone/>
              <a:defRPr sz="12900" cap="none">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03" name="Google Shape;203;g35c37a6ce52_0_817"/>
          <p:cNvSpPr/>
          <p:nvPr/>
        </p:nvSpPr>
        <p:spPr>
          <a:xfrm>
            <a:off x="5025725" y="1860891"/>
            <a:ext cx="2142900" cy="2142900"/>
          </a:xfrm>
          <a:prstGeom prst="roundRect">
            <a:avLst>
              <a:gd fmla="val 49998" name="adj"/>
            </a:avLst>
          </a:prstGeom>
          <a:solidFill>
            <a:srgbClr val="2B9B3A"/>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0BAF86"/>
              </a:buClr>
              <a:buSzPts val="1900"/>
              <a:buFont typeface="Helvetica Neue Light"/>
              <a:buNone/>
            </a:pPr>
            <a:r>
              <a:t/>
            </a:r>
            <a:endParaRPr b="1" i="0" sz="1900" u="none" cap="none" strike="noStrike">
              <a:solidFill>
                <a:srgbClr val="2B9B3A"/>
              </a:solidFill>
              <a:latin typeface="Century Gothic"/>
              <a:ea typeface="Century Gothic"/>
              <a:cs typeface="Century Gothic"/>
              <a:sym typeface="Century Gothic"/>
            </a:endParaRPr>
          </a:p>
        </p:txBody>
      </p:sp>
      <p:sp>
        <p:nvSpPr>
          <p:cNvPr id="204" name="Google Shape;204;g35c37a6ce52_0_817"/>
          <p:cNvSpPr txBox="1"/>
          <p:nvPr>
            <p:ph idx="3" type="body"/>
          </p:nvPr>
        </p:nvSpPr>
        <p:spPr>
          <a:xfrm>
            <a:off x="5602553"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FFFFFF"/>
              </a:buClr>
              <a:buSzPts val="12900"/>
              <a:buFont typeface="Arial"/>
              <a:buNone/>
              <a:defRPr sz="12900" cap="none">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05" name="Google Shape;205;g35c37a6ce52_0_817"/>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g35c37a6ce52_0_817"/>
          <p:cNvSpPr txBox="1"/>
          <p:nvPr>
            <p:ph idx="4" type="body"/>
          </p:nvPr>
        </p:nvSpPr>
        <p:spPr>
          <a:xfrm>
            <a:off x="1210359"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rgbClr val="007434"/>
              </a:buClr>
              <a:buSzPts val="3600"/>
              <a:buFont typeface="Century Gothic"/>
              <a:buNone/>
              <a:defRPr b="1" i="0" sz="36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07" name="Google Shape;207;g35c37a6ce52_0_817"/>
          <p:cNvSpPr txBox="1"/>
          <p:nvPr>
            <p:ph idx="5" type="body"/>
          </p:nvPr>
        </p:nvSpPr>
        <p:spPr>
          <a:xfrm>
            <a:off x="4682965"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rgbClr val="007434"/>
              </a:buClr>
              <a:buSzPts val="3600"/>
              <a:buFont typeface="Century Gothic"/>
              <a:buNone/>
              <a:defRPr b="1" i="0" sz="36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08" name="Google Shape;208;g35c37a6ce52_0_817"/>
          <p:cNvSpPr txBox="1"/>
          <p:nvPr>
            <p:ph idx="6" type="body"/>
          </p:nvPr>
        </p:nvSpPr>
        <p:spPr>
          <a:xfrm>
            <a:off x="8142872"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rgbClr val="007434"/>
              </a:buClr>
              <a:buSzPts val="3600"/>
              <a:buFont typeface="Century Gothic"/>
              <a:buNone/>
              <a:defRPr b="1" i="0" sz="36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dow-Icons" showMasterSp="0">
  <p:cSld name="Shadow-Icons">
    <p:bg>
      <p:bgPr>
        <a:solidFill>
          <a:srgbClr val="424648"/>
        </a:solidFill>
      </p:bgPr>
    </p:bg>
    <p:spTree>
      <p:nvGrpSpPr>
        <p:cNvPr id="209" name="Shape 209"/>
        <p:cNvGrpSpPr/>
        <p:nvPr/>
      </p:nvGrpSpPr>
      <p:grpSpPr>
        <a:xfrm>
          <a:off x="0" y="0"/>
          <a:ext cx="0" cy="0"/>
          <a:chOff x="0" y="0"/>
          <a:chExt cx="0" cy="0"/>
        </a:xfrm>
      </p:grpSpPr>
      <p:sp>
        <p:nvSpPr>
          <p:cNvPr id="210" name="Google Shape;210;g35c37a6ce52_0_828"/>
          <p:cNvSpPr/>
          <p:nvPr/>
        </p:nvSpPr>
        <p:spPr>
          <a:xfrm>
            <a:off x="1697009" y="1860891"/>
            <a:ext cx="2142900" cy="2142900"/>
          </a:xfrm>
          <a:prstGeom prst="roundRect">
            <a:avLst>
              <a:gd fmla="val 49998" name="adj"/>
            </a:avLst>
          </a:prstGeom>
          <a:solidFill>
            <a:schemeClr val="lt1"/>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211" name="Google Shape;211;g35c37a6ce52_0_828"/>
          <p:cNvSpPr txBox="1"/>
          <p:nvPr>
            <p:ph idx="1" type="body"/>
          </p:nvPr>
        </p:nvSpPr>
        <p:spPr>
          <a:xfrm>
            <a:off x="2273837"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8BB335"/>
              </a:buClr>
              <a:buSzPts val="12900"/>
              <a:buFont typeface="Arial"/>
              <a:buNone/>
              <a:defRPr sz="12900" cap="none">
                <a:solidFill>
                  <a:srgbClr val="8BB335"/>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12" name="Google Shape;212;g35c37a6ce52_0_828"/>
          <p:cNvSpPr/>
          <p:nvPr/>
        </p:nvSpPr>
        <p:spPr>
          <a:xfrm>
            <a:off x="8345360" y="1860891"/>
            <a:ext cx="2142900" cy="2142900"/>
          </a:xfrm>
          <a:prstGeom prst="roundRect">
            <a:avLst>
              <a:gd fmla="val 49998" name="adj"/>
            </a:avLst>
          </a:prstGeom>
          <a:solidFill>
            <a:schemeClr val="lt1"/>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213" name="Google Shape;213;g35c37a6ce52_0_828"/>
          <p:cNvSpPr txBox="1"/>
          <p:nvPr>
            <p:ph idx="2" type="body"/>
          </p:nvPr>
        </p:nvSpPr>
        <p:spPr>
          <a:xfrm>
            <a:off x="8961471" y="2040143"/>
            <a:ext cx="9108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007434"/>
              </a:buClr>
              <a:buSzPts val="12900"/>
              <a:buFont typeface="Arial"/>
              <a:buNone/>
              <a:defRPr sz="12900" cap="none">
                <a:solidFill>
                  <a:srgbClr val="007434"/>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14" name="Google Shape;214;g35c37a6ce52_0_828"/>
          <p:cNvSpPr/>
          <p:nvPr/>
        </p:nvSpPr>
        <p:spPr>
          <a:xfrm>
            <a:off x="5025725" y="1860891"/>
            <a:ext cx="2142900" cy="2142900"/>
          </a:xfrm>
          <a:prstGeom prst="roundRect">
            <a:avLst>
              <a:gd fmla="val 49998" name="adj"/>
            </a:avLst>
          </a:prstGeom>
          <a:solidFill>
            <a:schemeClr val="lt1"/>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D4FC78"/>
              </a:buClr>
              <a:buSzPts val="1900"/>
              <a:buFont typeface="Helvetica Neue Light"/>
              <a:buNone/>
            </a:pPr>
            <a:r>
              <a:t/>
            </a:r>
            <a:endParaRPr b="1" i="0" sz="1900" u="none" cap="none" strike="noStrike">
              <a:solidFill>
                <a:srgbClr val="211A1A"/>
              </a:solidFill>
              <a:latin typeface="Century Gothic"/>
              <a:ea typeface="Century Gothic"/>
              <a:cs typeface="Century Gothic"/>
              <a:sym typeface="Century Gothic"/>
            </a:endParaRPr>
          </a:p>
        </p:txBody>
      </p:sp>
      <p:sp>
        <p:nvSpPr>
          <p:cNvPr id="215" name="Google Shape;215;g35c37a6ce52_0_828"/>
          <p:cNvSpPr txBox="1"/>
          <p:nvPr>
            <p:ph idx="3" type="body"/>
          </p:nvPr>
        </p:nvSpPr>
        <p:spPr>
          <a:xfrm>
            <a:off x="5602553" y="2040143"/>
            <a:ext cx="989100" cy="1784400"/>
          </a:xfrm>
          <a:prstGeom prst="rect">
            <a:avLst/>
          </a:prstGeom>
          <a:noFill/>
          <a:ln>
            <a:noFill/>
          </a:ln>
        </p:spPr>
        <p:txBody>
          <a:bodyPr anchorCtr="0" anchor="ctr" bIns="71425" lIns="71425" spcFirstLastPara="1" rIns="71425" wrap="square" tIns="71425">
            <a:spAutoFit/>
          </a:bodyPr>
          <a:lstStyle>
            <a:lvl1pPr indent="-228600" lvl="0" marL="457200" algn="ctr">
              <a:lnSpc>
                <a:spcPct val="80000"/>
              </a:lnSpc>
              <a:spcBef>
                <a:spcPts val="0"/>
              </a:spcBef>
              <a:spcAft>
                <a:spcPts val="0"/>
              </a:spcAft>
              <a:buClr>
                <a:srgbClr val="2B9B3A"/>
              </a:buClr>
              <a:buSzPts val="12900"/>
              <a:buFont typeface="Arial"/>
              <a:buNone/>
              <a:defRPr sz="12900" cap="none">
                <a:solidFill>
                  <a:srgbClr val="2B9B3A"/>
                </a:solidFill>
                <a:latin typeface="Arial"/>
                <a:ea typeface="Arial"/>
                <a:cs typeface="Arial"/>
                <a:sym typeface="Arial"/>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16" name="Google Shape;216;g35c37a6ce52_0_828"/>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
        <p:nvSpPr>
          <p:cNvPr id="217" name="Google Shape;217;g35c37a6ce52_0_828"/>
          <p:cNvSpPr txBox="1"/>
          <p:nvPr>
            <p:ph idx="4" type="body"/>
          </p:nvPr>
        </p:nvSpPr>
        <p:spPr>
          <a:xfrm>
            <a:off x="1210359"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18" name="Google Shape;218;g35c37a6ce52_0_828"/>
          <p:cNvSpPr txBox="1"/>
          <p:nvPr>
            <p:ph idx="5" type="body"/>
          </p:nvPr>
        </p:nvSpPr>
        <p:spPr>
          <a:xfrm>
            <a:off x="4682965"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19" name="Google Shape;219;g35c37a6ce52_0_828"/>
          <p:cNvSpPr txBox="1"/>
          <p:nvPr>
            <p:ph idx="6" type="body"/>
          </p:nvPr>
        </p:nvSpPr>
        <p:spPr>
          <a:xfrm>
            <a:off x="8142872" y="4736708"/>
            <a:ext cx="2838900" cy="1107900"/>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Clr>
                <a:schemeClr val="lt1"/>
              </a:buClr>
              <a:buSzPts val="3600"/>
              <a:buFont typeface="Century Gothic"/>
              <a:buNone/>
              <a:defRPr b="1" i="0" sz="3600">
                <a:solidFill>
                  <a:schemeClr val="lt1"/>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rge-Right-Ghost" showMasterSp="0">
  <p:cSld name="2_Large-Right-Ghost">
    <p:bg>
      <p:bgPr>
        <a:solidFill>
          <a:srgbClr val="8BB335"/>
        </a:solidFill>
      </p:bgPr>
    </p:bg>
    <p:spTree>
      <p:nvGrpSpPr>
        <p:cNvPr id="220" name="Shape 220"/>
        <p:cNvGrpSpPr/>
        <p:nvPr/>
      </p:nvGrpSpPr>
      <p:grpSpPr>
        <a:xfrm>
          <a:off x="0" y="0"/>
          <a:ext cx="0" cy="0"/>
          <a:chOff x="0" y="0"/>
          <a:chExt cx="0" cy="0"/>
        </a:xfrm>
      </p:grpSpPr>
      <p:sp>
        <p:nvSpPr>
          <p:cNvPr id="221" name="Google Shape;221;g35c37a6ce52_0_839"/>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007434"/>
              </a:buClr>
              <a:buSzPts val="5900"/>
              <a:buFont typeface="Century Gothic"/>
              <a:buNone/>
              <a:defRPr b="1" i="0" sz="59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22" name="Google Shape;222;g35c37a6ce52_0_839"/>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g35c37a6ce52_0_839"/>
          <p:cNvSpPr txBox="1"/>
          <p:nvPr>
            <p:ph idx="2" type="body"/>
          </p:nvPr>
        </p:nvSpPr>
        <p:spPr>
          <a:xfrm>
            <a:off x="6096000" y="2426643"/>
            <a:ext cx="50493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Right-Ghost" showMasterSp="0">
  <p:cSld name="1_Large-Right-Ghost">
    <p:bg>
      <p:bgPr>
        <a:solidFill>
          <a:srgbClr val="424648"/>
        </a:solidFill>
      </p:bgPr>
    </p:bg>
    <p:spTree>
      <p:nvGrpSpPr>
        <p:cNvPr id="224" name="Shape 224"/>
        <p:cNvGrpSpPr/>
        <p:nvPr/>
      </p:nvGrpSpPr>
      <p:grpSpPr>
        <a:xfrm>
          <a:off x="0" y="0"/>
          <a:ext cx="0" cy="0"/>
          <a:chOff x="0" y="0"/>
          <a:chExt cx="0" cy="0"/>
        </a:xfrm>
      </p:grpSpPr>
      <p:sp>
        <p:nvSpPr>
          <p:cNvPr id="225" name="Google Shape;225;g35c37a6ce52_0_843"/>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2B9B3A"/>
              </a:buClr>
              <a:buSzPts val="5900"/>
              <a:buFont typeface="Century Gothic"/>
              <a:buNone/>
              <a:defRPr b="1" i="0" sz="5900">
                <a:solidFill>
                  <a:srgbClr val="2B9B3A"/>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26" name="Google Shape;226;g35c37a6ce52_0_843"/>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g35c37a6ce52_0_843"/>
          <p:cNvSpPr txBox="1"/>
          <p:nvPr>
            <p:ph idx="2" type="body"/>
          </p:nvPr>
        </p:nvSpPr>
        <p:spPr>
          <a:xfrm>
            <a:off x="6096000" y="2426643"/>
            <a:ext cx="50493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Basic">
    <p:bg>
      <p:bgPr>
        <a:solidFill>
          <a:schemeClr val="lt1"/>
        </a:solidFill>
      </p:bgPr>
    </p:bg>
    <p:spTree>
      <p:nvGrpSpPr>
        <p:cNvPr id="228" name="Shape 228"/>
        <p:cNvGrpSpPr/>
        <p:nvPr/>
      </p:nvGrpSpPr>
      <p:grpSpPr>
        <a:xfrm>
          <a:off x="0" y="0"/>
          <a:ext cx="0" cy="0"/>
          <a:chOff x="0" y="0"/>
          <a:chExt cx="0" cy="0"/>
        </a:xfrm>
      </p:grpSpPr>
      <p:sp>
        <p:nvSpPr>
          <p:cNvPr id="229" name="Google Shape;229;g35c37a6ce52_0_847"/>
          <p:cNvSpPr txBox="1"/>
          <p:nvPr>
            <p:ph type="title"/>
          </p:nvPr>
        </p:nvSpPr>
        <p:spPr>
          <a:xfrm>
            <a:off x="838419" y="365125"/>
            <a:ext cx="105153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8BB335"/>
              </a:buClr>
              <a:buSzPts val="5900"/>
              <a:buFont typeface="Century Gothic"/>
              <a:buNone/>
              <a:defRPr>
                <a:solidFill>
                  <a:srgbClr val="8BB335"/>
                </a:solidFill>
              </a:defRPr>
            </a:lvl1pPr>
            <a:lvl2pPr lvl="1" algn="ctr">
              <a:lnSpc>
                <a:spcPct val="100000"/>
              </a:lnSpc>
              <a:spcBef>
                <a:spcPts val="0"/>
              </a:spcBef>
              <a:spcAft>
                <a:spcPts val="0"/>
              </a:spcAft>
              <a:buClr>
                <a:srgbClr val="FFFFFF"/>
              </a:buClr>
              <a:buSzPts val="1900"/>
              <a:buNone/>
              <a:defRPr/>
            </a:lvl2pPr>
            <a:lvl3pPr lvl="2" algn="ctr">
              <a:lnSpc>
                <a:spcPct val="100000"/>
              </a:lnSpc>
              <a:spcBef>
                <a:spcPts val="0"/>
              </a:spcBef>
              <a:spcAft>
                <a:spcPts val="0"/>
              </a:spcAft>
              <a:buClr>
                <a:srgbClr val="FFFFFF"/>
              </a:buClr>
              <a:buSzPts val="1900"/>
              <a:buNone/>
              <a:defRPr/>
            </a:lvl3pPr>
            <a:lvl4pPr lvl="3" algn="ctr">
              <a:lnSpc>
                <a:spcPct val="100000"/>
              </a:lnSpc>
              <a:spcBef>
                <a:spcPts val="0"/>
              </a:spcBef>
              <a:spcAft>
                <a:spcPts val="0"/>
              </a:spcAft>
              <a:buClr>
                <a:srgbClr val="FFFFFF"/>
              </a:buClr>
              <a:buSzPts val="1900"/>
              <a:buNone/>
              <a:defRPr/>
            </a:lvl4pPr>
            <a:lvl5pPr lvl="4" algn="ctr">
              <a:lnSpc>
                <a:spcPct val="100000"/>
              </a:lnSpc>
              <a:spcBef>
                <a:spcPts val="0"/>
              </a:spcBef>
              <a:spcAft>
                <a:spcPts val="0"/>
              </a:spcAft>
              <a:buClr>
                <a:srgbClr val="FFFFFF"/>
              </a:buClr>
              <a:buSzPts val="1900"/>
              <a:buNone/>
              <a:defRPr/>
            </a:lvl5pPr>
            <a:lvl6pPr lvl="5" algn="ctr">
              <a:lnSpc>
                <a:spcPct val="100000"/>
              </a:lnSpc>
              <a:spcBef>
                <a:spcPts val="0"/>
              </a:spcBef>
              <a:spcAft>
                <a:spcPts val="0"/>
              </a:spcAft>
              <a:buClr>
                <a:srgbClr val="FFFFFF"/>
              </a:buClr>
              <a:buSzPts val="1900"/>
              <a:buNone/>
              <a:defRPr/>
            </a:lvl6pPr>
            <a:lvl7pPr lvl="6" algn="ctr">
              <a:lnSpc>
                <a:spcPct val="100000"/>
              </a:lnSpc>
              <a:spcBef>
                <a:spcPts val="0"/>
              </a:spcBef>
              <a:spcAft>
                <a:spcPts val="0"/>
              </a:spcAft>
              <a:buClr>
                <a:srgbClr val="FFFFFF"/>
              </a:buClr>
              <a:buSzPts val="1900"/>
              <a:buNone/>
              <a:defRPr/>
            </a:lvl7pPr>
            <a:lvl8pPr lvl="7" algn="ctr">
              <a:lnSpc>
                <a:spcPct val="100000"/>
              </a:lnSpc>
              <a:spcBef>
                <a:spcPts val="0"/>
              </a:spcBef>
              <a:spcAft>
                <a:spcPts val="0"/>
              </a:spcAft>
              <a:buClr>
                <a:srgbClr val="FFFFFF"/>
              </a:buClr>
              <a:buSzPts val="1900"/>
              <a:buNone/>
              <a:defRPr/>
            </a:lvl8pPr>
            <a:lvl9pPr lvl="8" algn="ctr">
              <a:lnSpc>
                <a:spcPct val="100000"/>
              </a:lnSpc>
              <a:spcBef>
                <a:spcPts val="0"/>
              </a:spcBef>
              <a:spcAft>
                <a:spcPts val="0"/>
              </a:spcAft>
              <a:buClr>
                <a:srgbClr val="FFFFFF"/>
              </a:buClr>
              <a:buSzPts val="1900"/>
              <a:buNone/>
              <a:defRPr/>
            </a:lvl9pPr>
          </a:lstStyle>
          <a:p/>
        </p:txBody>
      </p:sp>
      <p:sp>
        <p:nvSpPr>
          <p:cNvPr id="230" name="Google Shape;230;g35c37a6ce52_0_847"/>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231" name="Google Shape;231;g35c37a6ce52_0_847"/>
          <p:cNvSpPr txBox="1"/>
          <p:nvPr/>
        </p:nvSpPr>
        <p:spPr>
          <a:xfrm>
            <a:off x="838419" y="1497573"/>
            <a:ext cx="4547700" cy="683100"/>
          </a:xfrm>
          <a:prstGeom prst="rect">
            <a:avLst/>
          </a:prstGeom>
          <a:noFill/>
          <a:ln>
            <a:noFill/>
          </a:ln>
        </p:spPr>
        <p:txBody>
          <a:bodyPr anchorCtr="0" anchor="ctr" bIns="71425" lIns="71425" spcFirstLastPara="1" rIns="71425" wrap="square" tIns="71425">
            <a:spAutoFit/>
          </a:bodyPr>
          <a:lstStyle/>
          <a:p>
            <a:pPr indent="0" lvl="0" marL="0" marR="0" rtl="0" algn="l">
              <a:lnSpc>
                <a:spcPct val="100000"/>
              </a:lnSpc>
              <a:spcBef>
                <a:spcPts val="2000"/>
              </a:spcBef>
              <a:spcAft>
                <a:spcPts val="0"/>
              </a:spcAft>
              <a:buClr>
                <a:srgbClr val="211A1A"/>
              </a:buClr>
              <a:buSzPts val="3500"/>
              <a:buFont typeface="Century Gothic"/>
              <a:buNone/>
            </a:pPr>
            <a:r>
              <a:rPr b="1" i="0" lang="en-US" sz="3500" u="none" cap="none" strike="noStrike">
                <a:solidFill>
                  <a:srgbClr val="211A1A"/>
                </a:solidFill>
                <a:latin typeface="Century Gothic"/>
                <a:ea typeface="Century Gothic"/>
                <a:cs typeface="Century Gothic"/>
                <a:sym typeface="Century Gothic"/>
              </a:rPr>
              <a:t>Subheading</a:t>
            </a:r>
            <a:endParaRPr b="0" i="0" sz="1500" u="none" cap="none" strike="noStrike">
              <a:solidFill>
                <a:srgbClr val="000000"/>
              </a:solidFill>
              <a:latin typeface="Arial"/>
              <a:ea typeface="Arial"/>
              <a:cs typeface="Arial"/>
              <a:sym typeface="Arial"/>
            </a:endParaRPr>
          </a:p>
        </p:txBody>
      </p:sp>
      <p:sp>
        <p:nvSpPr>
          <p:cNvPr id="232" name="Google Shape;232;g35c37a6ce52_0_847"/>
          <p:cNvSpPr txBox="1"/>
          <p:nvPr/>
        </p:nvSpPr>
        <p:spPr>
          <a:xfrm>
            <a:off x="838417" y="2773695"/>
            <a:ext cx="10515300" cy="345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1A1A"/>
              </a:buClr>
              <a:buSzPts val="2400"/>
              <a:buFont typeface="Libre Franklin"/>
              <a:buNone/>
            </a:pPr>
            <a:r>
              <a:rPr b="1" i="0" lang="en-US" sz="2400" u="none" cap="none" strike="noStrike">
                <a:solidFill>
                  <a:srgbClr val="211A1A"/>
                </a:solidFill>
                <a:latin typeface="Libre Franklin"/>
                <a:ea typeface="Libre Franklin"/>
                <a:cs typeface="Libre Franklin"/>
                <a:sym typeface="Libre Franklin"/>
              </a:rPr>
              <a:t>Two before narrow not moment myself dejection Two before narrow not moment myself dejection  myself moment myself dejection assurance Two before narrow not moment myself dejection Two before narrow not moment myself dejection  myself moment myself dejection assurance Two before narrow not moment myself dejection Two before narrow not moment myself dejection  myself moment myself dejection assurance Two before narrow not moment myself dejection Two before narrow not</a:t>
            </a:r>
            <a:endParaRPr b="1" i="0" sz="1700" u="none" cap="none" strike="noStrike">
              <a:solidFill>
                <a:srgbClr val="211A1A"/>
              </a:solidFill>
              <a:latin typeface="Century Gothic"/>
              <a:ea typeface="Century Gothic"/>
              <a:cs typeface="Century Gothic"/>
              <a:sym typeface="Century Gothic"/>
            </a:endParaRPr>
          </a:p>
          <a:p>
            <a:pPr indent="0" lvl="0" marL="0" marR="0" rtl="0" algn="l">
              <a:lnSpc>
                <a:spcPct val="100000"/>
              </a:lnSpc>
              <a:spcBef>
                <a:spcPts val="1100"/>
              </a:spcBef>
              <a:spcAft>
                <a:spcPts val="0"/>
              </a:spcAft>
              <a:buClr>
                <a:srgbClr val="211A1A"/>
              </a:buClr>
              <a:buSzPts val="1700"/>
              <a:buFont typeface="Century Gothic"/>
              <a:buNone/>
            </a:pPr>
            <a:r>
              <a:t/>
            </a:r>
            <a:endParaRPr b="1" i="0" sz="1700" u="none" cap="none" strike="noStrike">
              <a:solidFill>
                <a:srgbClr val="211A1A"/>
              </a:solidFill>
              <a:latin typeface="Century Gothic"/>
              <a:ea typeface="Century Gothic"/>
              <a:cs typeface="Century Gothic"/>
              <a:sym typeface="Century Gothic"/>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Wasabi" showMasterSp="0">
  <p:cSld name="Image-Right-Wasabi">
    <p:bg>
      <p:bgPr>
        <a:solidFill>
          <a:srgbClr val="8BB335"/>
        </a:solidFill>
      </p:bgPr>
    </p:bg>
    <p:spTree>
      <p:nvGrpSpPr>
        <p:cNvPr id="233" name="Shape 233"/>
        <p:cNvGrpSpPr/>
        <p:nvPr/>
      </p:nvGrpSpPr>
      <p:grpSpPr>
        <a:xfrm>
          <a:off x="0" y="0"/>
          <a:ext cx="0" cy="0"/>
          <a:chOff x="0" y="0"/>
          <a:chExt cx="0" cy="0"/>
        </a:xfrm>
      </p:grpSpPr>
      <p:sp>
        <p:nvSpPr>
          <p:cNvPr id="234" name="Google Shape;234;g35c37a6ce52_0_852"/>
          <p:cNvSpPr/>
          <p:nvPr>
            <p:ph idx="2" type="pic"/>
          </p:nvPr>
        </p:nvSpPr>
        <p:spPr>
          <a:xfrm>
            <a:off x="6858359" y="1374775"/>
            <a:ext cx="4107300" cy="4108500"/>
          </a:xfrm>
          <a:prstGeom prst="rect">
            <a:avLst/>
          </a:prstGeom>
          <a:noFill/>
          <a:ln>
            <a:noFill/>
          </a:ln>
        </p:spPr>
      </p:sp>
      <p:sp>
        <p:nvSpPr>
          <p:cNvPr id="235" name="Google Shape;235;g35c37a6ce52_0_852"/>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FAFAF2"/>
              </a:buClr>
              <a:buSzPts val="5900"/>
              <a:buFont typeface="Century Gothic"/>
              <a:buNone/>
              <a:defRPr b="1" i="0" sz="5900">
                <a:solidFill>
                  <a:srgbClr val="FAFAF2"/>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36" name="Google Shape;236;g35c37a6ce52_0_852"/>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37" name="Google Shape;237;g35c37a6ce52_0_852"/>
          <p:cNvSpPr txBox="1"/>
          <p:nvPr>
            <p:ph idx="3" type="body"/>
          </p:nvPr>
        </p:nvSpPr>
        <p:spPr>
          <a:xfrm>
            <a:off x="1212849" y="2914323"/>
            <a:ext cx="47181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hadow" showMasterSp="0">
  <p:cSld name="Image-Right-Shadow">
    <p:bg>
      <p:bgPr>
        <a:solidFill>
          <a:srgbClr val="424648"/>
        </a:solidFill>
      </p:bgPr>
    </p:bg>
    <p:spTree>
      <p:nvGrpSpPr>
        <p:cNvPr id="238" name="Shape 238"/>
        <p:cNvGrpSpPr/>
        <p:nvPr/>
      </p:nvGrpSpPr>
      <p:grpSpPr>
        <a:xfrm>
          <a:off x="0" y="0"/>
          <a:ext cx="0" cy="0"/>
          <a:chOff x="0" y="0"/>
          <a:chExt cx="0" cy="0"/>
        </a:xfrm>
      </p:grpSpPr>
      <p:sp>
        <p:nvSpPr>
          <p:cNvPr id="239" name="Google Shape;239;g35c37a6ce52_0_857"/>
          <p:cNvSpPr/>
          <p:nvPr>
            <p:ph idx="2" type="pic"/>
          </p:nvPr>
        </p:nvSpPr>
        <p:spPr>
          <a:xfrm>
            <a:off x="6858359" y="1374775"/>
            <a:ext cx="4107300" cy="4108500"/>
          </a:xfrm>
          <a:prstGeom prst="rect">
            <a:avLst/>
          </a:prstGeom>
          <a:noFill/>
          <a:ln>
            <a:noFill/>
          </a:ln>
        </p:spPr>
      </p:sp>
      <p:sp>
        <p:nvSpPr>
          <p:cNvPr id="240" name="Google Shape;240;g35c37a6ce52_0_857"/>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8BB335"/>
              </a:buClr>
              <a:buSzPts val="5900"/>
              <a:buFont typeface="Century Gothic"/>
              <a:buNone/>
              <a:defRPr b="1" i="0" sz="5900">
                <a:solidFill>
                  <a:srgbClr val="8BB335"/>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41" name="Google Shape;241;g35c37a6ce52_0_857"/>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g35c37a6ce52_0_857"/>
          <p:cNvSpPr txBox="1"/>
          <p:nvPr>
            <p:ph idx="3" type="body"/>
          </p:nvPr>
        </p:nvSpPr>
        <p:spPr>
          <a:xfrm>
            <a:off x="1225191" y="2900776"/>
            <a:ext cx="47055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moke" showMasterSp="0">
  <p:cSld name="Image-Right-Smoke">
    <p:bg>
      <p:bgPr>
        <a:solidFill>
          <a:srgbClr val="EBEBEB"/>
        </a:solidFill>
      </p:bgPr>
    </p:bg>
    <p:spTree>
      <p:nvGrpSpPr>
        <p:cNvPr id="243" name="Shape 243"/>
        <p:cNvGrpSpPr/>
        <p:nvPr/>
      </p:nvGrpSpPr>
      <p:grpSpPr>
        <a:xfrm>
          <a:off x="0" y="0"/>
          <a:ext cx="0" cy="0"/>
          <a:chOff x="0" y="0"/>
          <a:chExt cx="0" cy="0"/>
        </a:xfrm>
      </p:grpSpPr>
      <p:sp>
        <p:nvSpPr>
          <p:cNvPr id="244" name="Google Shape;244;g35c37a6ce52_0_862"/>
          <p:cNvSpPr/>
          <p:nvPr>
            <p:ph idx="2" type="pic"/>
          </p:nvPr>
        </p:nvSpPr>
        <p:spPr>
          <a:xfrm>
            <a:off x="6858359" y="1374775"/>
            <a:ext cx="4107300" cy="4108500"/>
          </a:xfrm>
          <a:prstGeom prst="rect">
            <a:avLst/>
          </a:prstGeom>
          <a:noFill/>
          <a:ln>
            <a:noFill/>
          </a:ln>
        </p:spPr>
      </p:sp>
      <p:sp>
        <p:nvSpPr>
          <p:cNvPr id="245" name="Google Shape;245;g35c37a6ce52_0_862"/>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424242"/>
              </a:buClr>
              <a:buSzPts val="5900"/>
              <a:buFont typeface="Century Gothic"/>
              <a:buNone/>
              <a:defRPr b="1" i="0" sz="5900">
                <a:solidFill>
                  <a:srgbClr val="424242"/>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46" name="Google Shape;246;g35c37a6ce52_0_862"/>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g35c37a6ce52_0_862"/>
          <p:cNvSpPr txBox="1"/>
          <p:nvPr>
            <p:ph idx="3" type="body"/>
          </p:nvPr>
        </p:nvSpPr>
        <p:spPr>
          <a:xfrm>
            <a:off x="1212849" y="2900776"/>
            <a:ext cx="47181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rgbClr val="424648"/>
              </a:buClr>
              <a:buSzPts val="2400"/>
              <a:buFont typeface="Libre Franklin"/>
              <a:buNone/>
              <a:defRPr sz="2400">
                <a:solidFill>
                  <a:srgbClr val="424648"/>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 name="Shape 29"/>
        <p:cNvGrpSpPr/>
        <p:nvPr/>
      </p:nvGrpSpPr>
      <p:grpSpPr>
        <a:xfrm>
          <a:off x="0" y="0"/>
          <a:ext cx="0" cy="0"/>
          <a:chOff x="0" y="0"/>
          <a:chExt cx="0" cy="0"/>
        </a:xfrm>
      </p:grpSpPr>
      <p:sp>
        <p:nvSpPr>
          <p:cNvPr id="30" name="Google Shape;30;g357c04edeea_0_658"/>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Wasabi">
  <p:cSld name="Quote-Wasabi">
    <p:spTree>
      <p:nvGrpSpPr>
        <p:cNvPr id="248" name="Shape 248"/>
        <p:cNvGrpSpPr/>
        <p:nvPr/>
      </p:nvGrpSpPr>
      <p:grpSpPr>
        <a:xfrm>
          <a:off x="0" y="0"/>
          <a:ext cx="0" cy="0"/>
          <a:chOff x="0" y="0"/>
          <a:chExt cx="0" cy="0"/>
        </a:xfrm>
      </p:grpSpPr>
      <p:sp>
        <p:nvSpPr>
          <p:cNvPr id="249" name="Google Shape;249;g35c37a6ce52_0_867"/>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Ghost" showMasterSp="0">
  <p:cSld name="Quote-Ghost">
    <p:bg>
      <p:bgPr>
        <a:solidFill>
          <a:srgbClr val="FAFAF0"/>
        </a:solidFill>
      </p:bgPr>
    </p:bg>
    <p:spTree>
      <p:nvGrpSpPr>
        <p:cNvPr id="250" name="Shape 250"/>
        <p:cNvGrpSpPr/>
        <p:nvPr/>
      </p:nvGrpSpPr>
      <p:grpSpPr>
        <a:xfrm>
          <a:off x="0" y="0"/>
          <a:ext cx="0" cy="0"/>
          <a:chOff x="0" y="0"/>
          <a:chExt cx="0" cy="0"/>
        </a:xfrm>
      </p:grpSpPr>
      <p:sp>
        <p:nvSpPr>
          <p:cNvPr id="251" name="Google Shape;251;g35c37a6ce52_0_869"/>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hadow" showMasterSp="0">
  <p:cSld name="Quote-Shadow">
    <p:bg>
      <p:bgPr>
        <a:solidFill>
          <a:srgbClr val="212121"/>
        </a:solidFill>
      </p:bgPr>
    </p:bg>
    <p:spTree>
      <p:nvGrpSpPr>
        <p:cNvPr id="252" name="Shape 252"/>
        <p:cNvGrpSpPr/>
        <p:nvPr/>
      </p:nvGrpSpPr>
      <p:grpSpPr>
        <a:xfrm>
          <a:off x="0" y="0"/>
          <a:ext cx="0" cy="0"/>
          <a:chOff x="0" y="0"/>
          <a:chExt cx="0" cy="0"/>
        </a:xfrm>
      </p:grpSpPr>
      <p:sp>
        <p:nvSpPr>
          <p:cNvPr id="253" name="Google Shape;253;g35c37a6ce52_0_871"/>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moke" showMasterSp="0">
  <p:cSld name="Quote-Smoke">
    <p:bg>
      <p:bgPr>
        <a:solidFill>
          <a:srgbClr val="EBEBEB"/>
        </a:solidFill>
      </p:bgPr>
    </p:bg>
    <p:spTree>
      <p:nvGrpSpPr>
        <p:cNvPr id="254" name="Shape 254"/>
        <p:cNvGrpSpPr/>
        <p:nvPr/>
      </p:nvGrpSpPr>
      <p:grpSpPr>
        <a:xfrm>
          <a:off x="0" y="0"/>
          <a:ext cx="0" cy="0"/>
          <a:chOff x="0" y="0"/>
          <a:chExt cx="0" cy="0"/>
        </a:xfrm>
      </p:grpSpPr>
      <p:sp>
        <p:nvSpPr>
          <p:cNvPr id="255" name="Google Shape;255;g35c37a6ce52_0_873"/>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Wasabi" showMasterSp="0">
  <p:cSld name="1_Image-Right-Wasabi">
    <p:bg>
      <p:bgPr>
        <a:solidFill>
          <a:srgbClr val="8BB335"/>
        </a:solidFill>
      </p:bgPr>
    </p:bg>
    <p:spTree>
      <p:nvGrpSpPr>
        <p:cNvPr id="256" name="Shape 256"/>
        <p:cNvGrpSpPr/>
        <p:nvPr/>
      </p:nvGrpSpPr>
      <p:grpSpPr>
        <a:xfrm>
          <a:off x="0" y="0"/>
          <a:ext cx="0" cy="0"/>
          <a:chOff x="0" y="0"/>
          <a:chExt cx="0" cy="0"/>
        </a:xfrm>
      </p:grpSpPr>
      <p:sp>
        <p:nvSpPr>
          <p:cNvPr id="257" name="Google Shape;257;g35c37a6ce52_0_875"/>
          <p:cNvSpPr/>
          <p:nvPr>
            <p:ph idx="2" type="pic"/>
          </p:nvPr>
        </p:nvSpPr>
        <p:spPr>
          <a:xfrm>
            <a:off x="6846788" y="0"/>
            <a:ext cx="5346900" cy="6858000"/>
          </a:xfrm>
          <a:prstGeom prst="rect">
            <a:avLst/>
          </a:prstGeom>
          <a:noFill/>
          <a:ln>
            <a:noFill/>
          </a:ln>
        </p:spPr>
      </p:sp>
      <p:sp>
        <p:nvSpPr>
          <p:cNvPr id="258" name="Google Shape;258;g35c37a6ce52_0_875"/>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g35c37a6ce52_0_875"/>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007434"/>
              </a:buClr>
              <a:buSzPts val="5900"/>
              <a:buFont typeface="Century Gothic"/>
              <a:buNone/>
              <a:defRPr b="1" i="0" sz="59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hadow" showMasterSp="0">
  <p:cSld name="1_Image-Right-Shadow">
    <p:bg>
      <p:bgPr>
        <a:solidFill>
          <a:srgbClr val="424648"/>
        </a:solidFill>
      </p:bgPr>
    </p:bg>
    <p:spTree>
      <p:nvGrpSpPr>
        <p:cNvPr id="260" name="Shape 260"/>
        <p:cNvGrpSpPr/>
        <p:nvPr/>
      </p:nvGrpSpPr>
      <p:grpSpPr>
        <a:xfrm>
          <a:off x="0" y="0"/>
          <a:ext cx="0" cy="0"/>
          <a:chOff x="0" y="0"/>
          <a:chExt cx="0" cy="0"/>
        </a:xfrm>
      </p:grpSpPr>
      <p:sp>
        <p:nvSpPr>
          <p:cNvPr id="261" name="Google Shape;261;g35c37a6ce52_0_879"/>
          <p:cNvSpPr/>
          <p:nvPr>
            <p:ph idx="2" type="pic"/>
          </p:nvPr>
        </p:nvSpPr>
        <p:spPr>
          <a:xfrm>
            <a:off x="6846788" y="0"/>
            <a:ext cx="5346900" cy="6858000"/>
          </a:xfrm>
          <a:prstGeom prst="rect">
            <a:avLst/>
          </a:prstGeom>
          <a:noFill/>
          <a:ln>
            <a:noFill/>
          </a:ln>
        </p:spPr>
      </p:sp>
      <p:sp>
        <p:nvSpPr>
          <p:cNvPr id="262" name="Google Shape;262;g35c37a6ce52_0_879"/>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8BB335"/>
              </a:buClr>
              <a:buSzPts val="5900"/>
              <a:buFont typeface="Century Gothic"/>
              <a:buNone/>
              <a:defRPr b="1" i="0" sz="5900">
                <a:solidFill>
                  <a:srgbClr val="8BB335"/>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263" name="Google Shape;263;g35c37a6ce52_0_879"/>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Wasabi" showMasterSp="0">
  <p:cSld name="Blank-Wasabi">
    <p:bg>
      <p:bgPr>
        <a:solidFill>
          <a:srgbClr val="007434"/>
        </a:solidFill>
      </p:bgPr>
    </p:bg>
    <p:spTree>
      <p:nvGrpSpPr>
        <p:cNvPr id="264" name="Shape 264"/>
        <p:cNvGrpSpPr/>
        <p:nvPr/>
      </p:nvGrpSpPr>
      <p:grpSpPr>
        <a:xfrm>
          <a:off x="0" y="0"/>
          <a:ext cx="0" cy="0"/>
          <a:chOff x="0" y="0"/>
          <a:chExt cx="0" cy="0"/>
        </a:xfrm>
      </p:grpSpPr>
      <p:sp>
        <p:nvSpPr>
          <p:cNvPr id="265" name="Google Shape;265;g35c37a6ce52_0_883"/>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host" showMasterSp="0">
  <p:cSld name="Blank-Ghost">
    <p:bg>
      <p:bgPr>
        <a:solidFill>
          <a:srgbClr val="FAFAF0"/>
        </a:solidFill>
      </p:bgPr>
    </p:bg>
    <p:spTree>
      <p:nvGrpSpPr>
        <p:cNvPr id="266" name="Shape 266"/>
        <p:cNvGrpSpPr/>
        <p:nvPr/>
      </p:nvGrpSpPr>
      <p:grpSpPr>
        <a:xfrm>
          <a:off x="0" y="0"/>
          <a:ext cx="0" cy="0"/>
          <a:chOff x="0" y="0"/>
          <a:chExt cx="0" cy="0"/>
        </a:xfrm>
      </p:grpSpPr>
      <p:sp>
        <p:nvSpPr>
          <p:cNvPr id="267" name="Google Shape;267;g35c37a6ce52_0_885"/>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02" showMasterSp="0">
  <p:cSld name="Cover-02">
    <p:bg>
      <p:bgPr>
        <a:solidFill>
          <a:srgbClr val="2B9B3A"/>
        </a:solidFill>
      </p:bgPr>
    </p:bg>
    <p:spTree>
      <p:nvGrpSpPr>
        <p:cNvPr id="268" name="Shape 268"/>
        <p:cNvGrpSpPr/>
        <p:nvPr/>
      </p:nvGrpSpPr>
      <p:grpSpPr>
        <a:xfrm>
          <a:off x="0" y="0"/>
          <a:ext cx="0" cy="0"/>
          <a:chOff x="0" y="0"/>
          <a:chExt cx="0" cy="0"/>
        </a:xfrm>
      </p:grpSpPr>
      <p:sp>
        <p:nvSpPr>
          <p:cNvPr id="269" name="Google Shape;269;g35c37a6ce52_0_887"/>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host" showMasterSp="0" type="tx">
  <p:cSld name="TITLE_AND_BODY">
    <p:bg>
      <p:bgPr>
        <a:solidFill>
          <a:srgbClr val="FAFAF0"/>
        </a:solidFill>
      </p:bgPr>
    </p:bg>
    <p:spTree>
      <p:nvGrpSpPr>
        <p:cNvPr id="276" name="Shape 276"/>
        <p:cNvGrpSpPr/>
        <p:nvPr/>
      </p:nvGrpSpPr>
      <p:grpSpPr>
        <a:xfrm>
          <a:off x="0" y="0"/>
          <a:ext cx="0" cy="0"/>
          <a:chOff x="0" y="0"/>
          <a:chExt cx="0" cy="0"/>
        </a:xfrm>
      </p:grpSpPr>
      <p:sp>
        <p:nvSpPr>
          <p:cNvPr id="277" name="Google Shape;277;g35c37a6ce52_0_1313"/>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1" name="Shape 31"/>
        <p:cNvGrpSpPr/>
        <p:nvPr/>
      </p:nvGrpSpPr>
      <p:grpSpPr>
        <a:xfrm>
          <a:off x="0" y="0"/>
          <a:ext cx="0" cy="0"/>
          <a:chOff x="0" y="0"/>
          <a:chExt cx="0" cy="0"/>
        </a:xfrm>
      </p:grpSpPr>
      <p:sp>
        <p:nvSpPr>
          <p:cNvPr id="32" name="Google Shape;32;g357c04edeea_0_660"/>
          <p:cNvSpPr txBox="1"/>
          <p:nvPr>
            <p:ph type="title"/>
          </p:nvPr>
        </p:nvSpPr>
        <p:spPr>
          <a:xfrm>
            <a:off x="533400" y="863613"/>
            <a:ext cx="11125200" cy="952500"/>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1A593B"/>
              </a:buClr>
              <a:buSzPts val="1800"/>
              <a:buNone/>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33" name="Google Shape;33;g357c04edeea_0_660"/>
          <p:cNvSpPr txBox="1"/>
          <p:nvPr>
            <p:ph idx="1" type="body"/>
          </p:nvPr>
        </p:nvSpPr>
        <p:spPr>
          <a:xfrm>
            <a:off x="533400" y="2469703"/>
            <a:ext cx="5423100" cy="37026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0213"/>
              </a:buClr>
              <a:buSzPts val="1800"/>
              <a:buNone/>
              <a:defRPr/>
            </a:lvl1pPr>
            <a:lvl2pPr indent="-228600" lvl="1" marL="914400" algn="l">
              <a:lnSpc>
                <a:spcPct val="90000"/>
              </a:lnSpc>
              <a:spcBef>
                <a:spcPts val="1000"/>
              </a:spcBef>
              <a:spcAft>
                <a:spcPts val="0"/>
              </a:spcAft>
              <a:buClr>
                <a:srgbClr val="260213"/>
              </a:buClr>
              <a:buSzPts val="1800"/>
              <a:buNone/>
              <a:defRPr/>
            </a:lvl2pPr>
            <a:lvl3pPr indent="-228600" lvl="2" marL="1371600" algn="l">
              <a:lnSpc>
                <a:spcPct val="90000"/>
              </a:lnSpc>
              <a:spcBef>
                <a:spcPts val="1000"/>
              </a:spcBef>
              <a:spcAft>
                <a:spcPts val="0"/>
              </a:spcAft>
              <a:buClr>
                <a:srgbClr val="260213"/>
              </a:buClr>
              <a:buSzPts val="1800"/>
              <a:buNone/>
              <a:defRPr/>
            </a:lvl3pPr>
            <a:lvl4pPr indent="-228600" lvl="3" marL="1828800" algn="l">
              <a:lnSpc>
                <a:spcPct val="90000"/>
              </a:lnSpc>
              <a:spcBef>
                <a:spcPts val="1000"/>
              </a:spcBef>
              <a:spcAft>
                <a:spcPts val="0"/>
              </a:spcAft>
              <a:buClr>
                <a:srgbClr val="260213"/>
              </a:buClr>
              <a:buSzPts val="1800"/>
              <a:buNone/>
              <a:defRPr/>
            </a:lvl4pPr>
            <a:lvl5pPr indent="-228600" lvl="4" marL="2286000" algn="l">
              <a:lnSpc>
                <a:spcPct val="90000"/>
              </a:lnSpc>
              <a:spcBef>
                <a:spcPts val="1000"/>
              </a:spcBef>
              <a:spcAft>
                <a:spcPts val="0"/>
              </a:spcAft>
              <a:buClr>
                <a:srgbClr val="260213"/>
              </a:buClr>
              <a:buSzPts val="1800"/>
              <a:buNone/>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34" name="Google Shape;34;g357c04edeea_0_660"/>
          <p:cNvSpPr txBox="1"/>
          <p:nvPr>
            <p:ph idx="2" type="body"/>
          </p:nvPr>
        </p:nvSpPr>
        <p:spPr>
          <a:xfrm>
            <a:off x="533398" y="457200"/>
            <a:ext cx="5562600" cy="4065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chemeClr val="accent1"/>
              </a:buClr>
              <a:buSzPts val="1000"/>
              <a:buFont typeface="Arial"/>
              <a:buNone/>
              <a:defRPr b="1" sz="1000">
                <a:solidFill>
                  <a:schemeClr val="accent1"/>
                </a:solidFill>
              </a:defRPr>
            </a:lvl1pPr>
            <a:lvl2pPr indent="-342900" lvl="1" marL="914400" algn="l">
              <a:lnSpc>
                <a:spcPct val="90000"/>
              </a:lnSpc>
              <a:spcBef>
                <a:spcPts val="1000"/>
              </a:spcBef>
              <a:spcAft>
                <a:spcPts val="0"/>
              </a:spcAft>
              <a:buClr>
                <a:srgbClr val="260213"/>
              </a:buClr>
              <a:buSzPts val="1800"/>
              <a:buChar char="•"/>
              <a:defRPr/>
            </a:lvl2pPr>
            <a:lvl3pPr indent="-342900" lvl="2" marL="1371600" algn="l">
              <a:lnSpc>
                <a:spcPct val="90000"/>
              </a:lnSpc>
              <a:spcBef>
                <a:spcPts val="1000"/>
              </a:spcBef>
              <a:spcAft>
                <a:spcPts val="0"/>
              </a:spcAft>
              <a:buClr>
                <a:srgbClr val="260213"/>
              </a:buClr>
              <a:buSzPts val="1800"/>
              <a:buChar char="•"/>
              <a:defRPr/>
            </a:lvl3pPr>
            <a:lvl4pPr indent="-342900" lvl="3" marL="1828800" algn="l">
              <a:lnSpc>
                <a:spcPct val="90000"/>
              </a:lnSpc>
              <a:spcBef>
                <a:spcPts val="1000"/>
              </a:spcBef>
              <a:spcAft>
                <a:spcPts val="0"/>
              </a:spcAft>
              <a:buClr>
                <a:srgbClr val="260213"/>
              </a:buClr>
              <a:buSzPts val="1800"/>
              <a:buChar char="•"/>
              <a:defRPr/>
            </a:lvl4pPr>
            <a:lvl5pPr indent="-342900" lvl="4" marL="2286000" algn="l">
              <a:lnSpc>
                <a:spcPct val="90000"/>
              </a:lnSpc>
              <a:spcBef>
                <a:spcPts val="1000"/>
              </a:spcBef>
              <a:spcAft>
                <a:spcPts val="0"/>
              </a:spcAft>
              <a:buClr>
                <a:srgbClr val="260213"/>
              </a:buClr>
              <a:buSzPts val="1800"/>
              <a:buChar char="•"/>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35" name="Google Shape;35;g357c04edeea_0_660"/>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8" name="Shape 278"/>
        <p:cNvGrpSpPr/>
        <p:nvPr/>
      </p:nvGrpSpPr>
      <p:grpSpPr>
        <a:xfrm>
          <a:off x="0" y="0"/>
          <a:ext cx="0" cy="0"/>
          <a:chOff x="0" y="0"/>
          <a:chExt cx="0" cy="0"/>
        </a:xfrm>
      </p:grpSpPr>
      <p:sp>
        <p:nvSpPr>
          <p:cNvPr id="279" name="Google Shape;279;g35c37a6ce52_0_1315"/>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0" name="Google Shape;280;g35c37a6ce52_0_1315"/>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1" name="Google Shape;281;g35c37a6ce52_0_131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2" name="Shape 282"/>
        <p:cNvGrpSpPr/>
        <p:nvPr/>
      </p:nvGrpSpPr>
      <p:grpSpPr>
        <a:xfrm>
          <a:off x="0" y="0"/>
          <a:ext cx="0" cy="0"/>
          <a:chOff x="0" y="0"/>
          <a:chExt cx="0" cy="0"/>
        </a:xfrm>
      </p:grpSpPr>
      <p:sp>
        <p:nvSpPr>
          <p:cNvPr id="283" name="Google Shape;283;g35c37a6ce52_0_13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4" name="Google Shape;284;g35c37a6ce52_0_131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5" name="Google Shape;285;g35c37a6ce52_0_131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6" name="Google Shape;286;g35c37a6ce52_0_131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7" name="Shape 287"/>
        <p:cNvGrpSpPr/>
        <p:nvPr/>
      </p:nvGrpSpPr>
      <p:grpSpPr>
        <a:xfrm>
          <a:off x="0" y="0"/>
          <a:ext cx="0" cy="0"/>
          <a:chOff x="0" y="0"/>
          <a:chExt cx="0" cy="0"/>
        </a:xfrm>
      </p:grpSpPr>
      <p:sp>
        <p:nvSpPr>
          <p:cNvPr id="288" name="Google Shape;288;g35c37a6ce52_0_13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89" name="Google Shape;289;g35c37a6ce52_0_13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0" name="Google Shape;290;g35c37a6ce52_0_1324"/>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1" name="Google Shape;291;g35c37a6ce52_0_1324"/>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2" name="Google Shape;292;g35c37a6ce52_0_132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3" name="Shape 293"/>
        <p:cNvGrpSpPr/>
        <p:nvPr/>
      </p:nvGrpSpPr>
      <p:grpSpPr>
        <a:xfrm>
          <a:off x="0" y="0"/>
          <a:ext cx="0" cy="0"/>
          <a:chOff x="0" y="0"/>
          <a:chExt cx="0" cy="0"/>
        </a:xfrm>
      </p:grpSpPr>
      <p:sp>
        <p:nvSpPr>
          <p:cNvPr id="294" name="Google Shape;294;g35c37a6ce52_0_133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5" name="Google Shape;295;g35c37a6ce52_0_1330"/>
          <p:cNvSpPr txBox="1"/>
          <p:nvPr>
            <p:ph idx="1" type="subTitle"/>
          </p:nvPr>
        </p:nvSpPr>
        <p:spPr>
          <a:xfrm>
            <a:off x="1524000" y="3602037"/>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6" name="Google Shape;296;g35c37a6ce52_0_1330"/>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7" name="Google Shape;297;g35c37a6ce52_0_1330"/>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98" name="Google Shape;298;g35c37a6ce52_0_133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9" name="Shape 299"/>
        <p:cNvGrpSpPr/>
        <p:nvPr/>
      </p:nvGrpSpPr>
      <p:grpSpPr>
        <a:xfrm>
          <a:off x="0" y="0"/>
          <a:ext cx="0" cy="0"/>
          <a:chOff x="0" y="0"/>
          <a:chExt cx="0" cy="0"/>
        </a:xfrm>
      </p:grpSpPr>
      <p:sp>
        <p:nvSpPr>
          <p:cNvPr id="300" name="Google Shape;300;g35c37a6ce52_0_1336"/>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1" name="Google Shape;301;g35c37a6ce52_0_1336"/>
          <p:cNvSpPr txBox="1"/>
          <p:nvPr>
            <p:ph idx="1" type="body"/>
          </p:nvPr>
        </p:nvSpPr>
        <p:spPr>
          <a:xfrm>
            <a:off x="831851" y="4589463"/>
            <a:ext cx="10515600" cy="1500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2" name="Google Shape;302;g35c37a6ce52_0_133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3" name="Google Shape;303;g35c37a6ce52_0_133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4" name="Google Shape;304;g35c37a6ce52_0_133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5" name="Shape 305"/>
        <p:cNvGrpSpPr/>
        <p:nvPr/>
      </p:nvGrpSpPr>
      <p:grpSpPr>
        <a:xfrm>
          <a:off x="0" y="0"/>
          <a:ext cx="0" cy="0"/>
          <a:chOff x="0" y="0"/>
          <a:chExt cx="0" cy="0"/>
        </a:xfrm>
      </p:grpSpPr>
      <p:sp>
        <p:nvSpPr>
          <p:cNvPr id="306" name="Google Shape;306;g35c37a6ce52_0_13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7" name="Google Shape;307;g35c37a6ce52_0_134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8" name="Google Shape;308;g35c37a6ce52_0_134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9" name="Google Shape;309;g35c37a6ce52_0_134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0" name="Google Shape;310;g35c37a6ce52_0_134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1" name="Google Shape;311;g35c37a6ce52_0_134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2" name="Shape 312"/>
        <p:cNvGrpSpPr/>
        <p:nvPr/>
      </p:nvGrpSpPr>
      <p:grpSpPr>
        <a:xfrm>
          <a:off x="0" y="0"/>
          <a:ext cx="0" cy="0"/>
          <a:chOff x="0" y="0"/>
          <a:chExt cx="0" cy="0"/>
        </a:xfrm>
      </p:grpSpPr>
      <p:sp>
        <p:nvSpPr>
          <p:cNvPr id="313" name="Google Shape;313;g35c37a6ce52_0_134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4" name="Google Shape;314;g35c37a6ce52_0_1349"/>
          <p:cNvSpPr txBox="1"/>
          <p:nvPr>
            <p:ph idx="1" type="body"/>
          </p:nvPr>
        </p:nvSpPr>
        <p:spPr>
          <a:xfrm>
            <a:off x="839788" y="1681163"/>
            <a:ext cx="51576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5" name="Google Shape;315;g35c37a6ce52_0_1349"/>
          <p:cNvSpPr txBox="1"/>
          <p:nvPr>
            <p:ph idx="2" type="body"/>
          </p:nvPr>
        </p:nvSpPr>
        <p:spPr>
          <a:xfrm>
            <a:off x="839788" y="2505075"/>
            <a:ext cx="5157600" cy="368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6" name="Google Shape;316;g35c37a6ce52_0_1349"/>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7" name="Google Shape;317;g35c37a6ce52_0_1349"/>
          <p:cNvSpPr txBox="1"/>
          <p:nvPr>
            <p:ph idx="4" type="body"/>
          </p:nvPr>
        </p:nvSpPr>
        <p:spPr>
          <a:xfrm>
            <a:off x="6172200" y="2505075"/>
            <a:ext cx="5183100" cy="368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8" name="Google Shape;318;g35c37a6ce52_0_134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9" name="Google Shape;319;g35c37a6ce52_0_134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0" name="Google Shape;320;g35c37a6ce52_0_134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1" name="Shape 321"/>
        <p:cNvGrpSpPr/>
        <p:nvPr/>
      </p:nvGrpSpPr>
      <p:grpSpPr>
        <a:xfrm>
          <a:off x="0" y="0"/>
          <a:ext cx="0" cy="0"/>
          <a:chOff x="0" y="0"/>
          <a:chExt cx="0" cy="0"/>
        </a:xfrm>
      </p:grpSpPr>
      <p:sp>
        <p:nvSpPr>
          <p:cNvPr id="322" name="Google Shape;322;g35c37a6ce52_0_1358"/>
          <p:cNvSpPr txBox="1"/>
          <p:nvPr>
            <p:ph type="title"/>
          </p:nvPr>
        </p:nvSpPr>
        <p:spPr>
          <a:xfrm>
            <a:off x="839788" y="457200"/>
            <a:ext cx="39324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3" name="Google Shape;323;g35c37a6ce52_0_1358"/>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4" name="Google Shape;324;g35c37a6ce52_0_1358"/>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325" name="Google Shape;325;g35c37a6ce52_0_1358"/>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6" name="Google Shape;326;g35c37a6ce52_0_1358"/>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7" name="Google Shape;327;g35c37a6ce52_0_135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8" name="Shape 328"/>
        <p:cNvGrpSpPr/>
        <p:nvPr/>
      </p:nvGrpSpPr>
      <p:grpSpPr>
        <a:xfrm>
          <a:off x="0" y="0"/>
          <a:ext cx="0" cy="0"/>
          <a:chOff x="0" y="0"/>
          <a:chExt cx="0" cy="0"/>
        </a:xfrm>
      </p:grpSpPr>
      <p:sp>
        <p:nvSpPr>
          <p:cNvPr id="329" name="Google Shape;329;g35c37a6ce52_0_1365"/>
          <p:cNvSpPr txBox="1"/>
          <p:nvPr>
            <p:ph type="title"/>
          </p:nvPr>
        </p:nvSpPr>
        <p:spPr>
          <a:xfrm>
            <a:off x="839788" y="457200"/>
            <a:ext cx="39324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0" name="Google Shape;330;g35c37a6ce52_0_1365"/>
          <p:cNvSpPr/>
          <p:nvPr>
            <p:ph idx="2" type="pic"/>
          </p:nvPr>
        </p:nvSpPr>
        <p:spPr>
          <a:xfrm>
            <a:off x="5183188" y="987425"/>
            <a:ext cx="6172500" cy="4873500"/>
          </a:xfrm>
          <a:prstGeom prst="rect">
            <a:avLst/>
          </a:prstGeom>
          <a:noFill/>
          <a:ln>
            <a:noFill/>
          </a:ln>
        </p:spPr>
      </p:sp>
      <p:sp>
        <p:nvSpPr>
          <p:cNvPr id="331" name="Google Shape;331;g35c37a6ce52_0_1365"/>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332" name="Google Shape;332;g35c37a6ce52_0_1365"/>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3" name="Google Shape;333;g35c37a6ce52_0_1365"/>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4" name="Google Shape;334;g35c37a6ce52_0_136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5" name="Shape 335"/>
        <p:cNvGrpSpPr/>
        <p:nvPr/>
      </p:nvGrpSpPr>
      <p:grpSpPr>
        <a:xfrm>
          <a:off x="0" y="0"/>
          <a:ext cx="0" cy="0"/>
          <a:chOff x="0" y="0"/>
          <a:chExt cx="0" cy="0"/>
        </a:xfrm>
      </p:grpSpPr>
      <p:sp>
        <p:nvSpPr>
          <p:cNvPr id="336" name="Google Shape;336;g35c37a6ce52_0_13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7" name="Google Shape;337;g35c37a6ce52_0_137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8" name="Google Shape;338;g35c37a6ce52_0_137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9" name="Google Shape;339;g35c37a6ce52_0_137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0" name="Google Shape;340;g35c37a6ce52_0_137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g357c04edeea_0_665"/>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g357c04edeea_0_665"/>
          <p:cNvSpPr txBox="1"/>
          <p:nvPr>
            <p:ph idx="1" type="body"/>
          </p:nvPr>
        </p:nvSpPr>
        <p:spPr>
          <a:xfrm>
            <a:off x="533398" y="457200"/>
            <a:ext cx="5562600" cy="4065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chemeClr val="accent1"/>
              </a:buClr>
              <a:buSzPts val="1000"/>
              <a:buFont typeface="Arial"/>
              <a:buNone/>
              <a:defRPr b="1" sz="1000">
                <a:solidFill>
                  <a:schemeClr val="accent1"/>
                </a:solidFill>
              </a:defRPr>
            </a:lvl1pPr>
            <a:lvl2pPr indent="-228600" lvl="1" marL="914400" algn="l">
              <a:lnSpc>
                <a:spcPct val="90000"/>
              </a:lnSpc>
              <a:spcBef>
                <a:spcPts val="1000"/>
              </a:spcBef>
              <a:spcAft>
                <a:spcPts val="0"/>
              </a:spcAft>
              <a:buClr>
                <a:schemeClr val="accent1"/>
              </a:buClr>
              <a:buSzPts val="1000"/>
              <a:buFont typeface="Arial"/>
              <a:buNone/>
              <a:defRPr b="1" sz="1000">
                <a:solidFill>
                  <a:schemeClr val="accent1"/>
                </a:solidFill>
              </a:defRPr>
            </a:lvl2pPr>
            <a:lvl3pPr indent="-228600" lvl="2" marL="1371600" algn="l">
              <a:lnSpc>
                <a:spcPct val="90000"/>
              </a:lnSpc>
              <a:spcBef>
                <a:spcPts val="1000"/>
              </a:spcBef>
              <a:spcAft>
                <a:spcPts val="0"/>
              </a:spcAft>
              <a:buClr>
                <a:schemeClr val="accent1"/>
              </a:buClr>
              <a:buSzPts val="1000"/>
              <a:buFont typeface="Arial"/>
              <a:buNone/>
              <a:defRPr b="1" sz="1000">
                <a:solidFill>
                  <a:schemeClr val="accent1"/>
                </a:solidFill>
              </a:defRPr>
            </a:lvl3pPr>
            <a:lvl4pPr indent="-228600" lvl="3" marL="1828800" algn="l">
              <a:lnSpc>
                <a:spcPct val="90000"/>
              </a:lnSpc>
              <a:spcBef>
                <a:spcPts val="1000"/>
              </a:spcBef>
              <a:spcAft>
                <a:spcPts val="0"/>
              </a:spcAft>
              <a:buClr>
                <a:schemeClr val="accent1"/>
              </a:buClr>
              <a:buSzPts val="1000"/>
              <a:buFont typeface="Arial"/>
              <a:buNone/>
              <a:defRPr b="1" sz="1000">
                <a:solidFill>
                  <a:schemeClr val="accent1"/>
                </a:solidFill>
              </a:defRPr>
            </a:lvl4pPr>
            <a:lvl5pPr indent="-228600" lvl="4" marL="2286000" algn="l">
              <a:lnSpc>
                <a:spcPct val="90000"/>
              </a:lnSpc>
              <a:spcBef>
                <a:spcPts val="1000"/>
              </a:spcBef>
              <a:spcAft>
                <a:spcPts val="0"/>
              </a:spcAft>
              <a:buClr>
                <a:schemeClr val="accent1"/>
              </a:buClr>
              <a:buSzPts val="1000"/>
              <a:buFont typeface="Arial"/>
              <a:buNone/>
              <a:defRPr b="1" sz="1000">
                <a:solidFill>
                  <a:schemeClr val="accent1"/>
                </a:solidFill>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39" name="Google Shape;39;g357c04edeea_0_665"/>
          <p:cNvSpPr txBox="1"/>
          <p:nvPr>
            <p:ph type="title"/>
          </p:nvPr>
        </p:nvSpPr>
        <p:spPr>
          <a:xfrm>
            <a:off x="533400" y="863613"/>
            <a:ext cx="11125200" cy="952500"/>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1A593B"/>
              </a:buClr>
              <a:buSzPts val="1800"/>
              <a:buNone/>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1" name="Shape 341"/>
        <p:cNvGrpSpPr/>
        <p:nvPr/>
      </p:nvGrpSpPr>
      <p:grpSpPr>
        <a:xfrm>
          <a:off x="0" y="0"/>
          <a:ext cx="0" cy="0"/>
          <a:chOff x="0" y="0"/>
          <a:chExt cx="0" cy="0"/>
        </a:xfrm>
      </p:grpSpPr>
      <p:sp>
        <p:nvSpPr>
          <p:cNvPr id="342" name="Google Shape;342;g35c37a6ce52_0_1378"/>
          <p:cNvSpPr txBox="1"/>
          <p:nvPr>
            <p:ph type="title"/>
          </p:nvPr>
        </p:nvSpPr>
        <p:spPr>
          <a:xfrm rot="5400000">
            <a:off x="7133400" y="1956624"/>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3" name="Google Shape;343;g35c37a6ce52_0_1378"/>
          <p:cNvSpPr txBox="1"/>
          <p:nvPr>
            <p:ph idx="1" type="body"/>
          </p:nvPr>
        </p:nvSpPr>
        <p:spPr>
          <a:xfrm rot="5400000">
            <a:off x="1799400" y="-596076"/>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4" name="Google Shape;344;g35c37a6ce52_0_1378"/>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5" name="Google Shape;345;g35c37a6ce52_0_1378"/>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46" name="Google Shape;346;g35c37a6ce52_0_137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g35c37a6ce52_0_2001"/>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5" name="Google Shape;355;g35c37a6ce52_0_2001"/>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6" name="Google Shape;356;g35c37a6ce52_0_2001"/>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57" name="Google Shape;357;g35c37a6ce52_0_2001"/>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8" name="Shape 358"/>
        <p:cNvGrpSpPr/>
        <p:nvPr/>
      </p:nvGrpSpPr>
      <p:grpSpPr>
        <a:xfrm>
          <a:off x="0" y="0"/>
          <a:ext cx="0" cy="0"/>
          <a:chOff x="0" y="0"/>
          <a:chExt cx="0" cy="0"/>
        </a:xfrm>
      </p:grpSpPr>
      <p:sp>
        <p:nvSpPr>
          <p:cNvPr id="359" name="Google Shape;359;g35c37a6ce52_0_2006"/>
          <p:cNvSpPr txBox="1"/>
          <p:nvPr>
            <p:ph type="ctrTitle"/>
          </p:nvPr>
        </p:nvSpPr>
        <p:spPr>
          <a:xfrm>
            <a:off x="1524000" y="1122363"/>
            <a:ext cx="9144000" cy="2387700"/>
          </a:xfrm>
          <a:prstGeom prst="rect">
            <a:avLst/>
          </a:prstGeom>
          <a:noFill/>
          <a:ln>
            <a:noFill/>
          </a:ln>
        </p:spPr>
        <p:txBody>
          <a:bodyPr anchorCtr="0" anchor="b" bIns="60925" lIns="121900" spcFirstLastPara="1" rIns="121900" wrap="square" tIns="60925">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0" name="Google Shape;360;g35c37a6ce52_0_2006"/>
          <p:cNvSpPr txBox="1"/>
          <p:nvPr>
            <p:ph idx="1" type="subTitle"/>
          </p:nvPr>
        </p:nvSpPr>
        <p:spPr>
          <a:xfrm>
            <a:off x="1524000" y="3602037"/>
            <a:ext cx="9144000" cy="1655700"/>
          </a:xfrm>
          <a:prstGeom prst="rect">
            <a:avLst/>
          </a:prstGeom>
          <a:noFill/>
          <a:ln>
            <a:noFill/>
          </a:ln>
        </p:spPr>
        <p:txBody>
          <a:bodyPr anchorCtr="0" anchor="t" bIns="60925" lIns="121900" spcFirstLastPara="1" rIns="121900" wrap="square" tIns="60925">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1" name="Google Shape;361;g35c37a6ce52_0_2006"/>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2" name="Google Shape;362;g35c37a6ce52_0_2006"/>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3" name="Google Shape;363;g35c37a6ce52_0_2006"/>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4" name="Shape 364"/>
        <p:cNvGrpSpPr/>
        <p:nvPr/>
      </p:nvGrpSpPr>
      <p:grpSpPr>
        <a:xfrm>
          <a:off x="0" y="0"/>
          <a:ext cx="0" cy="0"/>
          <a:chOff x="0" y="0"/>
          <a:chExt cx="0" cy="0"/>
        </a:xfrm>
      </p:grpSpPr>
      <p:sp>
        <p:nvSpPr>
          <p:cNvPr id="365" name="Google Shape;365;g35c37a6ce52_0_2012"/>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6" name="Google Shape;366;g35c37a6ce52_0_2012"/>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67" name="Google Shape;367;g35c37a6ce52_0_2012"/>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8" name="Google Shape;368;g35c37a6ce52_0_2012"/>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69" name="Google Shape;369;g35c37a6ce52_0_2012"/>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0" name="Shape 370"/>
        <p:cNvGrpSpPr/>
        <p:nvPr/>
      </p:nvGrpSpPr>
      <p:grpSpPr>
        <a:xfrm>
          <a:off x="0" y="0"/>
          <a:ext cx="0" cy="0"/>
          <a:chOff x="0" y="0"/>
          <a:chExt cx="0" cy="0"/>
        </a:xfrm>
      </p:grpSpPr>
      <p:sp>
        <p:nvSpPr>
          <p:cNvPr id="371" name="Google Shape;371;g35c37a6ce52_0_2018"/>
          <p:cNvSpPr txBox="1"/>
          <p:nvPr>
            <p:ph type="title"/>
          </p:nvPr>
        </p:nvSpPr>
        <p:spPr>
          <a:xfrm>
            <a:off x="831851" y="1709739"/>
            <a:ext cx="10515600" cy="28527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72" name="Google Shape;372;g35c37a6ce52_0_2018"/>
          <p:cNvSpPr txBox="1"/>
          <p:nvPr>
            <p:ph idx="1" type="body"/>
          </p:nvPr>
        </p:nvSpPr>
        <p:spPr>
          <a:xfrm>
            <a:off x="831851" y="4589464"/>
            <a:ext cx="10515600" cy="15000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3" name="Google Shape;373;g35c37a6ce52_0_2018"/>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74" name="Google Shape;374;g35c37a6ce52_0_2018"/>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75" name="Google Shape;375;g35c37a6ce52_0_2018"/>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6" name="Shape 376"/>
        <p:cNvGrpSpPr/>
        <p:nvPr/>
      </p:nvGrpSpPr>
      <p:grpSpPr>
        <a:xfrm>
          <a:off x="0" y="0"/>
          <a:ext cx="0" cy="0"/>
          <a:chOff x="0" y="0"/>
          <a:chExt cx="0" cy="0"/>
        </a:xfrm>
      </p:grpSpPr>
      <p:sp>
        <p:nvSpPr>
          <p:cNvPr id="377" name="Google Shape;377;g35c37a6ce52_0_2024"/>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78" name="Google Shape;378;g35c37a6ce52_0_2024"/>
          <p:cNvSpPr txBox="1"/>
          <p:nvPr>
            <p:ph idx="1" type="body"/>
          </p:nvPr>
        </p:nvSpPr>
        <p:spPr>
          <a:xfrm>
            <a:off x="838200" y="1825625"/>
            <a:ext cx="5181600" cy="43512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79" name="Google Shape;379;g35c37a6ce52_0_2024"/>
          <p:cNvSpPr txBox="1"/>
          <p:nvPr>
            <p:ph idx="2" type="body"/>
          </p:nvPr>
        </p:nvSpPr>
        <p:spPr>
          <a:xfrm>
            <a:off x="6172200" y="1825625"/>
            <a:ext cx="5181600" cy="43512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80" name="Google Shape;380;g35c37a6ce52_0_202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1" name="Google Shape;381;g35c37a6ce52_0_202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2" name="Google Shape;382;g35c37a6ce52_0_202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3" name="Shape 383"/>
        <p:cNvGrpSpPr/>
        <p:nvPr/>
      </p:nvGrpSpPr>
      <p:grpSpPr>
        <a:xfrm>
          <a:off x="0" y="0"/>
          <a:ext cx="0" cy="0"/>
          <a:chOff x="0" y="0"/>
          <a:chExt cx="0" cy="0"/>
        </a:xfrm>
      </p:grpSpPr>
      <p:sp>
        <p:nvSpPr>
          <p:cNvPr id="384" name="Google Shape;384;g35c37a6ce52_0_2031"/>
          <p:cNvSpPr txBox="1"/>
          <p:nvPr>
            <p:ph type="title"/>
          </p:nvPr>
        </p:nvSpPr>
        <p:spPr>
          <a:xfrm>
            <a:off x="839788" y="365125"/>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85" name="Google Shape;385;g35c37a6ce52_0_2031"/>
          <p:cNvSpPr txBox="1"/>
          <p:nvPr>
            <p:ph idx="1" type="body"/>
          </p:nvPr>
        </p:nvSpPr>
        <p:spPr>
          <a:xfrm>
            <a:off x="839789" y="1681163"/>
            <a:ext cx="5157600" cy="824100"/>
          </a:xfrm>
          <a:prstGeom prst="rect">
            <a:avLst/>
          </a:prstGeom>
          <a:noFill/>
          <a:ln>
            <a:noFill/>
          </a:ln>
        </p:spPr>
        <p:txBody>
          <a:bodyPr anchorCtr="0" anchor="b" bIns="60925" lIns="121900" spcFirstLastPara="1" rIns="121900" wrap="square" tIns="60925">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6" name="Google Shape;386;g35c37a6ce52_0_2031"/>
          <p:cNvSpPr txBox="1"/>
          <p:nvPr>
            <p:ph idx="2" type="body"/>
          </p:nvPr>
        </p:nvSpPr>
        <p:spPr>
          <a:xfrm>
            <a:off x="839789" y="2505075"/>
            <a:ext cx="5157600" cy="36843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87" name="Google Shape;387;g35c37a6ce52_0_2031"/>
          <p:cNvSpPr txBox="1"/>
          <p:nvPr>
            <p:ph idx="3" type="body"/>
          </p:nvPr>
        </p:nvSpPr>
        <p:spPr>
          <a:xfrm>
            <a:off x="6172200" y="1681163"/>
            <a:ext cx="5183100" cy="824100"/>
          </a:xfrm>
          <a:prstGeom prst="rect">
            <a:avLst/>
          </a:prstGeom>
          <a:noFill/>
          <a:ln>
            <a:noFill/>
          </a:ln>
        </p:spPr>
        <p:txBody>
          <a:bodyPr anchorCtr="0" anchor="b" bIns="60925" lIns="121900" spcFirstLastPara="1" rIns="121900" wrap="square" tIns="60925">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g35c37a6ce52_0_2031"/>
          <p:cNvSpPr txBox="1"/>
          <p:nvPr>
            <p:ph idx="4" type="body"/>
          </p:nvPr>
        </p:nvSpPr>
        <p:spPr>
          <a:xfrm>
            <a:off x="6172200" y="2505075"/>
            <a:ext cx="5183100" cy="36843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89" name="Google Shape;389;g35c37a6ce52_0_2031"/>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0" name="Google Shape;390;g35c37a6ce52_0_2031"/>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1" name="Google Shape;391;g35c37a6ce52_0_2031"/>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2" name="Shape 392"/>
        <p:cNvGrpSpPr/>
        <p:nvPr/>
      </p:nvGrpSpPr>
      <p:grpSpPr>
        <a:xfrm>
          <a:off x="0" y="0"/>
          <a:ext cx="0" cy="0"/>
          <a:chOff x="0" y="0"/>
          <a:chExt cx="0" cy="0"/>
        </a:xfrm>
      </p:grpSpPr>
      <p:sp>
        <p:nvSpPr>
          <p:cNvPr id="393" name="Google Shape;393;g35c37a6ce52_0_2040"/>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4" name="Google Shape;394;g35c37a6ce52_0_2040"/>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5" name="Google Shape;395;g35c37a6ce52_0_2040"/>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6" name="Shape 396"/>
        <p:cNvGrpSpPr/>
        <p:nvPr/>
      </p:nvGrpSpPr>
      <p:grpSpPr>
        <a:xfrm>
          <a:off x="0" y="0"/>
          <a:ext cx="0" cy="0"/>
          <a:chOff x="0" y="0"/>
          <a:chExt cx="0" cy="0"/>
        </a:xfrm>
      </p:grpSpPr>
      <p:sp>
        <p:nvSpPr>
          <p:cNvPr id="397" name="Google Shape;397;g35c37a6ce52_0_2044"/>
          <p:cNvSpPr txBox="1"/>
          <p:nvPr>
            <p:ph type="title"/>
          </p:nvPr>
        </p:nvSpPr>
        <p:spPr>
          <a:xfrm>
            <a:off x="839788" y="457200"/>
            <a:ext cx="3932400" cy="16005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8" name="Google Shape;398;g35c37a6ce52_0_2044"/>
          <p:cNvSpPr txBox="1"/>
          <p:nvPr>
            <p:ph idx="1" type="body"/>
          </p:nvPr>
        </p:nvSpPr>
        <p:spPr>
          <a:xfrm>
            <a:off x="5183188" y="987425"/>
            <a:ext cx="6172500" cy="4873500"/>
          </a:xfrm>
          <a:prstGeom prst="rect">
            <a:avLst/>
          </a:prstGeom>
          <a:noFill/>
          <a:ln>
            <a:noFill/>
          </a:ln>
        </p:spPr>
        <p:txBody>
          <a:bodyPr anchorCtr="0" anchor="t" bIns="60925" lIns="121900" spcFirstLastPara="1" rIns="121900" wrap="square" tIns="60925">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9" name="Google Shape;399;g35c37a6ce52_0_2044"/>
          <p:cNvSpPr txBox="1"/>
          <p:nvPr>
            <p:ph idx="2" type="body"/>
          </p:nvPr>
        </p:nvSpPr>
        <p:spPr>
          <a:xfrm>
            <a:off x="839788" y="2057400"/>
            <a:ext cx="3932400" cy="38115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0" name="Google Shape;400;g35c37a6ce52_0_204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1" name="Google Shape;401;g35c37a6ce52_0_204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2" name="Google Shape;402;g35c37a6ce52_0_204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3" name="Shape 403"/>
        <p:cNvGrpSpPr/>
        <p:nvPr/>
      </p:nvGrpSpPr>
      <p:grpSpPr>
        <a:xfrm>
          <a:off x="0" y="0"/>
          <a:ext cx="0" cy="0"/>
          <a:chOff x="0" y="0"/>
          <a:chExt cx="0" cy="0"/>
        </a:xfrm>
      </p:grpSpPr>
      <p:sp>
        <p:nvSpPr>
          <p:cNvPr id="404" name="Google Shape;404;g35c37a6ce52_0_2051"/>
          <p:cNvSpPr txBox="1"/>
          <p:nvPr>
            <p:ph type="title"/>
          </p:nvPr>
        </p:nvSpPr>
        <p:spPr>
          <a:xfrm>
            <a:off x="839788" y="457200"/>
            <a:ext cx="3932400" cy="1600500"/>
          </a:xfrm>
          <a:prstGeom prst="rect">
            <a:avLst/>
          </a:prstGeom>
          <a:noFill/>
          <a:ln>
            <a:noFill/>
          </a:ln>
        </p:spPr>
        <p:txBody>
          <a:bodyPr anchorCtr="0" anchor="b" bIns="60925" lIns="121900" spcFirstLastPara="1" rIns="121900" wrap="square" tIns="60925">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5" name="Google Shape;405;g35c37a6ce52_0_2051"/>
          <p:cNvSpPr/>
          <p:nvPr>
            <p:ph idx="2" type="pic"/>
          </p:nvPr>
        </p:nvSpPr>
        <p:spPr>
          <a:xfrm>
            <a:off x="5183188" y="987425"/>
            <a:ext cx="6172500" cy="4873500"/>
          </a:xfrm>
          <a:prstGeom prst="rect">
            <a:avLst/>
          </a:prstGeom>
          <a:noFill/>
          <a:ln>
            <a:noFill/>
          </a:ln>
        </p:spPr>
      </p:sp>
      <p:sp>
        <p:nvSpPr>
          <p:cNvPr id="406" name="Google Shape;406;g35c37a6ce52_0_2051"/>
          <p:cNvSpPr txBox="1"/>
          <p:nvPr>
            <p:ph idx="1" type="body"/>
          </p:nvPr>
        </p:nvSpPr>
        <p:spPr>
          <a:xfrm>
            <a:off x="839788" y="2057400"/>
            <a:ext cx="3932400" cy="3811500"/>
          </a:xfrm>
          <a:prstGeom prst="rect">
            <a:avLst/>
          </a:prstGeom>
          <a:noFill/>
          <a:ln>
            <a:noFill/>
          </a:ln>
        </p:spPr>
        <p:txBody>
          <a:bodyPr anchorCtr="0" anchor="t" bIns="60925" lIns="121900" spcFirstLastPara="1" rIns="121900" wrap="square" tIns="60925">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7" name="Google Shape;407;g35c37a6ce52_0_2051"/>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8" name="Google Shape;408;g35c37a6ce52_0_2051"/>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09" name="Google Shape;409;g35c37a6ce52_0_2051"/>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g357c04edeea_0_669"/>
          <p:cNvSpPr txBox="1"/>
          <p:nvPr>
            <p:ph type="title"/>
          </p:nvPr>
        </p:nvSpPr>
        <p:spPr>
          <a:xfrm>
            <a:off x="839787" y="365125"/>
            <a:ext cx="10515600" cy="132570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1A593B"/>
              </a:buClr>
              <a:buSzPts val="1800"/>
              <a:buNone/>
              <a:defRPr/>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42" name="Google Shape;42;g357c04edeea_0_669"/>
          <p:cNvSpPr txBox="1"/>
          <p:nvPr>
            <p:ph idx="1" type="body"/>
          </p:nvPr>
        </p:nvSpPr>
        <p:spPr>
          <a:xfrm>
            <a:off x="839787" y="1681163"/>
            <a:ext cx="5157900" cy="823800"/>
          </a:xfrm>
          <a:prstGeom prst="rect">
            <a:avLst/>
          </a:prstGeom>
          <a:noFill/>
          <a:ln>
            <a:noFill/>
          </a:ln>
        </p:spPr>
        <p:txBody>
          <a:bodyPr anchorCtr="0" anchor="b" bIns="45700" lIns="45700" spcFirstLastPara="1" rIns="45700" wrap="square" tIns="45700">
            <a:normAutofit/>
          </a:bodyPr>
          <a:lstStyle>
            <a:lvl1pPr indent="-228600" lvl="0" marL="457200" algn="l">
              <a:lnSpc>
                <a:spcPct val="90000"/>
              </a:lnSpc>
              <a:spcBef>
                <a:spcPts val="1000"/>
              </a:spcBef>
              <a:spcAft>
                <a:spcPts val="0"/>
              </a:spcAft>
              <a:buClr>
                <a:srgbClr val="260213"/>
              </a:buClr>
              <a:buSzPts val="2400"/>
              <a:buFont typeface="Arial"/>
              <a:buNone/>
              <a:defRPr b="1"/>
            </a:lvl1pPr>
            <a:lvl2pPr indent="-228600" lvl="1" marL="914400" algn="l">
              <a:lnSpc>
                <a:spcPct val="90000"/>
              </a:lnSpc>
              <a:spcBef>
                <a:spcPts val="1000"/>
              </a:spcBef>
              <a:spcAft>
                <a:spcPts val="0"/>
              </a:spcAft>
              <a:buClr>
                <a:srgbClr val="260213"/>
              </a:buClr>
              <a:buSzPts val="2400"/>
              <a:buFont typeface="Arial"/>
              <a:buNone/>
              <a:defRPr b="1"/>
            </a:lvl2pPr>
            <a:lvl3pPr indent="-228600" lvl="2" marL="1371600" algn="l">
              <a:lnSpc>
                <a:spcPct val="90000"/>
              </a:lnSpc>
              <a:spcBef>
                <a:spcPts val="1000"/>
              </a:spcBef>
              <a:spcAft>
                <a:spcPts val="0"/>
              </a:spcAft>
              <a:buClr>
                <a:srgbClr val="260213"/>
              </a:buClr>
              <a:buSzPts val="2400"/>
              <a:buFont typeface="Arial"/>
              <a:buNone/>
              <a:defRPr b="1"/>
            </a:lvl3pPr>
            <a:lvl4pPr indent="-228600" lvl="3" marL="1828800" algn="l">
              <a:lnSpc>
                <a:spcPct val="90000"/>
              </a:lnSpc>
              <a:spcBef>
                <a:spcPts val="1000"/>
              </a:spcBef>
              <a:spcAft>
                <a:spcPts val="0"/>
              </a:spcAft>
              <a:buClr>
                <a:srgbClr val="260213"/>
              </a:buClr>
              <a:buSzPts val="2400"/>
              <a:buFont typeface="Arial"/>
              <a:buNone/>
              <a:defRPr b="1"/>
            </a:lvl4pPr>
            <a:lvl5pPr indent="-228600" lvl="4" marL="2286000" algn="l">
              <a:lnSpc>
                <a:spcPct val="90000"/>
              </a:lnSpc>
              <a:spcBef>
                <a:spcPts val="1000"/>
              </a:spcBef>
              <a:spcAft>
                <a:spcPts val="0"/>
              </a:spcAft>
              <a:buClr>
                <a:srgbClr val="260213"/>
              </a:buClr>
              <a:buSzPts val="2400"/>
              <a:buFont typeface="Arial"/>
              <a:buNone/>
              <a:defRPr b="1"/>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43" name="Google Shape;43;g357c04edeea_0_669"/>
          <p:cNvSpPr txBox="1"/>
          <p:nvPr>
            <p:ph idx="2" type="body"/>
          </p:nvPr>
        </p:nvSpPr>
        <p:spPr>
          <a:xfrm>
            <a:off x="6172200" y="1681163"/>
            <a:ext cx="5183100" cy="823800"/>
          </a:xfrm>
          <a:prstGeom prst="rect">
            <a:avLst/>
          </a:prstGeom>
          <a:noFill/>
          <a:ln>
            <a:noFill/>
          </a:ln>
        </p:spPr>
        <p:txBody>
          <a:bodyPr anchorCtr="0" anchor="b" bIns="45700" lIns="45700" spcFirstLastPara="1" rIns="45700" wrap="square" tIns="45700">
            <a:normAutofit/>
          </a:bodyPr>
          <a:lstStyle>
            <a:lvl1pPr indent="-342900" lvl="0" marL="457200" algn="l">
              <a:lnSpc>
                <a:spcPct val="90000"/>
              </a:lnSpc>
              <a:spcBef>
                <a:spcPts val="1000"/>
              </a:spcBef>
              <a:spcAft>
                <a:spcPts val="0"/>
              </a:spcAft>
              <a:buClr>
                <a:srgbClr val="260213"/>
              </a:buClr>
              <a:buSzPts val="1800"/>
              <a:buChar char="•"/>
              <a:defRPr/>
            </a:lvl1pPr>
            <a:lvl2pPr indent="-342900" lvl="1" marL="914400" algn="l">
              <a:lnSpc>
                <a:spcPct val="90000"/>
              </a:lnSpc>
              <a:spcBef>
                <a:spcPts val="1000"/>
              </a:spcBef>
              <a:spcAft>
                <a:spcPts val="0"/>
              </a:spcAft>
              <a:buClr>
                <a:srgbClr val="260213"/>
              </a:buClr>
              <a:buSzPts val="1800"/>
              <a:buChar char="•"/>
              <a:defRPr/>
            </a:lvl2pPr>
            <a:lvl3pPr indent="-342900" lvl="2" marL="1371600" algn="l">
              <a:lnSpc>
                <a:spcPct val="90000"/>
              </a:lnSpc>
              <a:spcBef>
                <a:spcPts val="1000"/>
              </a:spcBef>
              <a:spcAft>
                <a:spcPts val="0"/>
              </a:spcAft>
              <a:buClr>
                <a:srgbClr val="260213"/>
              </a:buClr>
              <a:buSzPts val="1800"/>
              <a:buChar char="•"/>
              <a:defRPr/>
            </a:lvl3pPr>
            <a:lvl4pPr indent="-342900" lvl="3" marL="1828800" algn="l">
              <a:lnSpc>
                <a:spcPct val="90000"/>
              </a:lnSpc>
              <a:spcBef>
                <a:spcPts val="1000"/>
              </a:spcBef>
              <a:spcAft>
                <a:spcPts val="0"/>
              </a:spcAft>
              <a:buClr>
                <a:srgbClr val="260213"/>
              </a:buClr>
              <a:buSzPts val="1800"/>
              <a:buChar char="•"/>
              <a:defRPr/>
            </a:lvl4pPr>
            <a:lvl5pPr indent="-342900" lvl="4" marL="2286000" algn="l">
              <a:lnSpc>
                <a:spcPct val="90000"/>
              </a:lnSpc>
              <a:spcBef>
                <a:spcPts val="1000"/>
              </a:spcBef>
              <a:spcAft>
                <a:spcPts val="0"/>
              </a:spcAft>
              <a:buClr>
                <a:srgbClr val="260213"/>
              </a:buClr>
              <a:buSzPts val="1800"/>
              <a:buChar char="•"/>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44" name="Google Shape;44;g357c04edeea_0_669"/>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0" name="Shape 410"/>
        <p:cNvGrpSpPr/>
        <p:nvPr/>
      </p:nvGrpSpPr>
      <p:grpSpPr>
        <a:xfrm>
          <a:off x="0" y="0"/>
          <a:ext cx="0" cy="0"/>
          <a:chOff x="0" y="0"/>
          <a:chExt cx="0" cy="0"/>
        </a:xfrm>
      </p:grpSpPr>
      <p:sp>
        <p:nvSpPr>
          <p:cNvPr id="411" name="Google Shape;411;g35c37a6ce52_0_2058"/>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2" name="Google Shape;412;g35c37a6ce52_0_2058"/>
          <p:cNvSpPr txBox="1"/>
          <p:nvPr>
            <p:ph idx="1" type="body"/>
          </p:nvPr>
        </p:nvSpPr>
        <p:spPr>
          <a:xfrm rot="5400000">
            <a:off x="3920400" y="-1256575"/>
            <a:ext cx="4351200" cy="105156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413" name="Google Shape;413;g35c37a6ce52_0_2058"/>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4" name="Google Shape;414;g35c37a6ce52_0_2058"/>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5" name="Google Shape;415;g35c37a6ce52_0_2058"/>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6" name="Shape 416"/>
        <p:cNvGrpSpPr/>
        <p:nvPr/>
      </p:nvGrpSpPr>
      <p:grpSpPr>
        <a:xfrm>
          <a:off x="0" y="0"/>
          <a:ext cx="0" cy="0"/>
          <a:chOff x="0" y="0"/>
          <a:chExt cx="0" cy="0"/>
        </a:xfrm>
      </p:grpSpPr>
      <p:sp>
        <p:nvSpPr>
          <p:cNvPr id="417" name="Google Shape;417;g35c37a6ce52_0_2064"/>
          <p:cNvSpPr txBox="1"/>
          <p:nvPr>
            <p:ph type="title"/>
          </p:nvPr>
        </p:nvSpPr>
        <p:spPr>
          <a:xfrm rot="5400000">
            <a:off x="7133400" y="1956625"/>
            <a:ext cx="5811900" cy="26289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18" name="Google Shape;418;g35c37a6ce52_0_2064"/>
          <p:cNvSpPr txBox="1"/>
          <p:nvPr>
            <p:ph idx="1" type="body"/>
          </p:nvPr>
        </p:nvSpPr>
        <p:spPr>
          <a:xfrm rot="5400000">
            <a:off x="1799400" y="-596075"/>
            <a:ext cx="5811900" cy="77343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419" name="Google Shape;419;g35c37a6ce52_0_206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20" name="Google Shape;420;g35c37a6ce52_0_206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21" name="Google Shape;421;g35c37a6ce52_0_206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host" showMasterSp="0" type="tx">
  <p:cSld name="TITLE_AND_BODY">
    <p:bg>
      <p:bgPr>
        <a:solidFill>
          <a:srgbClr val="FAFAF0"/>
        </a:solidFill>
      </p:bgPr>
    </p:bg>
    <p:spTree>
      <p:nvGrpSpPr>
        <p:cNvPr id="426" name="Shape 426"/>
        <p:cNvGrpSpPr/>
        <p:nvPr/>
      </p:nvGrpSpPr>
      <p:grpSpPr>
        <a:xfrm>
          <a:off x="0" y="0"/>
          <a:ext cx="0" cy="0"/>
          <a:chOff x="0" y="0"/>
          <a:chExt cx="0" cy="0"/>
        </a:xfrm>
      </p:grpSpPr>
      <p:sp>
        <p:nvSpPr>
          <p:cNvPr id="427" name="Google Shape;427;g35c37a6ce52_0_2284"/>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8" name="Shape 428"/>
        <p:cNvGrpSpPr/>
        <p:nvPr/>
      </p:nvGrpSpPr>
      <p:grpSpPr>
        <a:xfrm>
          <a:off x="0" y="0"/>
          <a:ext cx="0" cy="0"/>
          <a:chOff x="0" y="0"/>
          <a:chExt cx="0" cy="0"/>
        </a:xfrm>
      </p:grpSpPr>
      <p:sp>
        <p:nvSpPr>
          <p:cNvPr id="429" name="Google Shape;429;g35c37a6ce52_0_228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430" name="Google Shape;430;g35c37a6ce52_0_228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431" name="Google Shape;431;g35c37a6ce52_0_228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rge-Right-Ghost" showMasterSp="0">
  <p:cSld name="2_Large-Right-Ghost">
    <p:bg>
      <p:bgPr>
        <a:solidFill>
          <a:srgbClr val="8BB335"/>
        </a:solidFill>
      </p:bgPr>
    </p:bg>
    <p:spTree>
      <p:nvGrpSpPr>
        <p:cNvPr id="432" name="Shape 432"/>
        <p:cNvGrpSpPr/>
        <p:nvPr/>
      </p:nvGrpSpPr>
      <p:grpSpPr>
        <a:xfrm>
          <a:off x="0" y="0"/>
          <a:ext cx="0" cy="0"/>
          <a:chOff x="0" y="0"/>
          <a:chExt cx="0" cy="0"/>
        </a:xfrm>
      </p:grpSpPr>
      <p:sp>
        <p:nvSpPr>
          <p:cNvPr id="433" name="Google Shape;433;g35c37a6ce52_0_2290"/>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007434"/>
              </a:buClr>
              <a:buSzPts val="5900"/>
              <a:buFont typeface="Century Gothic"/>
              <a:buNone/>
              <a:defRPr b="1" i="0" sz="59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34" name="Google Shape;434;g35c37a6ce52_0_2290"/>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35" name="Google Shape;435;g35c37a6ce52_0_2290"/>
          <p:cNvSpPr txBox="1"/>
          <p:nvPr>
            <p:ph idx="2" type="body"/>
          </p:nvPr>
        </p:nvSpPr>
        <p:spPr>
          <a:xfrm>
            <a:off x="6096000" y="2426643"/>
            <a:ext cx="50493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Right-Ghost" showMasterSp="0">
  <p:cSld name="1_Large-Right-Ghost">
    <p:bg>
      <p:bgPr>
        <a:solidFill>
          <a:srgbClr val="424648"/>
        </a:solidFill>
      </p:bgPr>
    </p:bg>
    <p:spTree>
      <p:nvGrpSpPr>
        <p:cNvPr id="436" name="Shape 436"/>
        <p:cNvGrpSpPr/>
        <p:nvPr/>
      </p:nvGrpSpPr>
      <p:grpSpPr>
        <a:xfrm>
          <a:off x="0" y="0"/>
          <a:ext cx="0" cy="0"/>
          <a:chOff x="0" y="0"/>
          <a:chExt cx="0" cy="0"/>
        </a:xfrm>
      </p:grpSpPr>
      <p:sp>
        <p:nvSpPr>
          <p:cNvPr id="437" name="Google Shape;437;g35c37a6ce52_0_2294"/>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2B9B3A"/>
              </a:buClr>
              <a:buSzPts val="5900"/>
              <a:buFont typeface="Century Gothic"/>
              <a:buNone/>
              <a:defRPr b="1" i="0" sz="5900">
                <a:solidFill>
                  <a:srgbClr val="2B9B3A"/>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38" name="Google Shape;438;g35c37a6ce52_0_2294"/>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39" name="Google Shape;439;g35c37a6ce52_0_2294"/>
          <p:cNvSpPr txBox="1"/>
          <p:nvPr>
            <p:ph idx="2" type="body"/>
          </p:nvPr>
        </p:nvSpPr>
        <p:spPr>
          <a:xfrm>
            <a:off x="6096000" y="2426643"/>
            <a:ext cx="50493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Basic">
    <p:bg>
      <p:bgPr>
        <a:solidFill>
          <a:schemeClr val="lt1"/>
        </a:solidFill>
      </p:bgPr>
    </p:bg>
    <p:spTree>
      <p:nvGrpSpPr>
        <p:cNvPr id="440" name="Shape 440"/>
        <p:cNvGrpSpPr/>
        <p:nvPr/>
      </p:nvGrpSpPr>
      <p:grpSpPr>
        <a:xfrm>
          <a:off x="0" y="0"/>
          <a:ext cx="0" cy="0"/>
          <a:chOff x="0" y="0"/>
          <a:chExt cx="0" cy="0"/>
        </a:xfrm>
      </p:grpSpPr>
      <p:sp>
        <p:nvSpPr>
          <p:cNvPr id="441" name="Google Shape;441;g35c37a6ce52_0_2298"/>
          <p:cNvSpPr txBox="1"/>
          <p:nvPr>
            <p:ph type="title"/>
          </p:nvPr>
        </p:nvSpPr>
        <p:spPr>
          <a:xfrm>
            <a:off x="838419" y="365125"/>
            <a:ext cx="10515300" cy="1325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8BB335"/>
              </a:buClr>
              <a:buSzPts val="5900"/>
              <a:buFont typeface="Century Gothic"/>
              <a:buNone/>
              <a:defRPr>
                <a:solidFill>
                  <a:srgbClr val="8BB335"/>
                </a:solidFill>
              </a:defRPr>
            </a:lvl1pPr>
            <a:lvl2pPr lvl="1" algn="ctr">
              <a:lnSpc>
                <a:spcPct val="100000"/>
              </a:lnSpc>
              <a:spcBef>
                <a:spcPts val="0"/>
              </a:spcBef>
              <a:spcAft>
                <a:spcPts val="0"/>
              </a:spcAft>
              <a:buClr>
                <a:srgbClr val="FFFFFF"/>
              </a:buClr>
              <a:buSzPts val="1900"/>
              <a:buNone/>
              <a:defRPr/>
            </a:lvl2pPr>
            <a:lvl3pPr lvl="2" algn="ctr">
              <a:lnSpc>
                <a:spcPct val="100000"/>
              </a:lnSpc>
              <a:spcBef>
                <a:spcPts val="0"/>
              </a:spcBef>
              <a:spcAft>
                <a:spcPts val="0"/>
              </a:spcAft>
              <a:buClr>
                <a:srgbClr val="FFFFFF"/>
              </a:buClr>
              <a:buSzPts val="1900"/>
              <a:buNone/>
              <a:defRPr/>
            </a:lvl3pPr>
            <a:lvl4pPr lvl="3" algn="ctr">
              <a:lnSpc>
                <a:spcPct val="100000"/>
              </a:lnSpc>
              <a:spcBef>
                <a:spcPts val="0"/>
              </a:spcBef>
              <a:spcAft>
                <a:spcPts val="0"/>
              </a:spcAft>
              <a:buClr>
                <a:srgbClr val="FFFFFF"/>
              </a:buClr>
              <a:buSzPts val="1900"/>
              <a:buNone/>
              <a:defRPr/>
            </a:lvl4pPr>
            <a:lvl5pPr lvl="4" algn="ctr">
              <a:lnSpc>
                <a:spcPct val="100000"/>
              </a:lnSpc>
              <a:spcBef>
                <a:spcPts val="0"/>
              </a:spcBef>
              <a:spcAft>
                <a:spcPts val="0"/>
              </a:spcAft>
              <a:buClr>
                <a:srgbClr val="FFFFFF"/>
              </a:buClr>
              <a:buSzPts val="1900"/>
              <a:buNone/>
              <a:defRPr/>
            </a:lvl5pPr>
            <a:lvl6pPr lvl="5" algn="ctr">
              <a:lnSpc>
                <a:spcPct val="100000"/>
              </a:lnSpc>
              <a:spcBef>
                <a:spcPts val="0"/>
              </a:spcBef>
              <a:spcAft>
                <a:spcPts val="0"/>
              </a:spcAft>
              <a:buClr>
                <a:srgbClr val="FFFFFF"/>
              </a:buClr>
              <a:buSzPts val="1900"/>
              <a:buNone/>
              <a:defRPr/>
            </a:lvl6pPr>
            <a:lvl7pPr lvl="6" algn="ctr">
              <a:lnSpc>
                <a:spcPct val="100000"/>
              </a:lnSpc>
              <a:spcBef>
                <a:spcPts val="0"/>
              </a:spcBef>
              <a:spcAft>
                <a:spcPts val="0"/>
              </a:spcAft>
              <a:buClr>
                <a:srgbClr val="FFFFFF"/>
              </a:buClr>
              <a:buSzPts val="1900"/>
              <a:buNone/>
              <a:defRPr/>
            </a:lvl7pPr>
            <a:lvl8pPr lvl="7" algn="ctr">
              <a:lnSpc>
                <a:spcPct val="100000"/>
              </a:lnSpc>
              <a:spcBef>
                <a:spcPts val="0"/>
              </a:spcBef>
              <a:spcAft>
                <a:spcPts val="0"/>
              </a:spcAft>
              <a:buClr>
                <a:srgbClr val="FFFFFF"/>
              </a:buClr>
              <a:buSzPts val="1900"/>
              <a:buNone/>
              <a:defRPr/>
            </a:lvl8pPr>
            <a:lvl9pPr lvl="8" algn="ctr">
              <a:lnSpc>
                <a:spcPct val="100000"/>
              </a:lnSpc>
              <a:spcBef>
                <a:spcPts val="0"/>
              </a:spcBef>
              <a:spcAft>
                <a:spcPts val="0"/>
              </a:spcAft>
              <a:buClr>
                <a:srgbClr val="FFFFFF"/>
              </a:buClr>
              <a:buSzPts val="1900"/>
              <a:buNone/>
              <a:defRPr/>
            </a:lvl9pPr>
          </a:lstStyle>
          <a:p/>
        </p:txBody>
      </p:sp>
      <p:sp>
        <p:nvSpPr>
          <p:cNvPr id="442" name="Google Shape;442;g35c37a6ce52_0_2298"/>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443" name="Google Shape;443;g35c37a6ce52_0_2298"/>
          <p:cNvSpPr txBox="1"/>
          <p:nvPr/>
        </p:nvSpPr>
        <p:spPr>
          <a:xfrm>
            <a:off x="838419" y="1497573"/>
            <a:ext cx="4547700" cy="683100"/>
          </a:xfrm>
          <a:prstGeom prst="rect">
            <a:avLst/>
          </a:prstGeom>
          <a:noFill/>
          <a:ln>
            <a:noFill/>
          </a:ln>
        </p:spPr>
        <p:txBody>
          <a:bodyPr anchorCtr="0" anchor="ctr" bIns="71425" lIns="71425" spcFirstLastPara="1" rIns="71425" wrap="square" tIns="71425">
            <a:spAutoFit/>
          </a:bodyPr>
          <a:lstStyle/>
          <a:p>
            <a:pPr indent="0" lvl="0" marL="0" marR="0" rtl="0" algn="l">
              <a:lnSpc>
                <a:spcPct val="100000"/>
              </a:lnSpc>
              <a:spcBef>
                <a:spcPts val="2000"/>
              </a:spcBef>
              <a:spcAft>
                <a:spcPts val="0"/>
              </a:spcAft>
              <a:buClr>
                <a:srgbClr val="211A1A"/>
              </a:buClr>
              <a:buSzPts val="3500"/>
              <a:buFont typeface="Century Gothic"/>
              <a:buNone/>
            </a:pPr>
            <a:r>
              <a:rPr b="1" i="0" lang="en-US" sz="3500" u="none" cap="none" strike="noStrike">
                <a:solidFill>
                  <a:srgbClr val="211A1A"/>
                </a:solidFill>
                <a:latin typeface="Century Gothic"/>
                <a:ea typeface="Century Gothic"/>
                <a:cs typeface="Century Gothic"/>
                <a:sym typeface="Century Gothic"/>
              </a:rPr>
              <a:t>Subheading</a:t>
            </a:r>
            <a:endParaRPr b="0" i="0" sz="1500" u="none" cap="none" strike="noStrike">
              <a:solidFill>
                <a:srgbClr val="000000"/>
              </a:solidFill>
              <a:latin typeface="Arial"/>
              <a:ea typeface="Arial"/>
              <a:cs typeface="Arial"/>
              <a:sym typeface="Arial"/>
            </a:endParaRPr>
          </a:p>
        </p:txBody>
      </p:sp>
      <p:sp>
        <p:nvSpPr>
          <p:cNvPr id="444" name="Google Shape;444;g35c37a6ce52_0_2298"/>
          <p:cNvSpPr txBox="1"/>
          <p:nvPr/>
        </p:nvSpPr>
        <p:spPr>
          <a:xfrm>
            <a:off x="838417" y="2773695"/>
            <a:ext cx="10515300" cy="345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1A1A"/>
              </a:buClr>
              <a:buSzPts val="2400"/>
              <a:buFont typeface="Libre Franklin"/>
              <a:buNone/>
            </a:pPr>
            <a:r>
              <a:rPr b="1" i="0" lang="en-US" sz="2400" u="none" cap="none" strike="noStrike">
                <a:solidFill>
                  <a:srgbClr val="211A1A"/>
                </a:solidFill>
                <a:latin typeface="Libre Franklin"/>
                <a:ea typeface="Libre Franklin"/>
                <a:cs typeface="Libre Franklin"/>
                <a:sym typeface="Libre Franklin"/>
              </a:rPr>
              <a:t>Two before narrow not moment myself dejection Two before narrow not moment myself dejection  myself moment myself dejection assurance Two before narrow not moment myself dejection Two before narrow not moment myself dejection  myself moment myself dejection assurance Two before narrow not moment myself dejection Two before narrow not moment myself dejection  myself moment myself dejection assurance Two before narrow not moment myself dejection Two before narrow not</a:t>
            </a:r>
            <a:endParaRPr b="1" i="0" sz="1700" u="none" cap="none" strike="noStrike">
              <a:solidFill>
                <a:srgbClr val="211A1A"/>
              </a:solidFill>
              <a:latin typeface="Century Gothic"/>
              <a:ea typeface="Century Gothic"/>
              <a:cs typeface="Century Gothic"/>
              <a:sym typeface="Century Gothic"/>
            </a:endParaRPr>
          </a:p>
          <a:p>
            <a:pPr indent="0" lvl="0" marL="0" marR="0" rtl="0" algn="l">
              <a:lnSpc>
                <a:spcPct val="100000"/>
              </a:lnSpc>
              <a:spcBef>
                <a:spcPts val="1100"/>
              </a:spcBef>
              <a:spcAft>
                <a:spcPts val="0"/>
              </a:spcAft>
              <a:buClr>
                <a:srgbClr val="211A1A"/>
              </a:buClr>
              <a:buSzPts val="1700"/>
              <a:buFont typeface="Century Gothic"/>
              <a:buNone/>
            </a:pPr>
            <a:r>
              <a:t/>
            </a:r>
            <a:endParaRPr b="1" i="0" sz="1700" u="none" cap="none" strike="noStrike">
              <a:solidFill>
                <a:srgbClr val="211A1A"/>
              </a:solidFill>
              <a:latin typeface="Century Gothic"/>
              <a:ea typeface="Century Gothic"/>
              <a:cs typeface="Century Gothic"/>
              <a:sym typeface="Century Gothic"/>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Wasabi" showMasterSp="0">
  <p:cSld name="Image-Right-Wasabi">
    <p:bg>
      <p:bgPr>
        <a:solidFill>
          <a:srgbClr val="8BB335"/>
        </a:solidFill>
      </p:bgPr>
    </p:bg>
    <p:spTree>
      <p:nvGrpSpPr>
        <p:cNvPr id="445" name="Shape 445"/>
        <p:cNvGrpSpPr/>
        <p:nvPr/>
      </p:nvGrpSpPr>
      <p:grpSpPr>
        <a:xfrm>
          <a:off x="0" y="0"/>
          <a:ext cx="0" cy="0"/>
          <a:chOff x="0" y="0"/>
          <a:chExt cx="0" cy="0"/>
        </a:xfrm>
      </p:grpSpPr>
      <p:sp>
        <p:nvSpPr>
          <p:cNvPr id="446" name="Google Shape;446;g35c37a6ce52_0_2303"/>
          <p:cNvSpPr/>
          <p:nvPr>
            <p:ph idx="2" type="pic"/>
          </p:nvPr>
        </p:nvSpPr>
        <p:spPr>
          <a:xfrm>
            <a:off x="6858359" y="1374775"/>
            <a:ext cx="4107300" cy="4108500"/>
          </a:xfrm>
          <a:prstGeom prst="rect">
            <a:avLst/>
          </a:prstGeom>
          <a:noFill/>
          <a:ln>
            <a:noFill/>
          </a:ln>
        </p:spPr>
      </p:sp>
      <p:sp>
        <p:nvSpPr>
          <p:cNvPr id="447" name="Google Shape;447;g35c37a6ce52_0_2303"/>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FAFAF2"/>
              </a:buClr>
              <a:buSzPts val="5900"/>
              <a:buFont typeface="Century Gothic"/>
              <a:buNone/>
              <a:defRPr b="1" i="0" sz="5900">
                <a:solidFill>
                  <a:srgbClr val="FAFAF2"/>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48" name="Google Shape;448;g35c37a6ce52_0_2303"/>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49" name="Google Shape;449;g35c37a6ce52_0_2303"/>
          <p:cNvSpPr txBox="1"/>
          <p:nvPr>
            <p:ph idx="3" type="body"/>
          </p:nvPr>
        </p:nvSpPr>
        <p:spPr>
          <a:xfrm>
            <a:off x="1212849" y="2914323"/>
            <a:ext cx="47181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hadow" showMasterSp="0">
  <p:cSld name="Image-Right-Shadow">
    <p:bg>
      <p:bgPr>
        <a:solidFill>
          <a:srgbClr val="424648"/>
        </a:solidFill>
      </p:bgPr>
    </p:bg>
    <p:spTree>
      <p:nvGrpSpPr>
        <p:cNvPr id="450" name="Shape 450"/>
        <p:cNvGrpSpPr/>
        <p:nvPr/>
      </p:nvGrpSpPr>
      <p:grpSpPr>
        <a:xfrm>
          <a:off x="0" y="0"/>
          <a:ext cx="0" cy="0"/>
          <a:chOff x="0" y="0"/>
          <a:chExt cx="0" cy="0"/>
        </a:xfrm>
      </p:grpSpPr>
      <p:sp>
        <p:nvSpPr>
          <p:cNvPr id="451" name="Google Shape;451;g35c37a6ce52_0_2308"/>
          <p:cNvSpPr/>
          <p:nvPr>
            <p:ph idx="2" type="pic"/>
          </p:nvPr>
        </p:nvSpPr>
        <p:spPr>
          <a:xfrm>
            <a:off x="6858359" y="1374775"/>
            <a:ext cx="4107300" cy="4108500"/>
          </a:xfrm>
          <a:prstGeom prst="rect">
            <a:avLst/>
          </a:prstGeom>
          <a:noFill/>
          <a:ln>
            <a:noFill/>
          </a:ln>
        </p:spPr>
      </p:sp>
      <p:sp>
        <p:nvSpPr>
          <p:cNvPr id="452" name="Google Shape;452;g35c37a6ce52_0_2308"/>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8BB335"/>
              </a:buClr>
              <a:buSzPts val="5900"/>
              <a:buFont typeface="Century Gothic"/>
              <a:buNone/>
              <a:defRPr b="1" i="0" sz="5900">
                <a:solidFill>
                  <a:srgbClr val="8BB335"/>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53" name="Google Shape;453;g35c37a6ce52_0_2308"/>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54" name="Google Shape;454;g35c37a6ce52_0_2308"/>
          <p:cNvSpPr txBox="1"/>
          <p:nvPr>
            <p:ph idx="3" type="body"/>
          </p:nvPr>
        </p:nvSpPr>
        <p:spPr>
          <a:xfrm>
            <a:off x="1225191" y="2900776"/>
            <a:ext cx="47055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2400"/>
              <a:buFont typeface="Libre Franklin"/>
              <a:buNone/>
              <a:defRPr sz="2400">
                <a:solidFill>
                  <a:schemeClr val="lt1"/>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moke" showMasterSp="0">
  <p:cSld name="Image-Right-Smoke">
    <p:bg>
      <p:bgPr>
        <a:solidFill>
          <a:srgbClr val="EBEBEB"/>
        </a:solidFill>
      </p:bgPr>
    </p:bg>
    <p:spTree>
      <p:nvGrpSpPr>
        <p:cNvPr id="455" name="Shape 455"/>
        <p:cNvGrpSpPr/>
        <p:nvPr/>
      </p:nvGrpSpPr>
      <p:grpSpPr>
        <a:xfrm>
          <a:off x="0" y="0"/>
          <a:ext cx="0" cy="0"/>
          <a:chOff x="0" y="0"/>
          <a:chExt cx="0" cy="0"/>
        </a:xfrm>
      </p:grpSpPr>
      <p:sp>
        <p:nvSpPr>
          <p:cNvPr id="456" name="Google Shape;456;g35c37a6ce52_0_2313"/>
          <p:cNvSpPr/>
          <p:nvPr>
            <p:ph idx="2" type="pic"/>
          </p:nvPr>
        </p:nvSpPr>
        <p:spPr>
          <a:xfrm>
            <a:off x="6858359" y="1374775"/>
            <a:ext cx="4107300" cy="4108500"/>
          </a:xfrm>
          <a:prstGeom prst="rect">
            <a:avLst/>
          </a:prstGeom>
          <a:noFill/>
          <a:ln>
            <a:noFill/>
          </a:ln>
        </p:spPr>
      </p:sp>
      <p:sp>
        <p:nvSpPr>
          <p:cNvPr id="457" name="Google Shape;457;g35c37a6ce52_0_2313"/>
          <p:cNvSpPr txBox="1"/>
          <p:nvPr>
            <p:ph idx="1" type="body"/>
          </p:nvPr>
        </p:nvSpPr>
        <p:spPr>
          <a:xfrm>
            <a:off x="1212849" y="1656259"/>
            <a:ext cx="4718100" cy="803100"/>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Clr>
                <a:srgbClr val="424242"/>
              </a:buClr>
              <a:buSzPts val="5900"/>
              <a:buFont typeface="Century Gothic"/>
              <a:buNone/>
              <a:defRPr b="1" i="0" sz="5900">
                <a:solidFill>
                  <a:srgbClr val="424242"/>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58" name="Google Shape;458;g35c37a6ce52_0_2313"/>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59" name="Google Shape;459;g35c37a6ce52_0_2313"/>
          <p:cNvSpPr txBox="1"/>
          <p:nvPr>
            <p:ph idx="3" type="body"/>
          </p:nvPr>
        </p:nvSpPr>
        <p:spPr>
          <a:xfrm>
            <a:off x="1212849" y="2900776"/>
            <a:ext cx="4718100" cy="2004900"/>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rgbClr val="424648"/>
              </a:buClr>
              <a:buSzPts val="2400"/>
              <a:buFont typeface="Libre Franklin"/>
              <a:buNone/>
              <a:defRPr sz="2400">
                <a:solidFill>
                  <a:srgbClr val="424648"/>
                </a:solidFill>
                <a:latin typeface="Libre Franklin"/>
                <a:ea typeface="Libre Franklin"/>
                <a:cs typeface="Libre Franklin"/>
                <a:sym typeface="Libre Franklin"/>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5" name="Shape 45"/>
        <p:cNvGrpSpPr/>
        <p:nvPr/>
      </p:nvGrpSpPr>
      <p:grpSpPr>
        <a:xfrm>
          <a:off x="0" y="0"/>
          <a:ext cx="0" cy="0"/>
          <a:chOff x="0" y="0"/>
          <a:chExt cx="0" cy="0"/>
        </a:xfrm>
      </p:grpSpPr>
      <p:sp>
        <p:nvSpPr>
          <p:cNvPr id="46" name="Google Shape;46;g357c04edeea_0_674"/>
          <p:cNvSpPr txBox="1"/>
          <p:nvPr>
            <p:ph type="title"/>
          </p:nvPr>
        </p:nvSpPr>
        <p:spPr>
          <a:xfrm>
            <a:off x="839787" y="457200"/>
            <a:ext cx="3932100" cy="160020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1A593B"/>
              </a:buClr>
              <a:buSzPts val="3200"/>
              <a:buFont typeface="Times New Roman"/>
              <a:buNone/>
              <a:defRPr sz="3200"/>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47" name="Google Shape;47;g357c04edeea_0_674"/>
          <p:cNvSpPr txBox="1"/>
          <p:nvPr>
            <p:ph idx="1" type="body"/>
          </p:nvPr>
        </p:nvSpPr>
        <p:spPr>
          <a:xfrm>
            <a:off x="5183187" y="987425"/>
            <a:ext cx="6172200" cy="4873500"/>
          </a:xfrm>
          <a:prstGeom prst="rect">
            <a:avLst/>
          </a:prstGeom>
          <a:noFill/>
          <a:ln>
            <a:noFill/>
          </a:ln>
        </p:spPr>
        <p:txBody>
          <a:bodyPr anchorCtr="0" anchor="t" bIns="45700" lIns="45700" spcFirstLastPara="1" rIns="45700" wrap="square" tIns="45700">
            <a:normAutofit/>
          </a:bodyPr>
          <a:lstStyle>
            <a:lvl1pPr indent="-431800" lvl="0" marL="457200" algn="l">
              <a:lnSpc>
                <a:spcPct val="90000"/>
              </a:lnSpc>
              <a:spcBef>
                <a:spcPts val="1000"/>
              </a:spcBef>
              <a:spcAft>
                <a:spcPts val="0"/>
              </a:spcAft>
              <a:buClr>
                <a:srgbClr val="260213"/>
              </a:buClr>
              <a:buSzPts val="3200"/>
              <a:buChar char="•"/>
              <a:defRPr sz="3200"/>
            </a:lvl1pPr>
            <a:lvl2pPr indent="-431800" lvl="1" marL="914400" algn="l">
              <a:lnSpc>
                <a:spcPct val="90000"/>
              </a:lnSpc>
              <a:spcBef>
                <a:spcPts val="1000"/>
              </a:spcBef>
              <a:spcAft>
                <a:spcPts val="0"/>
              </a:spcAft>
              <a:buClr>
                <a:srgbClr val="260213"/>
              </a:buClr>
              <a:buSzPts val="3200"/>
              <a:buChar char="•"/>
              <a:defRPr sz="3200"/>
            </a:lvl2pPr>
            <a:lvl3pPr indent="-431800" lvl="2" marL="1371600" algn="l">
              <a:lnSpc>
                <a:spcPct val="90000"/>
              </a:lnSpc>
              <a:spcBef>
                <a:spcPts val="1000"/>
              </a:spcBef>
              <a:spcAft>
                <a:spcPts val="0"/>
              </a:spcAft>
              <a:buClr>
                <a:srgbClr val="260213"/>
              </a:buClr>
              <a:buSzPts val="3200"/>
              <a:buChar char="•"/>
              <a:defRPr sz="3200"/>
            </a:lvl3pPr>
            <a:lvl4pPr indent="-431800" lvl="3" marL="1828800" algn="l">
              <a:lnSpc>
                <a:spcPct val="90000"/>
              </a:lnSpc>
              <a:spcBef>
                <a:spcPts val="1000"/>
              </a:spcBef>
              <a:spcAft>
                <a:spcPts val="0"/>
              </a:spcAft>
              <a:buClr>
                <a:srgbClr val="260213"/>
              </a:buClr>
              <a:buSzPts val="3200"/>
              <a:buChar char="•"/>
              <a:defRPr sz="3200"/>
            </a:lvl4pPr>
            <a:lvl5pPr indent="-431800" lvl="4" marL="2286000" algn="l">
              <a:lnSpc>
                <a:spcPct val="90000"/>
              </a:lnSpc>
              <a:spcBef>
                <a:spcPts val="1000"/>
              </a:spcBef>
              <a:spcAft>
                <a:spcPts val="0"/>
              </a:spcAft>
              <a:buClr>
                <a:srgbClr val="260213"/>
              </a:buClr>
              <a:buSzPts val="3200"/>
              <a:buChar char="•"/>
              <a:defRPr sz="3200"/>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48" name="Google Shape;48;g357c04edeea_0_674"/>
          <p:cNvSpPr txBox="1"/>
          <p:nvPr>
            <p:ph idx="2" type="body"/>
          </p:nvPr>
        </p:nvSpPr>
        <p:spPr>
          <a:xfrm>
            <a:off x="839787" y="2057400"/>
            <a:ext cx="3932100" cy="38115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000"/>
              </a:spcBef>
              <a:spcAft>
                <a:spcPts val="0"/>
              </a:spcAft>
              <a:buClr>
                <a:srgbClr val="260213"/>
              </a:buClr>
              <a:buSzPts val="1800"/>
              <a:buChar char="•"/>
              <a:defRPr/>
            </a:lvl1pPr>
            <a:lvl2pPr indent="-342900" lvl="1" marL="914400" algn="l">
              <a:lnSpc>
                <a:spcPct val="90000"/>
              </a:lnSpc>
              <a:spcBef>
                <a:spcPts val="1000"/>
              </a:spcBef>
              <a:spcAft>
                <a:spcPts val="0"/>
              </a:spcAft>
              <a:buClr>
                <a:srgbClr val="260213"/>
              </a:buClr>
              <a:buSzPts val="1800"/>
              <a:buChar char="•"/>
              <a:defRPr/>
            </a:lvl2pPr>
            <a:lvl3pPr indent="-342900" lvl="2" marL="1371600" algn="l">
              <a:lnSpc>
                <a:spcPct val="90000"/>
              </a:lnSpc>
              <a:spcBef>
                <a:spcPts val="1000"/>
              </a:spcBef>
              <a:spcAft>
                <a:spcPts val="0"/>
              </a:spcAft>
              <a:buClr>
                <a:srgbClr val="260213"/>
              </a:buClr>
              <a:buSzPts val="1800"/>
              <a:buChar char="•"/>
              <a:defRPr/>
            </a:lvl3pPr>
            <a:lvl4pPr indent="-342900" lvl="3" marL="1828800" algn="l">
              <a:lnSpc>
                <a:spcPct val="90000"/>
              </a:lnSpc>
              <a:spcBef>
                <a:spcPts val="1000"/>
              </a:spcBef>
              <a:spcAft>
                <a:spcPts val="0"/>
              </a:spcAft>
              <a:buClr>
                <a:srgbClr val="260213"/>
              </a:buClr>
              <a:buSzPts val="1800"/>
              <a:buChar char="•"/>
              <a:defRPr/>
            </a:lvl4pPr>
            <a:lvl5pPr indent="-342900" lvl="4" marL="2286000" algn="l">
              <a:lnSpc>
                <a:spcPct val="90000"/>
              </a:lnSpc>
              <a:spcBef>
                <a:spcPts val="1000"/>
              </a:spcBef>
              <a:spcAft>
                <a:spcPts val="0"/>
              </a:spcAft>
              <a:buClr>
                <a:srgbClr val="260213"/>
              </a:buClr>
              <a:buSzPts val="1800"/>
              <a:buChar char="•"/>
              <a:defRPr/>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49" name="Google Shape;49;g357c04edeea_0_674"/>
          <p:cNvSpPr txBox="1"/>
          <p:nvPr>
            <p:ph idx="12" type="sldNum"/>
          </p:nvPr>
        </p:nvSpPr>
        <p:spPr>
          <a:xfrm>
            <a:off x="11413197" y="6401607"/>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Wasabi">
  <p:cSld name="Quote-Wasabi">
    <p:spTree>
      <p:nvGrpSpPr>
        <p:cNvPr id="460" name="Shape 460"/>
        <p:cNvGrpSpPr/>
        <p:nvPr/>
      </p:nvGrpSpPr>
      <p:grpSpPr>
        <a:xfrm>
          <a:off x="0" y="0"/>
          <a:ext cx="0" cy="0"/>
          <a:chOff x="0" y="0"/>
          <a:chExt cx="0" cy="0"/>
        </a:xfrm>
      </p:grpSpPr>
      <p:sp>
        <p:nvSpPr>
          <p:cNvPr id="461" name="Google Shape;461;g35c37a6ce52_0_2318"/>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hadow" showMasterSp="0">
  <p:cSld name="Quote-Shadow">
    <p:bg>
      <p:bgPr>
        <a:solidFill>
          <a:srgbClr val="212121"/>
        </a:solidFill>
      </p:bgPr>
    </p:bg>
    <p:spTree>
      <p:nvGrpSpPr>
        <p:cNvPr id="462" name="Shape 462"/>
        <p:cNvGrpSpPr/>
        <p:nvPr/>
      </p:nvGrpSpPr>
      <p:grpSpPr>
        <a:xfrm>
          <a:off x="0" y="0"/>
          <a:ext cx="0" cy="0"/>
          <a:chOff x="0" y="0"/>
          <a:chExt cx="0" cy="0"/>
        </a:xfrm>
      </p:grpSpPr>
      <p:sp>
        <p:nvSpPr>
          <p:cNvPr id="463" name="Google Shape;463;g35c37a6ce52_0_2320"/>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moke" showMasterSp="0">
  <p:cSld name="Quote-Smoke">
    <p:bg>
      <p:bgPr>
        <a:solidFill>
          <a:srgbClr val="EBEBEB"/>
        </a:solidFill>
      </p:bgPr>
    </p:bg>
    <p:spTree>
      <p:nvGrpSpPr>
        <p:cNvPr id="464" name="Shape 464"/>
        <p:cNvGrpSpPr/>
        <p:nvPr/>
      </p:nvGrpSpPr>
      <p:grpSpPr>
        <a:xfrm>
          <a:off x="0" y="0"/>
          <a:ext cx="0" cy="0"/>
          <a:chOff x="0" y="0"/>
          <a:chExt cx="0" cy="0"/>
        </a:xfrm>
      </p:grpSpPr>
      <p:sp>
        <p:nvSpPr>
          <p:cNvPr id="465" name="Google Shape;465;g35c37a6ce52_0_2322"/>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Wasabi" showMasterSp="0">
  <p:cSld name="Image-Right-Wasabi 2">
    <p:bg>
      <p:bgPr>
        <a:solidFill>
          <a:srgbClr val="8BB335"/>
        </a:solidFill>
      </p:bgPr>
    </p:bg>
    <p:spTree>
      <p:nvGrpSpPr>
        <p:cNvPr id="466" name="Shape 466"/>
        <p:cNvGrpSpPr/>
        <p:nvPr/>
      </p:nvGrpSpPr>
      <p:grpSpPr>
        <a:xfrm>
          <a:off x="0" y="0"/>
          <a:ext cx="0" cy="0"/>
          <a:chOff x="0" y="0"/>
          <a:chExt cx="0" cy="0"/>
        </a:xfrm>
      </p:grpSpPr>
      <p:sp>
        <p:nvSpPr>
          <p:cNvPr id="467" name="Google Shape;467;g35c37a6ce52_0_2324"/>
          <p:cNvSpPr/>
          <p:nvPr>
            <p:ph idx="2" type="pic"/>
          </p:nvPr>
        </p:nvSpPr>
        <p:spPr>
          <a:xfrm>
            <a:off x="6846788" y="0"/>
            <a:ext cx="5346900" cy="6858000"/>
          </a:xfrm>
          <a:prstGeom prst="rect">
            <a:avLst/>
          </a:prstGeom>
          <a:noFill/>
          <a:ln>
            <a:noFill/>
          </a:ln>
        </p:spPr>
      </p:sp>
      <p:sp>
        <p:nvSpPr>
          <p:cNvPr id="468" name="Google Shape;468;g35c37a6ce52_0_2324"/>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69" name="Google Shape;469;g35c37a6ce52_0_2324"/>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007434"/>
              </a:buClr>
              <a:buSzPts val="5900"/>
              <a:buFont typeface="Century Gothic"/>
              <a:buNone/>
              <a:defRPr b="1" i="0" sz="5900">
                <a:solidFill>
                  <a:srgbClr val="007434"/>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Right-Shadow" showMasterSp="0">
  <p:cSld name="Image-Right-Shadow 2">
    <p:bg>
      <p:bgPr>
        <a:solidFill>
          <a:srgbClr val="424648"/>
        </a:solidFill>
      </p:bgPr>
    </p:bg>
    <p:spTree>
      <p:nvGrpSpPr>
        <p:cNvPr id="470" name="Shape 470"/>
        <p:cNvGrpSpPr/>
        <p:nvPr/>
      </p:nvGrpSpPr>
      <p:grpSpPr>
        <a:xfrm>
          <a:off x="0" y="0"/>
          <a:ext cx="0" cy="0"/>
          <a:chOff x="0" y="0"/>
          <a:chExt cx="0" cy="0"/>
        </a:xfrm>
      </p:grpSpPr>
      <p:sp>
        <p:nvSpPr>
          <p:cNvPr id="471" name="Google Shape;471;g35c37a6ce52_0_2328"/>
          <p:cNvSpPr/>
          <p:nvPr>
            <p:ph idx="2" type="pic"/>
          </p:nvPr>
        </p:nvSpPr>
        <p:spPr>
          <a:xfrm>
            <a:off x="6846788" y="0"/>
            <a:ext cx="5346900" cy="6858000"/>
          </a:xfrm>
          <a:prstGeom prst="rect">
            <a:avLst/>
          </a:prstGeom>
          <a:noFill/>
          <a:ln>
            <a:noFill/>
          </a:ln>
        </p:spPr>
      </p:sp>
      <p:sp>
        <p:nvSpPr>
          <p:cNvPr id="472" name="Google Shape;472;g35c37a6ce52_0_2328"/>
          <p:cNvSpPr txBox="1"/>
          <p:nvPr>
            <p:ph idx="1" type="body"/>
          </p:nvPr>
        </p:nvSpPr>
        <p:spPr>
          <a:xfrm>
            <a:off x="1574800" y="2224055"/>
            <a:ext cx="4342500" cy="2409900"/>
          </a:xfrm>
          <a:prstGeom prst="rect">
            <a:avLst/>
          </a:prstGeom>
          <a:noFill/>
          <a:ln>
            <a:noFill/>
          </a:ln>
        </p:spPr>
        <p:txBody>
          <a:bodyPr anchorCtr="0" anchor="ctr" bIns="0" lIns="0" spcFirstLastPara="1" rIns="0" wrap="square" tIns="0">
            <a:spAutoFit/>
          </a:bodyPr>
          <a:lstStyle>
            <a:lvl1pPr indent="-228600" lvl="0" marL="457200" algn="l">
              <a:lnSpc>
                <a:spcPct val="90000"/>
              </a:lnSpc>
              <a:spcBef>
                <a:spcPts val="0"/>
              </a:spcBef>
              <a:spcAft>
                <a:spcPts val="0"/>
              </a:spcAft>
              <a:buClr>
                <a:srgbClr val="8BB335"/>
              </a:buClr>
              <a:buSzPts val="5900"/>
              <a:buFont typeface="Century Gothic"/>
              <a:buNone/>
              <a:defRPr b="1" i="0" sz="5900">
                <a:solidFill>
                  <a:srgbClr val="8BB335"/>
                </a:solidFill>
                <a:latin typeface="Century Gothic"/>
                <a:ea typeface="Century Gothic"/>
                <a:cs typeface="Century Gothic"/>
                <a:sym typeface="Century Gothic"/>
              </a:defRPr>
            </a:lvl1pPr>
            <a:lvl2pPr indent="-228600" lvl="1" marL="914400" algn="ctr">
              <a:lnSpc>
                <a:spcPct val="100000"/>
              </a:lnSpc>
              <a:spcBef>
                <a:spcPts val="0"/>
              </a:spcBef>
              <a:spcAft>
                <a:spcPts val="0"/>
              </a:spcAft>
              <a:buClr>
                <a:srgbClr val="FFFFFF"/>
              </a:buClr>
              <a:buSzPts val="1900"/>
              <a:buNone/>
              <a:defRPr/>
            </a:lvl2pPr>
            <a:lvl3pPr indent="-228600" lvl="2" marL="1371600" algn="ctr">
              <a:lnSpc>
                <a:spcPct val="100000"/>
              </a:lnSpc>
              <a:spcBef>
                <a:spcPts val="0"/>
              </a:spcBef>
              <a:spcAft>
                <a:spcPts val="0"/>
              </a:spcAft>
              <a:buClr>
                <a:srgbClr val="FFFFFF"/>
              </a:buClr>
              <a:buSzPts val="1900"/>
              <a:buNone/>
              <a:defRPr/>
            </a:lvl3pPr>
            <a:lvl4pPr indent="-228600" lvl="3" marL="1828800" algn="ctr">
              <a:lnSpc>
                <a:spcPct val="100000"/>
              </a:lnSpc>
              <a:spcBef>
                <a:spcPts val="0"/>
              </a:spcBef>
              <a:spcAft>
                <a:spcPts val="0"/>
              </a:spcAft>
              <a:buClr>
                <a:srgbClr val="FFFFFF"/>
              </a:buClr>
              <a:buSzPts val="1900"/>
              <a:buNone/>
              <a:defRPr/>
            </a:lvl4pPr>
            <a:lvl5pPr indent="-228600" lvl="4" marL="2286000" algn="ctr">
              <a:lnSpc>
                <a:spcPct val="100000"/>
              </a:lnSpc>
              <a:spcBef>
                <a:spcPts val="0"/>
              </a:spcBef>
              <a:spcAft>
                <a:spcPts val="0"/>
              </a:spcAft>
              <a:buClr>
                <a:srgbClr val="FFFFFF"/>
              </a:buClr>
              <a:buSzPts val="1900"/>
              <a:buNone/>
              <a:defRPr/>
            </a:lvl5pPr>
            <a:lvl6pPr indent="-228600" lvl="5" marL="2743200" algn="ctr">
              <a:lnSpc>
                <a:spcPct val="100000"/>
              </a:lnSpc>
              <a:spcBef>
                <a:spcPts val="0"/>
              </a:spcBef>
              <a:spcAft>
                <a:spcPts val="0"/>
              </a:spcAft>
              <a:buClr>
                <a:srgbClr val="FFFFFF"/>
              </a:buClr>
              <a:buSzPts val="1900"/>
              <a:buNone/>
              <a:defRPr/>
            </a:lvl6pPr>
            <a:lvl7pPr indent="-228600" lvl="6" marL="3200400" algn="ctr">
              <a:lnSpc>
                <a:spcPct val="100000"/>
              </a:lnSpc>
              <a:spcBef>
                <a:spcPts val="0"/>
              </a:spcBef>
              <a:spcAft>
                <a:spcPts val="0"/>
              </a:spcAft>
              <a:buClr>
                <a:srgbClr val="FFFFFF"/>
              </a:buClr>
              <a:buSzPts val="1900"/>
              <a:buNone/>
              <a:defRPr/>
            </a:lvl7pPr>
            <a:lvl8pPr indent="-228600" lvl="7" marL="3657600" algn="ctr">
              <a:lnSpc>
                <a:spcPct val="100000"/>
              </a:lnSpc>
              <a:spcBef>
                <a:spcPts val="0"/>
              </a:spcBef>
              <a:spcAft>
                <a:spcPts val="0"/>
              </a:spcAft>
              <a:buClr>
                <a:srgbClr val="FFFFFF"/>
              </a:buClr>
              <a:buSzPts val="1900"/>
              <a:buNone/>
              <a:defRPr/>
            </a:lvl8pPr>
            <a:lvl9pPr indent="-228600" lvl="8" marL="4114800" algn="ctr">
              <a:lnSpc>
                <a:spcPct val="100000"/>
              </a:lnSpc>
              <a:spcBef>
                <a:spcPts val="0"/>
              </a:spcBef>
              <a:spcAft>
                <a:spcPts val="0"/>
              </a:spcAft>
              <a:buClr>
                <a:srgbClr val="FFFFFF"/>
              </a:buClr>
              <a:buSzPts val="1900"/>
              <a:buNone/>
              <a:defRPr/>
            </a:lvl9pPr>
          </a:lstStyle>
          <a:p/>
        </p:txBody>
      </p:sp>
      <p:sp>
        <p:nvSpPr>
          <p:cNvPr id="473" name="Google Shape;473;g35c37a6ce52_0_2328"/>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Wasabi" showMasterSp="0">
  <p:cSld name="Blank-Wasabi">
    <p:bg>
      <p:bgPr>
        <a:solidFill>
          <a:srgbClr val="007434"/>
        </a:solidFill>
      </p:bgPr>
    </p:bg>
    <p:spTree>
      <p:nvGrpSpPr>
        <p:cNvPr id="474" name="Shape 474"/>
        <p:cNvGrpSpPr/>
        <p:nvPr/>
      </p:nvGrpSpPr>
      <p:grpSpPr>
        <a:xfrm>
          <a:off x="0" y="0"/>
          <a:ext cx="0" cy="0"/>
          <a:chOff x="0" y="0"/>
          <a:chExt cx="0" cy="0"/>
        </a:xfrm>
      </p:grpSpPr>
      <p:sp>
        <p:nvSpPr>
          <p:cNvPr id="475" name="Google Shape;475;g35c37a6ce52_0_2332"/>
          <p:cNvSpPr txBox="1"/>
          <p:nvPr>
            <p:ph idx="12" type="sldNum"/>
          </p:nvPr>
        </p:nvSpPr>
        <p:spPr>
          <a:xfrm>
            <a:off x="5711525" y="6509743"/>
            <a:ext cx="380100" cy="310500"/>
          </a:xfrm>
          <a:prstGeom prst="rect">
            <a:avLst/>
          </a:prstGeom>
          <a:noFill/>
          <a:ln>
            <a:noFill/>
          </a:ln>
        </p:spPr>
        <p:txBody>
          <a:bodyPr anchorCtr="0" anchor="t" bIns="71425" lIns="71425" spcFirstLastPara="1" rIns="71425" wrap="square" tIns="71425">
            <a:spAutoFit/>
          </a:bodyPr>
          <a:lstStyle>
            <a:lvl1pPr indent="0" lvl="0"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1pPr>
            <a:lvl2pPr indent="0" lvl="1"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2pPr>
            <a:lvl3pPr indent="0" lvl="2"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3pPr>
            <a:lvl4pPr indent="0" lvl="3"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4pPr>
            <a:lvl5pPr indent="0" lvl="4"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5pPr>
            <a:lvl6pPr indent="0" lvl="5"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6pPr>
            <a:lvl7pPr indent="0" lvl="6"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7pPr>
            <a:lvl8pPr indent="0" lvl="7"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8pPr>
            <a:lvl9pPr indent="0" lvl="8" marL="0" marR="0" algn="r">
              <a:lnSpc>
                <a:spcPct val="90000"/>
              </a:lnSpc>
              <a:spcBef>
                <a:spcPts val="0"/>
              </a:spcBef>
              <a:spcAft>
                <a:spcPts val="0"/>
              </a:spcAft>
              <a:buClr>
                <a:srgbClr val="A9A9A9"/>
              </a:buClr>
              <a:buSzPts val="1200"/>
              <a:buFont typeface="Montserrat Black"/>
              <a:buNone/>
              <a:defRPr b="0" baseline="30000" i="0" sz="1200" u="none" cap="none" strike="noStrike">
                <a:solidFill>
                  <a:srgbClr val="A9A9A9"/>
                </a:solidFill>
                <a:latin typeface="Montserrat Black"/>
                <a:ea typeface="Montserrat Black"/>
                <a:cs typeface="Montserrat Black"/>
                <a:sym typeface="Montserrat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02" showMasterSp="0">
  <p:cSld name="Cover-02">
    <p:bg>
      <p:bgPr>
        <a:solidFill>
          <a:srgbClr val="2B9B3A"/>
        </a:solidFill>
      </p:bgPr>
    </p:bg>
    <p:spTree>
      <p:nvGrpSpPr>
        <p:cNvPr id="476" name="Shape 476"/>
        <p:cNvGrpSpPr/>
        <p:nvPr/>
      </p:nvGrpSpPr>
      <p:grpSpPr>
        <a:xfrm>
          <a:off x="0" y="0"/>
          <a:ext cx="0" cy="0"/>
          <a:chOff x="0" y="0"/>
          <a:chExt cx="0" cy="0"/>
        </a:xfrm>
      </p:grpSpPr>
      <p:sp>
        <p:nvSpPr>
          <p:cNvPr id="477" name="Google Shape;477;g35c37a6ce52_0_2334"/>
          <p:cNvSpPr txBox="1"/>
          <p:nvPr>
            <p:ph idx="12" type="sldNum"/>
          </p:nvPr>
        </p:nvSpPr>
        <p:spPr>
          <a:xfrm>
            <a:off x="11286839" y="508000"/>
            <a:ext cx="268500" cy="241200"/>
          </a:xfrm>
          <a:prstGeom prst="rect">
            <a:avLst/>
          </a:prstGeom>
          <a:noFill/>
          <a:ln>
            <a:noFill/>
          </a:ln>
        </p:spPr>
        <p:txBody>
          <a:bodyPr anchorCtr="0" anchor="t" bIns="50800" lIns="50800" spcFirstLastPara="1" rIns="50800" wrap="square" tIns="50800">
            <a:spAutoFit/>
          </a:bodyPr>
          <a:lstStyle>
            <a:lvl1pPr indent="0" lvl="0"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181818"/>
              </a:buClr>
              <a:buSzPts val="900"/>
              <a:buFont typeface="Helvetica Neue"/>
              <a:buNone/>
              <a:defRPr b="0" i="0" sz="900" u="none" cap="none" strike="noStrike">
                <a:solidFill>
                  <a:srgbClr val="191414"/>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0" name="Shape 50"/>
        <p:cNvGrpSpPr/>
        <p:nvPr/>
      </p:nvGrpSpPr>
      <p:grpSpPr>
        <a:xfrm>
          <a:off x="0" y="0"/>
          <a:ext cx="0" cy="0"/>
          <a:chOff x="0" y="0"/>
          <a:chExt cx="0" cy="0"/>
        </a:xfrm>
      </p:grpSpPr>
      <p:sp>
        <p:nvSpPr>
          <p:cNvPr id="51" name="Google Shape;51;g357c04edeea_0_679"/>
          <p:cNvSpPr txBox="1"/>
          <p:nvPr>
            <p:ph type="title"/>
          </p:nvPr>
        </p:nvSpPr>
        <p:spPr>
          <a:xfrm>
            <a:off x="839787" y="457200"/>
            <a:ext cx="3932100" cy="1600200"/>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1A593B"/>
              </a:buClr>
              <a:buSzPts val="3200"/>
              <a:buFont typeface="Times New Roman"/>
              <a:buNone/>
              <a:defRPr sz="3200"/>
            </a:lvl1pPr>
            <a:lvl2pPr lvl="1" algn="l">
              <a:lnSpc>
                <a:spcPct val="90000"/>
              </a:lnSpc>
              <a:spcBef>
                <a:spcPts val="0"/>
              </a:spcBef>
              <a:spcAft>
                <a:spcPts val="0"/>
              </a:spcAft>
              <a:buClr>
                <a:srgbClr val="1A593B"/>
              </a:buClr>
              <a:buSzPts val="1800"/>
              <a:buNone/>
              <a:defRPr/>
            </a:lvl2pPr>
            <a:lvl3pPr lvl="2" algn="l">
              <a:lnSpc>
                <a:spcPct val="90000"/>
              </a:lnSpc>
              <a:spcBef>
                <a:spcPts val="0"/>
              </a:spcBef>
              <a:spcAft>
                <a:spcPts val="0"/>
              </a:spcAft>
              <a:buClr>
                <a:srgbClr val="1A593B"/>
              </a:buClr>
              <a:buSzPts val="1800"/>
              <a:buNone/>
              <a:defRPr/>
            </a:lvl3pPr>
            <a:lvl4pPr lvl="3" algn="l">
              <a:lnSpc>
                <a:spcPct val="90000"/>
              </a:lnSpc>
              <a:spcBef>
                <a:spcPts val="0"/>
              </a:spcBef>
              <a:spcAft>
                <a:spcPts val="0"/>
              </a:spcAft>
              <a:buClr>
                <a:srgbClr val="1A593B"/>
              </a:buClr>
              <a:buSzPts val="1800"/>
              <a:buNone/>
              <a:defRPr/>
            </a:lvl4pPr>
            <a:lvl5pPr lvl="4" algn="l">
              <a:lnSpc>
                <a:spcPct val="90000"/>
              </a:lnSpc>
              <a:spcBef>
                <a:spcPts val="0"/>
              </a:spcBef>
              <a:spcAft>
                <a:spcPts val="0"/>
              </a:spcAft>
              <a:buClr>
                <a:srgbClr val="1A593B"/>
              </a:buClr>
              <a:buSzPts val="1800"/>
              <a:buNone/>
              <a:defRPr/>
            </a:lvl5pPr>
            <a:lvl6pPr lvl="5" algn="l">
              <a:lnSpc>
                <a:spcPct val="90000"/>
              </a:lnSpc>
              <a:spcBef>
                <a:spcPts val="0"/>
              </a:spcBef>
              <a:spcAft>
                <a:spcPts val="0"/>
              </a:spcAft>
              <a:buClr>
                <a:srgbClr val="1A593B"/>
              </a:buClr>
              <a:buSzPts val="1800"/>
              <a:buNone/>
              <a:defRPr/>
            </a:lvl6pPr>
            <a:lvl7pPr lvl="6" algn="l">
              <a:lnSpc>
                <a:spcPct val="90000"/>
              </a:lnSpc>
              <a:spcBef>
                <a:spcPts val="0"/>
              </a:spcBef>
              <a:spcAft>
                <a:spcPts val="0"/>
              </a:spcAft>
              <a:buClr>
                <a:srgbClr val="1A593B"/>
              </a:buClr>
              <a:buSzPts val="1800"/>
              <a:buNone/>
              <a:defRPr/>
            </a:lvl7pPr>
            <a:lvl8pPr lvl="7" algn="l">
              <a:lnSpc>
                <a:spcPct val="90000"/>
              </a:lnSpc>
              <a:spcBef>
                <a:spcPts val="0"/>
              </a:spcBef>
              <a:spcAft>
                <a:spcPts val="0"/>
              </a:spcAft>
              <a:buClr>
                <a:srgbClr val="1A593B"/>
              </a:buClr>
              <a:buSzPts val="1800"/>
              <a:buNone/>
              <a:defRPr/>
            </a:lvl8pPr>
            <a:lvl9pPr lvl="8" algn="l">
              <a:lnSpc>
                <a:spcPct val="90000"/>
              </a:lnSpc>
              <a:spcBef>
                <a:spcPts val="0"/>
              </a:spcBef>
              <a:spcAft>
                <a:spcPts val="0"/>
              </a:spcAft>
              <a:buClr>
                <a:srgbClr val="1A593B"/>
              </a:buClr>
              <a:buSzPts val="1800"/>
              <a:buNone/>
              <a:defRPr/>
            </a:lvl9pPr>
          </a:lstStyle>
          <a:p/>
        </p:txBody>
      </p:sp>
      <p:sp>
        <p:nvSpPr>
          <p:cNvPr id="52" name="Google Shape;52;g357c04edeea_0_679"/>
          <p:cNvSpPr/>
          <p:nvPr>
            <p:ph idx="2" type="pic"/>
          </p:nvPr>
        </p:nvSpPr>
        <p:spPr>
          <a:xfrm>
            <a:off x="5183187" y="987425"/>
            <a:ext cx="6172200" cy="4873500"/>
          </a:xfrm>
          <a:prstGeom prst="rect">
            <a:avLst/>
          </a:prstGeom>
          <a:noFill/>
          <a:ln>
            <a:noFill/>
          </a:ln>
        </p:spPr>
      </p:sp>
      <p:sp>
        <p:nvSpPr>
          <p:cNvPr id="53" name="Google Shape;53;g357c04edeea_0_679"/>
          <p:cNvSpPr txBox="1"/>
          <p:nvPr>
            <p:ph idx="1" type="body"/>
          </p:nvPr>
        </p:nvSpPr>
        <p:spPr>
          <a:xfrm>
            <a:off x="839787" y="2057400"/>
            <a:ext cx="3932100" cy="38115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260213"/>
              </a:buClr>
              <a:buSzPts val="1600"/>
              <a:buFont typeface="Arial"/>
              <a:buNone/>
              <a:defRPr sz="1600"/>
            </a:lvl1pPr>
            <a:lvl2pPr indent="-228600" lvl="1" marL="914400" algn="l">
              <a:lnSpc>
                <a:spcPct val="90000"/>
              </a:lnSpc>
              <a:spcBef>
                <a:spcPts val="1000"/>
              </a:spcBef>
              <a:spcAft>
                <a:spcPts val="0"/>
              </a:spcAft>
              <a:buClr>
                <a:srgbClr val="260213"/>
              </a:buClr>
              <a:buSzPts val="1600"/>
              <a:buFont typeface="Arial"/>
              <a:buNone/>
              <a:defRPr sz="1600"/>
            </a:lvl2pPr>
            <a:lvl3pPr indent="-228600" lvl="2" marL="1371600" algn="l">
              <a:lnSpc>
                <a:spcPct val="90000"/>
              </a:lnSpc>
              <a:spcBef>
                <a:spcPts val="1000"/>
              </a:spcBef>
              <a:spcAft>
                <a:spcPts val="0"/>
              </a:spcAft>
              <a:buClr>
                <a:srgbClr val="260213"/>
              </a:buClr>
              <a:buSzPts val="1600"/>
              <a:buFont typeface="Arial"/>
              <a:buNone/>
              <a:defRPr sz="1600"/>
            </a:lvl3pPr>
            <a:lvl4pPr indent="-228600" lvl="3" marL="1828800" algn="l">
              <a:lnSpc>
                <a:spcPct val="90000"/>
              </a:lnSpc>
              <a:spcBef>
                <a:spcPts val="1000"/>
              </a:spcBef>
              <a:spcAft>
                <a:spcPts val="0"/>
              </a:spcAft>
              <a:buClr>
                <a:srgbClr val="260213"/>
              </a:buClr>
              <a:buSzPts val="1600"/>
              <a:buFont typeface="Arial"/>
              <a:buNone/>
              <a:defRPr sz="1600"/>
            </a:lvl4pPr>
            <a:lvl5pPr indent="-228600" lvl="4" marL="2286000" algn="l">
              <a:lnSpc>
                <a:spcPct val="90000"/>
              </a:lnSpc>
              <a:spcBef>
                <a:spcPts val="1000"/>
              </a:spcBef>
              <a:spcAft>
                <a:spcPts val="0"/>
              </a:spcAft>
              <a:buClr>
                <a:srgbClr val="260213"/>
              </a:buClr>
              <a:buSzPts val="1600"/>
              <a:buFont typeface="Arial"/>
              <a:buNone/>
              <a:defRPr sz="1600"/>
            </a:lvl5pPr>
            <a:lvl6pPr indent="-342900" lvl="5" marL="2743200" algn="l">
              <a:lnSpc>
                <a:spcPct val="90000"/>
              </a:lnSpc>
              <a:spcBef>
                <a:spcPts val="1000"/>
              </a:spcBef>
              <a:spcAft>
                <a:spcPts val="0"/>
              </a:spcAft>
              <a:buClr>
                <a:srgbClr val="260213"/>
              </a:buClr>
              <a:buSzPts val="1800"/>
              <a:buChar char="•"/>
              <a:defRPr/>
            </a:lvl6pPr>
            <a:lvl7pPr indent="-342900" lvl="6" marL="3200400" algn="l">
              <a:lnSpc>
                <a:spcPct val="90000"/>
              </a:lnSpc>
              <a:spcBef>
                <a:spcPts val="1000"/>
              </a:spcBef>
              <a:spcAft>
                <a:spcPts val="0"/>
              </a:spcAft>
              <a:buClr>
                <a:srgbClr val="260213"/>
              </a:buClr>
              <a:buSzPts val="1800"/>
              <a:buChar char="•"/>
              <a:defRPr/>
            </a:lvl7pPr>
            <a:lvl8pPr indent="-342900" lvl="7" marL="3657600" algn="l">
              <a:lnSpc>
                <a:spcPct val="90000"/>
              </a:lnSpc>
              <a:spcBef>
                <a:spcPts val="1000"/>
              </a:spcBef>
              <a:spcAft>
                <a:spcPts val="0"/>
              </a:spcAft>
              <a:buClr>
                <a:srgbClr val="260213"/>
              </a:buClr>
              <a:buSzPts val="1800"/>
              <a:buChar char="•"/>
              <a:defRPr/>
            </a:lvl8pPr>
            <a:lvl9pPr indent="-342900" lvl="8" marL="4114800" algn="l">
              <a:lnSpc>
                <a:spcPct val="90000"/>
              </a:lnSpc>
              <a:spcBef>
                <a:spcPts val="1000"/>
              </a:spcBef>
              <a:spcAft>
                <a:spcPts val="0"/>
              </a:spcAft>
              <a:buClr>
                <a:srgbClr val="260213"/>
              </a:buClr>
              <a:buSzPts val="1800"/>
              <a:buChar char="•"/>
              <a:defRPr/>
            </a:lvl9pPr>
          </a:lstStyle>
          <a:p/>
        </p:txBody>
      </p:sp>
      <p:sp>
        <p:nvSpPr>
          <p:cNvPr id="54" name="Google Shape;54;g357c04edeea_0_679"/>
          <p:cNvSpPr txBox="1"/>
          <p:nvPr>
            <p:ph idx="12" type="sldNum"/>
          </p:nvPr>
        </p:nvSpPr>
        <p:spPr>
          <a:xfrm>
            <a:off x="11413197" y="6401607"/>
            <a:ext cx="245400" cy="24630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theme" Target="../theme/theme1.xml"/><Relationship Id="rId10" Type="http://schemas.openxmlformats.org/officeDocument/2006/relationships/slideLayout" Target="../slideLayouts/slideLayout28.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48.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21" Type="http://schemas.openxmlformats.org/officeDocument/2006/relationships/theme" Target="../theme/theme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5" Type="http://schemas.openxmlformats.org/officeDocument/2006/relationships/slideLayout" Target="../slideLayouts/slideLayout33.xml"/><Relationship Id="rId19" Type="http://schemas.openxmlformats.org/officeDocument/2006/relationships/slideLayout" Target="../slideLayouts/slideLayout47.xml"/><Relationship Id="rId6" Type="http://schemas.openxmlformats.org/officeDocument/2006/relationships/slideLayout" Target="../slideLayouts/slideLayout34.xml"/><Relationship Id="rId18" Type="http://schemas.openxmlformats.org/officeDocument/2006/relationships/slideLayout" Target="../slideLayouts/slideLayout46.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4.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2" Type="http://schemas.openxmlformats.org/officeDocument/2006/relationships/theme" Target="../theme/theme7.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0" Type="http://schemas.openxmlformats.org/officeDocument/2006/relationships/slideLayout" Target="../slideLayouts/slideLayout81.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5" Type="http://schemas.openxmlformats.org/officeDocument/2006/relationships/slideLayout" Target="../slideLayouts/slideLayout86.xml"/><Relationship Id="rId14" Type="http://schemas.openxmlformats.org/officeDocument/2006/relationships/slideLayout" Target="../slideLayouts/slideLayout85.xml"/><Relationship Id="rId16" Type="http://schemas.openxmlformats.org/officeDocument/2006/relationships/theme" Target="../theme/theme8.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g357c04edeea_0_638"/>
          <p:cNvSpPr txBox="1"/>
          <p:nvPr>
            <p:ph idx="12" type="sldNum"/>
          </p:nvPr>
        </p:nvSpPr>
        <p:spPr>
          <a:xfrm>
            <a:off x="11413197" y="6425419"/>
            <a:ext cx="245400" cy="246300"/>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1pPr>
            <a:lvl2pPr indent="0" lvl="1"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2pPr>
            <a:lvl3pPr indent="0" lvl="2"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3pPr>
            <a:lvl4pPr indent="0" lvl="3"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4pPr>
            <a:lvl5pPr indent="0" lvl="4"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5pPr>
            <a:lvl6pPr indent="0" lvl="5"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6pPr>
            <a:lvl7pPr indent="0" lvl="6"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7pPr>
            <a:lvl8pPr indent="0" lvl="7"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8pPr>
            <a:lvl9pPr indent="0" lvl="8" marL="0" marR="0" rtl="0" algn="r">
              <a:lnSpc>
                <a:spcPct val="100000"/>
              </a:lnSpc>
              <a:spcBef>
                <a:spcPts val="0"/>
              </a:spcBef>
              <a:spcAft>
                <a:spcPts val="0"/>
              </a:spcAft>
              <a:buClr>
                <a:srgbClr val="797979"/>
              </a:buClr>
              <a:buSzPts val="1000"/>
              <a:buFont typeface="Arial"/>
              <a:buNone/>
              <a:defRPr b="0" i="0" sz="1000" u="none" cap="none" strike="noStrike">
                <a:solidFill>
                  <a:srgbClr val="79797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g357c04edeea_0_638"/>
          <p:cNvSpPr txBox="1"/>
          <p:nvPr>
            <p:ph type="title"/>
          </p:nvPr>
        </p:nvSpPr>
        <p:spPr>
          <a:xfrm>
            <a:off x="609600" y="0"/>
            <a:ext cx="10972800" cy="1417500"/>
          </a:xfrm>
          <a:prstGeom prst="rect">
            <a:avLst/>
          </a:prstGeom>
          <a:noFill/>
          <a:ln>
            <a:noFill/>
          </a:ln>
        </p:spPr>
        <p:txBody>
          <a:bodyPr anchorCtr="0" anchor="b" bIns="45700" lIns="45700" spcFirstLastPara="1" rIns="45700" wrap="square" tIns="45700">
            <a:normAutofit/>
          </a:bodyPr>
          <a:lstStyle>
            <a:lvl1pPr lvl="0"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1pPr>
            <a:lvl2pPr lvl="1"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2pPr>
            <a:lvl3pPr lvl="2"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3pPr>
            <a:lvl4pPr lvl="3"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4pPr>
            <a:lvl5pPr lvl="4"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5pPr>
            <a:lvl6pPr lvl="5"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6pPr>
            <a:lvl7pPr lvl="6"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7pPr>
            <a:lvl8pPr lvl="7"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8pPr>
            <a:lvl9pPr lvl="8" marR="0" rtl="0" algn="l">
              <a:lnSpc>
                <a:spcPct val="90000"/>
              </a:lnSpc>
              <a:spcBef>
                <a:spcPts val="0"/>
              </a:spcBef>
              <a:spcAft>
                <a:spcPts val="0"/>
              </a:spcAft>
              <a:buClr>
                <a:srgbClr val="1A593B"/>
              </a:buClr>
              <a:buSzPts val="4000"/>
              <a:buFont typeface="Times New Roman"/>
              <a:buNone/>
              <a:defRPr b="0" i="0" sz="4000" u="none" cap="none" strike="noStrike">
                <a:solidFill>
                  <a:srgbClr val="1A593B"/>
                </a:solidFill>
                <a:latin typeface="Times New Roman"/>
                <a:ea typeface="Times New Roman"/>
                <a:cs typeface="Times New Roman"/>
                <a:sym typeface="Times New Roman"/>
              </a:defRPr>
            </a:lvl9pPr>
          </a:lstStyle>
          <a:p/>
        </p:txBody>
      </p:sp>
      <p:sp>
        <p:nvSpPr>
          <p:cNvPr id="12" name="Google Shape;12;g357c04edeea_0_638"/>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1pPr>
            <a:lvl2pPr indent="-381000" lvl="1" marL="9144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2pPr>
            <a:lvl3pPr indent="-381000" lvl="2" marL="13716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3pPr>
            <a:lvl4pPr indent="-381000" lvl="3" marL="18288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4pPr>
            <a:lvl5pPr indent="-381000" lvl="4" marL="22860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5pPr>
            <a:lvl6pPr indent="-381000" lvl="5" marL="27432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6pPr>
            <a:lvl7pPr indent="-381000" lvl="6" marL="32004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7pPr>
            <a:lvl8pPr indent="-381000" lvl="7" marL="36576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8pPr>
            <a:lvl9pPr indent="-381000" lvl="8" marL="4114800" marR="0" rtl="0" algn="l">
              <a:lnSpc>
                <a:spcPct val="90000"/>
              </a:lnSpc>
              <a:spcBef>
                <a:spcPts val="1000"/>
              </a:spcBef>
              <a:spcAft>
                <a:spcPts val="0"/>
              </a:spcAft>
              <a:buClr>
                <a:srgbClr val="260213"/>
              </a:buClr>
              <a:buSzPts val="2400"/>
              <a:buFont typeface="Arial"/>
              <a:buChar char="•"/>
              <a:defRPr b="0" i="0" sz="2400" u="none" cap="none" strike="noStrike">
                <a:solidFill>
                  <a:srgbClr val="260213"/>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 name="Shape 55"/>
        <p:cNvGrpSpPr/>
        <p:nvPr/>
      </p:nvGrpSpPr>
      <p:grpSpPr>
        <a:xfrm>
          <a:off x="0" y="0"/>
          <a:ext cx="0" cy="0"/>
          <a:chOff x="0" y="0"/>
          <a:chExt cx="0" cy="0"/>
        </a:xfrm>
      </p:grpSpPr>
      <p:sp>
        <p:nvSpPr>
          <p:cNvPr id="56" name="Google Shape;56;g35c37a6ce52_0_68"/>
          <p:cNvSpPr txBox="1"/>
          <p:nvPr>
            <p:ph type="title"/>
          </p:nvPr>
        </p:nvSpPr>
        <p:spPr>
          <a:xfrm>
            <a:off x="736824" y="743152"/>
            <a:ext cx="10922100" cy="763500"/>
          </a:xfrm>
          <a:prstGeom prst="rect">
            <a:avLst/>
          </a:prstGeom>
          <a:noFill/>
          <a:ln>
            <a:noFill/>
          </a:ln>
        </p:spPr>
        <p:txBody>
          <a:bodyPr anchorCtr="0" anchor="t" bIns="121900" lIns="121900" spcFirstLastPara="1" rIns="121900" wrap="square" tIns="121900">
            <a:normAutofit/>
          </a:bodyPr>
          <a:lstStyle>
            <a:lvl1pPr lvl="0"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1pPr>
            <a:lvl2pPr lvl="1"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2pPr>
            <a:lvl3pPr lvl="2"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3pPr>
            <a:lvl4pPr lvl="3"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4pPr>
            <a:lvl5pPr lvl="4"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5pPr>
            <a:lvl6pPr lvl="5"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6pPr>
            <a:lvl7pPr lvl="6"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7pPr>
            <a:lvl8pPr lvl="7"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8pPr>
            <a:lvl9pPr lvl="8" marR="0" algn="l">
              <a:lnSpc>
                <a:spcPct val="100000"/>
              </a:lnSpc>
              <a:spcBef>
                <a:spcPts val="0"/>
              </a:spcBef>
              <a:spcAft>
                <a:spcPts val="0"/>
              </a:spcAft>
              <a:buClr>
                <a:schemeClr val="dk1"/>
              </a:buClr>
              <a:buSzPts val="2900"/>
              <a:buFont typeface="Libre Franklin SemiBold"/>
              <a:buNone/>
              <a:defRPr b="0" i="0" sz="2900" u="none" cap="none" strike="noStrike">
                <a:solidFill>
                  <a:schemeClr val="dk1"/>
                </a:solidFill>
                <a:latin typeface="Libre Franklin SemiBold"/>
                <a:ea typeface="Libre Franklin SemiBold"/>
                <a:cs typeface="Libre Franklin SemiBold"/>
                <a:sym typeface="Libre Franklin SemiBold"/>
              </a:defRPr>
            </a:lvl9pPr>
          </a:lstStyle>
          <a:p/>
        </p:txBody>
      </p:sp>
      <p:sp>
        <p:nvSpPr>
          <p:cNvPr id="57" name="Google Shape;57;g35c37a6ce52_0_68"/>
          <p:cNvSpPr txBox="1"/>
          <p:nvPr>
            <p:ph idx="1" type="body"/>
          </p:nvPr>
        </p:nvSpPr>
        <p:spPr>
          <a:xfrm>
            <a:off x="415600" y="1903133"/>
            <a:ext cx="11360700" cy="4188900"/>
          </a:xfrm>
          <a:prstGeom prst="rect">
            <a:avLst/>
          </a:prstGeom>
          <a:noFill/>
          <a:ln>
            <a:noFill/>
          </a:ln>
        </p:spPr>
        <p:txBody>
          <a:bodyPr anchorCtr="0" anchor="t" bIns="121900" lIns="121900" spcFirstLastPara="1" rIns="121900" wrap="square" tIns="121900">
            <a:noAutofit/>
          </a:bodyPr>
          <a:lstStyle>
            <a:lvl1pPr indent="-323850" lvl="0" marL="4572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1pPr>
            <a:lvl2pPr indent="-323850" lvl="1" marL="9144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2pPr>
            <a:lvl3pPr indent="-323850" lvl="2" marL="13716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3pPr>
            <a:lvl4pPr indent="-323850" lvl="3" marL="18288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4pPr>
            <a:lvl5pPr indent="-323850" lvl="4" marL="22860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5pPr>
            <a:lvl6pPr indent="-323850" lvl="5" marL="27432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6pPr>
            <a:lvl7pPr indent="-323850" lvl="6" marL="32004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7pPr>
            <a:lvl8pPr indent="-323850" lvl="7" marL="36576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8pPr>
            <a:lvl9pPr indent="-323850" lvl="8" marL="4114800" marR="0" algn="l">
              <a:lnSpc>
                <a:spcPct val="150000"/>
              </a:lnSpc>
              <a:spcBef>
                <a:spcPts val="0"/>
              </a:spcBef>
              <a:spcAft>
                <a:spcPts val="0"/>
              </a:spcAft>
              <a:buClr>
                <a:srgbClr val="010F3A"/>
              </a:buClr>
              <a:buSzPts val="1500"/>
              <a:buFont typeface="Libre Franklin Light"/>
              <a:buChar char="■"/>
              <a:defRPr b="0" i="0" sz="1500" u="none" cap="none" strike="noStrike">
                <a:solidFill>
                  <a:srgbClr val="010F3A"/>
                </a:solidFill>
                <a:latin typeface="Libre Franklin Light"/>
                <a:ea typeface="Libre Franklin Light"/>
                <a:cs typeface="Libre Franklin Light"/>
                <a:sym typeface="Libre Franklin Light"/>
              </a:defRPr>
            </a:lvl9pPr>
          </a:lstStyle>
          <a:p/>
        </p:txBody>
      </p:sp>
      <p:sp>
        <p:nvSpPr>
          <p:cNvPr id="58" name="Google Shape;58;g35c37a6ce52_0_6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141">
          <p15:clr>
            <a:srgbClr val="EA4335"/>
          </p15:clr>
        </p15:guide>
        <p15:guide id="2" pos="539">
          <p15:clr>
            <a:srgbClr val="EA4335"/>
          </p15:clr>
        </p15:guide>
        <p15:guide id="3" orient="horz" pos="57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35c37a6ce52_0_4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0" name="Google Shape;110;g35c37a6ce52_0_4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11" name="Google Shape;111;g35c37a6ce52_0_49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12" name="Google Shape;112;g35c37a6ce52_0_49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13" name="Google Shape;113;g35c37a6ce52_0_49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B3A"/>
        </a:solidFill>
      </p:bgPr>
    </p:bg>
    <p:spTree>
      <p:nvGrpSpPr>
        <p:cNvPr id="178" name="Shape 178"/>
        <p:cNvGrpSpPr/>
        <p:nvPr/>
      </p:nvGrpSpPr>
      <p:grpSpPr>
        <a:xfrm>
          <a:off x="0" y="0"/>
          <a:ext cx="0" cy="0"/>
          <a:chOff x="0" y="0"/>
          <a:chExt cx="0" cy="0"/>
        </a:xfrm>
      </p:grpSpPr>
      <p:sp>
        <p:nvSpPr>
          <p:cNvPr id="179" name="Google Shape;179;g35c37a6ce52_0_797"/>
          <p:cNvSpPr txBox="1"/>
          <p:nvPr>
            <p:ph idx="1" type="body"/>
          </p:nvPr>
        </p:nvSpPr>
        <p:spPr>
          <a:xfrm>
            <a:off x="869951" y="3530600"/>
            <a:ext cx="10452000" cy="793500"/>
          </a:xfrm>
          <a:prstGeom prst="rect">
            <a:avLst/>
          </a:prstGeom>
          <a:noFill/>
          <a:ln>
            <a:noFill/>
          </a:ln>
        </p:spPr>
        <p:txBody>
          <a:bodyPr anchorCtr="0" anchor="t" bIns="50800" lIns="50800" spcFirstLastPara="1" rIns="50800" wrap="square" tIns="50800">
            <a:noAutofit/>
          </a:bodyPr>
          <a:lstStyle>
            <a:lvl1pPr indent="-228600" lvl="0" marL="457200" marR="0" algn="ctr">
              <a:lnSpc>
                <a:spcPct val="100000"/>
              </a:lnSpc>
              <a:spcBef>
                <a:spcPts val="0"/>
              </a:spcBef>
              <a:spcAft>
                <a:spcPts val="0"/>
              </a:spcAft>
              <a:buClr>
                <a:srgbClr val="FFFFFF"/>
              </a:buClr>
              <a:buSzPts val="3200"/>
              <a:buFont typeface="Century Gothic"/>
              <a:buNone/>
              <a:defRPr b="1" i="0" sz="3200" u="none" cap="none" strike="noStrike">
                <a:solidFill>
                  <a:srgbClr val="FFFFFF"/>
                </a:solidFill>
                <a:latin typeface="Century Gothic"/>
                <a:ea typeface="Century Gothic"/>
                <a:cs typeface="Century Gothic"/>
                <a:sym typeface="Century Gothic"/>
              </a:defRPr>
            </a:lvl1pPr>
            <a:lvl2pPr indent="-228600" lvl="1" marL="9144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2pPr>
            <a:lvl3pPr indent="-228600" lvl="2" marL="13716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3pPr>
            <a:lvl4pPr indent="-228600" lvl="3" marL="18288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4pPr>
            <a:lvl5pPr indent="-228600" lvl="4" marL="22860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5pPr>
            <a:lvl6pPr indent="-228600" lvl="5" marL="27432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6pPr>
            <a:lvl7pPr indent="-228600" lvl="6" marL="32004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7pPr>
            <a:lvl8pPr indent="-228600" lvl="7" marL="36576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8pPr>
            <a:lvl9pPr indent="-228600" lvl="8" marL="41148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9pPr>
          </a:lstStyle>
          <a:p/>
        </p:txBody>
      </p:sp>
      <p:sp>
        <p:nvSpPr>
          <p:cNvPr id="180" name="Google Shape;180;g35c37a6ce52_0_797"/>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181" name="Google Shape;181;g35c37a6ce52_0_797"/>
          <p:cNvSpPr txBox="1"/>
          <p:nvPr>
            <p:ph type="title"/>
          </p:nvPr>
        </p:nvSpPr>
        <p:spPr>
          <a:xfrm>
            <a:off x="838419" y="365125"/>
            <a:ext cx="10515300" cy="13257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rgbClr val="FFFFFF"/>
              </a:buClr>
              <a:buSzPts val="5900"/>
              <a:buFont typeface="Century Gothic"/>
              <a:buNone/>
              <a:defRPr b="1" i="0" sz="5900" u="none" cap="none" strike="noStrike">
                <a:solidFill>
                  <a:srgbClr val="FFFFFF"/>
                </a:solidFill>
                <a:latin typeface="Century Gothic"/>
                <a:ea typeface="Century Gothic"/>
                <a:cs typeface="Century Gothic"/>
                <a:sym typeface="Century Gothic"/>
              </a:defRPr>
            </a:lvl1pPr>
            <a:lvl2pPr lvl="1"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2pPr>
            <a:lvl3pPr lvl="2"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3pPr>
            <a:lvl4pPr lvl="3"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4pPr>
            <a:lvl5pPr lvl="4"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5pPr>
            <a:lvl6pPr lvl="5"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6pPr>
            <a:lvl7pPr lvl="6"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7pPr>
            <a:lvl8pPr lvl="7"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8pPr>
            <a:lvl9pPr lvl="8"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g35c37a6ce52_0_13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72" name="Google Shape;272;g35c37a6ce52_0_13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73" name="Google Shape;273;g35c37a6ce52_0_1307"/>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74" name="Google Shape;274;g35c37a6ce52_0_1307"/>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75" name="Google Shape;275;g35c37a6ce52_0_130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35c37a6ce52_0_1995"/>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349" name="Google Shape;349;g35c37a6ce52_0_1995"/>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g35c37a6ce52_0_1995"/>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marR="0" algn="l">
              <a:lnSpc>
                <a:spcPct val="100000"/>
              </a:lnSpc>
              <a:spcBef>
                <a:spcPts val="0"/>
              </a:spcBef>
              <a:spcAft>
                <a:spcPts val="0"/>
              </a:spcAft>
              <a:buClr>
                <a:srgbClr val="000000"/>
              </a:buClr>
              <a:buSzPts val="19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351" name="Google Shape;351;g35c37a6ce52_0_1995"/>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marR="0" algn="ctr">
              <a:lnSpc>
                <a:spcPct val="100000"/>
              </a:lnSpc>
              <a:spcBef>
                <a:spcPts val="0"/>
              </a:spcBef>
              <a:spcAft>
                <a:spcPts val="0"/>
              </a:spcAft>
              <a:buClr>
                <a:srgbClr val="000000"/>
              </a:buClr>
              <a:buSzPts val="19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352" name="Google Shape;352;g35c37a6ce52_0_1995"/>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9B3A"/>
        </a:solidFill>
      </p:bgPr>
    </p:bg>
    <p:spTree>
      <p:nvGrpSpPr>
        <p:cNvPr id="422" name="Shape 422"/>
        <p:cNvGrpSpPr/>
        <p:nvPr/>
      </p:nvGrpSpPr>
      <p:grpSpPr>
        <a:xfrm>
          <a:off x="0" y="0"/>
          <a:ext cx="0" cy="0"/>
          <a:chOff x="0" y="0"/>
          <a:chExt cx="0" cy="0"/>
        </a:xfrm>
      </p:grpSpPr>
      <p:sp>
        <p:nvSpPr>
          <p:cNvPr id="423" name="Google Shape;423;g35c37a6ce52_0_2280"/>
          <p:cNvSpPr txBox="1"/>
          <p:nvPr>
            <p:ph idx="1" type="body"/>
          </p:nvPr>
        </p:nvSpPr>
        <p:spPr>
          <a:xfrm>
            <a:off x="869951" y="3530600"/>
            <a:ext cx="10452000" cy="793500"/>
          </a:xfrm>
          <a:prstGeom prst="rect">
            <a:avLst/>
          </a:prstGeom>
          <a:noFill/>
          <a:ln>
            <a:noFill/>
          </a:ln>
        </p:spPr>
        <p:txBody>
          <a:bodyPr anchorCtr="0" anchor="t" bIns="50800" lIns="50800" spcFirstLastPara="1" rIns="50800" wrap="square" tIns="50800">
            <a:noAutofit/>
          </a:bodyPr>
          <a:lstStyle>
            <a:lvl1pPr indent="-228600" lvl="0" marL="457200" marR="0" algn="ctr">
              <a:lnSpc>
                <a:spcPct val="100000"/>
              </a:lnSpc>
              <a:spcBef>
                <a:spcPts val="0"/>
              </a:spcBef>
              <a:spcAft>
                <a:spcPts val="0"/>
              </a:spcAft>
              <a:buClr>
                <a:srgbClr val="FFFFFF"/>
              </a:buClr>
              <a:buSzPts val="3200"/>
              <a:buFont typeface="Century Gothic"/>
              <a:buNone/>
              <a:defRPr b="1" i="0" sz="3200" u="none" cap="none" strike="noStrike">
                <a:solidFill>
                  <a:srgbClr val="FFFFFF"/>
                </a:solidFill>
                <a:latin typeface="Century Gothic"/>
                <a:ea typeface="Century Gothic"/>
                <a:cs typeface="Century Gothic"/>
                <a:sym typeface="Century Gothic"/>
              </a:defRPr>
            </a:lvl1pPr>
            <a:lvl2pPr indent="-228600" lvl="1" marL="9144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2pPr>
            <a:lvl3pPr indent="-228600" lvl="2" marL="13716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3pPr>
            <a:lvl4pPr indent="-228600" lvl="3" marL="18288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4pPr>
            <a:lvl5pPr indent="-228600" lvl="4" marL="2286000" marR="0" algn="ctr">
              <a:lnSpc>
                <a:spcPct val="100000"/>
              </a:lnSpc>
              <a:spcBef>
                <a:spcPts val="0"/>
              </a:spcBef>
              <a:spcAft>
                <a:spcPts val="0"/>
              </a:spcAft>
              <a:buClr>
                <a:srgbClr val="FFFFFF"/>
              </a:buClr>
              <a:buSzPts val="2400"/>
              <a:buFont typeface="Libre Franklin"/>
              <a:buNone/>
              <a:defRPr b="0" i="0" sz="2400" u="none" cap="none" strike="noStrike">
                <a:solidFill>
                  <a:srgbClr val="FFFFFF"/>
                </a:solidFill>
                <a:latin typeface="Libre Franklin"/>
                <a:ea typeface="Libre Franklin"/>
                <a:cs typeface="Libre Franklin"/>
                <a:sym typeface="Libre Franklin"/>
              </a:defRPr>
            </a:lvl5pPr>
            <a:lvl6pPr indent="-228600" lvl="5" marL="27432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6pPr>
            <a:lvl7pPr indent="-228600" lvl="6" marL="32004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7pPr>
            <a:lvl8pPr indent="-228600" lvl="7" marL="36576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8pPr>
            <a:lvl9pPr indent="-228600" lvl="8" marL="4114800" marR="0" algn="ctr">
              <a:lnSpc>
                <a:spcPct val="100000"/>
              </a:lnSpc>
              <a:spcBef>
                <a:spcPts val="0"/>
              </a:spcBef>
              <a:spcAft>
                <a:spcPts val="0"/>
              </a:spcAft>
              <a:buClr>
                <a:srgbClr val="FFFFFF"/>
              </a:buClr>
              <a:buSzPts val="2400"/>
              <a:buFont typeface="Gill Sans"/>
              <a:buNone/>
              <a:defRPr b="0" i="0" sz="2400" u="none" cap="none" strike="noStrike">
                <a:solidFill>
                  <a:srgbClr val="FFFFFF"/>
                </a:solidFill>
                <a:latin typeface="Gill Sans"/>
                <a:ea typeface="Gill Sans"/>
                <a:cs typeface="Gill Sans"/>
                <a:sym typeface="Gill Sans"/>
              </a:defRPr>
            </a:lvl9pPr>
          </a:lstStyle>
          <a:p/>
        </p:txBody>
      </p:sp>
      <p:sp>
        <p:nvSpPr>
          <p:cNvPr id="424" name="Google Shape;424;g35c37a6ce52_0_2280"/>
          <p:cNvSpPr txBox="1"/>
          <p:nvPr>
            <p:ph idx="12" type="sldNum"/>
          </p:nvPr>
        </p:nvSpPr>
        <p:spPr>
          <a:xfrm>
            <a:off x="5945343" y="6488192"/>
            <a:ext cx="288900" cy="2874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FFFFFF"/>
              </a:buClr>
              <a:buSzPts val="1200"/>
              <a:buFont typeface="Gill Sans"/>
              <a:buNone/>
              <a:defRPr b="0" i="0" sz="12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425" name="Google Shape;425;g35c37a6ce52_0_2280"/>
          <p:cNvSpPr txBox="1"/>
          <p:nvPr>
            <p:ph type="title"/>
          </p:nvPr>
        </p:nvSpPr>
        <p:spPr>
          <a:xfrm>
            <a:off x="838419" y="365125"/>
            <a:ext cx="10515300" cy="13257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rgbClr val="FFFFFF"/>
              </a:buClr>
              <a:buSzPts val="5900"/>
              <a:buFont typeface="Century Gothic"/>
              <a:buNone/>
              <a:defRPr b="1" i="0" sz="5900" u="none" cap="none" strike="noStrike">
                <a:solidFill>
                  <a:srgbClr val="FFFFFF"/>
                </a:solidFill>
                <a:latin typeface="Century Gothic"/>
                <a:ea typeface="Century Gothic"/>
                <a:cs typeface="Century Gothic"/>
                <a:sym typeface="Century Gothic"/>
              </a:defRPr>
            </a:lvl1pPr>
            <a:lvl2pPr lvl="1"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2pPr>
            <a:lvl3pPr lvl="2"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3pPr>
            <a:lvl4pPr lvl="3"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4pPr>
            <a:lvl5pPr lvl="4"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5pPr>
            <a:lvl6pPr lvl="5"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6pPr>
            <a:lvl7pPr lvl="6"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7pPr>
            <a:lvl8pPr lvl="7"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8pPr>
            <a:lvl9pPr lvl="8" marR="0" algn="ctr">
              <a:lnSpc>
                <a:spcPct val="100000"/>
              </a:lnSpc>
              <a:spcBef>
                <a:spcPts val="0"/>
              </a:spcBef>
              <a:spcAft>
                <a:spcPts val="0"/>
              </a:spcAft>
              <a:buClr>
                <a:srgbClr val="FFFFFF"/>
              </a:buClr>
              <a:buSzPts val="5900"/>
              <a:buFont typeface="Gill Sans"/>
              <a:buNone/>
              <a:defRPr b="0" i="0" sz="5900" u="none" cap="none" strike="noStrike">
                <a:solidFill>
                  <a:srgbClr val="FFFFFF"/>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12.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hyperlink" Target="mailto:kathy.pike@onemind.org" TargetMode="External"/><Relationship Id="rId4" Type="http://schemas.openxmlformats.org/officeDocument/2006/relationships/hyperlink" Target="https://kathypikephd.com/" TargetMode="External"/><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818"/>
        </a:solidFill>
      </p:bgPr>
    </p:bg>
    <p:spTree>
      <p:nvGrpSpPr>
        <p:cNvPr id="482" name="Shape 482"/>
        <p:cNvGrpSpPr/>
        <p:nvPr/>
      </p:nvGrpSpPr>
      <p:grpSpPr>
        <a:xfrm>
          <a:off x="0" y="0"/>
          <a:ext cx="0" cy="0"/>
          <a:chOff x="0" y="0"/>
          <a:chExt cx="0" cy="0"/>
        </a:xfrm>
      </p:grpSpPr>
      <p:sp>
        <p:nvSpPr>
          <p:cNvPr id="483" name="Google Shape;483;g35c37a6ce52_2_17"/>
          <p:cNvSpPr txBox="1"/>
          <p:nvPr>
            <p:ph type="ctrTitle"/>
          </p:nvPr>
        </p:nvSpPr>
        <p:spPr>
          <a:xfrm>
            <a:off x="721654" y="4056400"/>
            <a:ext cx="10740300" cy="18564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Clr>
                <a:srgbClr val="000000"/>
              </a:buClr>
              <a:buSzPts val="5100"/>
              <a:buFont typeface="Arial"/>
              <a:buNone/>
            </a:pPr>
            <a:r>
              <a:rPr lang="en-US"/>
              <a:t>Building the Future of Workplace Mental Health</a:t>
            </a:r>
            <a:endParaRPr/>
          </a:p>
          <a:p>
            <a:pPr indent="0" lvl="0" marL="0" rtl="0" algn="l">
              <a:spcBef>
                <a:spcPts val="1100"/>
              </a:spcBef>
              <a:spcAft>
                <a:spcPts val="0"/>
              </a:spcAft>
              <a:buNone/>
            </a:pPr>
            <a:r>
              <a:t/>
            </a:r>
            <a:endParaRPr/>
          </a:p>
        </p:txBody>
      </p:sp>
      <p:pic>
        <p:nvPicPr>
          <p:cNvPr id="484" name="Google Shape;484;g35c37a6ce52_2_17"/>
          <p:cNvPicPr preferRelativeResize="0"/>
          <p:nvPr/>
        </p:nvPicPr>
        <p:blipFill rotWithShape="1">
          <a:blip r:embed="rId3">
            <a:alphaModFix/>
          </a:blip>
          <a:srcRect b="0" l="9871" r="9871" t="0"/>
          <a:stretch/>
        </p:blipFill>
        <p:spPr>
          <a:xfrm>
            <a:off x="825983" y="518441"/>
            <a:ext cx="2529400" cy="14201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357c04edeea_0_356"/>
          <p:cNvSpPr txBox="1"/>
          <p:nvPr>
            <p:ph type="title"/>
          </p:nvPr>
        </p:nvSpPr>
        <p:spPr>
          <a:xfrm>
            <a:off x="533400" y="4273291"/>
            <a:ext cx="3928800" cy="18927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1A593B"/>
              </a:buClr>
              <a:buSzPts val="3600"/>
              <a:buFont typeface="Times New Roman"/>
              <a:buNone/>
            </a:pPr>
            <a:r>
              <a:rPr lang="en-US" sz="3600"/>
              <a:t>3 Ps Framework</a:t>
            </a:r>
            <a:endParaRPr/>
          </a:p>
        </p:txBody>
      </p:sp>
      <p:sp>
        <p:nvSpPr>
          <p:cNvPr id="565" name="Google Shape;565;g357c04edeea_0_356"/>
          <p:cNvSpPr txBox="1"/>
          <p:nvPr>
            <p:ph idx="1" type="body"/>
          </p:nvPr>
        </p:nvSpPr>
        <p:spPr>
          <a:xfrm>
            <a:off x="8988552" y="457201"/>
            <a:ext cx="2670000" cy="19050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3D3D3D"/>
              </a:buClr>
              <a:buSzPts val="1200"/>
              <a:buNone/>
            </a:pPr>
            <a:r>
              <a:rPr lang="en-US" sz="1200">
                <a:solidFill>
                  <a:srgbClr val="3D3D3D"/>
                </a:solidFill>
              </a:rPr>
              <a:t>Protection of mental health by eliminating psychosocial hazards and minimizing risks that can negatively affect workers.</a:t>
            </a:r>
            <a:endParaRPr/>
          </a:p>
        </p:txBody>
      </p:sp>
      <p:cxnSp>
        <p:nvCxnSpPr>
          <p:cNvPr id="566" name="Google Shape;566;g357c04edeea_0_356"/>
          <p:cNvCxnSpPr/>
          <p:nvPr/>
        </p:nvCxnSpPr>
        <p:spPr>
          <a:xfrm>
            <a:off x="6096000" y="457200"/>
            <a:ext cx="5562600" cy="0"/>
          </a:xfrm>
          <a:prstGeom prst="straightConnector1">
            <a:avLst/>
          </a:prstGeom>
          <a:noFill/>
          <a:ln cap="flat" cmpd="sng" w="12700">
            <a:solidFill>
              <a:schemeClr val="accent1"/>
            </a:solidFill>
            <a:prstDash val="solid"/>
            <a:miter lim="8000"/>
            <a:headEnd len="sm" w="sm" type="none"/>
            <a:tailEnd len="sm" w="sm" type="none"/>
          </a:ln>
        </p:spPr>
      </p:cxnSp>
      <p:cxnSp>
        <p:nvCxnSpPr>
          <p:cNvPr id="567" name="Google Shape;567;g357c04edeea_0_356"/>
          <p:cNvCxnSpPr/>
          <p:nvPr/>
        </p:nvCxnSpPr>
        <p:spPr>
          <a:xfrm>
            <a:off x="6096000" y="2362200"/>
            <a:ext cx="5562600" cy="0"/>
          </a:xfrm>
          <a:prstGeom prst="straightConnector1">
            <a:avLst/>
          </a:prstGeom>
          <a:noFill/>
          <a:ln cap="flat" cmpd="sng" w="12700">
            <a:solidFill>
              <a:schemeClr val="accent1"/>
            </a:solidFill>
            <a:prstDash val="solid"/>
            <a:miter lim="8000"/>
            <a:headEnd len="sm" w="sm" type="none"/>
            <a:tailEnd len="sm" w="sm" type="none"/>
          </a:ln>
        </p:spPr>
      </p:cxnSp>
      <p:cxnSp>
        <p:nvCxnSpPr>
          <p:cNvPr id="568" name="Google Shape;568;g357c04edeea_0_356"/>
          <p:cNvCxnSpPr/>
          <p:nvPr/>
        </p:nvCxnSpPr>
        <p:spPr>
          <a:xfrm>
            <a:off x="6096000" y="4267200"/>
            <a:ext cx="5562600" cy="0"/>
          </a:xfrm>
          <a:prstGeom prst="straightConnector1">
            <a:avLst/>
          </a:prstGeom>
          <a:noFill/>
          <a:ln cap="flat" cmpd="sng" w="12700">
            <a:solidFill>
              <a:schemeClr val="accent1"/>
            </a:solidFill>
            <a:prstDash val="solid"/>
            <a:miter lim="8000"/>
            <a:headEnd len="sm" w="sm" type="none"/>
            <a:tailEnd len="sm" w="sm" type="none"/>
          </a:ln>
        </p:spPr>
      </p:cxnSp>
      <p:cxnSp>
        <p:nvCxnSpPr>
          <p:cNvPr id="569" name="Google Shape;569;g357c04edeea_0_356"/>
          <p:cNvCxnSpPr/>
          <p:nvPr/>
        </p:nvCxnSpPr>
        <p:spPr>
          <a:xfrm>
            <a:off x="6096000" y="6172200"/>
            <a:ext cx="5562600" cy="0"/>
          </a:xfrm>
          <a:prstGeom prst="straightConnector1">
            <a:avLst/>
          </a:prstGeom>
          <a:noFill/>
          <a:ln cap="flat" cmpd="sng" w="12700">
            <a:solidFill>
              <a:schemeClr val="accent1"/>
            </a:solidFill>
            <a:prstDash val="solid"/>
            <a:miter lim="8000"/>
            <a:headEnd len="sm" w="sm" type="none"/>
            <a:tailEnd len="sm" w="sm" type="none"/>
          </a:ln>
        </p:spPr>
      </p:cxnSp>
      <p:sp>
        <p:nvSpPr>
          <p:cNvPr id="570" name="Google Shape;570;g357c04edeea_0_356"/>
          <p:cNvSpPr txBox="1"/>
          <p:nvPr/>
        </p:nvSpPr>
        <p:spPr>
          <a:xfrm>
            <a:off x="9034271" y="2921969"/>
            <a:ext cx="2578500" cy="831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D3D3D"/>
              </a:buClr>
              <a:buSzPts val="1200"/>
              <a:buFont typeface="Arial"/>
              <a:buNone/>
            </a:pPr>
            <a:r>
              <a:rPr b="0" i="0" lang="en-US" sz="1200" u="none" cap="none" strike="noStrike">
                <a:solidFill>
                  <a:srgbClr val="3D3D3D"/>
                </a:solidFill>
                <a:latin typeface="Arial"/>
                <a:ea typeface="Arial"/>
                <a:cs typeface="Arial"/>
                <a:sym typeface="Arial"/>
              </a:rPr>
              <a:t>Promotion of psychological well-being by developing the positive aspects of work as well as worker strengths and positive capacities.</a:t>
            </a:r>
            <a:endParaRPr b="0" i="0" sz="1400" u="none" cap="none" strike="noStrike">
              <a:solidFill>
                <a:srgbClr val="000000"/>
              </a:solidFill>
              <a:latin typeface="Arial"/>
              <a:ea typeface="Arial"/>
              <a:cs typeface="Arial"/>
              <a:sym typeface="Arial"/>
            </a:endParaRPr>
          </a:p>
        </p:txBody>
      </p:sp>
      <p:sp>
        <p:nvSpPr>
          <p:cNvPr id="571" name="Google Shape;571;g357c04edeea_0_356"/>
          <p:cNvSpPr txBox="1"/>
          <p:nvPr/>
        </p:nvSpPr>
        <p:spPr>
          <a:xfrm>
            <a:off x="9034271" y="4725877"/>
            <a:ext cx="2578500" cy="1015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D3D3D"/>
              </a:buClr>
              <a:buSzPts val="1200"/>
              <a:buFont typeface="Arial"/>
              <a:buNone/>
            </a:pPr>
            <a:r>
              <a:rPr b="0" i="0" lang="en-US" sz="1200" u="none" cap="none" strike="noStrike">
                <a:solidFill>
                  <a:srgbClr val="3D3D3D"/>
                </a:solidFill>
                <a:latin typeface="Arial"/>
                <a:ea typeface="Arial"/>
                <a:cs typeface="Arial"/>
                <a:sym typeface="Arial"/>
              </a:rPr>
              <a:t>Provision of access to information, resources, and services that enable corrective organizational actions to address workforce mental health needs regardless of their cause.</a:t>
            </a:r>
            <a:endParaRPr b="0" i="0" sz="1400" u="none" cap="none" strike="noStrike">
              <a:solidFill>
                <a:srgbClr val="000000"/>
              </a:solidFill>
              <a:latin typeface="Arial"/>
              <a:ea typeface="Arial"/>
              <a:cs typeface="Arial"/>
              <a:sym typeface="Arial"/>
            </a:endParaRPr>
          </a:p>
        </p:txBody>
      </p:sp>
      <p:sp>
        <p:nvSpPr>
          <p:cNvPr id="572" name="Google Shape;572;g357c04edeea_0_356"/>
          <p:cNvSpPr txBox="1"/>
          <p:nvPr/>
        </p:nvSpPr>
        <p:spPr>
          <a:xfrm>
            <a:off x="7589519" y="1253004"/>
            <a:ext cx="1353300" cy="3387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Protect</a:t>
            </a:r>
            <a:endParaRPr b="0" i="0" sz="1400" u="none" cap="none" strike="noStrike">
              <a:solidFill>
                <a:srgbClr val="000000"/>
              </a:solidFill>
              <a:latin typeface="Arial"/>
              <a:ea typeface="Arial"/>
              <a:cs typeface="Arial"/>
              <a:sym typeface="Arial"/>
            </a:endParaRPr>
          </a:p>
        </p:txBody>
      </p:sp>
      <p:sp>
        <p:nvSpPr>
          <p:cNvPr id="573" name="Google Shape;573;g357c04edeea_0_356"/>
          <p:cNvSpPr txBox="1"/>
          <p:nvPr/>
        </p:nvSpPr>
        <p:spPr>
          <a:xfrm>
            <a:off x="7589519" y="3154956"/>
            <a:ext cx="1353300" cy="3387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Promote</a:t>
            </a:r>
            <a:endParaRPr b="0" i="0" sz="1400" u="none" cap="none" strike="noStrike">
              <a:solidFill>
                <a:srgbClr val="000000"/>
              </a:solidFill>
              <a:latin typeface="Arial"/>
              <a:ea typeface="Arial"/>
              <a:cs typeface="Arial"/>
              <a:sym typeface="Arial"/>
            </a:endParaRPr>
          </a:p>
        </p:txBody>
      </p:sp>
      <p:sp>
        <p:nvSpPr>
          <p:cNvPr id="574" name="Google Shape;574;g357c04edeea_0_356"/>
          <p:cNvSpPr txBox="1"/>
          <p:nvPr/>
        </p:nvSpPr>
        <p:spPr>
          <a:xfrm>
            <a:off x="7589519" y="5056908"/>
            <a:ext cx="1353300" cy="3387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Provide</a:t>
            </a:r>
            <a:endParaRPr b="0" i="0" sz="1400" u="none" cap="none" strike="noStrike">
              <a:solidFill>
                <a:srgbClr val="000000"/>
              </a:solidFill>
              <a:latin typeface="Arial"/>
              <a:ea typeface="Arial"/>
              <a:cs typeface="Arial"/>
              <a:sym typeface="Arial"/>
            </a:endParaRPr>
          </a:p>
        </p:txBody>
      </p:sp>
      <p:pic>
        <p:nvPicPr>
          <p:cNvPr descr="Picture 16" id="575" name="Google Shape;575;g357c04edeea_0_356"/>
          <p:cNvPicPr preferRelativeResize="0"/>
          <p:nvPr/>
        </p:nvPicPr>
        <p:blipFill rotWithShape="1">
          <a:blip r:embed="rId3">
            <a:alphaModFix/>
          </a:blip>
          <a:srcRect b="65126" l="0" r="0" t="0"/>
          <a:stretch/>
        </p:blipFill>
        <p:spPr>
          <a:xfrm>
            <a:off x="6417714" y="897217"/>
            <a:ext cx="926615" cy="940731"/>
          </a:xfrm>
          <a:prstGeom prst="rect">
            <a:avLst/>
          </a:prstGeom>
          <a:noFill/>
          <a:ln>
            <a:noFill/>
          </a:ln>
        </p:spPr>
      </p:pic>
      <p:pic>
        <p:nvPicPr>
          <p:cNvPr descr="Picture 17" id="576" name="Google Shape;576;g357c04edeea_0_356"/>
          <p:cNvPicPr preferRelativeResize="0"/>
          <p:nvPr/>
        </p:nvPicPr>
        <p:blipFill rotWithShape="1">
          <a:blip r:embed="rId3">
            <a:alphaModFix/>
          </a:blip>
          <a:srcRect b="34463" l="0" r="0" t="30661"/>
          <a:stretch/>
        </p:blipFill>
        <p:spPr>
          <a:xfrm>
            <a:off x="6417714" y="2799169"/>
            <a:ext cx="926615" cy="940731"/>
          </a:xfrm>
          <a:prstGeom prst="rect">
            <a:avLst/>
          </a:prstGeom>
          <a:noFill/>
          <a:ln>
            <a:noFill/>
          </a:ln>
        </p:spPr>
      </p:pic>
      <p:pic>
        <p:nvPicPr>
          <p:cNvPr descr="Picture 18" id="577" name="Google Shape;577;g357c04edeea_0_356"/>
          <p:cNvPicPr preferRelativeResize="0"/>
          <p:nvPr/>
        </p:nvPicPr>
        <p:blipFill rotWithShape="1">
          <a:blip r:embed="rId3">
            <a:alphaModFix/>
          </a:blip>
          <a:srcRect b="550" l="0" r="0" t="64573"/>
          <a:stretch/>
        </p:blipFill>
        <p:spPr>
          <a:xfrm>
            <a:off x="6417714" y="4728552"/>
            <a:ext cx="926615" cy="940731"/>
          </a:xfrm>
          <a:prstGeom prst="rect">
            <a:avLst/>
          </a:prstGeom>
          <a:noFill/>
          <a:ln>
            <a:noFill/>
          </a:ln>
        </p:spPr>
      </p:pic>
      <p:pic>
        <p:nvPicPr>
          <p:cNvPr descr="AdobeStock_414880546.jpeg" id="578" name="Google Shape;578;g357c04edeea_0_356"/>
          <p:cNvPicPr preferRelativeResize="0"/>
          <p:nvPr/>
        </p:nvPicPr>
        <p:blipFill rotWithShape="1">
          <a:blip r:embed="rId4">
            <a:alphaModFix/>
          </a:blip>
          <a:srcRect b="22507" l="41229" r="3715" t="6535"/>
          <a:stretch/>
        </p:blipFill>
        <p:spPr>
          <a:xfrm>
            <a:off x="0" y="0"/>
            <a:ext cx="5891116" cy="4271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57c04edeea_0_376"/>
          <p:cNvSpPr txBox="1"/>
          <p:nvPr>
            <p:ph type="title"/>
          </p:nvPr>
        </p:nvSpPr>
        <p:spPr>
          <a:xfrm>
            <a:off x="533398" y="457200"/>
            <a:ext cx="3240000" cy="1733100"/>
          </a:xfrm>
          <a:prstGeom prst="rect">
            <a:avLst/>
          </a:prstGeom>
          <a:noFill/>
          <a:ln>
            <a:noFill/>
          </a:ln>
        </p:spPr>
        <p:txBody>
          <a:bodyPr anchorCtr="0" anchor="t" bIns="45700" lIns="45700" spcFirstLastPara="1" rIns="45700" wrap="square" tIns="45700">
            <a:normAutofit fontScale="90000"/>
          </a:bodyPr>
          <a:lstStyle/>
          <a:p>
            <a:pPr indent="0" lvl="0" marL="0" rtl="0" algn="l">
              <a:lnSpc>
                <a:spcPct val="90000"/>
              </a:lnSpc>
              <a:spcBef>
                <a:spcPts val="0"/>
              </a:spcBef>
              <a:spcAft>
                <a:spcPts val="0"/>
              </a:spcAft>
              <a:buClr>
                <a:srgbClr val="1A593B"/>
              </a:buClr>
              <a:buSzPct val="111111"/>
              <a:buFont typeface="Times New Roman"/>
              <a:buNone/>
            </a:pPr>
            <a:r>
              <a:rPr lang="en-US" sz="3600"/>
              <a:t>Mental Health </a:t>
            </a:r>
            <a:br>
              <a:rPr lang="en-US" sz="3600"/>
            </a:br>
            <a:r>
              <a:rPr lang="en-US" sz="3600"/>
              <a:t>at Work Index</a:t>
            </a:r>
            <a:r>
              <a:rPr baseline="30000" lang="en-US"/>
              <a:t>TM</a:t>
            </a:r>
            <a:r>
              <a:rPr lang="en-US" sz="3600"/>
              <a:t> Categories</a:t>
            </a:r>
            <a:endParaRPr/>
          </a:p>
        </p:txBody>
      </p:sp>
      <p:cxnSp>
        <p:nvCxnSpPr>
          <p:cNvPr id="584" name="Google Shape;584;g357c04edeea_0_376"/>
          <p:cNvCxnSpPr/>
          <p:nvPr/>
        </p:nvCxnSpPr>
        <p:spPr>
          <a:xfrm>
            <a:off x="533399" y="4743450"/>
            <a:ext cx="3645300" cy="0"/>
          </a:xfrm>
          <a:prstGeom prst="straightConnector1">
            <a:avLst/>
          </a:prstGeom>
          <a:noFill/>
          <a:ln cap="flat" cmpd="sng" w="12700">
            <a:solidFill>
              <a:schemeClr val="accent1"/>
            </a:solidFill>
            <a:prstDash val="solid"/>
            <a:miter lim="8000"/>
            <a:headEnd len="sm" w="sm" type="none"/>
            <a:tailEnd len="sm" w="sm" type="none"/>
          </a:ln>
        </p:spPr>
      </p:cxnSp>
      <p:cxnSp>
        <p:nvCxnSpPr>
          <p:cNvPr id="585" name="Google Shape;585;g357c04edeea_0_376"/>
          <p:cNvCxnSpPr/>
          <p:nvPr/>
        </p:nvCxnSpPr>
        <p:spPr>
          <a:xfrm>
            <a:off x="533399" y="6172200"/>
            <a:ext cx="3645300" cy="0"/>
          </a:xfrm>
          <a:prstGeom prst="straightConnector1">
            <a:avLst/>
          </a:prstGeom>
          <a:noFill/>
          <a:ln cap="flat" cmpd="sng" w="12700">
            <a:solidFill>
              <a:schemeClr val="accent1"/>
            </a:solidFill>
            <a:prstDash val="solid"/>
            <a:miter lim="8000"/>
            <a:headEnd len="sm" w="sm" type="none"/>
            <a:tailEnd len="sm" w="sm" type="none"/>
          </a:ln>
        </p:spPr>
      </p:cxnSp>
      <p:cxnSp>
        <p:nvCxnSpPr>
          <p:cNvPr id="586" name="Google Shape;586;g357c04edeea_0_376"/>
          <p:cNvCxnSpPr/>
          <p:nvPr/>
        </p:nvCxnSpPr>
        <p:spPr>
          <a:xfrm>
            <a:off x="533399" y="3314700"/>
            <a:ext cx="3645300" cy="0"/>
          </a:xfrm>
          <a:prstGeom prst="straightConnector1">
            <a:avLst/>
          </a:prstGeom>
          <a:noFill/>
          <a:ln cap="flat" cmpd="sng" w="12700">
            <a:solidFill>
              <a:schemeClr val="accent1"/>
            </a:solidFill>
            <a:prstDash val="solid"/>
            <a:miter lim="8000"/>
            <a:headEnd len="sm" w="sm" type="none"/>
            <a:tailEnd len="sm" w="sm" type="none"/>
          </a:ln>
        </p:spPr>
      </p:cxnSp>
      <p:grpSp>
        <p:nvGrpSpPr>
          <p:cNvPr id="587" name="Google Shape;587;g357c04edeea_0_376"/>
          <p:cNvGrpSpPr/>
          <p:nvPr/>
        </p:nvGrpSpPr>
        <p:grpSpPr>
          <a:xfrm>
            <a:off x="4273295" y="457198"/>
            <a:ext cx="3645300" cy="5715001"/>
            <a:chOff x="-1" y="-1"/>
            <a:chExt cx="3645300" cy="5715001"/>
          </a:xfrm>
        </p:grpSpPr>
        <p:cxnSp>
          <p:nvCxnSpPr>
            <p:cNvPr id="588" name="Google Shape;588;g357c04edeea_0_376"/>
            <p:cNvCxnSpPr/>
            <p:nvPr/>
          </p:nvCxnSpPr>
          <p:spPr>
            <a:xfrm>
              <a:off x="-1" y="-1"/>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89" name="Google Shape;589;g357c04edeea_0_376"/>
            <p:cNvCxnSpPr/>
            <p:nvPr/>
          </p:nvCxnSpPr>
          <p:spPr>
            <a:xfrm>
              <a:off x="-1" y="142875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0" name="Google Shape;590;g357c04edeea_0_376"/>
            <p:cNvCxnSpPr/>
            <p:nvPr/>
          </p:nvCxnSpPr>
          <p:spPr>
            <a:xfrm>
              <a:off x="-1" y="428625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1" name="Google Shape;591;g357c04edeea_0_376"/>
            <p:cNvCxnSpPr/>
            <p:nvPr/>
          </p:nvCxnSpPr>
          <p:spPr>
            <a:xfrm>
              <a:off x="-1" y="571500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2" name="Google Shape;592;g357c04edeea_0_376"/>
            <p:cNvCxnSpPr/>
            <p:nvPr/>
          </p:nvCxnSpPr>
          <p:spPr>
            <a:xfrm>
              <a:off x="-1" y="2857500"/>
              <a:ext cx="3645300" cy="0"/>
            </a:xfrm>
            <a:prstGeom prst="straightConnector1">
              <a:avLst/>
            </a:prstGeom>
            <a:noFill/>
            <a:ln cap="flat" cmpd="sng" w="12700">
              <a:solidFill>
                <a:schemeClr val="accent1"/>
              </a:solidFill>
              <a:prstDash val="solid"/>
              <a:miter lim="800000"/>
              <a:headEnd len="sm" w="sm" type="none"/>
              <a:tailEnd len="sm" w="sm" type="none"/>
            </a:ln>
          </p:spPr>
        </p:cxnSp>
      </p:grpSp>
      <p:grpSp>
        <p:nvGrpSpPr>
          <p:cNvPr id="593" name="Google Shape;593;g357c04edeea_0_376"/>
          <p:cNvGrpSpPr/>
          <p:nvPr/>
        </p:nvGrpSpPr>
        <p:grpSpPr>
          <a:xfrm>
            <a:off x="8013191" y="457198"/>
            <a:ext cx="3645300" cy="5715001"/>
            <a:chOff x="-1" y="-1"/>
            <a:chExt cx="3645300" cy="5715001"/>
          </a:xfrm>
        </p:grpSpPr>
        <p:cxnSp>
          <p:nvCxnSpPr>
            <p:cNvPr id="594" name="Google Shape;594;g357c04edeea_0_376"/>
            <p:cNvCxnSpPr/>
            <p:nvPr/>
          </p:nvCxnSpPr>
          <p:spPr>
            <a:xfrm>
              <a:off x="-1" y="-1"/>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5" name="Google Shape;595;g357c04edeea_0_376"/>
            <p:cNvCxnSpPr/>
            <p:nvPr/>
          </p:nvCxnSpPr>
          <p:spPr>
            <a:xfrm>
              <a:off x="-1" y="142875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6" name="Google Shape;596;g357c04edeea_0_376"/>
            <p:cNvCxnSpPr/>
            <p:nvPr/>
          </p:nvCxnSpPr>
          <p:spPr>
            <a:xfrm>
              <a:off x="-1" y="428625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7" name="Google Shape;597;g357c04edeea_0_376"/>
            <p:cNvCxnSpPr/>
            <p:nvPr/>
          </p:nvCxnSpPr>
          <p:spPr>
            <a:xfrm>
              <a:off x="-1" y="5715000"/>
              <a:ext cx="3645300" cy="0"/>
            </a:xfrm>
            <a:prstGeom prst="straightConnector1">
              <a:avLst/>
            </a:prstGeom>
            <a:noFill/>
            <a:ln cap="flat" cmpd="sng" w="12700">
              <a:solidFill>
                <a:schemeClr val="accent1"/>
              </a:solidFill>
              <a:prstDash val="solid"/>
              <a:miter lim="800000"/>
              <a:headEnd len="sm" w="sm" type="none"/>
              <a:tailEnd len="sm" w="sm" type="none"/>
            </a:ln>
          </p:spPr>
        </p:cxnSp>
        <p:cxnSp>
          <p:nvCxnSpPr>
            <p:cNvPr id="598" name="Google Shape;598;g357c04edeea_0_376"/>
            <p:cNvCxnSpPr/>
            <p:nvPr/>
          </p:nvCxnSpPr>
          <p:spPr>
            <a:xfrm>
              <a:off x="-1" y="2857500"/>
              <a:ext cx="3645300" cy="0"/>
            </a:xfrm>
            <a:prstGeom prst="straightConnector1">
              <a:avLst/>
            </a:prstGeom>
            <a:noFill/>
            <a:ln cap="flat" cmpd="sng" w="12700">
              <a:solidFill>
                <a:schemeClr val="accent1"/>
              </a:solidFill>
              <a:prstDash val="solid"/>
              <a:miter lim="800000"/>
              <a:headEnd len="sm" w="sm" type="none"/>
              <a:tailEnd len="sm" w="sm" type="none"/>
            </a:ln>
          </p:spPr>
        </p:cxnSp>
      </p:grpSp>
      <p:sp>
        <p:nvSpPr>
          <p:cNvPr id="599" name="Google Shape;599;g357c04edeea_0_376"/>
          <p:cNvSpPr txBox="1"/>
          <p:nvPr/>
        </p:nvSpPr>
        <p:spPr>
          <a:xfrm>
            <a:off x="5907023" y="2217297"/>
            <a:ext cx="1965900" cy="831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Workforce Involvement and Engagement</a:t>
            </a:r>
            <a:endParaRPr b="0" i="0" sz="1400" u="none" cap="none" strike="noStrike">
              <a:solidFill>
                <a:srgbClr val="000000"/>
              </a:solidFill>
              <a:latin typeface="Arial"/>
              <a:ea typeface="Arial"/>
              <a:cs typeface="Arial"/>
              <a:sym typeface="Arial"/>
            </a:endParaRPr>
          </a:p>
        </p:txBody>
      </p:sp>
      <p:sp>
        <p:nvSpPr>
          <p:cNvPr id="600" name="Google Shape;600;g357c04edeea_0_376"/>
          <p:cNvSpPr txBox="1"/>
          <p:nvPr/>
        </p:nvSpPr>
        <p:spPr>
          <a:xfrm>
            <a:off x="2167127" y="3758061"/>
            <a:ext cx="19659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Mental Health Strategy </a:t>
            </a:r>
            <a:endParaRPr b="0" i="0" sz="1400" u="none" cap="none" strike="noStrike">
              <a:solidFill>
                <a:srgbClr val="000000"/>
              </a:solidFill>
              <a:latin typeface="Arial"/>
              <a:ea typeface="Arial"/>
              <a:cs typeface="Arial"/>
              <a:sym typeface="Arial"/>
            </a:endParaRPr>
          </a:p>
        </p:txBody>
      </p:sp>
      <p:sp>
        <p:nvSpPr>
          <p:cNvPr id="601" name="Google Shape;601;g357c04edeea_0_376"/>
          <p:cNvSpPr txBox="1"/>
          <p:nvPr/>
        </p:nvSpPr>
        <p:spPr>
          <a:xfrm>
            <a:off x="2167127" y="5298825"/>
            <a:ext cx="1965900" cy="3387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Leadership</a:t>
            </a:r>
            <a:endParaRPr b="0" i="0" sz="1400" u="none" cap="none" strike="noStrike">
              <a:solidFill>
                <a:srgbClr val="000000"/>
              </a:solidFill>
              <a:latin typeface="Arial"/>
              <a:ea typeface="Arial"/>
              <a:cs typeface="Arial"/>
              <a:sym typeface="Arial"/>
            </a:endParaRPr>
          </a:p>
        </p:txBody>
      </p:sp>
      <p:sp>
        <p:nvSpPr>
          <p:cNvPr id="602" name="Google Shape;602;g357c04edeea_0_376"/>
          <p:cNvSpPr txBox="1"/>
          <p:nvPr/>
        </p:nvSpPr>
        <p:spPr>
          <a:xfrm>
            <a:off x="5907023" y="3758061"/>
            <a:ext cx="19659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Work Design and Environment</a:t>
            </a:r>
            <a:endParaRPr b="0" i="0" sz="1400" u="none" cap="none" strike="noStrike">
              <a:solidFill>
                <a:srgbClr val="000000"/>
              </a:solidFill>
              <a:latin typeface="Arial"/>
              <a:ea typeface="Arial"/>
              <a:cs typeface="Arial"/>
              <a:sym typeface="Arial"/>
            </a:endParaRPr>
          </a:p>
        </p:txBody>
      </p:sp>
      <p:sp>
        <p:nvSpPr>
          <p:cNvPr id="603" name="Google Shape;603;g357c04edeea_0_376"/>
          <p:cNvSpPr txBox="1"/>
          <p:nvPr/>
        </p:nvSpPr>
        <p:spPr>
          <a:xfrm>
            <a:off x="5907023" y="895989"/>
            <a:ext cx="19659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Organizational Culture and Impact</a:t>
            </a:r>
            <a:endParaRPr b="0" i="0" sz="1400" u="none" cap="none" strike="noStrike">
              <a:solidFill>
                <a:srgbClr val="000000"/>
              </a:solidFill>
              <a:latin typeface="Arial"/>
              <a:ea typeface="Arial"/>
              <a:cs typeface="Arial"/>
              <a:sym typeface="Arial"/>
            </a:endParaRPr>
          </a:p>
        </p:txBody>
      </p:sp>
      <p:sp>
        <p:nvSpPr>
          <p:cNvPr id="604" name="Google Shape;604;g357c04edeea_0_376"/>
          <p:cNvSpPr txBox="1"/>
          <p:nvPr/>
        </p:nvSpPr>
        <p:spPr>
          <a:xfrm>
            <a:off x="5907023" y="5298825"/>
            <a:ext cx="1965900" cy="3387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p:txBody>
      </p:sp>
      <p:sp>
        <p:nvSpPr>
          <p:cNvPr id="605" name="Google Shape;605;g357c04edeea_0_376"/>
          <p:cNvSpPr txBox="1"/>
          <p:nvPr/>
        </p:nvSpPr>
        <p:spPr>
          <a:xfrm>
            <a:off x="9628631" y="2217297"/>
            <a:ext cx="1965900" cy="831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Mental Health Resources and Benefits</a:t>
            </a:r>
            <a:endParaRPr b="0" i="0" sz="1400" u="none" cap="none" strike="noStrike">
              <a:solidFill>
                <a:srgbClr val="000000"/>
              </a:solidFill>
              <a:latin typeface="Arial"/>
              <a:ea typeface="Arial"/>
              <a:cs typeface="Arial"/>
              <a:sym typeface="Arial"/>
            </a:endParaRPr>
          </a:p>
        </p:txBody>
      </p:sp>
      <p:sp>
        <p:nvSpPr>
          <p:cNvPr id="606" name="Google Shape;606;g357c04edeea_0_376"/>
          <p:cNvSpPr txBox="1"/>
          <p:nvPr/>
        </p:nvSpPr>
        <p:spPr>
          <a:xfrm>
            <a:off x="9628631" y="3643761"/>
            <a:ext cx="1965900" cy="831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Related </a:t>
            </a:r>
            <a:br>
              <a:rPr b="1" i="0" lang="en-US" sz="1600" u="none" cap="none" strike="noStrike">
                <a:solidFill>
                  <a:schemeClr val="accent1"/>
                </a:solidFill>
                <a:latin typeface="Arial"/>
                <a:ea typeface="Arial"/>
                <a:cs typeface="Arial"/>
                <a:sym typeface="Arial"/>
              </a:rPr>
            </a:br>
            <a:r>
              <a:rPr b="1" i="0" lang="en-US" sz="1600" u="none" cap="none" strike="noStrike">
                <a:solidFill>
                  <a:schemeClr val="accent1"/>
                </a:solidFill>
                <a:latin typeface="Arial"/>
                <a:ea typeface="Arial"/>
                <a:cs typeface="Arial"/>
                <a:sym typeface="Arial"/>
              </a:rPr>
              <a:t>Employment Practices</a:t>
            </a:r>
            <a:endParaRPr b="0" i="0" sz="1400" u="none" cap="none" strike="noStrike">
              <a:solidFill>
                <a:srgbClr val="000000"/>
              </a:solidFill>
              <a:latin typeface="Arial"/>
              <a:ea typeface="Arial"/>
              <a:cs typeface="Arial"/>
              <a:sym typeface="Arial"/>
            </a:endParaRPr>
          </a:p>
        </p:txBody>
      </p:sp>
      <p:sp>
        <p:nvSpPr>
          <p:cNvPr id="607" name="Google Shape;607;g357c04edeea_0_376"/>
          <p:cNvSpPr txBox="1"/>
          <p:nvPr/>
        </p:nvSpPr>
        <p:spPr>
          <a:xfrm>
            <a:off x="9628631" y="895989"/>
            <a:ext cx="19659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Training Specific </a:t>
            </a:r>
            <a:br>
              <a:rPr b="1" i="0" lang="en-US" sz="1600" u="none" cap="none" strike="noStrike">
                <a:solidFill>
                  <a:schemeClr val="accent1"/>
                </a:solidFill>
                <a:latin typeface="Arial"/>
                <a:ea typeface="Arial"/>
                <a:cs typeface="Arial"/>
                <a:sym typeface="Arial"/>
              </a:rPr>
            </a:br>
            <a:r>
              <a:rPr b="1" i="0" lang="en-US" sz="1600" u="none" cap="none" strike="noStrike">
                <a:solidFill>
                  <a:schemeClr val="accent1"/>
                </a:solidFill>
                <a:latin typeface="Arial"/>
                <a:ea typeface="Arial"/>
                <a:cs typeface="Arial"/>
                <a:sym typeface="Arial"/>
              </a:rPr>
              <a:t>to Mental Health</a:t>
            </a:r>
            <a:endParaRPr b="0" i="0" sz="1400" u="none" cap="none" strike="noStrike">
              <a:solidFill>
                <a:srgbClr val="000000"/>
              </a:solidFill>
              <a:latin typeface="Arial"/>
              <a:ea typeface="Arial"/>
              <a:cs typeface="Arial"/>
              <a:sym typeface="Arial"/>
            </a:endParaRPr>
          </a:p>
        </p:txBody>
      </p:sp>
      <p:sp>
        <p:nvSpPr>
          <p:cNvPr id="608" name="Google Shape;608;g357c04edeea_0_376"/>
          <p:cNvSpPr txBox="1"/>
          <p:nvPr/>
        </p:nvSpPr>
        <p:spPr>
          <a:xfrm>
            <a:off x="9628631" y="5070225"/>
            <a:ext cx="1965900" cy="831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accent1"/>
              </a:buClr>
              <a:buSzPts val="1600"/>
              <a:buFont typeface="Arial"/>
              <a:buNone/>
            </a:pPr>
            <a:r>
              <a:rPr b="1" i="0" lang="en-US" sz="1600" u="none" cap="none" strike="noStrike">
                <a:solidFill>
                  <a:schemeClr val="accent1"/>
                </a:solidFill>
                <a:latin typeface="Arial"/>
                <a:ea typeface="Arial"/>
                <a:cs typeface="Arial"/>
                <a:sym typeface="Arial"/>
              </a:rPr>
              <a:t>Measuring, Monitoring, and Reporting</a:t>
            </a:r>
            <a:endParaRPr b="0" i="0" sz="1400" u="none" cap="none" strike="noStrike">
              <a:solidFill>
                <a:srgbClr val="000000"/>
              </a:solidFill>
              <a:latin typeface="Arial"/>
              <a:ea typeface="Arial"/>
              <a:cs typeface="Arial"/>
              <a:sym typeface="Arial"/>
            </a:endParaRPr>
          </a:p>
        </p:txBody>
      </p:sp>
      <p:pic>
        <p:nvPicPr>
          <p:cNvPr descr="Picture 52" id="609" name="Google Shape;609;g357c04edeea_0_376"/>
          <p:cNvPicPr preferRelativeResize="0"/>
          <p:nvPr/>
        </p:nvPicPr>
        <p:blipFill rotWithShape="1">
          <a:blip r:embed="rId3">
            <a:alphaModFix/>
          </a:blip>
          <a:srcRect b="72465" l="25379" r="63545" t="17733"/>
          <a:stretch/>
        </p:blipFill>
        <p:spPr>
          <a:xfrm>
            <a:off x="966294" y="3589365"/>
            <a:ext cx="963087" cy="789433"/>
          </a:xfrm>
          <a:prstGeom prst="rect">
            <a:avLst/>
          </a:prstGeom>
          <a:noFill/>
          <a:ln>
            <a:noFill/>
          </a:ln>
        </p:spPr>
      </p:pic>
      <p:pic>
        <p:nvPicPr>
          <p:cNvPr descr="Picture 53" id="610" name="Google Shape;610;g357c04edeea_0_376"/>
          <p:cNvPicPr preferRelativeResize="0"/>
          <p:nvPr/>
        </p:nvPicPr>
        <p:blipFill rotWithShape="1">
          <a:blip r:embed="rId3">
            <a:alphaModFix/>
          </a:blip>
          <a:srcRect b="71581" l="38925" r="49997" t="18617"/>
          <a:stretch/>
        </p:blipFill>
        <p:spPr>
          <a:xfrm>
            <a:off x="966294" y="5070692"/>
            <a:ext cx="963087" cy="789433"/>
          </a:xfrm>
          <a:prstGeom prst="rect">
            <a:avLst/>
          </a:prstGeom>
          <a:noFill/>
          <a:ln>
            <a:noFill/>
          </a:ln>
        </p:spPr>
      </p:pic>
      <p:pic>
        <p:nvPicPr>
          <p:cNvPr descr="Picture 54" id="611" name="Google Shape;611;g357c04edeea_0_376"/>
          <p:cNvPicPr preferRelativeResize="0"/>
          <p:nvPr/>
        </p:nvPicPr>
        <p:blipFill rotWithShape="1">
          <a:blip r:embed="rId3">
            <a:alphaModFix/>
          </a:blip>
          <a:srcRect b="71784" l="51737" r="37187" t="18414"/>
          <a:stretch/>
        </p:blipFill>
        <p:spPr>
          <a:xfrm>
            <a:off x="4687903" y="782156"/>
            <a:ext cx="963087" cy="789433"/>
          </a:xfrm>
          <a:prstGeom prst="rect">
            <a:avLst/>
          </a:prstGeom>
          <a:noFill/>
          <a:ln>
            <a:noFill/>
          </a:ln>
        </p:spPr>
      </p:pic>
      <p:pic>
        <p:nvPicPr>
          <p:cNvPr descr="Picture 55" id="612" name="Google Shape;612;g357c04edeea_0_376"/>
          <p:cNvPicPr preferRelativeResize="0"/>
          <p:nvPr/>
        </p:nvPicPr>
        <p:blipFill rotWithShape="1">
          <a:blip r:embed="rId3">
            <a:alphaModFix/>
          </a:blip>
          <a:srcRect b="71066" l="64669" r="24255" t="19132"/>
          <a:stretch/>
        </p:blipFill>
        <p:spPr>
          <a:xfrm>
            <a:off x="4642182" y="2226909"/>
            <a:ext cx="963087" cy="789433"/>
          </a:xfrm>
          <a:prstGeom prst="rect">
            <a:avLst/>
          </a:prstGeom>
          <a:noFill/>
          <a:ln>
            <a:noFill/>
          </a:ln>
        </p:spPr>
      </p:pic>
      <p:pic>
        <p:nvPicPr>
          <p:cNvPr descr="Picture 57" id="613" name="Google Shape;613;g357c04edeea_0_376"/>
          <p:cNvPicPr preferRelativeResize="0"/>
          <p:nvPr/>
        </p:nvPicPr>
        <p:blipFill rotWithShape="1">
          <a:blip r:embed="rId3">
            <a:alphaModFix/>
          </a:blip>
          <a:srcRect b="70380" l="77970" r="10952" t="19818"/>
          <a:stretch/>
        </p:blipFill>
        <p:spPr>
          <a:xfrm>
            <a:off x="4623895" y="3625941"/>
            <a:ext cx="963087" cy="789433"/>
          </a:xfrm>
          <a:prstGeom prst="rect">
            <a:avLst/>
          </a:prstGeom>
          <a:noFill/>
          <a:ln>
            <a:noFill/>
          </a:ln>
        </p:spPr>
      </p:pic>
      <p:pic>
        <p:nvPicPr>
          <p:cNvPr descr="Picture 59" id="614" name="Google Shape;614;g357c04edeea_0_376"/>
          <p:cNvPicPr preferRelativeResize="0"/>
          <p:nvPr/>
        </p:nvPicPr>
        <p:blipFill rotWithShape="1">
          <a:blip r:embed="rId3">
            <a:alphaModFix/>
          </a:blip>
          <a:srcRect b="83776" l="51001" r="37923" t="6420"/>
          <a:stretch/>
        </p:blipFill>
        <p:spPr>
          <a:xfrm>
            <a:off x="4614751" y="5079836"/>
            <a:ext cx="963087" cy="789433"/>
          </a:xfrm>
          <a:prstGeom prst="rect">
            <a:avLst/>
          </a:prstGeom>
          <a:noFill/>
          <a:ln>
            <a:noFill/>
          </a:ln>
        </p:spPr>
      </p:pic>
      <p:pic>
        <p:nvPicPr>
          <p:cNvPr descr="Picture 60" id="615" name="Google Shape;615;g357c04edeea_0_376"/>
          <p:cNvPicPr preferRelativeResize="0"/>
          <p:nvPr/>
        </p:nvPicPr>
        <p:blipFill rotWithShape="1">
          <a:blip r:embed="rId3">
            <a:alphaModFix/>
          </a:blip>
          <a:srcRect b="56768" l="26148" r="62776" t="33430"/>
          <a:stretch/>
        </p:blipFill>
        <p:spPr>
          <a:xfrm>
            <a:off x="8418655" y="736437"/>
            <a:ext cx="963087" cy="789433"/>
          </a:xfrm>
          <a:prstGeom prst="rect">
            <a:avLst/>
          </a:prstGeom>
          <a:noFill/>
          <a:ln>
            <a:noFill/>
          </a:ln>
        </p:spPr>
      </p:pic>
      <p:pic>
        <p:nvPicPr>
          <p:cNvPr descr="Picture 61" id="616" name="Google Shape;616;g357c04edeea_0_376"/>
          <p:cNvPicPr preferRelativeResize="0"/>
          <p:nvPr/>
        </p:nvPicPr>
        <p:blipFill rotWithShape="1">
          <a:blip r:embed="rId3">
            <a:alphaModFix/>
          </a:blip>
          <a:srcRect b="57108" l="40131" r="48792" t="33089"/>
          <a:stretch/>
        </p:blipFill>
        <p:spPr>
          <a:xfrm>
            <a:off x="8427798" y="2190332"/>
            <a:ext cx="963087" cy="789433"/>
          </a:xfrm>
          <a:prstGeom prst="rect">
            <a:avLst/>
          </a:prstGeom>
          <a:noFill/>
          <a:ln>
            <a:noFill/>
          </a:ln>
        </p:spPr>
      </p:pic>
      <p:pic>
        <p:nvPicPr>
          <p:cNvPr descr="Picture 62" id="617" name="Google Shape;617;g357c04edeea_0_376"/>
          <p:cNvPicPr preferRelativeResize="0"/>
          <p:nvPr/>
        </p:nvPicPr>
        <p:blipFill rotWithShape="1">
          <a:blip r:embed="rId3">
            <a:alphaModFix/>
          </a:blip>
          <a:srcRect b="56510" l="52226" r="36698" t="33688"/>
          <a:stretch/>
        </p:blipFill>
        <p:spPr>
          <a:xfrm>
            <a:off x="8427798" y="3635085"/>
            <a:ext cx="963087" cy="789433"/>
          </a:xfrm>
          <a:prstGeom prst="rect">
            <a:avLst/>
          </a:prstGeom>
          <a:noFill/>
          <a:ln>
            <a:noFill/>
          </a:ln>
        </p:spPr>
      </p:pic>
      <p:pic>
        <p:nvPicPr>
          <p:cNvPr descr="Picture 64" id="618" name="Google Shape;618;g357c04edeea_0_376"/>
          <p:cNvPicPr preferRelativeResize="0"/>
          <p:nvPr/>
        </p:nvPicPr>
        <p:blipFill rotWithShape="1">
          <a:blip r:embed="rId3">
            <a:alphaModFix/>
          </a:blip>
          <a:srcRect b="56060" l="64403" r="24518" t="34137"/>
          <a:stretch/>
        </p:blipFill>
        <p:spPr>
          <a:xfrm>
            <a:off x="8427798" y="5079836"/>
            <a:ext cx="963087" cy="7894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35c37a6ce52_0_1291"/>
          <p:cNvSpPr txBox="1"/>
          <p:nvPr/>
        </p:nvSpPr>
        <p:spPr>
          <a:xfrm>
            <a:off x="344051" y="70801"/>
            <a:ext cx="119715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rgbClr val="000000"/>
                </a:solidFill>
                <a:latin typeface="Century Gothic"/>
                <a:ea typeface="Century Gothic"/>
                <a:cs typeface="Century Gothic"/>
                <a:sym typeface="Century Gothic"/>
              </a:rPr>
              <a:t>What Exactly Is the Index?</a:t>
            </a:r>
            <a:endParaRPr b="0" i="0" sz="1900" u="none" cap="none" strike="noStrike">
              <a:solidFill>
                <a:srgbClr val="000000"/>
              </a:solidFill>
              <a:latin typeface="Arial"/>
              <a:ea typeface="Arial"/>
              <a:cs typeface="Arial"/>
              <a:sym typeface="Arial"/>
            </a:endParaRPr>
          </a:p>
        </p:txBody>
      </p:sp>
      <p:sp>
        <p:nvSpPr>
          <p:cNvPr id="625" name="Google Shape;625;g35c37a6ce52_0_1291"/>
          <p:cNvSpPr txBox="1"/>
          <p:nvPr/>
        </p:nvSpPr>
        <p:spPr>
          <a:xfrm>
            <a:off x="381541" y="1105229"/>
            <a:ext cx="11469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1A1A"/>
              </a:buClr>
              <a:buSzPts val="1600"/>
              <a:buFont typeface="Arial"/>
              <a:buNone/>
            </a:pPr>
            <a:r>
              <a:rPr b="1" i="0" lang="en-US" sz="2100" u="none" cap="none" strike="noStrike">
                <a:solidFill>
                  <a:srgbClr val="39B64A"/>
                </a:solidFill>
                <a:latin typeface="Arial"/>
                <a:ea typeface="Arial"/>
                <a:cs typeface="Arial"/>
                <a:sym typeface="Arial"/>
              </a:rPr>
              <a:t>It is the first of its kin</a:t>
            </a:r>
            <a:r>
              <a:rPr b="1" lang="en-US" sz="2100">
                <a:solidFill>
                  <a:srgbClr val="39B64A"/>
                </a:solidFill>
              </a:rPr>
              <a:t>d leadership tool </a:t>
            </a:r>
            <a:r>
              <a:rPr b="1" i="0" lang="en-US" sz="2100" u="none" cap="none" strike="noStrike">
                <a:solidFill>
                  <a:srgbClr val="39B64A"/>
                </a:solidFill>
                <a:latin typeface="Arial"/>
                <a:ea typeface="Arial"/>
                <a:cs typeface="Arial"/>
                <a:sym typeface="Arial"/>
              </a:rPr>
              <a:t>to measure and improve workplace mental health strategies and compare results against other employers.</a:t>
            </a:r>
            <a:r>
              <a:rPr b="1" i="0" lang="en-US" sz="2300" u="none" cap="none" strike="noStrike">
                <a:solidFill>
                  <a:srgbClr val="2A9B39"/>
                </a:solidFill>
                <a:latin typeface="Arial"/>
                <a:ea typeface="Arial"/>
                <a:cs typeface="Arial"/>
                <a:sym typeface="Arial"/>
              </a:rPr>
              <a:t> </a:t>
            </a:r>
            <a:endParaRPr b="1" i="0" sz="2000" u="none" cap="none" strike="noStrike">
              <a:solidFill>
                <a:srgbClr val="2A9B39"/>
              </a:solidFill>
              <a:latin typeface="Arial"/>
              <a:ea typeface="Arial"/>
              <a:cs typeface="Arial"/>
              <a:sym typeface="Arial"/>
            </a:endParaRPr>
          </a:p>
        </p:txBody>
      </p:sp>
      <p:sp>
        <p:nvSpPr>
          <p:cNvPr id="626" name="Google Shape;626;g35c37a6ce52_0_1291"/>
          <p:cNvSpPr/>
          <p:nvPr/>
        </p:nvSpPr>
        <p:spPr>
          <a:xfrm>
            <a:off x="207387" y="2276663"/>
            <a:ext cx="2703900" cy="919500"/>
          </a:xfrm>
          <a:prstGeom prst="roundRect">
            <a:avLst>
              <a:gd fmla="val 16667" name="adj"/>
            </a:avLst>
          </a:prstGeom>
          <a:solidFill>
            <a:srgbClr val="97CB3B"/>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Self-Assessment</a:t>
            </a:r>
            <a:endParaRPr b="0" i="0" sz="1900" u="none" cap="none" strike="noStrike">
              <a:solidFill>
                <a:srgbClr val="000000"/>
              </a:solidFill>
              <a:latin typeface="Arial"/>
              <a:ea typeface="Arial"/>
              <a:cs typeface="Arial"/>
              <a:sym typeface="Arial"/>
            </a:endParaRPr>
          </a:p>
        </p:txBody>
      </p:sp>
      <p:sp>
        <p:nvSpPr>
          <p:cNvPr id="627" name="Google Shape;627;g35c37a6ce52_0_1291"/>
          <p:cNvSpPr/>
          <p:nvPr/>
        </p:nvSpPr>
        <p:spPr>
          <a:xfrm>
            <a:off x="3132397" y="2276663"/>
            <a:ext cx="2703900" cy="919500"/>
          </a:xfrm>
          <a:prstGeom prst="roundRect">
            <a:avLst>
              <a:gd fmla="val 16667" name="adj"/>
            </a:avLst>
          </a:prstGeom>
          <a:solidFill>
            <a:srgbClr val="39B64A"/>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Benchmark &amp; Target Scores</a:t>
            </a:r>
            <a:endParaRPr b="0" i="0" sz="1900" u="none" cap="none" strike="noStrike">
              <a:solidFill>
                <a:srgbClr val="000000"/>
              </a:solidFill>
              <a:latin typeface="Arial"/>
              <a:ea typeface="Arial"/>
              <a:cs typeface="Arial"/>
              <a:sym typeface="Arial"/>
            </a:endParaRPr>
          </a:p>
        </p:txBody>
      </p:sp>
      <p:sp>
        <p:nvSpPr>
          <p:cNvPr id="628" name="Google Shape;628;g35c37a6ce52_0_1291"/>
          <p:cNvSpPr/>
          <p:nvPr/>
        </p:nvSpPr>
        <p:spPr>
          <a:xfrm>
            <a:off x="6057408" y="2288913"/>
            <a:ext cx="2703900" cy="919500"/>
          </a:xfrm>
          <a:prstGeom prst="roundRect">
            <a:avLst>
              <a:gd fmla="val 16667" name="adj"/>
            </a:avLst>
          </a:prstGeom>
          <a:solidFill>
            <a:srgbClr val="0A9347"/>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Advice Library</a:t>
            </a:r>
            <a:endParaRPr b="0" i="0" sz="1900" u="none" cap="none" strike="noStrike">
              <a:solidFill>
                <a:srgbClr val="000000"/>
              </a:solidFill>
              <a:latin typeface="Arial"/>
              <a:ea typeface="Arial"/>
              <a:cs typeface="Arial"/>
              <a:sym typeface="Arial"/>
            </a:endParaRPr>
          </a:p>
        </p:txBody>
      </p:sp>
      <p:sp>
        <p:nvSpPr>
          <p:cNvPr id="629" name="Google Shape;629;g35c37a6ce52_0_1291"/>
          <p:cNvSpPr/>
          <p:nvPr/>
        </p:nvSpPr>
        <p:spPr>
          <a:xfrm>
            <a:off x="8982419" y="2276663"/>
            <a:ext cx="2703900" cy="919500"/>
          </a:xfrm>
          <a:prstGeom prst="roundRect">
            <a:avLst>
              <a:gd fmla="val 16667" name="adj"/>
            </a:avLst>
          </a:prstGeom>
          <a:solidFill>
            <a:srgbClr val="548135"/>
          </a:solid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Customized Report &amp; Expert Review</a:t>
            </a:r>
            <a:endParaRPr b="0" i="0" sz="1900" u="none" cap="none" strike="noStrike">
              <a:solidFill>
                <a:srgbClr val="000000"/>
              </a:solidFill>
              <a:latin typeface="Arial"/>
              <a:ea typeface="Arial"/>
              <a:cs typeface="Arial"/>
              <a:sym typeface="Arial"/>
            </a:endParaRPr>
          </a:p>
        </p:txBody>
      </p:sp>
      <p:sp>
        <p:nvSpPr>
          <p:cNvPr id="630" name="Google Shape;630;g35c37a6ce52_0_1291"/>
          <p:cNvSpPr/>
          <p:nvPr/>
        </p:nvSpPr>
        <p:spPr>
          <a:xfrm>
            <a:off x="207387" y="3441213"/>
            <a:ext cx="2750700" cy="1759500"/>
          </a:xfrm>
          <a:prstGeom prst="roundRect">
            <a:avLst>
              <a:gd fmla="val 16667" name="adj"/>
            </a:avLst>
          </a:prstGeom>
          <a:noFill/>
          <a:ln cap="flat" cmpd="sng" w="25400">
            <a:solidFill>
              <a:srgbClr val="97CB3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rgbClr val="000000"/>
                </a:solidFill>
                <a:latin typeface="Arial"/>
                <a:ea typeface="Arial"/>
                <a:cs typeface="Arial"/>
                <a:sym typeface="Arial"/>
              </a:rPr>
              <a:t>Evidence-based, data-driven approach to measuring an organization’s mental health programs</a:t>
            </a:r>
            <a:endParaRPr b="0" i="0" sz="1600" u="none" cap="none" strike="noStrike">
              <a:solidFill>
                <a:schemeClr val="lt1"/>
              </a:solidFill>
              <a:latin typeface="Arial"/>
              <a:ea typeface="Arial"/>
              <a:cs typeface="Arial"/>
              <a:sym typeface="Arial"/>
            </a:endParaRPr>
          </a:p>
        </p:txBody>
      </p:sp>
      <p:sp>
        <p:nvSpPr>
          <p:cNvPr id="631" name="Google Shape;631;g35c37a6ce52_0_1291"/>
          <p:cNvSpPr/>
          <p:nvPr/>
        </p:nvSpPr>
        <p:spPr>
          <a:xfrm>
            <a:off x="3132397" y="3440257"/>
            <a:ext cx="2750700" cy="1759500"/>
          </a:xfrm>
          <a:prstGeom prst="roundRect">
            <a:avLst>
              <a:gd fmla="val 16667" name="adj"/>
            </a:avLst>
          </a:prstGeom>
          <a:noFill/>
          <a:ln cap="flat" cmpd="sng" w="25400">
            <a:solidFill>
              <a:srgbClr val="39B64A"/>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22222"/>
                </a:solidFill>
                <a:latin typeface="Arial"/>
                <a:ea typeface="Arial"/>
                <a:cs typeface="Arial"/>
                <a:sym typeface="Arial"/>
              </a:rPr>
              <a:t>Immediately usable data, including the organization’s maturity score, a target score, a benchmark score, and a red flag score</a:t>
            </a:r>
            <a:endParaRPr b="0" i="0" sz="1600" u="none" cap="none" strike="noStrike">
              <a:solidFill>
                <a:schemeClr val="dk1"/>
              </a:solidFill>
              <a:latin typeface="Arial"/>
              <a:ea typeface="Arial"/>
              <a:cs typeface="Arial"/>
              <a:sym typeface="Arial"/>
            </a:endParaRPr>
          </a:p>
        </p:txBody>
      </p:sp>
      <p:sp>
        <p:nvSpPr>
          <p:cNvPr id="632" name="Google Shape;632;g35c37a6ce52_0_1291"/>
          <p:cNvSpPr/>
          <p:nvPr/>
        </p:nvSpPr>
        <p:spPr>
          <a:xfrm>
            <a:off x="6057408" y="3440257"/>
            <a:ext cx="2750700" cy="1759500"/>
          </a:xfrm>
          <a:prstGeom prst="roundRect">
            <a:avLst>
              <a:gd fmla="val 16667" name="adj"/>
            </a:avLst>
          </a:prstGeom>
          <a:noFill/>
          <a:ln cap="flat" cmpd="sng" w="25400">
            <a:solidFill>
              <a:srgbClr val="0A9347"/>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Algorithm-driven to provide recommendations and resources – and prioritizes where to start</a:t>
            </a:r>
            <a:endParaRPr b="0" i="0" sz="1600" u="none" cap="none" strike="noStrike">
              <a:solidFill>
                <a:schemeClr val="lt1"/>
              </a:solidFill>
              <a:latin typeface="Arial"/>
              <a:ea typeface="Arial"/>
              <a:cs typeface="Arial"/>
              <a:sym typeface="Arial"/>
            </a:endParaRPr>
          </a:p>
        </p:txBody>
      </p:sp>
      <p:sp>
        <p:nvSpPr>
          <p:cNvPr id="633" name="Google Shape;633;g35c37a6ce52_0_1291"/>
          <p:cNvSpPr/>
          <p:nvPr/>
        </p:nvSpPr>
        <p:spPr>
          <a:xfrm>
            <a:off x="8959037" y="3421596"/>
            <a:ext cx="2750700" cy="1759500"/>
          </a:xfrm>
          <a:prstGeom prst="roundRect">
            <a:avLst>
              <a:gd fmla="val 16667" name="adj"/>
            </a:avLst>
          </a:prstGeom>
          <a:noFill/>
          <a:ln cap="flat" cmpd="sng" w="25400">
            <a:solidFill>
              <a:srgbClr val="548135"/>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Guidance for strategic organizational improvement</a:t>
            </a:r>
            <a:endParaRPr b="0" i="0" sz="1600" u="none" cap="none" strike="noStrike">
              <a:solidFill>
                <a:schemeClr val="lt1"/>
              </a:solidFill>
              <a:latin typeface="Arial"/>
              <a:ea typeface="Arial"/>
              <a:cs typeface="Arial"/>
              <a:sym typeface="Arial"/>
            </a:endParaRPr>
          </a:p>
        </p:txBody>
      </p:sp>
      <p:pic>
        <p:nvPicPr>
          <p:cNvPr descr="A picture containing text, clipart&#10;&#10;Description automatically generated" id="634" name="Google Shape;634;g35c37a6ce52_0_1291"/>
          <p:cNvPicPr preferRelativeResize="0"/>
          <p:nvPr/>
        </p:nvPicPr>
        <p:blipFill rotWithShape="1">
          <a:blip r:embed="rId3">
            <a:alphaModFix/>
          </a:blip>
          <a:srcRect b="0" l="0" r="0" t="0"/>
          <a:stretch/>
        </p:blipFill>
        <p:spPr>
          <a:xfrm>
            <a:off x="9332620" y="5869756"/>
            <a:ext cx="2480867" cy="716917"/>
          </a:xfrm>
          <a:prstGeom prst="rect">
            <a:avLst/>
          </a:prstGeom>
          <a:noFill/>
          <a:ln>
            <a:noFill/>
          </a:ln>
        </p:spPr>
      </p:pic>
      <p:pic>
        <p:nvPicPr>
          <p:cNvPr descr="A yellow logo with black text&#10;&#10;Description automatically generated" id="635" name="Google Shape;635;g35c37a6ce52_0_1291"/>
          <p:cNvPicPr preferRelativeResize="0"/>
          <p:nvPr/>
        </p:nvPicPr>
        <p:blipFill rotWithShape="1">
          <a:blip r:embed="rId4">
            <a:alphaModFix/>
          </a:blip>
          <a:srcRect b="22575" l="15801" r="22086" t="17999"/>
          <a:stretch/>
        </p:blipFill>
        <p:spPr>
          <a:xfrm>
            <a:off x="64720" y="5771700"/>
            <a:ext cx="1097772" cy="941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57c04edeea_0_417"/>
          <p:cNvSpPr txBox="1"/>
          <p:nvPr/>
        </p:nvSpPr>
        <p:spPr>
          <a:xfrm>
            <a:off x="579119" y="6425419"/>
            <a:ext cx="4023300" cy="246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Mental Health at Work Index</a:t>
            </a:r>
            <a:endParaRPr b="0" i="0" sz="1400" u="none" cap="none" strike="noStrike">
              <a:solidFill>
                <a:srgbClr val="000000"/>
              </a:solidFill>
              <a:latin typeface="Arial"/>
              <a:ea typeface="Arial"/>
              <a:cs typeface="Arial"/>
              <a:sym typeface="Arial"/>
            </a:endParaRPr>
          </a:p>
        </p:txBody>
      </p:sp>
      <p:sp>
        <p:nvSpPr>
          <p:cNvPr id="641" name="Google Shape;641;g357c04edeea_0_417"/>
          <p:cNvSpPr txBox="1"/>
          <p:nvPr>
            <p:ph type="title"/>
          </p:nvPr>
        </p:nvSpPr>
        <p:spPr>
          <a:xfrm>
            <a:off x="535577" y="515619"/>
            <a:ext cx="5133600" cy="22884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4800"/>
              <a:buFont typeface="Times New Roman"/>
              <a:buNone/>
            </a:pPr>
            <a:r>
              <a:rPr lang="en-US" sz="4800">
                <a:solidFill>
                  <a:srgbClr val="FFFFFF"/>
                </a:solidFill>
              </a:rPr>
              <a:t>Key Findings from the Mental Health at Work Index</a:t>
            </a:r>
            <a:r>
              <a:rPr baseline="30000" lang="en-US"/>
              <a:t>TM</a:t>
            </a:r>
            <a:endParaRPr/>
          </a:p>
        </p:txBody>
      </p:sp>
      <p:sp>
        <p:nvSpPr>
          <p:cNvPr id="642" name="Google Shape;642;g357c04edeea_0_417"/>
          <p:cNvSpPr txBox="1"/>
          <p:nvPr>
            <p:ph idx="1" type="body"/>
          </p:nvPr>
        </p:nvSpPr>
        <p:spPr>
          <a:xfrm>
            <a:off x="764176" y="3208022"/>
            <a:ext cx="1313400" cy="7263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4000"/>
              <a:buNone/>
            </a:pPr>
            <a:r>
              <a:rPr b="1" lang="en-US" sz="4000"/>
              <a:t>91</a:t>
            </a:r>
            <a:endParaRPr/>
          </a:p>
        </p:txBody>
      </p:sp>
      <p:sp>
        <p:nvSpPr>
          <p:cNvPr id="643" name="Google Shape;643;g357c04edeea_0_417"/>
          <p:cNvSpPr txBox="1"/>
          <p:nvPr/>
        </p:nvSpPr>
        <p:spPr>
          <a:xfrm>
            <a:off x="809896" y="3815081"/>
            <a:ext cx="1709700" cy="3141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Organizations</a:t>
            </a:r>
            <a:endParaRPr b="0" i="0" sz="1400" u="none" cap="none" strike="noStrike">
              <a:solidFill>
                <a:srgbClr val="000000"/>
              </a:solidFill>
              <a:latin typeface="Arial"/>
              <a:ea typeface="Arial"/>
              <a:cs typeface="Arial"/>
              <a:sym typeface="Arial"/>
            </a:endParaRPr>
          </a:p>
        </p:txBody>
      </p:sp>
      <p:cxnSp>
        <p:nvCxnSpPr>
          <p:cNvPr id="644" name="Google Shape;644;g357c04edeea_0_417"/>
          <p:cNvCxnSpPr/>
          <p:nvPr/>
        </p:nvCxnSpPr>
        <p:spPr>
          <a:xfrm>
            <a:off x="629920" y="3136902"/>
            <a:ext cx="0" cy="1183500"/>
          </a:xfrm>
          <a:prstGeom prst="straightConnector1">
            <a:avLst/>
          </a:prstGeom>
          <a:noFill/>
          <a:ln cap="flat" cmpd="sng" w="19050">
            <a:solidFill>
              <a:srgbClr val="FFFFFF"/>
            </a:solidFill>
            <a:prstDash val="solid"/>
            <a:miter lim="8000"/>
            <a:headEnd len="sm" w="sm" type="none"/>
            <a:tailEnd len="sm" w="sm" type="none"/>
          </a:ln>
        </p:spPr>
      </p:cxnSp>
      <p:cxnSp>
        <p:nvCxnSpPr>
          <p:cNvPr id="645" name="Google Shape;645;g357c04edeea_0_417"/>
          <p:cNvCxnSpPr/>
          <p:nvPr/>
        </p:nvCxnSpPr>
        <p:spPr>
          <a:xfrm>
            <a:off x="3230880" y="3136902"/>
            <a:ext cx="0" cy="1183500"/>
          </a:xfrm>
          <a:prstGeom prst="straightConnector1">
            <a:avLst/>
          </a:prstGeom>
          <a:noFill/>
          <a:ln cap="flat" cmpd="sng" w="19050">
            <a:solidFill>
              <a:srgbClr val="FFFFFF"/>
            </a:solidFill>
            <a:prstDash val="solid"/>
            <a:miter lim="8000"/>
            <a:headEnd len="sm" w="sm" type="none"/>
            <a:tailEnd len="sm" w="sm" type="none"/>
          </a:ln>
        </p:spPr>
      </p:cxnSp>
      <p:sp>
        <p:nvSpPr>
          <p:cNvPr id="646" name="Google Shape;646;g357c04edeea_0_417"/>
          <p:cNvSpPr txBox="1"/>
          <p:nvPr/>
        </p:nvSpPr>
        <p:spPr>
          <a:xfrm>
            <a:off x="3471817" y="3208022"/>
            <a:ext cx="17097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4000"/>
              <a:buFont typeface="Arial"/>
              <a:buNone/>
            </a:pPr>
            <a:r>
              <a:rPr b="1" i="0" lang="en-US" sz="4000" u="none" cap="none" strike="noStrike">
                <a:solidFill>
                  <a:srgbClr val="FFFFFF"/>
                </a:solidFill>
                <a:latin typeface="Arial"/>
                <a:ea typeface="Arial"/>
                <a:cs typeface="Arial"/>
                <a:sym typeface="Arial"/>
              </a:rPr>
              <a:t>2.5M+</a:t>
            </a:r>
            <a:endParaRPr b="0" i="0" sz="1400" u="none" cap="none" strike="noStrike">
              <a:solidFill>
                <a:srgbClr val="000000"/>
              </a:solidFill>
              <a:latin typeface="Arial"/>
              <a:ea typeface="Arial"/>
              <a:cs typeface="Arial"/>
              <a:sym typeface="Arial"/>
            </a:endParaRPr>
          </a:p>
        </p:txBody>
      </p:sp>
      <p:sp>
        <p:nvSpPr>
          <p:cNvPr id="647" name="Google Shape;647;g357c04edeea_0_417"/>
          <p:cNvSpPr txBox="1"/>
          <p:nvPr/>
        </p:nvSpPr>
        <p:spPr>
          <a:xfrm>
            <a:off x="3471817" y="3815081"/>
            <a:ext cx="1709700" cy="3141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Workers</a:t>
            </a:r>
            <a:endParaRPr b="0" i="0" sz="1400" u="none" cap="none" strike="noStrike">
              <a:solidFill>
                <a:srgbClr val="000000"/>
              </a:solidFill>
              <a:latin typeface="Arial"/>
              <a:ea typeface="Arial"/>
              <a:cs typeface="Arial"/>
              <a:sym typeface="Arial"/>
            </a:endParaRPr>
          </a:p>
        </p:txBody>
      </p:sp>
      <p:sp>
        <p:nvSpPr>
          <p:cNvPr id="648" name="Google Shape;648;g357c04edeea_0_417"/>
          <p:cNvSpPr txBox="1"/>
          <p:nvPr/>
        </p:nvSpPr>
        <p:spPr>
          <a:xfrm>
            <a:off x="809896" y="4742181"/>
            <a:ext cx="40314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4000"/>
              <a:buFont typeface="Arial"/>
              <a:buNone/>
            </a:pPr>
            <a:r>
              <a:rPr b="1" i="0" lang="en-US" sz="4000" u="none" cap="none" strike="noStrike">
                <a:solidFill>
                  <a:srgbClr val="FFFFFF"/>
                </a:solidFill>
                <a:latin typeface="Arial"/>
                <a:ea typeface="Arial"/>
                <a:cs typeface="Arial"/>
                <a:sym typeface="Arial"/>
              </a:rPr>
              <a:t>&lt; $1M – $350B+</a:t>
            </a:r>
            <a:endParaRPr b="0" i="0" sz="1400" u="none" cap="none" strike="noStrike">
              <a:solidFill>
                <a:srgbClr val="000000"/>
              </a:solidFill>
              <a:latin typeface="Arial"/>
              <a:ea typeface="Arial"/>
              <a:cs typeface="Arial"/>
              <a:sym typeface="Arial"/>
            </a:endParaRPr>
          </a:p>
        </p:txBody>
      </p:sp>
      <p:sp>
        <p:nvSpPr>
          <p:cNvPr id="649" name="Google Shape;649;g357c04edeea_0_417"/>
          <p:cNvSpPr txBox="1"/>
          <p:nvPr/>
        </p:nvSpPr>
        <p:spPr>
          <a:xfrm>
            <a:off x="809896" y="5349242"/>
            <a:ext cx="1709700" cy="3141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Annual revenue</a:t>
            </a:r>
            <a:endParaRPr b="0" i="0" sz="1400" u="none" cap="none" strike="noStrike">
              <a:solidFill>
                <a:srgbClr val="000000"/>
              </a:solidFill>
              <a:latin typeface="Arial"/>
              <a:ea typeface="Arial"/>
              <a:cs typeface="Arial"/>
              <a:sym typeface="Arial"/>
            </a:endParaRPr>
          </a:p>
        </p:txBody>
      </p:sp>
      <p:cxnSp>
        <p:nvCxnSpPr>
          <p:cNvPr id="650" name="Google Shape;650;g357c04edeea_0_417"/>
          <p:cNvCxnSpPr/>
          <p:nvPr/>
        </p:nvCxnSpPr>
        <p:spPr>
          <a:xfrm>
            <a:off x="629920" y="4671062"/>
            <a:ext cx="0" cy="1183500"/>
          </a:xfrm>
          <a:prstGeom prst="straightConnector1">
            <a:avLst/>
          </a:prstGeom>
          <a:noFill/>
          <a:ln cap="flat" cmpd="sng" w="19050">
            <a:solidFill>
              <a:srgbClr val="FFFFFF"/>
            </a:solidFill>
            <a:prstDash val="solid"/>
            <a:miter lim="8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593B"/>
        </a:solidFill>
      </p:bgPr>
    </p:bg>
    <p:spTree>
      <p:nvGrpSpPr>
        <p:cNvPr id="654" name="Shape 654"/>
        <p:cNvGrpSpPr/>
        <p:nvPr/>
      </p:nvGrpSpPr>
      <p:grpSpPr>
        <a:xfrm>
          <a:off x="0" y="0"/>
          <a:ext cx="0" cy="0"/>
          <a:chOff x="0" y="0"/>
          <a:chExt cx="0" cy="0"/>
        </a:xfrm>
      </p:grpSpPr>
      <p:sp>
        <p:nvSpPr>
          <p:cNvPr id="655" name="Google Shape;655;g357c04edeea_0_432"/>
          <p:cNvSpPr txBox="1"/>
          <p:nvPr/>
        </p:nvSpPr>
        <p:spPr>
          <a:xfrm>
            <a:off x="579119" y="6425419"/>
            <a:ext cx="4023300" cy="246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797979"/>
              </a:buClr>
              <a:buSzPts val="1000"/>
              <a:buFont typeface="Arial"/>
              <a:buNone/>
            </a:pPr>
            <a:r>
              <a:rPr b="0" i="0" lang="en-US" sz="1000" u="none" cap="none" strike="noStrike">
                <a:solidFill>
                  <a:srgbClr val="797979"/>
                </a:solidFill>
                <a:latin typeface="Arial"/>
                <a:ea typeface="Arial"/>
                <a:cs typeface="Arial"/>
                <a:sym typeface="Arial"/>
              </a:rPr>
              <a:t>Mental Health at Work Index</a:t>
            </a:r>
            <a:endParaRPr b="0" i="0" sz="1400" u="none" cap="none" strike="noStrike">
              <a:solidFill>
                <a:srgbClr val="000000"/>
              </a:solidFill>
              <a:latin typeface="Arial"/>
              <a:ea typeface="Arial"/>
              <a:cs typeface="Arial"/>
              <a:sym typeface="Arial"/>
            </a:endParaRPr>
          </a:p>
        </p:txBody>
      </p:sp>
      <p:sp>
        <p:nvSpPr>
          <p:cNvPr id="656" name="Google Shape;656;g357c04edeea_0_432"/>
          <p:cNvSpPr/>
          <p:nvPr/>
        </p:nvSpPr>
        <p:spPr>
          <a:xfrm>
            <a:off x="534168" y="3800006"/>
            <a:ext cx="1111800" cy="3057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57" name="Google Shape;657;g357c04edeea_0_432"/>
          <p:cNvSpPr/>
          <p:nvPr/>
        </p:nvSpPr>
        <p:spPr>
          <a:xfrm>
            <a:off x="1643440" y="4000198"/>
            <a:ext cx="1111800" cy="28578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58" name="Google Shape;658;g357c04edeea_0_432"/>
          <p:cNvSpPr/>
          <p:nvPr/>
        </p:nvSpPr>
        <p:spPr>
          <a:xfrm>
            <a:off x="2760209" y="3800006"/>
            <a:ext cx="1111800" cy="3057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59" name="Google Shape;659;g357c04edeea_0_432"/>
          <p:cNvSpPr/>
          <p:nvPr/>
        </p:nvSpPr>
        <p:spPr>
          <a:xfrm>
            <a:off x="3869480" y="3800006"/>
            <a:ext cx="1111800" cy="3057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0" name="Google Shape;660;g357c04edeea_0_432"/>
          <p:cNvSpPr/>
          <p:nvPr/>
        </p:nvSpPr>
        <p:spPr>
          <a:xfrm>
            <a:off x="4978753" y="3237875"/>
            <a:ext cx="1111800" cy="36201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1" name="Google Shape;661;g357c04edeea_0_432"/>
          <p:cNvSpPr/>
          <p:nvPr/>
        </p:nvSpPr>
        <p:spPr>
          <a:xfrm>
            <a:off x="6088024" y="3605133"/>
            <a:ext cx="1111800" cy="3252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2" name="Google Shape;662;g357c04edeea_0_432"/>
          <p:cNvSpPr/>
          <p:nvPr/>
        </p:nvSpPr>
        <p:spPr>
          <a:xfrm>
            <a:off x="7212287" y="4000198"/>
            <a:ext cx="1111800" cy="28578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3" name="Google Shape;663;g357c04edeea_0_432"/>
          <p:cNvSpPr/>
          <p:nvPr/>
        </p:nvSpPr>
        <p:spPr>
          <a:xfrm>
            <a:off x="8321560" y="3714862"/>
            <a:ext cx="1111800" cy="31431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4" name="Google Shape;664;g357c04edeea_0_432"/>
          <p:cNvSpPr/>
          <p:nvPr/>
        </p:nvSpPr>
        <p:spPr>
          <a:xfrm>
            <a:off x="9430832" y="3605133"/>
            <a:ext cx="1111800" cy="3252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5" name="Google Shape;665;g357c04edeea_0_432"/>
          <p:cNvSpPr/>
          <p:nvPr/>
        </p:nvSpPr>
        <p:spPr>
          <a:xfrm>
            <a:off x="10540103" y="3800006"/>
            <a:ext cx="1111800" cy="3057900"/>
          </a:xfrm>
          <a:prstGeom prst="rect">
            <a:avLst/>
          </a:prstGeom>
          <a:solidFill>
            <a:schemeClr val="accent1">
              <a:alpha val="45098"/>
            </a:scheme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6" name="Google Shape;666;g357c04edeea_0_432"/>
          <p:cNvSpPr/>
          <p:nvPr/>
        </p:nvSpPr>
        <p:spPr>
          <a:xfrm>
            <a:off x="531536" y="4893276"/>
            <a:ext cx="1111800" cy="19647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7" name="Google Shape;667;g357c04edeea_0_432"/>
          <p:cNvSpPr/>
          <p:nvPr/>
        </p:nvSpPr>
        <p:spPr>
          <a:xfrm>
            <a:off x="1640151" y="5327014"/>
            <a:ext cx="1111800" cy="15345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8" name="Google Shape;668;g357c04edeea_0_432"/>
          <p:cNvSpPr/>
          <p:nvPr/>
        </p:nvSpPr>
        <p:spPr>
          <a:xfrm>
            <a:off x="2757576" y="5016841"/>
            <a:ext cx="1111800" cy="18411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69" name="Google Shape;669;g357c04edeea_0_432"/>
          <p:cNvSpPr/>
          <p:nvPr/>
        </p:nvSpPr>
        <p:spPr>
          <a:xfrm>
            <a:off x="3866848" y="5183897"/>
            <a:ext cx="1111800" cy="16740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0" name="Google Shape;670;g357c04edeea_0_432"/>
          <p:cNvSpPr/>
          <p:nvPr/>
        </p:nvSpPr>
        <p:spPr>
          <a:xfrm>
            <a:off x="4976119" y="4720280"/>
            <a:ext cx="1111800" cy="21378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1" name="Google Shape;671;g357c04edeea_0_432"/>
          <p:cNvSpPr/>
          <p:nvPr/>
        </p:nvSpPr>
        <p:spPr>
          <a:xfrm>
            <a:off x="6085392" y="4893276"/>
            <a:ext cx="1111800" cy="19647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2" name="Google Shape;672;g357c04edeea_0_432"/>
          <p:cNvSpPr/>
          <p:nvPr/>
        </p:nvSpPr>
        <p:spPr>
          <a:xfrm>
            <a:off x="7209655" y="5016841"/>
            <a:ext cx="1111800" cy="18411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3" name="Google Shape;673;g357c04edeea_0_432"/>
          <p:cNvSpPr/>
          <p:nvPr/>
        </p:nvSpPr>
        <p:spPr>
          <a:xfrm>
            <a:off x="8318927" y="4313813"/>
            <a:ext cx="1111800" cy="25443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4" name="Google Shape;674;g357c04edeea_0_432"/>
          <p:cNvSpPr/>
          <p:nvPr/>
        </p:nvSpPr>
        <p:spPr>
          <a:xfrm>
            <a:off x="9428198" y="4429567"/>
            <a:ext cx="1111800" cy="24354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5" name="Google Shape;675;g357c04edeea_0_432"/>
          <p:cNvSpPr/>
          <p:nvPr/>
        </p:nvSpPr>
        <p:spPr>
          <a:xfrm>
            <a:off x="10539900" y="5187292"/>
            <a:ext cx="1111800" cy="1674000"/>
          </a:xfrm>
          <a:prstGeom prst="rect">
            <a:avLst/>
          </a:prstGeom>
          <a:solidFill>
            <a:srgbClr val="3D3D3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676" name="Google Shape;676;g357c04edeea_0_432"/>
          <p:cNvSpPr txBox="1"/>
          <p:nvPr>
            <p:ph type="title"/>
          </p:nvPr>
        </p:nvSpPr>
        <p:spPr>
          <a:xfrm>
            <a:off x="533399" y="457200"/>
            <a:ext cx="4922400" cy="5715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3455"/>
              <a:buFont typeface="Times New Roman"/>
              <a:buNone/>
            </a:pPr>
            <a:r>
              <a:rPr lang="en-US" sz="3455">
                <a:solidFill>
                  <a:srgbClr val="FFFFFF"/>
                </a:solidFill>
              </a:rPr>
              <a:t>Index Benchmarks</a:t>
            </a:r>
            <a:endParaRPr/>
          </a:p>
        </p:txBody>
      </p:sp>
      <p:sp>
        <p:nvSpPr>
          <p:cNvPr id="677" name="Google Shape;677;g357c04edeea_0_432"/>
          <p:cNvSpPr txBox="1"/>
          <p:nvPr>
            <p:ph idx="1" type="body"/>
          </p:nvPr>
        </p:nvSpPr>
        <p:spPr>
          <a:xfrm>
            <a:off x="9292334" y="564976"/>
            <a:ext cx="872700" cy="304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1400"/>
              <a:buNone/>
            </a:pPr>
            <a:r>
              <a:rPr lang="en-US" sz="1400">
                <a:solidFill>
                  <a:srgbClr val="FFFFFF"/>
                </a:solidFill>
              </a:rPr>
              <a:t>Target</a:t>
            </a:r>
            <a:endParaRPr/>
          </a:p>
        </p:txBody>
      </p:sp>
      <p:sp>
        <p:nvSpPr>
          <p:cNvPr id="678" name="Google Shape;678;g357c04edeea_0_432"/>
          <p:cNvSpPr txBox="1"/>
          <p:nvPr/>
        </p:nvSpPr>
        <p:spPr>
          <a:xfrm>
            <a:off x="579120" y="2238330"/>
            <a:ext cx="1020600" cy="400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Mental Health Strategy </a:t>
            </a:r>
            <a:endParaRPr b="0" i="0" sz="1400" u="none" cap="none" strike="noStrike">
              <a:solidFill>
                <a:srgbClr val="000000"/>
              </a:solidFill>
              <a:latin typeface="Arial"/>
              <a:ea typeface="Arial"/>
              <a:cs typeface="Arial"/>
              <a:sym typeface="Arial"/>
            </a:endParaRPr>
          </a:p>
        </p:txBody>
      </p:sp>
      <p:pic>
        <p:nvPicPr>
          <p:cNvPr descr="Picture 52" id="679" name="Google Shape;679;g357c04edeea_0_432"/>
          <p:cNvPicPr preferRelativeResize="0"/>
          <p:nvPr/>
        </p:nvPicPr>
        <p:blipFill rotWithShape="1">
          <a:blip r:embed="rId3">
            <a:alphaModFix/>
          </a:blip>
          <a:srcRect b="25836" l="25799" r="63124" t="64361"/>
          <a:stretch/>
        </p:blipFill>
        <p:spPr>
          <a:xfrm>
            <a:off x="539496" y="1612899"/>
            <a:ext cx="639058" cy="523828"/>
          </a:xfrm>
          <a:prstGeom prst="rect">
            <a:avLst/>
          </a:prstGeom>
          <a:noFill/>
          <a:ln>
            <a:noFill/>
          </a:ln>
        </p:spPr>
      </p:pic>
      <p:sp>
        <p:nvSpPr>
          <p:cNvPr id="680" name="Google Shape;680;g357c04edeea_0_432"/>
          <p:cNvSpPr txBox="1"/>
          <p:nvPr/>
        </p:nvSpPr>
        <p:spPr>
          <a:xfrm>
            <a:off x="1696720" y="2238330"/>
            <a:ext cx="1020600" cy="246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Leadership</a:t>
            </a:r>
            <a:endParaRPr b="0" i="0" sz="1400" u="none" cap="none" strike="noStrike">
              <a:solidFill>
                <a:srgbClr val="000000"/>
              </a:solidFill>
              <a:latin typeface="Arial"/>
              <a:ea typeface="Arial"/>
              <a:cs typeface="Arial"/>
              <a:sym typeface="Arial"/>
            </a:endParaRPr>
          </a:p>
        </p:txBody>
      </p:sp>
      <p:sp>
        <p:nvSpPr>
          <p:cNvPr id="681" name="Google Shape;681;g357c04edeea_0_432"/>
          <p:cNvSpPr txBox="1"/>
          <p:nvPr/>
        </p:nvSpPr>
        <p:spPr>
          <a:xfrm>
            <a:off x="2804160"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Organizational Culture and Impact</a:t>
            </a:r>
            <a:endParaRPr b="0" i="0" sz="1400" u="none" cap="none" strike="noStrike">
              <a:solidFill>
                <a:srgbClr val="000000"/>
              </a:solidFill>
              <a:latin typeface="Arial"/>
              <a:ea typeface="Arial"/>
              <a:cs typeface="Arial"/>
              <a:sym typeface="Arial"/>
            </a:endParaRPr>
          </a:p>
        </p:txBody>
      </p:sp>
      <p:sp>
        <p:nvSpPr>
          <p:cNvPr id="682" name="Google Shape;682;g357c04edeea_0_432"/>
          <p:cNvSpPr txBox="1"/>
          <p:nvPr/>
        </p:nvSpPr>
        <p:spPr>
          <a:xfrm>
            <a:off x="3921761" y="2238330"/>
            <a:ext cx="1020600" cy="708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Workforce Involvement and Engagement</a:t>
            </a:r>
            <a:endParaRPr b="0" i="0" sz="1400" u="none" cap="none" strike="noStrike">
              <a:solidFill>
                <a:srgbClr val="000000"/>
              </a:solidFill>
              <a:latin typeface="Arial"/>
              <a:ea typeface="Arial"/>
              <a:cs typeface="Arial"/>
              <a:sym typeface="Arial"/>
            </a:endParaRPr>
          </a:p>
        </p:txBody>
      </p:sp>
      <p:sp>
        <p:nvSpPr>
          <p:cNvPr id="683" name="Google Shape;683;g357c04edeea_0_432"/>
          <p:cNvSpPr txBox="1"/>
          <p:nvPr/>
        </p:nvSpPr>
        <p:spPr>
          <a:xfrm>
            <a:off x="5039361"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Work Design and Environment</a:t>
            </a:r>
            <a:endParaRPr b="0" i="0" sz="1400" u="none" cap="none" strike="noStrike">
              <a:solidFill>
                <a:srgbClr val="000000"/>
              </a:solidFill>
              <a:latin typeface="Arial"/>
              <a:ea typeface="Arial"/>
              <a:cs typeface="Arial"/>
              <a:sym typeface="Arial"/>
            </a:endParaRPr>
          </a:p>
        </p:txBody>
      </p:sp>
      <p:sp>
        <p:nvSpPr>
          <p:cNvPr id="684" name="Google Shape;684;g357c04edeea_0_432"/>
          <p:cNvSpPr txBox="1"/>
          <p:nvPr/>
        </p:nvSpPr>
        <p:spPr>
          <a:xfrm>
            <a:off x="6146801" y="2238330"/>
            <a:ext cx="1020600" cy="246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p:txBody>
      </p:sp>
      <p:sp>
        <p:nvSpPr>
          <p:cNvPr id="685" name="Google Shape;685;g357c04edeea_0_432"/>
          <p:cNvSpPr txBox="1"/>
          <p:nvPr/>
        </p:nvSpPr>
        <p:spPr>
          <a:xfrm>
            <a:off x="7254240"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Training Specific to Mental Health</a:t>
            </a:r>
            <a:endParaRPr b="0" i="0" sz="1400" u="none" cap="none" strike="noStrike">
              <a:solidFill>
                <a:srgbClr val="000000"/>
              </a:solidFill>
              <a:latin typeface="Arial"/>
              <a:ea typeface="Arial"/>
              <a:cs typeface="Arial"/>
              <a:sym typeface="Arial"/>
            </a:endParaRPr>
          </a:p>
        </p:txBody>
      </p:sp>
      <p:sp>
        <p:nvSpPr>
          <p:cNvPr id="686" name="Google Shape;686;g357c04edeea_0_432"/>
          <p:cNvSpPr txBox="1"/>
          <p:nvPr/>
        </p:nvSpPr>
        <p:spPr>
          <a:xfrm>
            <a:off x="8371840"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Mental Health Resources and Benefits</a:t>
            </a:r>
            <a:endParaRPr b="0" i="0" sz="1400" u="none" cap="none" strike="noStrike">
              <a:solidFill>
                <a:srgbClr val="000000"/>
              </a:solidFill>
              <a:latin typeface="Arial"/>
              <a:ea typeface="Arial"/>
              <a:cs typeface="Arial"/>
              <a:sym typeface="Arial"/>
            </a:endParaRPr>
          </a:p>
        </p:txBody>
      </p:sp>
      <p:sp>
        <p:nvSpPr>
          <p:cNvPr id="687" name="Google Shape;687;g357c04edeea_0_432"/>
          <p:cNvSpPr txBox="1"/>
          <p:nvPr/>
        </p:nvSpPr>
        <p:spPr>
          <a:xfrm>
            <a:off x="9479280"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Related Employment Practices</a:t>
            </a:r>
            <a:endParaRPr b="0" i="0" sz="1400" u="none" cap="none" strike="noStrike">
              <a:solidFill>
                <a:srgbClr val="000000"/>
              </a:solidFill>
              <a:latin typeface="Arial"/>
              <a:ea typeface="Arial"/>
              <a:cs typeface="Arial"/>
              <a:sym typeface="Arial"/>
            </a:endParaRPr>
          </a:p>
        </p:txBody>
      </p:sp>
      <p:sp>
        <p:nvSpPr>
          <p:cNvPr id="688" name="Google Shape;688;g357c04edeea_0_432"/>
          <p:cNvSpPr txBox="1"/>
          <p:nvPr/>
        </p:nvSpPr>
        <p:spPr>
          <a:xfrm>
            <a:off x="10586720" y="2238330"/>
            <a:ext cx="1020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Measuring, Monitoring, and Reporting</a:t>
            </a:r>
            <a:endParaRPr b="0" i="0" sz="1400" u="none" cap="none" strike="noStrike">
              <a:solidFill>
                <a:srgbClr val="000000"/>
              </a:solidFill>
              <a:latin typeface="Arial"/>
              <a:ea typeface="Arial"/>
              <a:cs typeface="Arial"/>
              <a:sym typeface="Arial"/>
            </a:endParaRPr>
          </a:p>
        </p:txBody>
      </p:sp>
      <p:pic>
        <p:nvPicPr>
          <p:cNvPr descr="Picture 65" id="689" name="Google Shape;689;g357c04edeea_0_432"/>
          <p:cNvPicPr preferRelativeResize="0"/>
          <p:nvPr/>
        </p:nvPicPr>
        <p:blipFill rotWithShape="1">
          <a:blip r:embed="rId3">
            <a:alphaModFix/>
          </a:blip>
          <a:srcRect b="25836" l="38651" r="50272" t="64361"/>
          <a:stretch/>
        </p:blipFill>
        <p:spPr>
          <a:xfrm>
            <a:off x="1585976" y="1612899"/>
            <a:ext cx="639058" cy="523828"/>
          </a:xfrm>
          <a:prstGeom prst="rect">
            <a:avLst/>
          </a:prstGeom>
          <a:noFill/>
          <a:ln>
            <a:noFill/>
          </a:ln>
        </p:spPr>
      </p:pic>
      <p:pic>
        <p:nvPicPr>
          <p:cNvPr descr="Picture 66" id="690" name="Google Shape;690;g357c04edeea_0_432"/>
          <p:cNvPicPr preferRelativeResize="0"/>
          <p:nvPr/>
        </p:nvPicPr>
        <p:blipFill rotWithShape="1">
          <a:blip r:embed="rId3">
            <a:alphaModFix/>
          </a:blip>
          <a:srcRect b="25645" l="49972" r="38949" t="64553"/>
          <a:stretch/>
        </p:blipFill>
        <p:spPr>
          <a:xfrm>
            <a:off x="2662935" y="1612900"/>
            <a:ext cx="639058" cy="523828"/>
          </a:xfrm>
          <a:prstGeom prst="rect">
            <a:avLst/>
          </a:prstGeom>
          <a:noFill/>
          <a:ln>
            <a:noFill/>
          </a:ln>
        </p:spPr>
      </p:pic>
      <p:pic>
        <p:nvPicPr>
          <p:cNvPr descr="Picture 67" id="691" name="Google Shape;691;g357c04edeea_0_432"/>
          <p:cNvPicPr preferRelativeResize="0"/>
          <p:nvPr/>
        </p:nvPicPr>
        <p:blipFill rotWithShape="1">
          <a:blip r:embed="rId3">
            <a:alphaModFix/>
          </a:blip>
          <a:srcRect b="24276" l="64183" r="24741" t="65920"/>
          <a:stretch/>
        </p:blipFill>
        <p:spPr>
          <a:xfrm>
            <a:off x="3831335" y="1623060"/>
            <a:ext cx="639058" cy="523828"/>
          </a:xfrm>
          <a:prstGeom prst="rect">
            <a:avLst/>
          </a:prstGeom>
          <a:noFill/>
          <a:ln>
            <a:noFill/>
          </a:ln>
        </p:spPr>
      </p:pic>
      <p:pic>
        <p:nvPicPr>
          <p:cNvPr descr="Picture 68" id="692" name="Google Shape;692;g357c04edeea_0_432"/>
          <p:cNvPicPr preferRelativeResize="0"/>
          <p:nvPr/>
        </p:nvPicPr>
        <p:blipFill rotWithShape="1">
          <a:blip r:embed="rId3">
            <a:alphaModFix/>
          </a:blip>
          <a:srcRect b="23988" l="77602" r="11320" t="66209"/>
          <a:stretch/>
        </p:blipFill>
        <p:spPr>
          <a:xfrm>
            <a:off x="4938775" y="1623060"/>
            <a:ext cx="639058" cy="523828"/>
          </a:xfrm>
          <a:prstGeom prst="rect">
            <a:avLst/>
          </a:prstGeom>
          <a:noFill/>
          <a:ln>
            <a:noFill/>
          </a:ln>
        </p:spPr>
      </p:pic>
      <p:pic>
        <p:nvPicPr>
          <p:cNvPr descr="Picture 69" id="693" name="Google Shape;693;g357c04edeea_0_432"/>
          <p:cNvPicPr preferRelativeResize="0"/>
          <p:nvPr/>
        </p:nvPicPr>
        <p:blipFill rotWithShape="1">
          <a:blip r:embed="rId3">
            <a:alphaModFix/>
          </a:blip>
          <a:srcRect b="37632" l="51030" r="37892" t="52564"/>
          <a:stretch/>
        </p:blipFill>
        <p:spPr>
          <a:xfrm>
            <a:off x="6107176" y="1623060"/>
            <a:ext cx="639058" cy="523828"/>
          </a:xfrm>
          <a:prstGeom prst="rect">
            <a:avLst/>
          </a:prstGeom>
          <a:noFill/>
          <a:ln>
            <a:noFill/>
          </a:ln>
        </p:spPr>
      </p:pic>
      <p:pic>
        <p:nvPicPr>
          <p:cNvPr descr="Picture 70" id="694" name="Google Shape;694;g357c04edeea_0_432"/>
          <p:cNvPicPr preferRelativeResize="0"/>
          <p:nvPr/>
        </p:nvPicPr>
        <p:blipFill rotWithShape="1">
          <a:blip r:embed="rId3">
            <a:alphaModFix/>
          </a:blip>
          <a:srcRect b="9829" l="25674" r="63248" t="80366"/>
          <a:stretch/>
        </p:blipFill>
        <p:spPr>
          <a:xfrm>
            <a:off x="7194295" y="1623059"/>
            <a:ext cx="639058" cy="523828"/>
          </a:xfrm>
          <a:prstGeom prst="rect">
            <a:avLst/>
          </a:prstGeom>
          <a:noFill/>
          <a:ln>
            <a:noFill/>
          </a:ln>
        </p:spPr>
      </p:pic>
      <p:pic>
        <p:nvPicPr>
          <p:cNvPr descr="Picture 71" id="695" name="Google Shape;695;g357c04edeea_0_432"/>
          <p:cNvPicPr preferRelativeResize="0"/>
          <p:nvPr/>
        </p:nvPicPr>
        <p:blipFill rotWithShape="1">
          <a:blip r:embed="rId3">
            <a:alphaModFix/>
          </a:blip>
          <a:srcRect b="9829" l="39590" r="49334" t="80366"/>
          <a:stretch/>
        </p:blipFill>
        <p:spPr>
          <a:xfrm>
            <a:off x="8281416" y="1653539"/>
            <a:ext cx="639058" cy="523828"/>
          </a:xfrm>
          <a:prstGeom prst="rect">
            <a:avLst/>
          </a:prstGeom>
          <a:noFill/>
          <a:ln>
            <a:noFill/>
          </a:ln>
        </p:spPr>
      </p:pic>
      <p:pic>
        <p:nvPicPr>
          <p:cNvPr descr="Picture 72" id="696" name="Google Shape;696;g357c04edeea_0_432"/>
          <p:cNvPicPr preferRelativeResize="0"/>
          <p:nvPr/>
        </p:nvPicPr>
        <p:blipFill rotWithShape="1">
          <a:blip r:embed="rId3">
            <a:alphaModFix/>
          </a:blip>
          <a:srcRect b="9258" l="52165" r="36757" t="80938"/>
          <a:stretch/>
        </p:blipFill>
        <p:spPr>
          <a:xfrm>
            <a:off x="9409176" y="1653540"/>
            <a:ext cx="639058" cy="523828"/>
          </a:xfrm>
          <a:prstGeom prst="rect">
            <a:avLst/>
          </a:prstGeom>
          <a:noFill/>
          <a:ln>
            <a:noFill/>
          </a:ln>
        </p:spPr>
      </p:pic>
      <p:pic>
        <p:nvPicPr>
          <p:cNvPr descr="Picture 73" id="697" name="Google Shape;697;g357c04edeea_0_432"/>
          <p:cNvPicPr preferRelativeResize="0"/>
          <p:nvPr/>
        </p:nvPicPr>
        <p:blipFill rotWithShape="1">
          <a:blip r:embed="rId3">
            <a:alphaModFix/>
          </a:blip>
          <a:srcRect b="9258" l="63830" r="25092" t="80938"/>
          <a:stretch/>
        </p:blipFill>
        <p:spPr>
          <a:xfrm>
            <a:off x="10486135" y="1663700"/>
            <a:ext cx="639058" cy="523828"/>
          </a:xfrm>
          <a:prstGeom prst="rect">
            <a:avLst/>
          </a:prstGeom>
          <a:noFill/>
          <a:ln>
            <a:noFill/>
          </a:ln>
        </p:spPr>
      </p:pic>
      <p:sp>
        <p:nvSpPr>
          <p:cNvPr id="698" name="Google Shape;698;g357c04edeea_0_432"/>
          <p:cNvSpPr txBox="1"/>
          <p:nvPr/>
        </p:nvSpPr>
        <p:spPr>
          <a:xfrm>
            <a:off x="10669520" y="564976"/>
            <a:ext cx="11721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Benchmark</a:t>
            </a:r>
            <a:endParaRPr b="0" i="0" sz="1400" u="none" cap="none" strike="noStrike">
              <a:solidFill>
                <a:srgbClr val="000000"/>
              </a:solidFill>
              <a:latin typeface="Arial"/>
              <a:ea typeface="Arial"/>
              <a:cs typeface="Arial"/>
              <a:sym typeface="Arial"/>
            </a:endParaRPr>
          </a:p>
        </p:txBody>
      </p:sp>
      <p:sp>
        <p:nvSpPr>
          <p:cNvPr id="699" name="Google Shape;699;g357c04edeea_0_432"/>
          <p:cNvSpPr/>
          <p:nvPr/>
        </p:nvSpPr>
        <p:spPr>
          <a:xfrm>
            <a:off x="8889993" y="690880"/>
            <a:ext cx="372000" cy="91500"/>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700" name="Google Shape;700;g357c04edeea_0_432"/>
          <p:cNvSpPr/>
          <p:nvPr/>
        </p:nvSpPr>
        <p:spPr>
          <a:xfrm>
            <a:off x="10210793" y="690880"/>
            <a:ext cx="372000" cy="91500"/>
          </a:xfrm>
          <a:prstGeom prst="rect">
            <a:avLst/>
          </a:prstGeom>
          <a:solidFill>
            <a:schemeClr val="accent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260213"/>
              </a:solidFill>
              <a:latin typeface="Arial"/>
              <a:ea typeface="Arial"/>
              <a:cs typeface="Arial"/>
              <a:sym typeface="Arial"/>
            </a:endParaRPr>
          </a:p>
        </p:txBody>
      </p:sp>
      <p:grpSp>
        <p:nvGrpSpPr>
          <p:cNvPr id="701" name="Google Shape;701;g357c04edeea_0_432"/>
          <p:cNvGrpSpPr/>
          <p:nvPr/>
        </p:nvGrpSpPr>
        <p:grpSpPr>
          <a:xfrm>
            <a:off x="533401" y="1562100"/>
            <a:ext cx="11119104" cy="5295900"/>
            <a:chOff x="1" y="0"/>
            <a:chExt cx="11119104" cy="5295900"/>
          </a:xfrm>
        </p:grpSpPr>
        <p:cxnSp>
          <p:nvCxnSpPr>
            <p:cNvPr id="702" name="Google Shape;702;g357c04edeea_0_432"/>
            <p:cNvCxnSpPr/>
            <p:nvPr/>
          </p:nvCxnSpPr>
          <p:spPr>
            <a:xfrm>
              <a:off x="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3" name="Google Shape;703;g357c04edeea_0_432"/>
            <p:cNvCxnSpPr/>
            <p:nvPr/>
          </p:nvCxnSpPr>
          <p:spPr>
            <a:xfrm>
              <a:off x="111191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4" name="Google Shape;704;g357c04edeea_0_432"/>
            <p:cNvCxnSpPr/>
            <p:nvPr/>
          </p:nvCxnSpPr>
          <p:spPr>
            <a:xfrm>
              <a:off x="222382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5" name="Google Shape;705;g357c04edeea_0_432"/>
            <p:cNvCxnSpPr/>
            <p:nvPr/>
          </p:nvCxnSpPr>
          <p:spPr>
            <a:xfrm>
              <a:off x="333573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6" name="Google Shape;706;g357c04edeea_0_432"/>
            <p:cNvCxnSpPr/>
            <p:nvPr/>
          </p:nvCxnSpPr>
          <p:spPr>
            <a:xfrm>
              <a:off x="444764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7" name="Google Shape;707;g357c04edeea_0_432"/>
            <p:cNvCxnSpPr/>
            <p:nvPr/>
          </p:nvCxnSpPr>
          <p:spPr>
            <a:xfrm>
              <a:off x="5559550"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8" name="Google Shape;708;g357c04edeea_0_432"/>
            <p:cNvCxnSpPr/>
            <p:nvPr/>
          </p:nvCxnSpPr>
          <p:spPr>
            <a:xfrm>
              <a:off x="667146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09" name="Google Shape;709;g357c04edeea_0_432"/>
            <p:cNvCxnSpPr/>
            <p:nvPr/>
          </p:nvCxnSpPr>
          <p:spPr>
            <a:xfrm>
              <a:off x="778337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10" name="Google Shape;710;g357c04edeea_0_432"/>
            <p:cNvCxnSpPr/>
            <p:nvPr/>
          </p:nvCxnSpPr>
          <p:spPr>
            <a:xfrm>
              <a:off x="8895281"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11" name="Google Shape;711;g357c04edeea_0_432"/>
            <p:cNvCxnSpPr/>
            <p:nvPr/>
          </p:nvCxnSpPr>
          <p:spPr>
            <a:xfrm>
              <a:off x="10007190" y="0"/>
              <a:ext cx="0" cy="5295900"/>
            </a:xfrm>
            <a:prstGeom prst="straightConnector1">
              <a:avLst/>
            </a:prstGeom>
            <a:noFill/>
            <a:ln cap="flat" cmpd="sng" w="12700">
              <a:solidFill>
                <a:schemeClr val="accent1"/>
              </a:solidFill>
              <a:prstDash val="solid"/>
              <a:miter lim="800000"/>
              <a:headEnd len="sm" w="sm" type="none"/>
              <a:tailEnd len="sm" w="sm" type="none"/>
            </a:ln>
          </p:spPr>
        </p:cxnSp>
        <p:cxnSp>
          <p:nvCxnSpPr>
            <p:cNvPr id="712" name="Google Shape;712;g357c04edeea_0_432"/>
            <p:cNvCxnSpPr/>
            <p:nvPr/>
          </p:nvCxnSpPr>
          <p:spPr>
            <a:xfrm>
              <a:off x="11119105" y="0"/>
              <a:ext cx="0" cy="5295900"/>
            </a:xfrm>
            <a:prstGeom prst="straightConnector1">
              <a:avLst/>
            </a:prstGeom>
            <a:noFill/>
            <a:ln cap="flat" cmpd="sng" w="12700">
              <a:solidFill>
                <a:schemeClr val="accent1"/>
              </a:solidFill>
              <a:prstDash val="solid"/>
              <a:miter lim="800000"/>
              <a:headEnd len="sm" w="sm" type="none"/>
              <a:tailEnd len="sm" w="sm" type="none"/>
            </a:ln>
          </p:spPr>
        </p:cxnSp>
      </p:grpSp>
      <p:sp>
        <p:nvSpPr>
          <p:cNvPr id="713" name="Google Shape;713;g357c04edeea_0_432"/>
          <p:cNvSpPr txBox="1"/>
          <p:nvPr/>
        </p:nvSpPr>
        <p:spPr>
          <a:xfrm>
            <a:off x="45720" y="2980344"/>
            <a:ext cx="4278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14" name="Google Shape;714;g357c04edeea_0_432"/>
          <p:cNvSpPr txBox="1"/>
          <p:nvPr/>
        </p:nvSpPr>
        <p:spPr>
          <a:xfrm>
            <a:off x="45720" y="3714862"/>
            <a:ext cx="4278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715" name="Google Shape;715;g357c04edeea_0_432"/>
          <p:cNvSpPr txBox="1"/>
          <p:nvPr/>
        </p:nvSpPr>
        <p:spPr>
          <a:xfrm>
            <a:off x="45720" y="4449379"/>
            <a:ext cx="4278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16" name="Google Shape;716;g357c04edeea_0_432"/>
          <p:cNvSpPr txBox="1"/>
          <p:nvPr/>
        </p:nvSpPr>
        <p:spPr>
          <a:xfrm>
            <a:off x="45720" y="5183897"/>
            <a:ext cx="4278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717" name="Google Shape;717;g357c04edeea_0_432"/>
          <p:cNvSpPr txBox="1"/>
          <p:nvPr/>
        </p:nvSpPr>
        <p:spPr>
          <a:xfrm>
            <a:off x="45720" y="5918415"/>
            <a:ext cx="4278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cxnSp>
        <p:nvCxnSpPr>
          <p:cNvPr id="718" name="Google Shape;718;g357c04edeea_0_432"/>
          <p:cNvCxnSpPr/>
          <p:nvPr/>
        </p:nvCxnSpPr>
        <p:spPr>
          <a:xfrm>
            <a:off x="539495" y="3791768"/>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19" name="Google Shape;719;g357c04edeea_0_432"/>
          <p:cNvCxnSpPr/>
          <p:nvPr/>
        </p:nvCxnSpPr>
        <p:spPr>
          <a:xfrm>
            <a:off x="539495" y="4879163"/>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20" name="Google Shape;720;g357c04edeea_0_432"/>
          <p:cNvCxnSpPr/>
          <p:nvPr/>
        </p:nvCxnSpPr>
        <p:spPr>
          <a:xfrm>
            <a:off x="1651605" y="3981237"/>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21" name="Google Shape;721;g357c04edeea_0_432"/>
          <p:cNvCxnSpPr/>
          <p:nvPr/>
        </p:nvCxnSpPr>
        <p:spPr>
          <a:xfrm>
            <a:off x="1650948" y="5317189"/>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22" name="Google Shape;722;g357c04edeea_0_432"/>
          <p:cNvCxnSpPr/>
          <p:nvPr/>
        </p:nvCxnSpPr>
        <p:spPr>
          <a:xfrm>
            <a:off x="2763713" y="3791768"/>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23" name="Google Shape;723;g357c04edeea_0_432"/>
          <p:cNvCxnSpPr/>
          <p:nvPr/>
        </p:nvCxnSpPr>
        <p:spPr>
          <a:xfrm>
            <a:off x="2763713" y="5002729"/>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24" name="Google Shape;724;g357c04edeea_0_432"/>
          <p:cNvCxnSpPr/>
          <p:nvPr/>
        </p:nvCxnSpPr>
        <p:spPr>
          <a:xfrm>
            <a:off x="3875821" y="3791768"/>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25" name="Google Shape;725;g357c04edeea_0_432"/>
          <p:cNvCxnSpPr/>
          <p:nvPr/>
        </p:nvCxnSpPr>
        <p:spPr>
          <a:xfrm>
            <a:off x="3875821" y="5155670"/>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26" name="Google Shape;726;g357c04edeea_0_432"/>
          <p:cNvCxnSpPr/>
          <p:nvPr/>
        </p:nvCxnSpPr>
        <p:spPr>
          <a:xfrm>
            <a:off x="4987928" y="3237875"/>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27" name="Google Shape;727;g357c04edeea_0_432"/>
          <p:cNvCxnSpPr/>
          <p:nvPr/>
        </p:nvCxnSpPr>
        <p:spPr>
          <a:xfrm>
            <a:off x="4987928" y="4720280"/>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28" name="Google Shape;728;g357c04edeea_0_432"/>
          <p:cNvCxnSpPr/>
          <p:nvPr/>
        </p:nvCxnSpPr>
        <p:spPr>
          <a:xfrm>
            <a:off x="6100038" y="3575625"/>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29" name="Google Shape;729;g357c04edeea_0_432"/>
          <p:cNvCxnSpPr/>
          <p:nvPr/>
        </p:nvCxnSpPr>
        <p:spPr>
          <a:xfrm>
            <a:off x="6100038" y="4893276"/>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30" name="Google Shape;730;g357c04edeea_0_432"/>
          <p:cNvCxnSpPr/>
          <p:nvPr/>
        </p:nvCxnSpPr>
        <p:spPr>
          <a:xfrm>
            <a:off x="7212145" y="3995756"/>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31" name="Google Shape;731;g357c04edeea_0_432"/>
          <p:cNvCxnSpPr/>
          <p:nvPr/>
        </p:nvCxnSpPr>
        <p:spPr>
          <a:xfrm>
            <a:off x="7212145" y="5016841"/>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32" name="Google Shape;732;g357c04edeea_0_432"/>
          <p:cNvCxnSpPr/>
          <p:nvPr/>
        </p:nvCxnSpPr>
        <p:spPr>
          <a:xfrm>
            <a:off x="8316015" y="3740382"/>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33" name="Google Shape;733;g357c04edeea_0_432"/>
          <p:cNvCxnSpPr/>
          <p:nvPr/>
        </p:nvCxnSpPr>
        <p:spPr>
          <a:xfrm>
            <a:off x="8316015" y="4313813"/>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34" name="Google Shape;734;g357c04edeea_0_432"/>
          <p:cNvCxnSpPr/>
          <p:nvPr/>
        </p:nvCxnSpPr>
        <p:spPr>
          <a:xfrm>
            <a:off x="9444600" y="3608577"/>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35" name="Google Shape;735;g357c04edeea_0_432"/>
          <p:cNvCxnSpPr/>
          <p:nvPr/>
        </p:nvCxnSpPr>
        <p:spPr>
          <a:xfrm>
            <a:off x="9444600" y="4443567"/>
            <a:ext cx="1101300" cy="0"/>
          </a:xfrm>
          <a:prstGeom prst="straightConnector1">
            <a:avLst/>
          </a:prstGeom>
          <a:noFill/>
          <a:ln cap="flat" cmpd="sng" w="44450">
            <a:solidFill>
              <a:schemeClr val="accent6"/>
            </a:solidFill>
            <a:prstDash val="solid"/>
            <a:miter lim="8000"/>
            <a:headEnd len="sm" w="sm" type="none"/>
            <a:tailEnd len="sm" w="sm" type="none"/>
          </a:ln>
        </p:spPr>
      </p:cxnSp>
      <p:cxnSp>
        <p:nvCxnSpPr>
          <p:cNvPr id="736" name="Google Shape;736;g357c04edeea_0_432"/>
          <p:cNvCxnSpPr/>
          <p:nvPr/>
        </p:nvCxnSpPr>
        <p:spPr>
          <a:xfrm>
            <a:off x="10548470" y="3806285"/>
            <a:ext cx="1101300" cy="0"/>
          </a:xfrm>
          <a:prstGeom prst="straightConnector1">
            <a:avLst/>
          </a:prstGeom>
          <a:noFill/>
          <a:ln cap="flat" cmpd="sng" w="44450">
            <a:solidFill>
              <a:schemeClr val="accent5"/>
            </a:solidFill>
            <a:prstDash val="solid"/>
            <a:miter lim="8000"/>
            <a:headEnd len="sm" w="sm" type="none"/>
            <a:tailEnd len="sm" w="sm" type="none"/>
          </a:ln>
        </p:spPr>
      </p:cxnSp>
      <p:cxnSp>
        <p:nvCxnSpPr>
          <p:cNvPr id="737" name="Google Shape;737;g357c04edeea_0_432"/>
          <p:cNvCxnSpPr/>
          <p:nvPr/>
        </p:nvCxnSpPr>
        <p:spPr>
          <a:xfrm>
            <a:off x="10550900" y="5199818"/>
            <a:ext cx="1101300" cy="0"/>
          </a:xfrm>
          <a:prstGeom prst="straightConnector1">
            <a:avLst/>
          </a:prstGeom>
          <a:noFill/>
          <a:ln cap="flat" cmpd="sng" w="44450">
            <a:solidFill>
              <a:schemeClr val="accent6"/>
            </a:solidFill>
            <a:prstDash val="solid"/>
            <a:miter lim="8000"/>
            <a:headEnd len="sm" w="sm" type="none"/>
            <a:tailEnd len="sm" w="sm" type="none"/>
          </a:ln>
        </p:spPr>
      </p:cxnSp>
      <p:sp>
        <p:nvSpPr>
          <p:cNvPr id="738" name="Google Shape;738;g357c04edeea_0_432"/>
          <p:cNvSpPr txBox="1"/>
          <p:nvPr/>
        </p:nvSpPr>
        <p:spPr>
          <a:xfrm>
            <a:off x="582630" y="382031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39" name="Google Shape;739;g357c04edeea_0_432"/>
          <p:cNvSpPr txBox="1"/>
          <p:nvPr/>
        </p:nvSpPr>
        <p:spPr>
          <a:xfrm>
            <a:off x="582630" y="489123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2.5</a:t>
            </a:r>
            <a:endParaRPr b="0" i="0" sz="1400" u="none" cap="none" strike="noStrike">
              <a:solidFill>
                <a:srgbClr val="000000"/>
              </a:solidFill>
              <a:latin typeface="Arial"/>
              <a:ea typeface="Arial"/>
              <a:cs typeface="Arial"/>
              <a:sym typeface="Arial"/>
            </a:endParaRPr>
          </a:p>
        </p:txBody>
      </p:sp>
      <p:sp>
        <p:nvSpPr>
          <p:cNvPr id="740" name="Google Shape;740;g357c04edeea_0_432"/>
          <p:cNvSpPr txBox="1"/>
          <p:nvPr/>
        </p:nvSpPr>
        <p:spPr>
          <a:xfrm>
            <a:off x="1702977" y="4009783"/>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3.8</a:t>
            </a:r>
            <a:endParaRPr b="0" i="0" sz="1400" u="none" cap="none" strike="noStrike">
              <a:solidFill>
                <a:srgbClr val="000000"/>
              </a:solidFill>
              <a:latin typeface="Arial"/>
              <a:ea typeface="Arial"/>
              <a:cs typeface="Arial"/>
              <a:sym typeface="Arial"/>
            </a:endParaRPr>
          </a:p>
        </p:txBody>
      </p:sp>
      <p:sp>
        <p:nvSpPr>
          <p:cNvPr id="741" name="Google Shape;741;g357c04edeea_0_432"/>
          <p:cNvSpPr txBox="1"/>
          <p:nvPr/>
        </p:nvSpPr>
        <p:spPr>
          <a:xfrm>
            <a:off x="1702320" y="5343691"/>
            <a:ext cx="640200" cy="477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500"/>
              <a:buFont typeface="Arial"/>
              <a:buNone/>
            </a:pPr>
            <a:r>
              <a:rPr b="1" i="0" lang="en-US" sz="2500" u="none" cap="none" strike="noStrike">
                <a:solidFill>
                  <a:srgbClr val="FFFFFF"/>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742" name="Google Shape;742;g357c04edeea_0_432"/>
          <p:cNvSpPr txBox="1"/>
          <p:nvPr/>
        </p:nvSpPr>
        <p:spPr>
          <a:xfrm>
            <a:off x="2806848" y="382031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43" name="Google Shape;743;g357c04edeea_0_432"/>
          <p:cNvSpPr txBox="1"/>
          <p:nvPr/>
        </p:nvSpPr>
        <p:spPr>
          <a:xfrm>
            <a:off x="2806848" y="5047748"/>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2.4</a:t>
            </a:r>
            <a:endParaRPr b="0" i="0" sz="1400" u="none" cap="none" strike="noStrike">
              <a:solidFill>
                <a:srgbClr val="000000"/>
              </a:solidFill>
              <a:latin typeface="Arial"/>
              <a:ea typeface="Arial"/>
              <a:cs typeface="Arial"/>
              <a:sym typeface="Arial"/>
            </a:endParaRPr>
          </a:p>
        </p:txBody>
      </p:sp>
      <p:sp>
        <p:nvSpPr>
          <p:cNvPr id="744" name="Google Shape;744;g357c04edeea_0_432"/>
          <p:cNvSpPr txBox="1"/>
          <p:nvPr/>
        </p:nvSpPr>
        <p:spPr>
          <a:xfrm>
            <a:off x="3927194" y="382031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45" name="Google Shape;745;g357c04edeea_0_432"/>
          <p:cNvSpPr txBox="1"/>
          <p:nvPr/>
        </p:nvSpPr>
        <p:spPr>
          <a:xfrm>
            <a:off x="3927194" y="519392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2.1</a:t>
            </a:r>
            <a:endParaRPr b="0" i="0" sz="1400" u="none" cap="none" strike="noStrike">
              <a:solidFill>
                <a:srgbClr val="000000"/>
              </a:solidFill>
              <a:latin typeface="Arial"/>
              <a:ea typeface="Arial"/>
              <a:cs typeface="Arial"/>
              <a:sym typeface="Arial"/>
            </a:endParaRPr>
          </a:p>
        </p:txBody>
      </p:sp>
      <p:sp>
        <p:nvSpPr>
          <p:cNvPr id="746" name="Google Shape;746;g357c04edeea_0_432"/>
          <p:cNvSpPr txBox="1"/>
          <p:nvPr/>
        </p:nvSpPr>
        <p:spPr>
          <a:xfrm>
            <a:off x="5031064" y="3276615"/>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4.7</a:t>
            </a:r>
            <a:endParaRPr b="0" i="0" sz="1400" u="none" cap="none" strike="noStrike">
              <a:solidFill>
                <a:srgbClr val="000000"/>
              </a:solidFill>
              <a:latin typeface="Arial"/>
              <a:ea typeface="Arial"/>
              <a:cs typeface="Arial"/>
              <a:sym typeface="Arial"/>
            </a:endParaRPr>
          </a:p>
        </p:txBody>
      </p:sp>
      <p:sp>
        <p:nvSpPr>
          <p:cNvPr id="747" name="Google Shape;747;g357c04edeea_0_432"/>
          <p:cNvSpPr txBox="1"/>
          <p:nvPr/>
        </p:nvSpPr>
        <p:spPr>
          <a:xfrm>
            <a:off x="5031064" y="4759021"/>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2.8</a:t>
            </a:r>
            <a:endParaRPr b="0" i="0" sz="1400" u="none" cap="none" strike="noStrike">
              <a:solidFill>
                <a:srgbClr val="000000"/>
              </a:solidFill>
              <a:latin typeface="Arial"/>
              <a:ea typeface="Arial"/>
              <a:cs typeface="Arial"/>
              <a:sym typeface="Arial"/>
            </a:endParaRPr>
          </a:p>
        </p:txBody>
      </p:sp>
      <p:sp>
        <p:nvSpPr>
          <p:cNvPr id="748" name="Google Shape;748;g357c04edeea_0_432"/>
          <p:cNvSpPr txBox="1"/>
          <p:nvPr/>
        </p:nvSpPr>
        <p:spPr>
          <a:xfrm>
            <a:off x="6143173" y="3597890"/>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4.3</a:t>
            </a:r>
            <a:endParaRPr b="0" i="0" sz="1400" u="none" cap="none" strike="noStrike">
              <a:solidFill>
                <a:srgbClr val="000000"/>
              </a:solidFill>
              <a:latin typeface="Arial"/>
              <a:ea typeface="Arial"/>
              <a:cs typeface="Arial"/>
              <a:sym typeface="Arial"/>
            </a:endParaRPr>
          </a:p>
        </p:txBody>
      </p:sp>
      <p:sp>
        <p:nvSpPr>
          <p:cNvPr id="749" name="Google Shape;749;g357c04edeea_0_432"/>
          <p:cNvSpPr txBox="1"/>
          <p:nvPr/>
        </p:nvSpPr>
        <p:spPr>
          <a:xfrm>
            <a:off x="6143173" y="4935284"/>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2.5</a:t>
            </a:r>
            <a:endParaRPr b="0" i="0" sz="1400" u="none" cap="none" strike="noStrike">
              <a:solidFill>
                <a:srgbClr val="000000"/>
              </a:solidFill>
              <a:latin typeface="Arial"/>
              <a:ea typeface="Arial"/>
              <a:cs typeface="Arial"/>
              <a:sym typeface="Arial"/>
            </a:endParaRPr>
          </a:p>
        </p:txBody>
      </p:sp>
      <p:sp>
        <p:nvSpPr>
          <p:cNvPr id="750" name="Google Shape;750;g357c04edeea_0_432"/>
          <p:cNvSpPr txBox="1"/>
          <p:nvPr/>
        </p:nvSpPr>
        <p:spPr>
          <a:xfrm>
            <a:off x="7255280" y="4018021"/>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3.8</a:t>
            </a:r>
            <a:endParaRPr b="0" i="0" sz="1400" u="none" cap="none" strike="noStrike">
              <a:solidFill>
                <a:srgbClr val="000000"/>
              </a:solidFill>
              <a:latin typeface="Arial"/>
              <a:ea typeface="Arial"/>
              <a:cs typeface="Arial"/>
              <a:sym typeface="Arial"/>
            </a:endParaRPr>
          </a:p>
        </p:txBody>
      </p:sp>
      <p:sp>
        <p:nvSpPr>
          <p:cNvPr id="751" name="Google Shape;751;g357c04edeea_0_432"/>
          <p:cNvSpPr txBox="1"/>
          <p:nvPr/>
        </p:nvSpPr>
        <p:spPr>
          <a:xfrm>
            <a:off x="7255280" y="5055470"/>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2.3</a:t>
            </a:r>
            <a:endParaRPr b="0" i="0" sz="1400" u="none" cap="none" strike="noStrike">
              <a:solidFill>
                <a:srgbClr val="000000"/>
              </a:solidFill>
              <a:latin typeface="Arial"/>
              <a:ea typeface="Arial"/>
              <a:cs typeface="Arial"/>
              <a:sym typeface="Arial"/>
            </a:endParaRPr>
          </a:p>
        </p:txBody>
      </p:sp>
      <p:sp>
        <p:nvSpPr>
          <p:cNvPr id="752" name="Google Shape;752;g357c04edeea_0_432"/>
          <p:cNvSpPr txBox="1"/>
          <p:nvPr/>
        </p:nvSpPr>
        <p:spPr>
          <a:xfrm>
            <a:off x="8375626" y="3762647"/>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4.1</a:t>
            </a:r>
            <a:endParaRPr b="0" i="0" sz="1400" u="none" cap="none" strike="noStrike">
              <a:solidFill>
                <a:srgbClr val="000000"/>
              </a:solidFill>
              <a:latin typeface="Arial"/>
              <a:ea typeface="Arial"/>
              <a:cs typeface="Arial"/>
              <a:sym typeface="Arial"/>
            </a:endParaRPr>
          </a:p>
        </p:txBody>
      </p:sp>
      <p:sp>
        <p:nvSpPr>
          <p:cNvPr id="753" name="Google Shape;753;g357c04edeea_0_432"/>
          <p:cNvSpPr txBox="1"/>
          <p:nvPr/>
        </p:nvSpPr>
        <p:spPr>
          <a:xfrm>
            <a:off x="8375626" y="4337277"/>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3.2</a:t>
            </a:r>
            <a:endParaRPr b="0" i="0" sz="1400" u="none" cap="none" strike="noStrike">
              <a:solidFill>
                <a:srgbClr val="000000"/>
              </a:solidFill>
              <a:latin typeface="Arial"/>
              <a:ea typeface="Arial"/>
              <a:cs typeface="Arial"/>
              <a:sym typeface="Arial"/>
            </a:endParaRPr>
          </a:p>
        </p:txBody>
      </p:sp>
      <p:sp>
        <p:nvSpPr>
          <p:cNvPr id="754" name="Google Shape;754;g357c04edeea_0_432"/>
          <p:cNvSpPr txBox="1"/>
          <p:nvPr/>
        </p:nvSpPr>
        <p:spPr>
          <a:xfrm>
            <a:off x="9487734" y="3630841"/>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4.3</a:t>
            </a:r>
            <a:endParaRPr b="0" i="0" sz="1400" u="none" cap="none" strike="noStrike">
              <a:solidFill>
                <a:srgbClr val="000000"/>
              </a:solidFill>
              <a:latin typeface="Arial"/>
              <a:ea typeface="Arial"/>
              <a:cs typeface="Arial"/>
              <a:sym typeface="Arial"/>
            </a:endParaRPr>
          </a:p>
        </p:txBody>
      </p:sp>
      <p:sp>
        <p:nvSpPr>
          <p:cNvPr id="755" name="Google Shape;755;g357c04edeea_0_432"/>
          <p:cNvSpPr txBox="1"/>
          <p:nvPr/>
        </p:nvSpPr>
        <p:spPr>
          <a:xfrm>
            <a:off x="9487734" y="4515935"/>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3.1</a:t>
            </a:r>
            <a:endParaRPr b="0" i="0" sz="1400" u="none" cap="none" strike="noStrike">
              <a:solidFill>
                <a:srgbClr val="000000"/>
              </a:solidFill>
              <a:latin typeface="Arial"/>
              <a:ea typeface="Arial"/>
              <a:cs typeface="Arial"/>
              <a:sym typeface="Arial"/>
            </a:endParaRPr>
          </a:p>
        </p:txBody>
      </p:sp>
      <p:sp>
        <p:nvSpPr>
          <p:cNvPr id="756" name="Google Shape;756;g357c04edeea_0_432"/>
          <p:cNvSpPr txBox="1"/>
          <p:nvPr/>
        </p:nvSpPr>
        <p:spPr>
          <a:xfrm>
            <a:off x="10591604" y="3828550"/>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757" name="Google Shape;757;g357c04edeea_0_432"/>
          <p:cNvSpPr txBox="1"/>
          <p:nvPr/>
        </p:nvSpPr>
        <p:spPr>
          <a:xfrm>
            <a:off x="10594033" y="5353832"/>
            <a:ext cx="6402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US" sz="2400" u="none" cap="none" strike="noStrike">
                <a:solidFill>
                  <a:srgbClr val="FFFFFF"/>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35c37a6ce52_0_1986"/>
          <p:cNvSpPr txBox="1"/>
          <p:nvPr/>
        </p:nvSpPr>
        <p:spPr>
          <a:xfrm>
            <a:off x="353233" y="59177"/>
            <a:ext cx="11524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rgbClr val="000000"/>
                </a:solidFill>
                <a:latin typeface="Century Gothic"/>
                <a:ea typeface="Century Gothic"/>
                <a:cs typeface="Century Gothic"/>
                <a:sym typeface="Century Gothic"/>
              </a:rPr>
              <a:t>What We Are Learning</a:t>
            </a:r>
            <a:endParaRPr b="0" i="0" sz="1900" u="none" cap="none" strike="noStrike">
              <a:solidFill>
                <a:srgbClr val="000000"/>
              </a:solidFill>
              <a:latin typeface="Arial"/>
              <a:ea typeface="Arial"/>
              <a:cs typeface="Arial"/>
              <a:sym typeface="Arial"/>
            </a:endParaRPr>
          </a:p>
        </p:txBody>
      </p:sp>
      <p:sp>
        <p:nvSpPr>
          <p:cNvPr id="764" name="Google Shape;764;g35c37a6ce52_0_1986"/>
          <p:cNvSpPr txBox="1"/>
          <p:nvPr/>
        </p:nvSpPr>
        <p:spPr>
          <a:xfrm>
            <a:off x="353233" y="1084500"/>
            <a:ext cx="11180700" cy="106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300"/>
              <a:buFont typeface="Arial"/>
              <a:buNone/>
            </a:pPr>
            <a:r>
              <a:rPr b="0" i="0" lang="en-US" sz="2100" u="none" cap="none" strike="noStrike">
                <a:solidFill>
                  <a:srgbClr val="0A9347"/>
                </a:solidFill>
                <a:latin typeface="Arial"/>
                <a:ea typeface="Arial"/>
                <a:cs typeface="Arial"/>
                <a:sym typeface="Arial"/>
              </a:rPr>
              <a:t>Companies are expending significant sums to provide mental health care, but most do not have a </a:t>
            </a:r>
            <a:r>
              <a:rPr b="1" i="0" lang="en-US" sz="2100" u="none" cap="none" strike="noStrike">
                <a:solidFill>
                  <a:srgbClr val="0A9347"/>
                </a:solidFill>
                <a:latin typeface="Arial"/>
                <a:ea typeface="Arial"/>
                <a:cs typeface="Arial"/>
                <a:sym typeface="Arial"/>
              </a:rPr>
              <a:t>comprehensive mental health strategy</a:t>
            </a:r>
            <a:r>
              <a:rPr b="0" i="0" lang="en-US" sz="2100" u="none" cap="none" strike="noStrike">
                <a:solidFill>
                  <a:srgbClr val="0A9347"/>
                </a:solidFill>
                <a:latin typeface="Arial"/>
                <a:ea typeface="Arial"/>
                <a:cs typeface="Arial"/>
                <a:sym typeface="Arial"/>
              </a:rPr>
              <a:t>. Employers need to </a:t>
            </a:r>
            <a:r>
              <a:rPr b="1" i="0" lang="en-US" sz="2100" u="none" cap="none" strike="noStrike">
                <a:solidFill>
                  <a:srgbClr val="0A9347"/>
                </a:solidFill>
                <a:latin typeface="Arial"/>
                <a:ea typeface="Arial"/>
                <a:cs typeface="Arial"/>
                <a:sym typeface="Arial"/>
              </a:rPr>
              <a:t>focus on system solutions </a:t>
            </a:r>
            <a:r>
              <a:rPr b="0" i="0" lang="en-US" sz="2100" u="none" cap="none" strike="noStrike">
                <a:solidFill>
                  <a:srgbClr val="0A9347"/>
                </a:solidFill>
                <a:latin typeface="Arial"/>
                <a:ea typeface="Arial"/>
                <a:cs typeface="Arial"/>
                <a:sym typeface="Arial"/>
              </a:rPr>
              <a:t>that support workers across the continuum of mental health needs.</a:t>
            </a:r>
            <a:endParaRPr b="0" i="0" sz="2100" u="none" cap="none" strike="noStrike">
              <a:solidFill>
                <a:srgbClr val="000000"/>
              </a:solidFill>
              <a:latin typeface="Arial"/>
              <a:ea typeface="Arial"/>
              <a:cs typeface="Arial"/>
              <a:sym typeface="Arial"/>
            </a:endParaRPr>
          </a:p>
        </p:txBody>
      </p:sp>
      <p:pic>
        <p:nvPicPr>
          <p:cNvPr id="765" name="Google Shape;765;g35c37a6ce52_0_1986"/>
          <p:cNvPicPr preferRelativeResize="0"/>
          <p:nvPr/>
        </p:nvPicPr>
        <p:blipFill rotWithShape="1">
          <a:blip r:embed="rId3">
            <a:alphaModFix/>
          </a:blip>
          <a:srcRect b="0" l="0" r="0" t="0"/>
          <a:stretch/>
        </p:blipFill>
        <p:spPr>
          <a:xfrm>
            <a:off x="2434243" y="2103168"/>
            <a:ext cx="7018775" cy="4147454"/>
          </a:xfrm>
          <a:prstGeom prst="rect">
            <a:avLst/>
          </a:prstGeom>
          <a:noFill/>
          <a:ln>
            <a:noFill/>
          </a:ln>
        </p:spPr>
      </p:pic>
      <p:pic>
        <p:nvPicPr>
          <p:cNvPr descr="A picture containing text, clipart&#10;&#10;Description automatically generated" id="766" name="Google Shape;766;g35c37a6ce52_0_1986"/>
          <p:cNvPicPr preferRelativeResize="0"/>
          <p:nvPr/>
        </p:nvPicPr>
        <p:blipFill rotWithShape="1">
          <a:blip r:embed="rId4">
            <a:alphaModFix/>
          </a:blip>
          <a:srcRect b="0" l="0" r="0" t="0"/>
          <a:stretch/>
        </p:blipFill>
        <p:spPr>
          <a:xfrm>
            <a:off x="9332620" y="5869756"/>
            <a:ext cx="2480867" cy="716917"/>
          </a:xfrm>
          <a:prstGeom prst="rect">
            <a:avLst/>
          </a:prstGeom>
          <a:noFill/>
          <a:ln>
            <a:noFill/>
          </a:ln>
        </p:spPr>
      </p:pic>
      <p:pic>
        <p:nvPicPr>
          <p:cNvPr descr="A yellow logo with black text&#10;&#10;Description automatically generated" id="767" name="Google Shape;767;g35c37a6ce52_0_1986"/>
          <p:cNvPicPr preferRelativeResize="0"/>
          <p:nvPr/>
        </p:nvPicPr>
        <p:blipFill rotWithShape="1">
          <a:blip r:embed="rId5">
            <a:alphaModFix/>
          </a:blip>
          <a:srcRect b="22575" l="15801" r="22086" t="17999"/>
          <a:stretch/>
        </p:blipFill>
        <p:spPr>
          <a:xfrm>
            <a:off x="64720" y="5771700"/>
            <a:ext cx="1097772" cy="941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357c04edeea_0_538"/>
          <p:cNvSpPr txBox="1"/>
          <p:nvPr/>
        </p:nvSpPr>
        <p:spPr>
          <a:xfrm>
            <a:off x="579119" y="863613"/>
            <a:ext cx="8112900" cy="1089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3600"/>
              <a:buFont typeface="Times New Roman"/>
              <a:buNone/>
            </a:pPr>
            <a:r>
              <a:rPr b="0" i="0" lang="en-US" sz="3600" u="none" cap="none" strike="noStrike">
                <a:solidFill>
                  <a:srgbClr val="1A593B"/>
                </a:solidFill>
                <a:latin typeface="Times New Roman"/>
                <a:ea typeface="Times New Roman"/>
                <a:cs typeface="Times New Roman"/>
                <a:sym typeface="Times New Roman"/>
              </a:rPr>
              <a:t>Leadership support for mental health </a:t>
            </a:r>
            <a:br>
              <a:rPr b="0" i="0" lang="en-US" sz="3600" u="none" cap="none" strike="noStrike">
                <a:solidFill>
                  <a:srgbClr val="1A593B"/>
                </a:solidFill>
                <a:latin typeface="Times New Roman"/>
                <a:ea typeface="Times New Roman"/>
                <a:cs typeface="Times New Roman"/>
                <a:sym typeface="Times New Roman"/>
              </a:rPr>
            </a:br>
            <a:r>
              <a:rPr b="0" i="0" lang="en-US" sz="3600" u="none" cap="none" strike="noStrike">
                <a:solidFill>
                  <a:srgbClr val="1A593B"/>
                </a:solidFill>
                <a:latin typeface="Times New Roman"/>
                <a:ea typeface="Times New Roman"/>
                <a:cs typeface="Times New Roman"/>
                <a:sym typeface="Times New Roman"/>
              </a:rPr>
              <a:t>is getting stuck in the C-suite</a:t>
            </a:r>
            <a:endParaRPr b="0" i="0" sz="1400" u="none" cap="none" strike="noStrike">
              <a:solidFill>
                <a:srgbClr val="000000"/>
              </a:solidFill>
              <a:latin typeface="Arial"/>
              <a:ea typeface="Arial"/>
              <a:cs typeface="Arial"/>
              <a:sym typeface="Arial"/>
            </a:endParaRPr>
          </a:p>
        </p:txBody>
      </p:sp>
      <p:sp>
        <p:nvSpPr>
          <p:cNvPr id="773" name="Google Shape;773;g357c04edeea_0_538"/>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sp>
        <p:nvSpPr>
          <p:cNvPr id="774" name="Google Shape;774;g357c04edeea_0_538"/>
          <p:cNvSpPr txBox="1"/>
          <p:nvPr/>
        </p:nvSpPr>
        <p:spPr>
          <a:xfrm>
            <a:off x="3164332" y="2660935"/>
            <a:ext cx="142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1704D"/>
              </a:buClr>
              <a:buSzPts val="4800"/>
              <a:buFont typeface="Arial"/>
              <a:buNone/>
            </a:pPr>
            <a:r>
              <a:rPr b="1" i="0" lang="en-US" sz="4800" u="none" cap="none" strike="noStrike">
                <a:solidFill>
                  <a:srgbClr val="E1704D"/>
                </a:solidFill>
                <a:latin typeface="Arial"/>
                <a:ea typeface="Arial"/>
                <a:cs typeface="Arial"/>
                <a:sym typeface="Arial"/>
              </a:rPr>
              <a:t>86%</a:t>
            </a:r>
            <a:endParaRPr b="0" i="0" sz="1400" u="none" cap="none" strike="noStrike">
              <a:solidFill>
                <a:srgbClr val="000000"/>
              </a:solidFill>
              <a:latin typeface="Arial"/>
              <a:ea typeface="Arial"/>
              <a:cs typeface="Arial"/>
              <a:sym typeface="Arial"/>
            </a:endParaRPr>
          </a:p>
        </p:txBody>
      </p:sp>
      <p:sp>
        <p:nvSpPr>
          <p:cNvPr id="775" name="Google Shape;775;g357c04edeea_0_538"/>
          <p:cNvSpPr txBox="1"/>
          <p:nvPr/>
        </p:nvSpPr>
        <p:spPr>
          <a:xfrm>
            <a:off x="3164332" y="3510279"/>
            <a:ext cx="2651700" cy="1323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Of organizations have at least one executive with oversight of, or involvement in, their workforce mental health strategy</a:t>
            </a:r>
            <a:endParaRPr b="0" i="0" sz="1400" u="none" cap="none" strike="noStrike">
              <a:solidFill>
                <a:srgbClr val="000000"/>
              </a:solidFill>
              <a:latin typeface="Arial"/>
              <a:ea typeface="Arial"/>
              <a:cs typeface="Arial"/>
              <a:sym typeface="Arial"/>
            </a:endParaRPr>
          </a:p>
        </p:txBody>
      </p:sp>
      <p:pic>
        <p:nvPicPr>
          <p:cNvPr descr="1_86Percent.png" id="776" name="Google Shape;776;g357c04edeea_0_538"/>
          <p:cNvPicPr preferRelativeResize="0"/>
          <p:nvPr/>
        </p:nvPicPr>
        <p:blipFill rotWithShape="1">
          <a:blip r:embed="rId3">
            <a:alphaModFix/>
          </a:blip>
          <a:srcRect b="18213" l="32951" r="0" t="0"/>
          <a:stretch/>
        </p:blipFill>
        <p:spPr>
          <a:xfrm>
            <a:off x="266132" y="247650"/>
            <a:ext cx="5409452" cy="5608934"/>
          </a:xfrm>
          <a:prstGeom prst="rect">
            <a:avLst/>
          </a:prstGeom>
          <a:noFill/>
          <a:ln>
            <a:noFill/>
          </a:ln>
        </p:spPr>
      </p:pic>
      <p:sp>
        <p:nvSpPr>
          <p:cNvPr id="777" name="Google Shape;777;g357c04edeea_0_538"/>
          <p:cNvSpPr txBox="1"/>
          <p:nvPr/>
        </p:nvSpPr>
        <p:spPr>
          <a:xfrm>
            <a:off x="8714232" y="2660935"/>
            <a:ext cx="29355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1704D"/>
              </a:buClr>
              <a:buSzPts val="4800"/>
              <a:buFont typeface="Arial"/>
              <a:buNone/>
            </a:pPr>
            <a:r>
              <a:rPr b="1" i="0" lang="en-US" sz="4800" u="none" cap="none" strike="noStrike">
                <a:solidFill>
                  <a:srgbClr val="E1704D"/>
                </a:solidFill>
                <a:latin typeface="Arial"/>
                <a:ea typeface="Arial"/>
                <a:cs typeface="Arial"/>
                <a:sym typeface="Arial"/>
              </a:rPr>
              <a:t>6 in 10</a:t>
            </a:r>
            <a:endParaRPr b="0" i="0" sz="1400" u="none" cap="none" strike="noStrike">
              <a:solidFill>
                <a:srgbClr val="000000"/>
              </a:solidFill>
              <a:latin typeface="Arial"/>
              <a:ea typeface="Arial"/>
              <a:cs typeface="Arial"/>
              <a:sym typeface="Arial"/>
            </a:endParaRPr>
          </a:p>
        </p:txBody>
      </p:sp>
      <p:sp>
        <p:nvSpPr>
          <p:cNvPr id="778" name="Google Shape;778;g357c04edeea_0_538"/>
          <p:cNvSpPr txBox="1"/>
          <p:nvPr/>
        </p:nvSpPr>
        <p:spPr>
          <a:xfrm>
            <a:off x="8714231" y="3510279"/>
            <a:ext cx="29355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Senior leaders have established mental health at work as a priority(60%)</a:t>
            </a:r>
            <a:endParaRPr b="0" i="0" sz="1400" u="none" cap="none" strike="noStrike">
              <a:solidFill>
                <a:srgbClr val="000000"/>
              </a:solidFill>
              <a:latin typeface="Arial"/>
              <a:ea typeface="Arial"/>
              <a:cs typeface="Arial"/>
              <a:sym typeface="Arial"/>
            </a:endParaRPr>
          </a:p>
        </p:txBody>
      </p:sp>
      <p:sp>
        <p:nvSpPr>
          <p:cNvPr id="779" name="Google Shape;779;g357c04edeea_0_538"/>
          <p:cNvSpPr txBox="1"/>
          <p:nvPr/>
        </p:nvSpPr>
        <p:spPr>
          <a:xfrm>
            <a:off x="8714232" y="4542879"/>
            <a:ext cx="2935500" cy="1323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57% publicly acknowledge the link between mental health and performance and 62% regularly communicate with workers about mental health</a:t>
            </a:r>
            <a:endParaRPr b="0" i="0" sz="1400" u="none" cap="none" strike="noStrike">
              <a:solidFill>
                <a:srgbClr val="000000"/>
              </a:solidFill>
              <a:latin typeface="Arial"/>
              <a:ea typeface="Arial"/>
              <a:cs typeface="Arial"/>
              <a:sym typeface="Arial"/>
            </a:endParaRPr>
          </a:p>
        </p:txBody>
      </p:sp>
      <p:pic>
        <p:nvPicPr>
          <p:cNvPr descr="1_6in10.png" id="780" name="Google Shape;780;g357c04edeea_0_538"/>
          <p:cNvPicPr preferRelativeResize="0"/>
          <p:nvPr/>
        </p:nvPicPr>
        <p:blipFill rotWithShape="1">
          <a:blip r:embed="rId4">
            <a:alphaModFix/>
          </a:blip>
          <a:srcRect b="0" l="0" r="0" t="0"/>
          <a:stretch/>
        </p:blipFill>
        <p:spPr>
          <a:xfrm>
            <a:off x="4086647" y="586432"/>
            <a:ext cx="6598494" cy="56089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g357c04edeea_0_552"/>
          <p:cNvSpPr/>
          <p:nvPr/>
        </p:nvSpPr>
        <p:spPr>
          <a:xfrm>
            <a:off x="6946900" y="-1"/>
            <a:ext cx="5245100" cy="6858001"/>
          </a:xfrm>
          <a:prstGeom prst="rect">
            <a:avLst/>
          </a:prstGeom>
          <a:solidFill>
            <a:srgbClr val="1C672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260213"/>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786" name="Google Shape;786;g357c04edeea_0_552"/>
          <p:cNvSpPr txBox="1"/>
          <p:nvPr/>
        </p:nvSpPr>
        <p:spPr>
          <a:xfrm>
            <a:off x="579119" y="863613"/>
            <a:ext cx="5207100" cy="7572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2400"/>
              <a:buFont typeface="Times New Roman"/>
              <a:buNone/>
            </a:pPr>
            <a:r>
              <a:rPr b="0" i="0" lang="en-US" sz="2400" u="none" cap="none" strike="noStrike">
                <a:solidFill>
                  <a:srgbClr val="1A593B"/>
                </a:solidFill>
                <a:latin typeface="Times New Roman"/>
                <a:ea typeface="Times New Roman"/>
                <a:cs typeface="Times New Roman"/>
                <a:sym typeface="Times New Roman"/>
              </a:rPr>
              <a:t>Leadership support for mental health </a:t>
            </a:r>
            <a:br>
              <a:rPr b="0" i="0" lang="en-US" sz="2400" u="none" cap="none" strike="noStrike">
                <a:solidFill>
                  <a:srgbClr val="1A593B"/>
                </a:solidFill>
                <a:latin typeface="Times New Roman"/>
                <a:ea typeface="Times New Roman"/>
                <a:cs typeface="Times New Roman"/>
                <a:sym typeface="Times New Roman"/>
              </a:rPr>
            </a:br>
            <a:r>
              <a:rPr b="0" i="0" lang="en-US" sz="2400" u="none" cap="none" strike="noStrike">
                <a:solidFill>
                  <a:srgbClr val="1A593B"/>
                </a:solidFill>
                <a:latin typeface="Times New Roman"/>
                <a:ea typeface="Times New Roman"/>
                <a:cs typeface="Times New Roman"/>
                <a:sym typeface="Times New Roman"/>
              </a:rPr>
              <a:t>is getting stuck in the C-suite</a:t>
            </a:r>
            <a:endParaRPr b="0" i="0" sz="1400" u="none" cap="none" strike="noStrike">
              <a:solidFill>
                <a:srgbClr val="000000"/>
              </a:solidFill>
              <a:latin typeface="Arial"/>
              <a:ea typeface="Arial"/>
              <a:cs typeface="Arial"/>
              <a:sym typeface="Arial"/>
            </a:endParaRPr>
          </a:p>
        </p:txBody>
      </p:sp>
      <p:sp>
        <p:nvSpPr>
          <p:cNvPr id="787" name="Google Shape;787;g357c04edeea_0_552"/>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cxnSp>
        <p:nvCxnSpPr>
          <p:cNvPr id="788" name="Google Shape;788;g357c04edeea_0_552"/>
          <p:cNvCxnSpPr/>
          <p:nvPr/>
        </p:nvCxnSpPr>
        <p:spPr>
          <a:xfrm>
            <a:off x="673099" y="3812732"/>
            <a:ext cx="4318500" cy="0"/>
          </a:xfrm>
          <a:prstGeom prst="straightConnector1">
            <a:avLst/>
          </a:prstGeom>
          <a:noFill/>
          <a:ln cap="flat" cmpd="sng" w="9525">
            <a:solidFill>
              <a:srgbClr val="DADADA"/>
            </a:solidFill>
            <a:prstDash val="solid"/>
            <a:miter lim="8000"/>
            <a:headEnd len="sm" w="sm" type="none"/>
            <a:tailEnd len="sm" w="sm" type="none"/>
          </a:ln>
        </p:spPr>
      </p:cxnSp>
      <p:sp>
        <p:nvSpPr>
          <p:cNvPr id="789" name="Google Shape;789;g357c04edeea_0_552"/>
          <p:cNvSpPr txBox="1"/>
          <p:nvPr/>
        </p:nvSpPr>
        <p:spPr>
          <a:xfrm>
            <a:off x="8961119" y="6425419"/>
            <a:ext cx="2651700" cy="246300"/>
          </a:xfrm>
          <a:prstGeom prst="rect">
            <a:avLst/>
          </a:prstGeom>
          <a:noFill/>
          <a:ln>
            <a:noFill/>
          </a:ln>
        </p:spPr>
        <p:txBody>
          <a:bodyPr anchorCtr="0" anchor="ctr" bIns="45700" lIns="45700" spcFirstLastPara="1" rIns="45700" wrap="square" tIns="45700">
            <a:spAutoFit/>
          </a:bodyPr>
          <a:lstStyle/>
          <a:p>
            <a:pPr indent="0" lvl="0" marL="0" marR="0" rtl="0" algn="r">
              <a:lnSpc>
                <a:spcPct val="100000"/>
              </a:lnSpc>
              <a:spcBef>
                <a:spcPts val="0"/>
              </a:spcBef>
              <a:spcAft>
                <a:spcPts val="0"/>
              </a:spcAft>
              <a:buClr>
                <a:srgbClr val="1A593B"/>
              </a:buClr>
              <a:buSzPts val="1000"/>
              <a:buFont typeface="Arial"/>
              <a:buNone/>
            </a:pPr>
            <a:r>
              <a:rPr b="0" i="0" lang="en-US" sz="1000" u="none" cap="none" strike="noStrike">
                <a:solidFill>
                  <a:srgbClr val="1A593B"/>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90" name="Google Shape;790;g357c04edeea_0_552"/>
          <p:cNvSpPr txBox="1"/>
          <p:nvPr/>
        </p:nvSpPr>
        <p:spPr>
          <a:xfrm>
            <a:off x="1894332" y="1783203"/>
            <a:ext cx="142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1704D"/>
              </a:buClr>
              <a:buSzPts val="4800"/>
              <a:buFont typeface="Arial"/>
              <a:buNone/>
            </a:pPr>
            <a:r>
              <a:rPr b="1" i="0" lang="en-US" sz="4800" u="none" cap="none" strike="noStrike">
                <a:solidFill>
                  <a:srgbClr val="E1704D"/>
                </a:solidFill>
                <a:latin typeface="Arial"/>
                <a:ea typeface="Arial"/>
                <a:cs typeface="Arial"/>
                <a:sym typeface="Arial"/>
              </a:rPr>
              <a:t>41%</a:t>
            </a:r>
            <a:endParaRPr b="0" i="0" sz="1400" u="none" cap="none" strike="noStrike">
              <a:solidFill>
                <a:srgbClr val="000000"/>
              </a:solidFill>
              <a:latin typeface="Arial"/>
              <a:ea typeface="Arial"/>
              <a:cs typeface="Arial"/>
              <a:sym typeface="Arial"/>
            </a:endParaRPr>
          </a:p>
        </p:txBody>
      </p:sp>
      <p:sp>
        <p:nvSpPr>
          <p:cNvPr id="791" name="Google Shape;791;g357c04edeea_0_552"/>
          <p:cNvSpPr txBox="1"/>
          <p:nvPr/>
        </p:nvSpPr>
        <p:spPr>
          <a:xfrm>
            <a:off x="1881632" y="2454748"/>
            <a:ext cx="26517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Set a good example for others by consistently modeling positive mental health behaviors</a:t>
            </a:r>
            <a:endParaRPr b="0" i="0" sz="1400" u="none" cap="none" strike="noStrike">
              <a:solidFill>
                <a:srgbClr val="000000"/>
              </a:solidFill>
              <a:latin typeface="Arial"/>
              <a:ea typeface="Arial"/>
              <a:cs typeface="Arial"/>
              <a:sym typeface="Arial"/>
            </a:endParaRPr>
          </a:p>
        </p:txBody>
      </p:sp>
      <p:pic>
        <p:nvPicPr>
          <p:cNvPr descr="1_41Percent.png" id="792" name="Google Shape;792;g357c04edeea_0_552"/>
          <p:cNvPicPr preferRelativeResize="0"/>
          <p:nvPr/>
        </p:nvPicPr>
        <p:blipFill rotWithShape="1">
          <a:blip r:embed="rId3">
            <a:alphaModFix/>
          </a:blip>
          <a:srcRect b="0" l="0" r="0" t="0"/>
          <a:stretch/>
        </p:blipFill>
        <p:spPr>
          <a:xfrm>
            <a:off x="-914897" y="597867"/>
            <a:ext cx="4147844" cy="3525802"/>
          </a:xfrm>
          <a:prstGeom prst="rect">
            <a:avLst/>
          </a:prstGeom>
          <a:noFill/>
          <a:ln>
            <a:noFill/>
          </a:ln>
        </p:spPr>
      </p:pic>
      <p:pic>
        <p:nvPicPr>
          <p:cNvPr descr="BusinessCase-Arrow.png" id="793" name="Google Shape;793;g357c04edeea_0_552"/>
          <p:cNvPicPr preferRelativeResize="0"/>
          <p:nvPr/>
        </p:nvPicPr>
        <p:blipFill rotWithShape="1">
          <a:blip r:embed="rId4">
            <a:alphaModFix/>
          </a:blip>
          <a:srcRect b="0" l="0" r="0" t="0"/>
          <a:stretch/>
        </p:blipFill>
        <p:spPr>
          <a:xfrm>
            <a:off x="5440274" y="1628295"/>
            <a:ext cx="3659579" cy="2886077"/>
          </a:xfrm>
          <a:prstGeom prst="rect">
            <a:avLst/>
          </a:prstGeom>
          <a:noFill/>
          <a:ln>
            <a:noFill/>
          </a:ln>
        </p:spPr>
      </p:pic>
      <p:sp>
        <p:nvSpPr>
          <p:cNvPr id="794" name="Google Shape;794;g357c04edeea_0_552"/>
          <p:cNvSpPr txBox="1"/>
          <p:nvPr/>
        </p:nvSpPr>
        <p:spPr>
          <a:xfrm>
            <a:off x="7809019" y="2807656"/>
            <a:ext cx="2651700" cy="338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The Business Case</a:t>
            </a:r>
            <a:endParaRPr b="0" i="0" sz="1400" u="none" cap="none" strike="noStrike">
              <a:solidFill>
                <a:srgbClr val="000000"/>
              </a:solidFill>
              <a:latin typeface="Arial"/>
              <a:ea typeface="Arial"/>
              <a:cs typeface="Arial"/>
              <a:sym typeface="Arial"/>
            </a:endParaRPr>
          </a:p>
        </p:txBody>
      </p:sp>
      <p:sp>
        <p:nvSpPr>
          <p:cNvPr id="795" name="Google Shape;795;g357c04edeea_0_552"/>
          <p:cNvSpPr txBox="1"/>
          <p:nvPr/>
        </p:nvSpPr>
        <p:spPr>
          <a:xfrm>
            <a:off x="7809019" y="3256279"/>
            <a:ext cx="4023300" cy="1520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Organizations with senior leaders who actively support workforce mental health reported less than half the voluntary turnover of those where leadership support was lacking (7% vs. 15%).</a:t>
            </a:r>
            <a:endParaRPr b="0" i="0" sz="1400" u="none" cap="none" strike="noStrike">
              <a:solidFill>
                <a:srgbClr val="000000"/>
              </a:solidFill>
              <a:latin typeface="Arial"/>
              <a:ea typeface="Arial"/>
              <a:cs typeface="Arial"/>
              <a:sym typeface="Arial"/>
            </a:endParaRPr>
          </a:p>
        </p:txBody>
      </p:sp>
      <p:pic>
        <p:nvPicPr>
          <p:cNvPr descr="1_1in4.png" id="796" name="Google Shape;796;g357c04edeea_0_552"/>
          <p:cNvPicPr preferRelativeResize="0"/>
          <p:nvPr/>
        </p:nvPicPr>
        <p:blipFill rotWithShape="1">
          <a:blip r:embed="rId5">
            <a:alphaModFix/>
          </a:blip>
          <a:srcRect b="0" l="0" r="0" t="0"/>
          <a:stretch/>
        </p:blipFill>
        <p:spPr>
          <a:xfrm>
            <a:off x="-738884" y="3033649"/>
            <a:ext cx="3795718" cy="3226485"/>
          </a:xfrm>
          <a:prstGeom prst="rect">
            <a:avLst/>
          </a:prstGeom>
          <a:noFill/>
          <a:ln>
            <a:noFill/>
          </a:ln>
        </p:spPr>
      </p:pic>
      <p:sp>
        <p:nvSpPr>
          <p:cNvPr id="797" name="Google Shape;797;g357c04edeea_0_552"/>
          <p:cNvSpPr txBox="1"/>
          <p:nvPr/>
        </p:nvSpPr>
        <p:spPr>
          <a:xfrm>
            <a:off x="1894332" y="4171524"/>
            <a:ext cx="217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1704D"/>
              </a:buClr>
              <a:buSzPts val="4800"/>
              <a:buFont typeface="Arial"/>
              <a:buNone/>
            </a:pPr>
            <a:r>
              <a:rPr b="1" i="0" lang="en-US" sz="4800" u="none" cap="none" strike="noStrike">
                <a:solidFill>
                  <a:srgbClr val="E1704D"/>
                </a:solidFill>
                <a:latin typeface="Arial"/>
                <a:ea typeface="Arial"/>
                <a:cs typeface="Arial"/>
                <a:sym typeface="Arial"/>
              </a:rPr>
              <a:t>1 in 4</a:t>
            </a:r>
            <a:endParaRPr b="0" i="0" sz="1400" u="none" cap="none" strike="noStrike">
              <a:solidFill>
                <a:srgbClr val="000000"/>
              </a:solidFill>
              <a:latin typeface="Arial"/>
              <a:ea typeface="Arial"/>
              <a:cs typeface="Arial"/>
              <a:sym typeface="Arial"/>
            </a:endParaRPr>
          </a:p>
        </p:txBody>
      </p:sp>
      <p:sp>
        <p:nvSpPr>
          <p:cNvPr id="798" name="Google Shape;798;g357c04edeea_0_552"/>
          <p:cNvSpPr txBox="1"/>
          <p:nvPr/>
        </p:nvSpPr>
        <p:spPr>
          <a:xfrm>
            <a:off x="1881632" y="4843069"/>
            <a:ext cx="2651700" cy="1323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Hold their direct reports accountable for advancing and supporting mental health in their respective operating units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g357c04edeea_0_570"/>
          <p:cNvSpPr txBox="1"/>
          <p:nvPr/>
        </p:nvSpPr>
        <p:spPr>
          <a:xfrm>
            <a:off x="579119" y="863613"/>
            <a:ext cx="8112900" cy="1089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3600"/>
              <a:buFont typeface="Times New Roman"/>
              <a:buNone/>
            </a:pPr>
            <a:r>
              <a:rPr b="0" i="0" lang="en-US" sz="3600" u="none" cap="none" strike="noStrike">
                <a:solidFill>
                  <a:srgbClr val="1A593B"/>
                </a:solidFill>
                <a:latin typeface="Times New Roman"/>
                <a:ea typeface="Times New Roman"/>
                <a:cs typeface="Times New Roman"/>
                <a:sym typeface="Times New Roman"/>
              </a:rPr>
              <a:t>Managers are key to meaningful mental health programs</a:t>
            </a:r>
            <a:endParaRPr b="0" i="0" sz="1400" u="none" cap="none" strike="noStrike">
              <a:solidFill>
                <a:srgbClr val="000000"/>
              </a:solidFill>
              <a:latin typeface="Arial"/>
              <a:ea typeface="Arial"/>
              <a:cs typeface="Arial"/>
              <a:sym typeface="Arial"/>
            </a:endParaRPr>
          </a:p>
        </p:txBody>
      </p:sp>
      <p:sp>
        <p:nvSpPr>
          <p:cNvPr id="804" name="Google Shape;804;g357c04edeea_0_570"/>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sp>
        <p:nvSpPr>
          <p:cNvPr id="805" name="Google Shape;805;g357c04edeea_0_570"/>
          <p:cNvSpPr txBox="1"/>
          <p:nvPr/>
        </p:nvSpPr>
        <p:spPr>
          <a:xfrm>
            <a:off x="2736314" y="2129156"/>
            <a:ext cx="14256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408983"/>
              </a:buClr>
              <a:buSzPts val="4800"/>
              <a:buFont typeface="Arial"/>
              <a:buNone/>
            </a:pPr>
            <a:r>
              <a:rPr b="1" i="0" lang="en-US" sz="4800" u="none" cap="none" strike="noStrike">
                <a:solidFill>
                  <a:srgbClr val="408983"/>
                </a:solidFill>
                <a:latin typeface="Arial"/>
                <a:ea typeface="Arial"/>
                <a:cs typeface="Arial"/>
                <a:sym typeface="Arial"/>
              </a:rPr>
              <a:t>77%</a:t>
            </a:r>
            <a:endParaRPr b="0" i="0" sz="1400" u="none" cap="none" strike="noStrike">
              <a:solidFill>
                <a:srgbClr val="000000"/>
              </a:solidFill>
              <a:latin typeface="Arial"/>
              <a:ea typeface="Arial"/>
              <a:cs typeface="Arial"/>
              <a:sym typeface="Arial"/>
            </a:endParaRPr>
          </a:p>
        </p:txBody>
      </p:sp>
      <p:sp>
        <p:nvSpPr>
          <p:cNvPr id="806" name="Google Shape;806;g357c04edeea_0_570"/>
          <p:cNvSpPr txBox="1"/>
          <p:nvPr/>
        </p:nvSpPr>
        <p:spPr>
          <a:xfrm>
            <a:off x="2736314" y="2978501"/>
            <a:ext cx="2651700" cy="12252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of organizations report that managers allow work time for participation in mental health activities. </a:t>
            </a:r>
            <a:endParaRPr b="0" i="0" sz="1400" u="none" cap="none" strike="noStrike">
              <a:solidFill>
                <a:srgbClr val="000000"/>
              </a:solidFill>
              <a:latin typeface="Arial"/>
              <a:ea typeface="Arial"/>
              <a:cs typeface="Arial"/>
              <a:sym typeface="Arial"/>
            </a:endParaRPr>
          </a:p>
        </p:txBody>
      </p:sp>
      <p:pic>
        <p:nvPicPr>
          <p:cNvPr descr="2_77Percent.png" id="807" name="Google Shape;807;g357c04edeea_0_570"/>
          <p:cNvPicPr preferRelativeResize="0"/>
          <p:nvPr/>
        </p:nvPicPr>
        <p:blipFill rotWithShape="1">
          <a:blip r:embed="rId3">
            <a:alphaModFix/>
          </a:blip>
          <a:srcRect b="0" l="0" r="0" t="0"/>
          <a:stretch/>
        </p:blipFill>
        <p:spPr>
          <a:xfrm>
            <a:off x="-1323697" y="702353"/>
            <a:ext cx="5074610" cy="4313583"/>
          </a:xfrm>
          <a:prstGeom prst="rect">
            <a:avLst/>
          </a:prstGeom>
          <a:noFill/>
          <a:ln>
            <a:noFill/>
          </a:ln>
        </p:spPr>
      </p:pic>
      <p:sp>
        <p:nvSpPr>
          <p:cNvPr id="808" name="Google Shape;808;g357c04edeea_0_570"/>
          <p:cNvSpPr txBox="1"/>
          <p:nvPr/>
        </p:nvSpPr>
        <p:spPr>
          <a:xfrm>
            <a:off x="2821471" y="4665832"/>
            <a:ext cx="3363000" cy="1416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408983"/>
              </a:buClr>
              <a:buSzPts val="4300"/>
              <a:buFont typeface="Arial"/>
              <a:buNone/>
            </a:pPr>
            <a:r>
              <a:rPr b="1" i="0" lang="en-US" sz="4300" u="none" cap="none" strike="noStrike">
                <a:solidFill>
                  <a:srgbClr val="408983"/>
                </a:solidFill>
                <a:latin typeface="Arial"/>
                <a:ea typeface="Arial"/>
                <a:cs typeface="Arial"/>
                <a:sym typeface="Arial"/>
              </a:rPr>
              <a:t>Fewer than 1 in 3</a:t>
            </a:r>
            <a:endParaRPr b="0" i="0" sz="1400" u="none" cap="none" strike="noStrike">
              <a:solidFill>
                <a:srgbClr val="000000"/>
              </a:solidFill>
              <a:latin typeface="Arial"/>
              <a:ea typeface="Arial"/>
              <a:cs typeface="Arial"/>
              <a:sym typeface="Arial"/>
            </a:endParaRPr>
          </a:p>
        </p:txBody>
      </p:sp>
      <p:sp>
        <p:nvSpPr>
          <p:cNvPr id="809" name="Google Shape;809;g357c04edeea_0_570"/>
          <p:cNvSpPr txBox="1"/>
          <p:nvPr/>
        </p:nvSpPr>
        <p:spPr>
          <a:xfrm>
            <a:off x="6324837" y="4743859"/>
            <a:ext cx="2935500" cy="12252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organizations report that managers make mental health efforts personally meaningful to their teams.</a:t>
            </a:r>
            <a:endParaRPr b="0" i="0" sz="1400" u="none" cap="none" strike="noStrike">
              <a:solidFill>
                <a:srgbClr val="000000"/>
              </a:solidFill>
              <a:latin typeface="Arial"/>
              <a:ea typeface="Arial"/>
              <a:cs typeface="Arial"/>
              <a:sym typeface="Arial"/>
            </a:endParaRPr>
          </a:p>
        </p:txBody>
      </p:sp>
      <p:pic>
        <p:nvPicPr>
          <p:cNvPr descr="2_1in3.png" id="810" name="Google Shape;810;g357c04edeea_0_570"/>
          <p:cNvPicPr preferRelativeResize="0"/>
          <p:nvPr/>
        </p:nvPicPr>
        <p:blipFill rotWithShape="1">
          <a:blip r:embed="rId4">
            <a:alphaModFix/>
          </a:blip>
          <a:srcRect b="25298" l="25451" r="0" t="0"/>
          <a:stretch/>
        </p:blipFill>
        <p:spPr>
          <a:xfrm>
            <a:off x="137785" y="2904333"/>
            <a:ext cx="3730457" cy="3177499"/>
          </a:xfrm>
          <a:prstGeom prst="rect">
            <a:avLst/>
          </a:prstGeom>
          <a:noFill/>
          <a:ln>
            <a:noFill/>
          </a:ln>
        </p:spPr>
      </p:pic>
      <p:sp>
        <p:nvSpPr>
          <p:cNvPr id="811" name="Google Shape;811;g357c04edeea_0_570"/>
          <p:cNvSpPr txBox="1"/>
          <p:nvPr/>
        </p:nvSpPr>
        <p:spPr>
          <a:xfrm>
            <a:off x="9130630" y="2078609"/>
            <a:ext cx="2651700" cy="21426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408983"/>
              </a:buClr>
              <a:buSzPts val="4800"/>
              <a:buFont typeface="Helvetica Neue"/>
              <a:buNone/>
            </a:pPr>
            <a:r>
              <a:rPr b="1" i="0" lang="en-US" sz="4800" u="none" cap="none" strike="noStrike">
                <a:solidFill>
                  <a:srgbClr val="408983"/>
                </a:solidFill>
                <a:latin typeface="Helvetica Neue"/>
                <a:ea typeface="Helvetica Neue"/>
                <a:cs typeface="Helvetica Neue"/>
                <a:sym typeface="Helvetica Neue"/>
              </a:rPr>
              <a:t>63%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of managers encourage employees to use available benefits and resources.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2D583D"/>
              </a:buClr>
              <a:buSzPts val="1800"/>
              <a:buFont typeface="Helvetica Neue"/>
              <a:buNone/>
            </a:pPr>
            <a:r>
              <a:t/>
            </a:r>
            <a:endParaRPr b="0" i="0" sz="1800" u="none" cap="none" strike="noStrike">
              <a:solidFill>
                <a:srgbClr val="260213"/>
              </a:solidFill>
              <a:latin typeface="Arial"/>
              <a:ea typeface="Arial"/>
              <a:cs typeface="Arial"/>
              <a:sym typeface="Arial"/>
            </a:endParaRPr>
          </a:p>
        </p:txBody>
      </p:sp>
      <p:pic>
        <p:nvPicPr>
          <p:cNvPr descr="2_63Percent.png" id="812" name="Google Shape;812;g357c04edeea_0_570"/>
          <p:cNvPicPr preferRelativeResize="0"/>
          <p:nvPr/>
        </p:nvPicPr>
        <p:blipFill rotWithShape="1">
          <a:blip r:embed="rId5">
            <a:alphaModFix/>
          </a:blip>
          <a:srcRect b="0" l="0" r="0" t="0"/>
          <a:stretch/>
        </p:blipFill>
        <p:spPr>
          <a:xfrm>
            <a:off x="5070618" y="610651"/>
            <a:ext cx="5074610" cy="43135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g357c04edeea_0_585"/>
          <p:cNvSpPr/>
          <p:nvPr/>
        </p:nvSpPr>
        <p:spPr>
          <a:xfrm>
            <a:off x="6946900" y="0"/>
            <a:ext cx="5245100" cy="6858000"/>
          </a:xfrm>
          <a:prstGeom prst="rect">
            <a:avLst/>
          </a:prstGeom>
          <a:solidFill>
            <a:srgbClr val="1C672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260213"/>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818" name="Google Shape;818;g357c04edeea_0_585"/>
          <p:cNvSpPr txBox="1"/>
          <p:nvPr/>
        </p:nvSpPr>
        <p:spPr>
          <a:xfrm>
            <a:off x="579119" y="863613"/>
            <a:ext cx="5207100" cy="7572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2400"/>
              <a:buFont typeface="Times New Roman"/>
              <a:buNone/>
            </a:pPr>
            <a:r>
              <a:rPr b="0" i="0" lang="en-US" sz="2400" u="none" cap="none" strike="noStrike">
                <a:solidFill>
                  <a:srgbClr val="1A593B"/>
                </a:solidFill>
                <a:latin typeface="Times New Roman"/>
                <a:ea typeface="Times New Roman"/>
                <a:cs typeface="Times New Roman"/>
                <a:sym typeface="Times New Roman"/>
              </a:rPr>
              <a:t>Managers are key to meaningful mental health programs</a:t>
            </a:r>
            <a:endParaRPr b="0" i="0" sz="1400" u="none" cap="none" strike="noStrike">
              <a:solidFill>
                <a:srgbClr val="000000"/>
              </a:solidFill>
              <a:latin typeface="Arial"/>
              <a:ea typeface="Arial"/>
              <a:cs typeface="Arial"/>
              <a:sym typeface="Arial"/>
            </a:endParaRPr>
          </a:p>
        </p:txBody>
      </p:sp>
      <p:sp>
        <p:nvSpPr>
          <p:cNvPr id="819" name="Google Shape;819;g357c04edeea_0_585"/>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cxnSp>
        <p:nvCxnSpPr>
          <p:cNvPr id="820" name="Google Shape;820;g357c04edeea_0_585"/>
          <p:cNvCxnSpPr/>
          <p:nvPr/>
        </p:nvCxnSpPr>
        <p:spPr>
          <a:xfrm>
            <a:off x="673099" y="3218990"/>
            <a:ext cx="5019000" cy="0"/>
          </a:xfrm>
          <a:prstGeom prst="straightConnector1">
            <a:avLst/>
          </a:prstGeom>
          <a:noFill/>
          <a:ln cap="flat" cmpd="sng" w="9525">
            <a:solidFill>
              <a:srgbClr val="DADADA"/>
            </a:solidFill>
            <a:prstDash val="solid"/>
            <a:miter lim="8000"/>
            <a:headEnd len="sm" w="sm" type="none"/>
            <a:tailEnd len="sm" w="sm" type="none"/>
          </a:ln>
        </p:spPr>
      </p:cxnSp>
      <p:sp>
        <p:nvSpPr>
          <p:cNvPr id="821" name="Google Shape;821;g357c04edeea_0_585"/>
          <p:cNvSpPr txBox="1"/>
          <p:nvPr/>
        </p:nvSpPr>
        <p:spPr>
          <a:xfrm>
            <a:off x="8961119" y="6425419"/>
            <a:ext cx="2651700" cy="246300"/>
          </a:xfrm>
          <a:prstGeom prst="rect">
            <a:avLst/>
          </a:prstGeom>
          <a:noFill/>
          <a:ln>
            <a:noFill/>
          </a:ln>
        </p:spPr>
        <p:txBody>
          <a:bodyPr anchorCtr="0" anchor="ctr" bIns="45700" lIns="45700" spcFirstLastPara="1" rIns="45700" wrap="square" tIns="45700">
            <a:spAutoFit/>
          </a:bodyPr>
          <a:lstStyle/>
          <a:p>
            <a:pPr indent="0" lvl="0" marL="0" marR="0" rtl="0" algn="r">
              <a:lnSpc>
                <a:spcPct val="100000"/>
              </a:lnSpc>
              <a:spcBef>
                <a:spcPts val="0"/>
              </a:spcBef>
              <a:spcAft>
                <a:spcPts val="0"/>
              </a:spcAft>
              <a:buClr>
                <a:srgbClr val="1A593B"/>
              </a:buClr>
              <a:buSzPts val="1000"/>
              <a:buFont typeface="Arial"/>
              <a:buNone/>
            </a:pPr>
            <a:r>
              <a:rPr b="0" i="0" lang="en-US" sz="1000" u="none" cap="none" strike="noStrike">
                <a:solidFill>
                  <a:srgbClr val="1A593B"/>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22" name="Google Shape;822;g357c04edeea_0_585"/>
          <p:cNvSpPr txBox="1"/>
          <p:nvPr/>
        </p:nvSpPr>
        <p:spPr>
          <a:xfrm>
            <a:off x="1894332" y="1864528"/>
            <a:ext cx="14253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408983"/>
              </a:buClr>
              <a:buSzPts val="3200"/>
              <a:buFont typeface="Arial"/>
              <a:buNone/>
            </a:pPr>
            <a:r>
              <a:rPr b="1" i="0" lang="en-US" sz="3200" u="none" cap="none" strike="noStrike">
                <a:solidFill>
                  <a:srgbClr val="408983"/>
                </a:solidFill>
                <a:latin typeface="Arial"/>
                <a:ea typeface="Arial"/>
                <a:cs typeface="Arial"/>
                <a:sym typeface="Arial"/>
              </a:rPr>
              <a:t>33%</a:t>
            </a:r>
            <a:endParaRPr b="0" i="0" sz="1400" u="none" cap="none" strike="noStrike">
              <a:solidFill>
                <a:srgbClr val="000000"/>
              </a:solidFill>
              <a:latin typeface="Arial"/>
              <a:ea typeface="Arial"/>
              <a:cs typeface="Arial"/>
              <a:sym typeface="Arial"/>
            </a:endParaRPr>
          </a:p>
        </p:txBody>
      </p:sp>
      <p:sp>
        <p:nvSpPr>
          <p:cNvPr id="823" name="Google Shape;823;g357c04edeea_0_585"/>
          <p:cNvSpPr txBox="1"/>
          <p:nvPr/>
        </p:nvSpPr>
        <p:spPr>
          <a:xfrm>
            <a:off x="1881632" y="2454748"/>
            <a:ext cx="3327000" cy="6342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D"/>
              </a:buClr>
              <a:buSzPts val="1600"/>
              <a:buFont typeface="Helvetica Neue"/>
              <a:buNone/>
            </a:pPr>
            <a:r>
              <a:rPr b="0" i="0" lang="en-US" sz="1600" u="none" cap="none" strike="noStrike">
                <a:solidFill>
                  <a:srgbClr val="2D583D"/>
                </a:solidFill>
                <a:latin typeface="Helvetica Neue"/>
                <a:ea typeface="Helvetica Neue"/>
                <a:cs typeface="Helvetica Neue"/>
                <a:sym typeface="Helvetica Neue"/>
              </a:rPr>
              <a:t>of managers seek feedback from direct reports.</a:t>
            </a:r>
            <a:endParaRPr b="0" i="0" sz="1400" u="none" cap="none" strike="noStrike">
              <a:solidFill>
                <a:srgbClr val="000000"/>
              </a:solidFill>
              <a:latin typeface="Arial"/>
              <a:ea typeface="Arial"/>
              <a:cs typeface="Arial"/>
              <a:sym typeface="Arial"/>
            </a:endParaRPr>
          </a:p>
        </p:txBody>
      </p:sp>
      <p:pic>
        <p:nvPicPr>
          <p:cNvPr descr="2_33Percent.png" id="824" name="Google Shape;824;g357c04edeea_0_585"/>
          <p:cNvPicPr preferRelativeResize="0"/>
          <p:nvPr/>
        </p:nvPicPr>
        <p:blipFill rotWithShape="1">
          <a:blip r:embed="rId3">
            <a:alphaModFix/>
          </a:blip>
          <a:srcRect b="0" l="0" r="0" t="0"/>
          <a:stretch/>
        </p:blipFill>
        <p:spPr>
          <a:xfrm>
            <a:off x="-191458" y="1102010"/>
            <a:ext cx="2700964" cy="2295908"/>
          </a:xfrm>
          <a:prstGeom prst="rect">
            <a:avLst/>
          </a:prstGeom>
          <a:noFill/>
          <a:ln>
            <a:noFill/>
          </a:ln>
        </p:spPr>
      </p:pic>
      <p:pic>
        <p:nvPicPr>
          <p:cNvPr descr="BusinessCase-Arrow.png" id="825" name="Google Shape;825;g357c04edeea_0_585"/>
          <p:cNvPicPr preferRelativeResize="0"/>
          <p:nvPr/>
        </p:nvPicPr>
        <p:blipFill rotWithShape="1">
          <a:blip r:embed="rId4">
            <a:alphaModFix/>
          </a:blip>
          <a:srcRect b="0" l="0" r="0" t="0"/>
          <a:stretch/>
        </p:blipFill>
        <p:spPr>
          <a:xfrm>
            <a:off x="5440274" y="1628295"/>
            <a:ext cx="3659579" cy="2886077"/>
          </a:xfrm>
          <a:prstGeom prst="rect">
            <a:avLst/>
          </a:prstGeom>
          <a:noFill/>
          <a:ln>
            <a:noFill/>
          </a:ln>
        </p:spPr>
      </p:pic>
      <p:sp>
        <p:nvSpPr>
          <p:cNvPr id="826" name="Google Shape;826;g357c04edeea_0_585"/>
          <p:cNvSpPr txBox="1"/>
          <p:nvPr/>
        </p:nvSpPr>
        <p:spPr>
          <a:xfrm>
            <a:off x="7809019" y="2807656"/>
            <a:ext cx="2651700" cy="338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The Business Case</a:t>
            </a:r>
            <a:endParaRPr b="0" i="0" sz="1400" u="none" cap="none" strike="noStrike">
              <a:solidFill>
                <a:srgbClr val="000000"/>
              </a:solidFill>
              <a:latin typeface="Arial"/>
              <a:ea typeface="Arial"/>
              <a:cs typeface="Arial"/>
              <a:sym typeface="Arial"/>
            </a:endParaRPr>
          </a:p>
        </p:txBody>
      </p:sp>
      <p:sp>
        <p:nvSpPr>
          <p:cNvPr id="827" name="Google Shape;827;g357c04edeea_0_585"/>
          <p:cNvSpPr txBox="1"/>
          <p:nvPr/>
        </p:nvSpPr>
        <p:spPr>
          <a:xfrm>
            <a:off x="7809019" y="3256279"/>
            <a:ext cx="4023300" cy="1520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FFFFFF"/>
              </a:buClr>
              <a:buSzPts val="1600"/>
              <a:buFont typeface="Helvetica Neue"/>
              <a:buNone/>
            </a:pPr>
            <a:r>
              <a:rPr b="0" i="0" lang="en-US" sz="1600" u="none" cap="none" strike="noStrike">
                <a:solidFill>
                  <a:srgbClr val="FFFFFF"/>
                </a:solidFill>
                <a:latin typeface="Helvetica Neue"/>
                <a:ea typeface="Helvetica Neue"/>
                <a:cs typeface="Helvetica Neue"/>
                <a:sym typeface="Helvetica Neue"/>
              </a:rPr>
              <a:t>75% of organizations with comprehensive manager support for workforce mental health saw employee satisfaction ratings rise last year—more than double the rate of those without management support (33%). </a:t>
            </a:r>
            <a:endParaRPr b="0" i="0" sz="1400" u="none" cap="none" strike="noStrike">
              <a:solidFill>
                <a:srgbClr val="000000"/>
              </a:solidFill>
              <a:latin typeface="Arial"/>
              <a:ea typeface="Arial"/>
              <a:cs typeface="Arial"/>
              <a:sym typeface="Arial"/>
            </a:endParaRPr>
          </a:p>
        </p:txBody>
      </p:sp>
      <p:cxnSp>
        <p:nvCxnSpPr>
          <p:cNvPr id="828" name="Google Shape;828;g357c04edeea_0_585"/>
          <p:cNvCxnSpPr/>
          <p:nvPr/>
        </p:nvCxnSpPr>
        <p:spPr>
          <a:xfrm>
            <a:off x="673099" y="4791350"/>
            <a:ext cx="5019000" cy="0"/>
          </a:xfrm>
          <a:prstGeom prst="straightConnector1">
            <a:avLst/>
          </a:prstGeom>
          <a:noFill/>
          <a:ln cap="flat" cmpd="sng" w="9525">
            <a:solidFill>
              <a:srgbClr val="DADADA"/>
            </a:solidFill>
            <a:prstDash val="solid"/>
            <a:miter lim="8000"/>
            <a:headEnd len="sm" w="sm" type="none"/>
            <a:tailEnd len="sm" w="sm" type="none"/>
          </a:ln>
        </p:spPr>
      </p:cxnSp>
      <p:sp>
        <p:nvSpPr>
          <p:cNvPr id="829" name="Google Shape;829;g357c04edeea_0_585"/>
          <p:cNvSpPr txBox="1"/>
          <p:nvPr/>
        </p:nvSpPr>
        <p:spPr>
          <a:xfrm>
            <a:off x="1894332" y="3436888"/>
            <a:ext cx="14253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408983"/>
              </a:buClr>
              <a:buSzPts val="3200"/>
              <a:buFont typeface="Arial"/>
              <a:buNone/>
            </a:pPr>
            <a:r>
              <a:rPr b="1" i="0" lang="en-US" sz="3200" u="none" cap="none" strike="noStrike">
                <a:solidFill>
                  <a:srgbClr val="408983"/>
                </a:solidFill>
                <a:latin typeface="Arial"/>
                <a:ea typeface="Arial"/>
                <a:cs typeface="Arial"/>
                <a:sym typeface="Arial"/>
              </a:rPr>
              <a:t>31%</a:t>
            </a:r>
            <a:endParaRPr b="0" i="0" sz="1400" u="none" cap="none" strike="noStrike">
              <a:solidFill>
                <a:srgbClr val="000000"/>
              </a:solidFill>
              <a:latin typeface="Arial"/>
              <a:ea typeface="Arial"/>
              <a:cs typeface="Arial"/>
              <a:sym typeface="Arial"/>
            </a:endParaRPr>
          </a:p>
        </p:txBody>
      </p:sp>
      <p:sp>
        <p:nvSpPr>
          <p:cNvPr id="830" name="Google Shape;830;g357c04edeea_0_585"/>
          <p:cNvSpPr txBox="1"/>
          <p:nvPr/>
        </p:nvSpPr>
        <p:spPr>
          <a:xfrm>
            <a:off x="1881632" y="4027108"/>
            <a:ext cx="3659700" cy="6342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D"/>
              </a:buClr>
              <a:buSzPts val="1600"/>
              <a:buFont typeface="Helvetica Neue"/>
              <a:buNone/>
            </a:pPr>
            <a:r>
              <a:rPr b="0" i="0" lang="en-US" sz="1600" u="none" cap="none" strike="noStrike">
                <a:solidFill>
                  <a:srgbClr val="2D583D"/>
                </a:solidFill>
                <a:latin typeface="Helvetica Neue"/>
                <a:ea typeface="Helvetica Neue"/>
                <a:cs typeface="Helvetica Neue"/>
                <a:sym typeface="Helvetica Neue"/>
              </a:rPr>
              <a:t>tailor practices to the specific needs of their department.</a:t>
            </a:r>
            <a:endParaRPr b="0" i="0" sz="1400" u="none" cap="none" strike="noStrike">
              <a:solidFill>
                <a:srgbClr val="000000"/>
              </a:solidFill>
              <a:latin typeface="Arial"/>
              <a:ea typeface="Arial"/>
              <a:cs typeface="Arial"/>
              <a:sym typeface="Arial"/>
            </a:endParaRPr>
          </a:p>
        </p:txBody>
      </p:sp>
      <p:pic>
        <p:nvPicPr>
          <p:cNvPr descr="2_31Percent.png" id="831" name="Google Shape;831;g357c04edeea_0_585"/>
          <p:cNvPicPr preferRelativeResize="0"/>
          <p:nvPr/>
        </p:nvPicPr>
        <p:blipFill rotWithShape="1">
          <a:blip r:embed="rId5">
            <a:alphaModFix/>
          </a:blip>
          <a:srcRect b="0" l="0" r="0" t="0"/>
          <a:stretch/>
        </p:blipFill>
        <p:spPr>
          <a:xfrm>
            <a:off x="-191458" y="2674370"/>
            <a:ext cx="2700964" cy="2295908"/>
          </a:xfrm>
          <a:prstGeom prst="rect">
            <a:avLst/>
          </a:prstGeom>
          <a:noFill/>
          <a:ln>
            <a:noFill/>
          </a:ln>
        </p:spPr>
      </p:pic>
      <p:sp>
        <p:nvSpPr>
          <p:cNvPr id="832" name="Google Shape;832;g357c04edeea_0_585"/>
          <p:cNvSpPr txBox="1"/>
          <p:nvPr/>
        </p:nvSpPr>
        <p:spPr>
          <a:xfrm>
            <a:off x="1894332" y="4960587"/>
            <a:ext cx="14253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408983"/>
              </a:buClr>
              <a:buSzPts val="3200"/>
              <a:buFont typeface="Arial"/>
              <a:buNone/>
            </a:pPr>
            <a:r>
              <a:rPr b="1" i="0" lang="en-US" sz="3200" u="none" cap="none" strike="noStrike">
                <a:solidFill>
                  <a:srgbClr val="408983"/>
                </a:solidFill>
                <a:latin typeface="Arial"/>
                <a:ea typeface="Arial"/>
                <a:cs typeface="Arial"/>
                <a:sym typeface="Arial"/>
              </a:rPr>
              <a:t>32%</a:t>
            </a:r>
            <a:endParaRPr b="0" i="0" sz="1400" u="none" cap="none" strike="noStrike">
              <a:solidFill>
                <a:srgbClr val="000000"/>
              </a:solidFill>
              <a:latin typeface="Arial"/>
              <a:ea typeface="Arial"/>
              <a:cs typeface="Arial"/>
              <a:sym typeface="Arial"/>
            </a:endParaRPr>
          </a:p>
        </p:txBody>
      </p:sp>
      <p:sp>
        <p:nvSpPr>
          <p:cNvPr id="833" name="Google Shape;833;g357c04edeea_0_585"/>
          <p:cNvSpPr txBox="1"/>
          <p:nvPr/>
        </p:nvSpPr>
        <p:spPr>
          <a:xfrm>
            <a:off x="1881632" y="5550807"/>
            <a:ext cx="3659700" cy="6342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C"/>
              </a:buClr>
              <a:buSzPts val="1600"/>
              <a:buFont typeface="Helvetica Neue"/>
              <a:buNone/>
            </a:pPr>
            <a:r>
              <a:rPr b="0" i="0" lang="en-US" sz="1600" u="none" cap="none" strike="noStrike">
                <a:solidFill>
                  <a:srgbClr val="2D583C"/>
                </a:solidFill>
                <a:latin typeface="Helvetica Neue"/>
                <a:ea typeface="Helvetica Neue"/>
                <a:cs typeface="Helvetica Neue"/>
                <a:sym typeface="Helvetica Neue"/>
              </a:rPr>
              <a:t>recognize employee participation in the organization’s mental health initiatives.</a:t>
            </a:r>
            <a:endParaRPr b="0" i="0" sz="1400" u="none" cap="none" strike="noStrike">
              <a:solidFill>
                <a:srgbClr val="000000"/>
              </a:solidFill>
              <a:latin typeface="Arial"/>
              <a:ea typeface="Arial"/>
              <a:cs typeface="Arial"/>
              <a:sym typeface="Arial"/>
            </a:endParaRPr>
          </a:p>
        </p:txBody>
      </p:sp>
      <p:pic>
        <p:nvPicPr>
          <p:cNvPr descr="2_32Percent.png" id="834" name="Google Shape;834;g357c04edeea_0_585"/>
          <p:cNvPicPr preferRelativeResize="0"/>
          <p:nvPr/>
        </p:nvPicPr>
        <p:blipFill rotWithShape="1">
          <a:blip r:embed="rId6">
            <a:alphaModFix/>
          </a:blip>
          <a:srcRect b="0" l="0" r="0" t="0"/>
          <a:stretch/>
        </p:blipFill>
        <p:spPr>
          <a:xfrm>
            <a:off x="-191458" y="4198069"/>
            <a:ext cx="2700964" cy="22959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5c37a6ce52_0_119"/>
          <p:cNvSpPr txBox="1"/>
          <p:nvPr>
            <p:ph idx="4" type="body"/>
          </p:nvPr>
        </p:nvSpPr>
        <p:spPr>
          <a:xfrm>
            <a:off x="441200" y="442921"/>
            <a:ext cx="11309700" cy="1224000"/>
          </a:xfrm>
          <a:prstGeom prst="rect">
            <a:avLst/>
          </a:prstGeom>
          <a:noFill/>
          <a:ln>
            <a:noFill/>
          </a:ln>
        </p:spPr>
        <p:txBody>
          <a:bodyPr anchorCtr="0" anchor="t" bIns="121900" lIns="121900" spcFirstLastPara="1" rIns="121900" wrap="square" tIns="121900">
            <a:noAutofit/>
          </a:bodyPr>
          <a:lstStyle/>
          <a:p>
            <a:pPr indent="0" lvl="0" marL="0" rtl="0" algn="l">
              <a:lnSpc>
                <a:spcPct val="150000"/>
              </a:lnSpc>
              <a:spcBef>
                <a:spcPts val="0"/>
              </a:spcBef>
              <a:spcAft>
                <a:spcPts val="0"/>
              </a:spcAft>
              <a:buSzPts val="1500"/>
              <a:buNone/>
            </a:pPr>
            <a:r>
              <a:rPr lang="en-US" sz="2700">
                <a:solidFill>
                  <a:schemeClr val="dk1"/>
                </a:solidFill>
                <a:latin typeface="Libre Franklin SemiBold"/>
                <a:ea typeface="Libre Franklin SemiBold"/>
                <a:cs typeface="Libre Franklin SemiBold"/>
                <a:sym typeface="Libre Franklin SemiBold"/>
              </a:rPr>
              <a:t>One Mind at Work</a:t>
            </a:r>
            <a:r>
              <a:rPr lang="en-US" sz="2700">
                <a:solidFill>
                  <a:schemeClr val="dk1"/>
                </a:solidFill>
              </a:rPr>
              <a:t> is a non-profit organization leading a global movement to improve workplace mental health.</a:t>
            </a:r>
            <a:endParaRPr/>
          </a:p>
          <a:p>
            <a:pPr indent="0" lvl="0" marL="0" rtl="0" algn="l">
              <a:lnSpc>
                <a:spcPct val="150000"/>
              </a:lnSpc>
              <a:spcBef>
                <a:spcPts val="1100"/>
              </a:spcBef>
              <a:spcAft>
                <a:spcPts val="1600"/>
              </a:spcAft>
              <a:buSzPts val="1500"/>
              <a:buNone/>
            </a:pPr>
            <a:r>
              <a:t/>
            </a:r>
            <a:endParaRPr/>
          </a:p>
        </p:txBody>
      </p:sp>
      <p:pic>
        <p:nvPicPr>
          <p:cNvPr id="490" name="Google Shape;490;g35c37a6ce52_0_119"/>
          <p:cNvPicPr preferRelativeResize="0"/>
          <p:nvPr/>
        </p:nvPicPr>
        <p:blipFill rotWithShape="1">
          <a:blip r:embed="rId3">
            <a:alphaModFix/>
          </a:blip>
          <a:srcRect b="0" l="0" r="0" t="0"/>
          <a:stretch/>
        </p:blipFill>
        <p:spPr>
          <a:xfrm>
            <a:off x="765544" y="1672200"/>
            <a:ext cx="4294333" cy="4244782"/>
          </a:xfrm>
          <a:prstGeom prst="rect">
            <a:avLst/>
          </a:prstGeom>
          <a:noFill/>
          <a:ln>
            <a:noFill/>
          </a:ln>
        </p:spPr>
      </p:pic>
      <p:sp>
        <p:nvSpPr>
          <p:cNvPr id="491" name="Google Shape;491;g35c37a6ce52_0_119"/>
          <p:cNvSpPr txBox="1"/>
          <p:nvPr/>
        </p:nvSpPr>
        <p:spPr>
          <a:xfrm>
            <a:off x="5749911" y="2536904"/>
            <a:ext cx="6168900" cy="22011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2700" u="none" cap="none" strike="noStrike">
                <a:solidFill>
                  <a:schemeClr val="dk1"/>
                </a:solidFill>
                <a:latin typeface="Libre Franklin Light"/>
                <a:ea typeface="Libre Franklin Light"/>
                <a:cs typeface="Libre Franklin Light"/>
                <a:sym typeface="Libre Franklin Light"/>
              </a:rPr>
              <a:t>We drive </a:t>
            </a:r>
            <a:r>
              <a:rPr b="1" i="0" lang="en-US" sz="2700" u="none" cap="none" strike="noStrike">
                <a:solidFill>
                  <a:schemeClr val="accent5"/>
                </a:solidFill>
                <a:latin typeface="Libre Franklin"/>
                <a:ea typeface="Libre Franklin"/>
                <a:cs typeface="Libre Franklin"/>
                <a:sym typeface="Libre Franklin"/>
              </a:rPr>
              <a:t>measurable impact on workforce mental health</a:t>
            </a:r>
            <a:r>
              <a:rPr b="0" i="0" lang="en-US" sz="2700" u="none" cap="none" strike="noStrike">
                <a:solidFill>
                  <a:schemeClr val="dk1"/>
                </a:solidFill>
                <a:latin typeface="Libre Franklin Light"/>
                <a:ea typeface="Libre Franklin Light"/>
                <a:cs typeface="Libre Franklin Light"/>
                <a:sym typeface="Libre Franklin Light"/>
              </a:rPr>
              <a:t>, leading to better outcomes for individuals and organizations, </a:t>
            </a:r>
            <a:r>
              <a:rPr b="1" i="0" lang="en-US" sz="2700" u="none" cap="none" strike="noStrike">
                <a:solidFill>
                  <a:schemeClr val="accent5"/>
                </a:solidFill>
                <a:latin typeface="Libre Franklin"/>
                <a:ea typeface="Libre Franklin"/>
                <a:cs typeface="Libre Franklin"/>
                <a:sym typeface="Libre Franklin"/>
              </a:rPr>
              <a:t>by translating science into workplace best practices</a:t>
            </a:r>
            <a:r>
              <a:rPr b="0" i="0" lang="en-US" sz="2400" u="none" cap="none" strike="noStrike">
                <a:solidFill>
                  <a:srgbClr val="000000"/>
                </a:solidFill>
                <a:latin typeface="Libre Franklin"/>
                <a:ea typeface="Libre Franklin"/>
                <a:cs typeface="Libre Franklin"/>
                <a:sym typeface="Libre Franklin"/>
              </a:rPr>
              <a:t>.</a:t>
            </a:r>
            <a:endParaRPr b="0" i="0" sz="1900" u="none" cap="none" strike="noStrike">
              <a:solidFill>
                <a:srgbClr val="000000"/>
              </a:solidFill>
              <a:latin typeface="Libre Franklin"/>
              <a:ea typeface="Libre Franklin"/>
              <a:cs typeface="Libre Franklin"/>
              <a:sym typeface="Libre Franklin"/>
            </a:endParaRPr>
          </a:p>
        </p:txBody>
      </p:sp>
      <p:pic>
        <p:nvPicPr>
          <p:cNvPr descr="A yellow logo with black text&#10;&#10;Description automatically generated" id="492" name="Google Shape;492;g35c37a6ce52_0_119"/>
          <p:cNvPicPr preferRelativeResize="0"/>
          <p:nvPr/>
        </p:nvPicPr>
        <p:blipFill rotWithShape="1">
          <a:blip r:embed="rId4">
            <a:alphaModFix/>
          </a:blip>
          <a:srcRect b="22575" l="15801" r="22086" t="17999"/>
          <a:stretch/>
        </p:blipFill>
        <p:spPr>
          <a:xfrm>
            <a:off x="75509" y="5581841"/>
            <a:ext cx="1300225" cy="11614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357c04edeea_0_607"/>
          <p:cNvSpPr txBox="1"/>
          <p:nvPr/>
        </p:nvSpPr>
        <p:spPr>
          <a:xfrm>
            <a:off x="579119" y="863613"/>
            <a:ext cx="8112900" cy="1089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3600"/>
              <a:buFont typeface="Times New Roman"/>
              <a:buNone/>
            </a:pPr>
            <a:r>
              <a:rPr b="0" i="0" lang="en-US" sz="3600" u="none" cap="none" strike="noStrike">
                <a:solidFill>
                  <a:srgbClr val="1A593B"/>
                </a:solidFill>
                <a:latin typeface="Times New Roman"/>
                <a:ea typeface="Times New Roman"/>
                <a:cs typeface="Times New Roman"/>
                <a:sym typeface="Times New Roman"/>
              </a:rPr>
              <a:t>Most boards overlook workforce mental health as a strategic priority</a:t>
            </a:r>
            <a:endParaRPr b="0" i="0" sz="1400" u="none" cap="none" strike="noStrike">
              <a:solidFill>
                <a:srgbClr val="000000"/>
              </a:solidFill>
              <a:latin typeface="Arial"/>
              <a:ea typeface="Arial"/>
              <a:cs typeface="Arial"/>
              <a:sym typeface="Arial"/>
            </a:endParaRPr>
          </a:p>
        </p:txBody>
      </p:sp>
      <p:sp>
        <p:nvSpPr>
          <p:cNvPr id="840" name="Google Shape;840;g357c04edeea_0_607"/>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sp>
        <p:nvSpPr>
          <p:cNvPr id="841" name="Google Shape;841;g357c04edeea_0_607"/>
          <p:cNvSpPr txBox="1"/>
          <p:nvPr/>
        </p:nvSpPr>
        <p:spPr>
          <a:xfrm>
            <a:off x="9018406" y="2660935"/>
            <a:ext cx="142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CAC57"/>
              </a:buClr>
              <a:buSzPts val="4800"/>
              <a:buFont typeface="Arial"/>
              <a:buNone/>
            </a:pPr>
            <a:r>
              <a:rPr b="1" i="0" lang="en-US" sz="4800" u="none" cap="none" strike="noStrike">
                <a:solidFill>
                  <a:srgbClr val="ECAC57"/>
                </a:solidFill>
                <a:latin typeface="Arial"/>
                <a:ea typeface="Arial"/>
                <a:cs typeface="Arial"/>
                <a:sym typeface="Arial"/>
              </a:rPr>
              <a:t>30%</a:t>
            </a:r>
            <a:endParaRPr b="0" i="0" sz="1400" u="none" cap="none" strike="noStrike">
              <a:solidFill>
                <a:srgbClr val="000000"/>
              </a:solidFill>
              <a:latin typeface="Arial"/>
              <a:ea typeface="Arial"/>
              <a:cs typeface="Arial"/>
              <a:sym typeface="Arial"/>
            </a:endParaRPr>
          </a:p>
        </p:txBody>
      </p:sp>
      <p:sp>
        <p:nvSpPr>
          <p:cNvPr id="842" name="Google Shape;842;g357c04edeea_0_607"/>
          <p:cNvSpPr txBox="1"/>
          <p:nvPr/>
        </p:nvSpPr>
        <p:spPr>
          <a:xfrm>
            <a:off x="9018406" y="3510279"/>
            <a:ext cx="2651700" cy="929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E593E"/>
              </a:buClr>
              <a:buSzPts val="1600"/>
              <a:buFont typeface="Helvetica Neue"/>
              <a:buNone/>
            </a:pPr>
            <a:r>
              <a:rPr b="0" i="0" lang="en-US" sz="1600" u="none" cap="none" strike="noStrike">
                <a:solidFill>
                  <a:srgbClr val="2E593E"/>
                </a:solidFill>
                <a:latin typeface="Helvetica Neue"/>
                <a:ea typeface="Helvetica Neue"/>
                <a:cs typeface="Helvetica Neue"/>
                <a:sym typeface="Helvetica Neue"/>
              </a:rPr>
              <a:t>share mental health program outcomes at the </a:t>
            </a:r>
            <a:br>
              <a:rPr b="0" i="0" lang="en-US" sz="1600" u="none" cap="none" strike="noStrike">
                <a:solidFill>
                  <a:srgbClr val="2E593E"/>
                </a:solidFill>
                <a:latin typeface="Helvetica Neue"/>
                <a:ea typeface="Helvetica Neue"/>
                <a:cs typeface="Helvetica Neue"/>
                <a:sym typeface="Helvetica Neue"/>
              </a:rPr>
            </a:br>
            <a:r>
              <a:rPr b="0" i="0" lang="en-US" sz="1600" u="none" cap="none" strike="noStrike">
                <a:solidFill>
                  <a:srgbClr val="2E593E"/>
                </a:solidFill>
                <a:latin typeface="Helvetica Neue"/>
                <a:ea typeface="Helvetica Neue"/>
                <a:cs typeface="Helvetica Neue"/>
                <a:sym typeface="Helvetica Neue"/>
              </a:rPr>
              <a:t>board level.</a:t>
            </a:r>
            <a:endParaRPr b="0" i="0" sz="1400" u="none" cap="none" strike="noStrike">
              <a:solidFill>
                <a:srgbClr val="000000"/>
              </a:solidFill>
              <a:latin typeface="Arial"/>
              <a:ea typeface="Arial"/>
              <a:cs typeface="Arial"/>
              <a:sym typeface="Arial"/>
            </a:endParaRPr>
          </a:p>
        </p:txBody>
      </p:sp>
      <p:pic>
        <p:nvPicPr>
          <p:cNvPr descr="3_30Percent.png" id="843" name="Google Shape;843;g357c04edeea_0_607"/>
          <p:cNvPicPr preferRelativeResize="0"/>
          <p:nvPr/>
        </p:nvPicPr>
        <p:blipFill rotWithShape="1">
          <a:blip r:embed="rId3">
            <a:alphaModFix/>
          </a:blip>
          <a:srcRect b="0" l="0" r="0" t="0"/>
          <a:stretch/>
        </p:blipFill>
        <p:spPr>
          <a:xfrm>
            <a:off x="3461737" y="247650"/>
            <a:ext cx="8067922" cy="6858002"/>
          </a:xfrm>
          <a:prstGeom prst="rect">
            <a:avLst/>
          </a:prstGeom>
          <a:noFill/>
          <a:ln>
            <a:noFill/>
          </a:ln>
        </p:spPr>
      </p:pic>
      <p:sp>
        <p:nvSpPr>
          <p:cNvPr id="844" name="Google Shape;844;g357c04edeea_0_607"/>
          <p:cNvSpPr txBox="1"/>
          <p:nvPr/>
        </p:nvSpPr>
        <p:spPr>
          <a:xfrm>
            <a:off x="2858819" y="2660935"/>
            <a:ext cx="29355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EAD58"/>
              </a:buClr>
              <a:buSzPts val="4800"/>
              <a:buFont typeface="Arial"/>
              <a:buNone/>
            </a:pPr>
            <a:r>
              <a:rPr b="1" i="0" lang="en-US" sz="4800" u="none" cap="none" strike="noStrike">
                <a:solidFill>
                  <a:srgbClr val="EEAD58"/>
                </a:solidFill>
                <a:latin typeface="Arial"/>
                <a:ea typeface="Arial"/>
                <a:cs typeface="Arial"/>
                <a:sym typeface="Arial"/>
              </a:rPr>
              <a:t>1 in 10</a:t>
            </a:r>
            <a:endParaRPr b="0" i="0" sz="1400" u="none" cap="none" strike="noStrike">
              <a:solidFill>
                <a:srgbClr val="000000"/>
              </a:solidFill>
              <a:latin typeface="Arial"/>
              <a:ea typeface="Arial"/>
              <a:cs typeface="Arial"/>
              <a:sym typeface="Arial"/>
            </a:endParaRPr>
          </a:p>
        </p:txBody>
      </p:sp>
      <p:sp>
        <p:nvSpPr>
          <p:cNvPr id="845" name="Google Shape;845;g357c04edeea_0_607"/>
          <p:cNvSpPr txBox="1"/>
          <p:nvPr/>
        </p:nvSpPr>
        <p:spPr>
          <a:xfrm>
            <a:off x="2858818" y="3510279"/>
            <a:ext cx="2935500" cy="929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E593E"/>
              </a:buClr>
              <a:buSzPts val="1600"/>
              <a:buFont typeface="Helvetica Neue"/>
              <a:buNone/>
            </a:pPr>
            <a:r>
              <a:rPr b="0" i="0" lang="en-US" sz="1600" u="none" cap="none" strike="noStrike">
                <a:solidFill>
                  <a:srgbClr val="2E593E"/>
                </a:solidFill>
                <a:latin typeface="Helvetica Neue"/>
                <a:ea typeface="Helvetica Neue"/>
                <a:cs typeface="Helvetica Neue"/>
                <a:sym typeface="Helvetica Neue"/>
              </a:rPr>
              <a:t>organizations formally define the board’s role in their mental health strategy.</a:t>
            </a:r>
            <a:endParaRPr b="0" i="0" sz="1400" u="none" cap="none" strike="noStrike">
              <a:solidFill>
                <a:srgbClr val="000000"/>
              </a:solidFill>
              <a:latin typeface="Arial"/>
              <a:ea typeface="Arial"/>
              <a:cs typeface="Arial"/>
              <a:sym typeface="Arial"/>
            </a:endParaRPr>
          </a:p>
        </p:txBody>
      </p:sp>
      <p:pic>
        <p:nvPicPr>
          <p:cNvPr descr="3_1in10.png" id="846" name="Google Shape;846;g357c04edeea_0_607"/>
          <p:cNvPicPr preferRelativeResize="0"/>
          <p:nvPr/>
        </p:nvPicPr>
        <p:blipFill rotWithShape="1">
          <a:blip r:embed="rId4">
            <a:alphaModFix/>
          </a:blip>
          <a:srcRect b="0" l="0" r="0" t="0"/>
          <a:stretch/>
        </p:blipFill>
        <p:spPr>
          <a:xfrm>
            <a:off x="-1768766" y="586432"/>
            <a:ext cx="6598494" cy="56089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g357c04edeea_0_620"/>
          <p:cNvSpPr/>
          <p:nvPr/>
        </p:nvSpPr>
        <p:spPr>
          <a:xfrm>
            <a:off x="6946900" y="-1"/>
            <a:ext cx="5245100" cy="6858001"/>
          </a:xfrm>
          <a:prstGeom prst="rect">
            <a:avLst/>
          </a:prstGeom>
          <a:solidFill>
            <a:srgbClr val="1C6729"/>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260213"/>
              </a:buClr>
              <a:buSzPts val="1800"/>
              <a:buFont typeface="Arial"/>
              <a:buNone/>
            </a:pPr>
            <a:r>
              <a:t/>
            </a:r>
            <a:endParaRPr b="0" i="0" sz="1800" u="none" cap="none" strike="noStrike">
              <a:solidFill>
                <a:srgbClr val="260213"/>
              </a:solidFill>
              <a:latin typeface="Arial"/>
              <a:ea typeface="Arial"/>
              <a:cs typeface="Arial"/>
              <a:sym typeface="Arial"/>
            </a:endParaRPr>
          </a:p>
        </p:txBody>
      </p:sp>
      <p:sp>
        <p:nvSpPr>
          <p:cNvPr id="852" name="Google Shape;852;g357c04edeea_0_620"/>
          <p:cNvSpPr txBox="1"/>
          <p:nvPr/>
        </p:nvSpPr>
        <p:spPr>
          <a:xfrm>
            <a:off x="579119" y="863613"/>
            <a:ext cx="5207100" cy="7572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1A593B"/>
              </a:buClr>
              <a:buSzPts val="2400"/>
              <a:buFont typeface="Times New Roman"/>
              <a:buNone/>
            </a:pPr>
            <a:r>
              <a:rPr b="0" i="0" lang="en-US" sz="2400" u="none" cap="none" strike="noStrike">
                <a:solidFill>
                  <a:srgbClr val="1A593B"/>
                </a:solidFill>
                <a:latin typeface="Times New Roman"/>
                <a:ea typeface="Times New Roman"/>
                <a:cs typeface="Times New Roman"/>
                <a:sym typeface="Times New Roman"/>
              </a:rPr>
              <a:t>Most boards overlook workforce mental health as a strategic priority</a:t>
            </a:r>
            <a:endParaRPr b="0" i="0" sz="1400" u="none" cap="none" strike="noStrike">
              <a:solidFill>
                <a:srgbClr val="000000"/>
              </a:solidFill>
              <a:latin typeface="Arial"/>
              <a:ea typeface="Arial"/>
              <a:cs typeface="Arial"/>
              <a:sym typeface="Arial"/>
            </a:endParaRPr>
          </a:p>
        </p:txBody>
      </p:sp>
      <p:sp>
        <p:nvSpPr>
          <p:cNvPr id="853" name="Google Shape;853;g357c04edeea_0_620"/>
          <p:cNvSpPr txBox="1"/>
          <p:nvPr/>
        </p:nvSpPr>
        <p:spPr>
          <a:xfrm>
            <a:off x="579119" y="464986"/>
            <a:ext cx="3517500" cy="230700"/>
          </a:xfrm>
          <a:prstGeom prst="rect">
            <a:avLst/>
          </a:prstGeom>
          <a:noFill/>
          <a:ln>
            <a:noFill/>
          </a:ln>
        </p:spPr>
        <p:txBody>
          <a:bodyPr anchorCtr="0" anchor="b" bIns="45700" lIns="45700" spcFirstLastPara="1" rIns="45700" wrap="square" tIns="45700">
            <a:spAutoFit/>
          </a:bodyPr>
          <a:lstStyle/>
          <a:p>
            <a:pPr indent="0" lvl="0" marL="0" marR="0" rtl="0" algn="l">
              <a:lnSpc>
                <a:spcPct val="90000"/>
              </a:lnSpc>
              <a:spcBef>
                <a:spcPts val="0"/>
              </a:spcBef>
              <a:spcAft>
                <a:spcPts val="0"/>
              </a:spcAft>
              <a:buClr>
                <a:schemeClr val="accent2"/>
              </a:buClr>
              <a:buSzPts val="1000"/>
              <a:buFont typeface="Arial"/>
              <a:buNone/>
            </a:pPr>
            <a:r>
              <a:rPr b="1" i="0" lang="en-US" sz="1000" u="none" cap="none" strike="noStrike">
                <a:solidFill>
                  <a:schemeClr val="accent2"/>
                </a:solidFill>
                <a:latin typeface="Arial"/>
                <a:ea typeface="Arial"/>
                <a:cs typeface="Arial"/>
                <a:sym typeface="Arial"/>
              </a:rPr>
              <a:t>KEY FINDINGS</a:t>
            </a:r>
            <a:endParaRPr b="0" i="0" sz="1400" u="none" cap="none" strike="noStrike">
              <a:solidFill>
                <a:srgbClr val="000000"/>
              </a:solidFill>
              <a:latin typeface="Arial"/>
              <a:ea typeface="Arial"/>
              <a:cs typeface="Arial"/>
              <a:sym typeface="Arial"/>
            </a:endParaRPr>
          </a:p>
        </p:txBody>
      </p:sp>
      <p:cxnSp>
        <p:nvCxnSpPr>
          <p:cNvPr id="854" name="Google Shape;854;g357c04edeea_0_620"/>
          <p:cNvCxnSpPr/>
          <p:nvPr/>
        </p:nvCxnSpPr>
        <p:spPr>
          <a:xfrm>
            <a:off x="673099" y="3758515"/>
            <a:ext cx="4318500" cy="0"/>
          </a:xfrm>
          <a:prstGeom prst="straightConnector1">
            <a:avLst/>
          </a:prstGeom>
          <a:noFill/>
          <a:ln cap="flat" cmpd="sng" w="9525">
            <a:solidFill>
              <a:srgbClr val="DADADA"/>
            </a:solidFill>
            <a:prstDash val="solid"/>
            <a:miter lim="8000"/>
            <a:headEnd len="sm" w="sm" type="none"/>
            <a:tailEnd len="sm" w="sm" type="none"/>
          </a:ln>
        </p:spPr>
      </p:cxnSp>
      <p:sp>
        <p:nvSpPr>
          <p:cNvPr id="855" name="Google Shape;855;g357c04edeea_0_620"/>
          <p:cNvSpPr txBox="1"/>
          <p:nvPr/>
        </p:nvSpPr>
        <p:spPr>
          <a:xfrm>
            <a:off x="8961119" y="6425419"/>
            <a:ext cx="2651700" cy="246300"/>
          </a:xfrm>
          <a:prstGeom prst="rect">
            <a:avLst/>
          </a:prstGeom>
          <a:noFill/>
          <a:ln>
            <a:noFill/>
          </a:ln>
        </p:spPr>
        <p:txBody>
          <a:bodyPr anchorCtr="0" anchor="ctr" bIns="45700" lIns="45700" spcFirstLastPara="1" rIns="45700" wrap="square" tIns="45700">
            <a:spAutoFit/>
          </a:bodyPr>
          <a:lstStyle/>
          <a:p>
            <a:pPr indent="0" lvl="0" marL="0" marR="0" rtl="0" algn="r">
              <a:lnSpc>
                <a:spcPct val="100000"/>
              </a:lnSpc>
              <a:spcBef>
                <a:spcPts val="0"/>
              </a:spcBef>
              <a:spcAft>
                <a:spcPts val="0"/>
              </a:spcAft>
              <a:buClr>
                <a:srgbClr val="1A593B"/>
              </a:buClr>
              <a:buSzPts val="1000"/>
              <a:buFont typeface="Arial"/>
              <a:buNone/>
            </a:pPr>
            <a:r>
              <a:rPr b="0" i="0" lang="en-US" sz="1000" u="none" cap="none" strike="noStrike">
                <a:solidFill>
                  <a:srgbClr val="1A593B"/>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56" name="Google Shape;856;g357c04edeea_0_620"/>
          <p:cNvSpPr txBox="1"/>
          <p:nvPr/>
        </p:nvSpPr>
        <p:spPr>
          <a:xfrm>
            <a:off x="1894332" y="1783203"/>
            <a:ext cx="142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EAD58"/>
              </a:buClr>
              <a:buSzPts val="4800"/>
              <a:buFont typeface="Arial"/>
              <a:buNone/>
            </a:pPr>
            <a:r>
              <a:rPr b="1" i="0" lang="en-US" sz="4800" u="none" cap="none" strike="noStrike">
                <a:solidFill>
                  <a:srgbClr val="EEAD58"/>
                </a:solidFill>
                <a:latin typeface="Arial"/>
                <a:ea typeface="Arial"/>
                <a:cs typeface="Arial"/>
                <a:sym typeface="Arial"/>
              </a:rPr>
              <a:t>41%</a:t>
            </a:r>
            <a:endParaRPr b="0" i="0" sz="1400" u="none" cap="none" strike="noStrike">
              <a:solidFill>
                <a:srgbClr val="000000"/>
              </a:solidFill>
              <a:latin typeface="Arial"/>
              <a:ea typeface="Arial"/>
              <a:cs typeface="Arial"/>
              <a:sym typeface="Arial"/>
            </a:endParaRPr>
          </a:p>
        </p:txBody>
      </p:sp>
      <p:sp>
        <p:nvSpPr>
          <p:cNvPr id="857" name="Google Shape;857;g357c04edeea_0_620"/>
          <p:cNvSpPr txBox="1"/>
          <p:nvPr/>
        </p:nvSpPr>
        <p:spPr>
          <a:xfrm>
            <a:off x="1881632" y="2454748"/>
            <a:ext cx="3096900" cy="929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2D583D"/>
              </a:buClr>
              <a:buSzPts val="1600"/>
              <a:buFont typeface="Arial"/>
              <a:buNone/>
            </a:pPr>
            <a:r>
              <a:rPr b="0" i="0" lang="en-US" sz="1600" u="none" cap="none" strike="noStrike">
                <a:solidFill>
                  <a:srgbClr val="2D583D"/>
                </a:solidFill>
                <a:latin typeface="Arial"/>
                <a:ea typeface="Arial"/>
                <a:cs typeface="Arial"/>
                <a:sym typeface="Arial"/>
              </a:rPr>
              <a:t>of employers say the board is supportive when leadership raises these issues.</a:t>
            </a:r>
            <a:endParaRPr b="0" i="0" sz="1400" u="none" cap="none" strike="noStrike">
              <a:solidFill>
                <a:srgbClr val="000000"/>
              </a:solidFill>
              <a:latin typeface="Arial"/>
              <a:ea typeface="Arial"/>
              <a:cs typeface="Arial"/>
              <a:sym typeface="Arial"/>
            </a:endParaRPr>
          </a:p>
        </p:txBody>
      </p:sp>
      <p:pic>
        <p:nvPicPr>
          <p:cNvPr descr="3_41Percent.png" id="858" name="Google Shape;858;g357c04edeea_0_620"/>
          <p:cNvPicPr preferRelativeResize="0"/>
          <p:nvPr/>
        </p:nvPicPr>
        <p:blipFill rotWithShape="1">
          <a:blip r:embed="rId3">
            <a:alphaModFix/>
          </a:blip>
          <a:srcRect b="0" l="0" r="0" t="0"/>
          <a:stretch/>
        </p:blipFill>
        <p:spPr>
          <a:xfrm>
            <a:off x="-914897" y="597867"/>
            <a:ext cx="4147844" cy="3525802"/>
          </a:xfrm>
          <a:prstGeom prst="rect">
            <a:avLst/>
          </a:prstGeom>
          <a:noFill/>
          <a:ln>
            <a:noFill/>
          </a:ln>
        </p:spPr>
      </p:pic>
      <p:pic>
        <p:nvPicPr>
          <p:cNvPr descr="BusinessCase-Arrow.png" id="859" name="Google Shape;859;g357c04edeea_0_620"/>
          <p:cNvPicPr preferRelativeResize="0"/>
          <p:nvPr/>
        </p:nvPicPr>
        <p:blipFill rotWithShape="1">
          <a:blip r:embed="rId4">
            <a:alphaModFix/>
          </a:blip>
          <a:srcRect b="0" l="0" r="0" t="0"/>
          <a:stretch/>
        </p:blipFill>
        <p:spPr>
          <a:xfrm>
            <a:off x="5440274" y="1628295"/>
            <a:ext cx="3659579" cy="2886077"/>
          </a:xfrm>
          <a:prstGeom prst="rect">
            <a:avLst/>
          </a:prstGeom>
          <a:noFill/>
          <a:ln>
            <a:noFill/>
          </a:ln>
        </p:spPr>
      </p:pic>
      <p:sp>
        <p:nvSpPr>
          <p:cNvPr id="860" name="Google Shape;860;g357c04edeea_0_620"/>
          <p:cNvSpPr txBox="1"/>
          <p:nvPr/>
        </p:nvSpPr>
        <p:spPr>
          <a:xfrm>
            <a:off x="7809019" y="2807656"/>
            <a:ext cx="2651700" cy="338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The Business Case</a:t>
            </a:r>
            <a:endParaRPr b="0" i="0" sz="1400" u="none" cap="none" strike="noStrike">
              <a:solidFill>
                <a:srgbClr val="000000"/>
              </a:solidFill>
              <a:latin typeface="Arial"/>
              <a:ea typeface="Arial"/>
              <a:cs typeface="Arial"/>
              <a:sym typeface="Arial"/>
            </a:endParaRPr>
          </a:p>
        </p:txBody>
      </p:sp>
      <p:sp>
        <p:nvSpPr>
          <p:cNvPr id="861" name="Google Shape;861;g357c04edeea_0_620"/>
          <p:cNvSpPr txBox="1"/>
          <p:nvPr/>
        </p:nvSpPr>
        <p:spPr>
          <a:xfrm>
            <a:off x="7809019" y="3256279"/>
            <a:ext cx="4023300" cy="2111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Organizations where the board actively supports mental health efforts score 70% higher in overall program maturity on </a:t>
            </a:r>
            <a:br>
              <a:rPr b="0" i="0" lang="en-US" sz="1600" u="none" cap="none" strike="noStrike">
                <a:solidFill>
                  <a:srgbClr val="FFFFFF"/>
                </a:solidFill>
                <a:latin typeface="Arial"/>
                <a:ea typeface="Arial"/>
                <a:cs typeface="Arial"/>
                <a:sym typeface="Arial"/>
              </a:rPr>
            </a:br>
            <a:r>
              <a:rPr b="0" i="0" lang="en-US" sz="1600" u="none" cap="none" strike="noStrike">
                <a:solidFill>
                  <a:srgbClr val="FFFFFF"/>
                </a:solidFill>
                <a:latin typeface="Arial"/>
                <a:ea typeface="Arial"/>
                <a:cs typeface="Arial"/>
                <a:sym typeface="Arial"/>
              </a:rPr>
              <a:t>the Mental Health at Work Index. Governance engagement in workforce mental health is critical to building effective, high-impact programs.</a:t>
            </a:r>
            <a:endParaRPr b="0" i="0" sz="1400" u="none" cap="none" strike="noStrike">
              <a:solidFill>
                <a:srgbClr val="000000"/>
              </a:solidFill>
              <a:latin typeface="Arial"/>
              <a:ea typeface="Arial"/>
              <a:cs typeface="Arial"/>
              <a:sym typeface="Arial"/>
            </a:endParaRPr>
          </a:p>
        </p:txBody>
      </p:sp>
      <p:sp>
        <p:nvSpPr>
          <p:cNvPr id="862" name="Google Shape;862;g357c04edeea_0_620"/>
          <p:cNvSpPr txBox="1"/>
          <p:nvPr/>
        </p:nvSpPr>
        <p:spPr>
          <a:xfrm>
            <a:off x="1894332" y="4049536"/>
            <a:ext cx="2175300" cy="831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EEAD58"/>
              </a:buClr>
              <a:buSzPts val="4800"/>
              <a:buFont typeface="Arial"/>
              <a:buNone/>
            </a:pPr>
            <a:r>
              <a:rPr b="1" i="0" lang="en-US" sz="4800" u="none" cap="none" strike="noStrike">
                <a:solidFill>
                  <a:srgbClr val="EEAD58"/>
                </a:solidFill>
                <a:latin typeface="Arial"/>
                <a:ea typeface="Arial"/>
                <a:cs typeface="Arial"/>
                <a:sym typeface="Arial"/>
              </a:rPr>
              <a:t>15%</a:t>
            </a:r>
            <a:endParaRPr b="0" i="0" sz="1400" u="none" cap="none" strike="noStrike">
              <a:solidFill>
                <a:srgbClr val="000000"/>
              </a:solidFill>
              <a:latin typeface="Arial"/>
              <a:ea typeface="Arial"/>
              <a:cs typeface="Arial"/>
              <a:sym typeface="Arial"/>
            </a:endParaRPr>
          </a:p>
        </p:txBody>
      </p:sp>
      <p:sp>
        <p:nvSpPr>
          <p:cNvPr id="863" name="Google Shape;863;g357c04edeea_0_620"/>
          <p:cNvSpPr txBox="1"/>
          <p:nvPr/>
        </p:nvSpPr>
        <p:spPr>
          <a:xfrm>
            <a:off x="1881632" y="4721081"/>
            <a:ext cx="2651700" cy="1520700"/>
          </a:xfrm>
          <a:prstGeom prst="rect">
            <a:avLst/>
          </a:prstGeom>
          <a:noFill/>
          <a:ln>
            <a:noFill/>
          </a:ln>
        </p:spPr>
        <p:txBody>
          <a:bodyPr anchorCtr="0" anchor="t" bIns="45700" lIns="45700" spcFirstLastPara="1" rIns="45700" wrap="square" tIns="45700">
            <a:spAutoFit/>
          </a:bodyPr>
          <a:lstStyle/>
          <a:p>
            <a:pPr indent="0" lvl="0" marL="0" marR="0" rtl="0" algn="l">
              <a:lnSpc>
                <a:spcPct val="120000"/>
              </a:lnSpc>
              <a:spcBef>
                <a:spcPts val="0"/>
              </a:spcBef>
              <a:spcAft>
                <a:spcPts val="0"/>
              </a:spcAft>
              <a:buClr>
                <a:srgbClr val="1E6A4C"/>
              </a:buClr>
              <a:buSzPts val="1600"/>
              <a:buFont typeface="Arial"/>
              <a:buNone/>
            </a:pPr>
            <a:r>
              <a:rPr b="0" i="0" lang="en-US" sz="1600" u="none" cap="none" strike="noStrike">
                <a:solidFill>
                  <a:srgbClr val="1E6A4C"/>
                </a:solidFill>
                <a:latin typeface="Arial"/>
                <a:ea typeface="Arial"/>
                <a:cs typeface="Arial"/>
                <a:sym typeface="Arial"/>
              </a:rPr>
              <a:t>report that the board is actively engaged—routinely monitoring mental health metrics and advancing organizational priorities.</a:t>
            </a:r>
            <a:endParaRPr b="0" i="0" sz="1400" u="none" cap="none" strike="noStrike">
              <a:solidFill>
                <a:srgbClr val="000000"/>
              </a:solidFill>
              <a:latin typeface="Arial"/>
              <a:ea typeface="Arial"/>
              <a:cs typeface="Arial"/>
              <a:sym typeface="Arial"/>
            </a:endParaRPr>
          </a:p>
        </p:txBody>
      </p:sp>
      <p:pic>
        <p:nvPicPr>
          <p:cNvPr descr="3_15Percent.png" id="864" name="Google Shape;864;g357c04edeea_0_620"/>
          <p:cNvPicPr preferRelativeResize="0"/>
          <p:nvPr/>
        </p:nvPicPr>
        <p:blipFill rotWithShape="1">
          <a:blip r:embed="rId5">
            <a:alphaModFix/>
          </a:blip>
          <a:srcRect b="0" l="0" r="0" t="0"/>
          <a:stretch/>
        </p:blipFill>
        <p:spPr>
          <a:xfrm>
            <a:off x="-914897" y="2902080"/>
            <a:ext cx="4147844" cy="35258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818"/>
        </a:solidFill>
      </p:bgPr>
    </p:bg>
    <p:spTree>
      <p:nvGrpSpPr>
        <p:cNvPr id="869" name="Shape 869"/>
        <p:cNvGrpSpPr/>
        <p:nvPr/>
      </p:nvGrpSpPr>
      <p:grpSpPr>
        <a:xfrm>
          <a:off x="0" y="0"/>
          <a:ext cx="0" cy="0"/>
          <a:chOff x="0" y="0"/>
          <a:chExt cx="0" cy="0"/>
        </a:xfrm>
      </p:grpSpPr>
      <p:sp>
        <p:nvSpPr>
          <p:cNvPr id="870" name="Google Shape;870;g35c37a6ce52_2_24"/>
          <p:cNvSpPr txBox="1"/>
          <p:nvPr>
            <p:ph type="ctrTitle"/>
          </p:nvPr>
        </p:nvSpPr>
        <p:spPr>
          <a:xfrm>
            <a:off x="725854" y="2799000"/>
            <a:ext cx="10740300" cy="1856400"/>
          </a:xfrm>
          <a:prstGeom prst="rect">
            <a:avLst/>
          </a:prstGeom>
          <a:ln cap="flat" cmpd="sng" w="9525">
            <a:solidFill>
              <a:schemeClr val="dk2"/>
            </a:solidFill>
            <a:prstDash val="solid"/>
            <a:round/>
            <a:headEnd len="sm" w="sm" type="none"/>
            <a:tailEnd len="sm" w="sm" type="none"/>
          </a:ln>
        </p:spPr>
        <p:txBody>
          <a:bodyPr anchorCtr="0" anchor="b" bIns="121900" lIns="121900" spcFirstLastPara="1" rIns="121900" wrap="square" tIns="121900">
            <a:noAutofit/>
          </a:bodyPr>
          <a:lstStyle/>
          <a:p>
            <a:pPr indent="0" lvl="0" marL="0" rtl="0" algn="l">
              <a:spcBef>
                <a:spcPts val="0"/>
              </a:spcBef>
              <a:spcAft>
                <a:spcPts val="0"/>
              </a:spcAft>
              <a:buNone/>
            </a:pPr>
            <a:r>
              <a:t/>
            </a:r>
            <a:endParaRPr/>
          </a:p>
          <a:p>
            <a:pPr indent="0" lvl="0" marL="0" rtl="0" algn="l">
              <a:spcBef>
                <a:spcPts val="1100"/>
              </a:spcBef>
              <a:spcAft>
                <a:spcPts val="0"/>
              </a:spcAft>
              <a:buNone/>
            </a:pPr>
            <a:r>
              <a:rPr lang="en-US" u="sng">
                <a:hlinkClick r:id="rId3"/>
              </a:rPr>
              <a:t>kathy.pike@onemind.org</a:t>
            </a:r>
            <a:endParaRPr/>
          </a:p>
          <a:p>
            <a:pPr indent="0" lvl="0" marL="0" rtl="0" algn="l">
              <a:spcBef>
                <a:spcPts val="1100"/>
              </a:spcBef>
              <a:spcAft>
                <a:spcPts val="1100"/>
              </a:spcAft>
              <a:buNone/>
            </a:pPr>
            <a:r>
              <a:rPr lang="en-US" u="sng">
                <a:hlinkClick r:id="rId4"/>
              </a:rPr>
              <a:t>https://kathypikephd.com/</a:t>
            </a:r>
            <a:endParaRPr/>
          </a:p>
        </p:txBody>
      </p:sp>
      <p:pic>
        <p:nvPicPr>
          <p:cNvPr id="871" name="Google Shape;871;g35c37a6ce52_2_24"/>
          <p:cNvPicPr preferRelativeResize="0"/>
          <p:nvPr/>
        </p:nvPicPr>
        <p:blipFill rotWithShape="1">
          <a:blip r:embed="rId5">
            <a:alphaModFix/>
          </a:blip>
          <a:srcRect b="0" l="9871" r="9871" t="0"/>
          <a:stretch/>
        </p:blipFill>
        <p:spPr>
          <a:xfrm>
            <a:off x="825983" y="518441"/>
            <a:ext cx="2529400" cy="14201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5c37a6ce52_0_177"/>
          <p:cNvSpPr/>
          <p:nvPr/>
        </p:nvSpPr>
        <p:spPr>
          <a:xfrm>
            <a:off x="6173625" y="1808009"/>
            <a:ext cx="2894100" cy="3516000"/>
          </a:xfrm>
          <a:prstGeom prst="rect">
            <a:avLst/>
          </a:prstGeom>
          <a:solidFill>
            <a:srgbClr val="C4D7D9">
              <a:alpha val="58819"/>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sp>
        <p:nvSpPr>
          <p:cNvPr id="498" name="Google Shape;498;g35c37a6ce52_0_177"/>
          <p:cNvSpPr txBox="1"/>
          <p:nvPr/>
        </p:nvSpPr>
        <p:spPr>
          <a:xfrm>
            <a:off x="75509" y="442013"/>
            <a:ext cx="11620500" cy="1092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US" sz="2100" u="none" cap="none" strike="noStrike">
                <a:solidFill>
                  <a:schemeClr val="accent5"/>
                </a:solidFill>
                <a:latin typeface="Libre Franklin"/>
                <a:ea typeface="Libre Franklin"/>
                <a:cs typeface="Libre Franklin"/>
                <a:sym typeface="Libre Franklin"/>
              </a:rPr>
              <a:t>With science as our cornerstone</a:t>
            </a:r>
            <a:r>
              <a:rPr b="0" i="0" lang="en-US" sz="2100" u="none" cap="none" strike="noStrike">
                <a:solidFill>
                  <a:schemeClr val="dk1"/>
                </a:solidFill>
                <a:latin typeface="Libre Franklin Light"/>
                <a:ea typeface="Libre Franklin Light"/>
                <a:cs typeface="Libre Franklin Light"/>
                <a:sym typeface="Libre Franklin Light"/>
              </a:rPr>
              <a:t>, we empower organizational leaders to improve their mental health and well-being programs, policies, and practices that so people and organizations can flourish.</a:t>
            </a:r>
            <a:endParaRPr sz="1900"/>
          </a:p>
        </p:txBody>
      </p:sp>
      <p:pic>
        <p:nvPicPr>
          <p:cNvPr descr="A yellow logo with black text&#10;&#10;Description automatically generated" id="499" name="Google Shape;499;g35c37a6ce52_0_177"/>
          <p:cNvPicPr preferRelativeResize="0"/>
          <p:nvPr/>
        </p:nvPicPr>
        <p:blipFill rotWithShape="1">
          <a:blip r:embed="rId3">
            <a:alphaModFix/>
          </a:blip>
          <a:srcRect b="22575" l="15801" r="22086" t="17999"/>
          <a:stretch/>
        </p:blipFill>
        <p:spPr>
          <a:xfrm>
            <a:off x="75509" y="5581841"/>
            <a:ext cx="1300225" cy="1161440"/>
          </a:xfrm>
          <a:prstGeom prst="rect">
            <a:avLst/>
          </a:prstGeom>
          <a:noFill/>
          <a:ln>
            <a:noFill/>
          </a:ln>
        </p:spPr>
      </p:pic>
      <p:grpSp>
        <p:nvGrpSpPr>
          <p:cNvPr id="500" name="Google Shape;500;g35c37a6ce52_0_177"/>
          <p:cNvGrpSpPr/>
          <p:nvPr/>
        </p:nvGrpSpPr>
        <p:grpSpPr>
          <a:xfrm>
            <a:off x="182219" y="1807964"/>
            <a:ext cx="2991125" cy="3515912"/>
            <a:chOff x="18969" y="1359638"/>
            <a:chExt cx="2243400" cy="2637000"/>
          </a:xfrm>
        </p:grpSpPr>
        <p:sp>
          <p:nvSpPr>
            <p:cNvPr id="501" name="Google Shape;501;g35c37a6ce52_0_177"/>
            <p:cNvSpPr/>
            <p:nvPr/>
          </p:nvSpPr>
          <p:spPr>
            <a:xfrm>
              <a:off x="101311" y="1359638"/>
              <a:ext cx="2067900" cy="2637000"/>
            </a:xfrm>
            <a:prstGeom prst="rect">
              <a:avLst/>
            </a:prstGeom>
            <a:solidFill>
              <a:srgbClr val="C4D7D9">
                <a:alpha val="58819"/>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None/>
              </a:pPr>
              <a:r>
                <a:t/>
              </a:r>
              <a:endParaRPr b="0" i="0" sz="1900" u="none" cap="none" strike="noStrike">
                <a:solidFill>
                  <a:schemeClr val="lt1"/>
                </a:solidFill>
                <a:latin typeface="Arial"/>
                <a:ea typeface="Arial"/>
                <a:cs typeface="Arial"/>
                <a:sym typeface="Arial"/>
              </a:endParaRPr>
            </a:p>
          </p:txBody>
        </p:sp>
        <p:pic>
          <p:nvPicPr>
            <p:cNvPr descr="A colorful brain on a black background&#10;&#10;Description automatically generated" id="502" name="Google Shape;502;g35c37a6ce52_0_177"/>
            <p:cNvPicPr preferRelativeResize="0"/>
            <p:nvPr/>
          </p:nvPicPr>
          <p:blipFill rotWithShape="1">
            <a:blip r:embed="rId4">
              <a:alphaModFix/>
            </a:blip>
            <a:srcRect b="0" l="0" r="0" t="0"/>
            <a:stretch/>
          </p:blipFill>
          <p:spPr>
            <a:xfrm>
              <a:off x="719830" y="1359638"/>
              <a:ext cx="830997" cy="830997"/>
            </a:xfrm>
            <a:prstGeom prst="rect">
              <a:avLst/>
            </a:prstGeom>
            <a:noFill/>
            <a:ln>
              <a:noFill/>
            </a:ln>
          </p:spPr>
        </p:pic>
        <p:sp>
          <p:nvSpPr>
            <p:cNvPr id="503" name="Google Shape;503;g35c37a6ce52_0_177"/>
            <p:cNvSpPr txBox="1"/>
            <p:nvPr/>
          </p:nvSpPr>
          <p:spPr>
            <a:xfrm>
              <a:off x="18969" y="2161840"/>
              <a:ext cx="2243400" cy="14778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EXPERTISE</a:t>
              </a:r>
              <a:endParaRPr sz="1900"/>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Access to our science and content experts.</a:t>
              </a:r>
              <a:endParaRPr sz="1900"/>
            </a:p>
            <a:p>
              <a:pPr indent="0" lvl="0" marL="0" marR="0" rtl="0" algn="ctr">
                <a:lnSpc>
                  <a:spcPct val="100000"/>
                </a:lnSpc>
                <a:spcBef>
                  <a:spcPts val="0"/>
                </a:spcBef>
                <a:spcAft>
                  <a:spcPts val="0"/>
                </a:spcAft>
                <a:buNone/>
              </a:pPr>
              <a:r>
                <a:t/>
              </a:r>
              <a:endParaRPr b="0" i="0" sz="1500" u="none" cap="none" strike="noStrike">
                <a:solidFill>
                  <a:srgbClr val="0000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Consultation and review in building effective strategies and plans for rapid improvement.</a:t>
              </a:r>
              <a:endParaRPr sz="1900"/>
            </a:p>
          </p:txBody>
        </p:sp>
      </p:grpSp>
      <p:grpSp>
        <p:nvGrpSpPr>
          <p:cNvPr id="504" name="Google Shape;504;g35c37a6ce52_0_177"/>
          <p:cNvGrpSpPr/>
          <p:nvPr/>
        </p:nvGrpSpPr>
        <p:grpSpPr>
          <a:xfrm>
            <a:off x="3049295" y="1950577"/>
            <a:ext cx="2991125" cy="3318845"/>
            <a:chOff x="2350828" y="1462969"/>
            <a:chExt cx="2243400" cy="2489196"/>
          </a:xfrm>
        </p:grpSpPr>
        <p:pic>
          <p:nvPicPr>
            <p:cNvPr descr="A person sitting at a computer screen&#10;&#10;Description automatically generated" id="505" name="Google Shape;505;g35c37a6ce52_0_177"/>
            <p:cNvPicPr preferRelativeResize="0"/>
            <p:nvPr/>
          </p:nvPicPr>
          <p:blipFill rotWithShape="1">
            <a:blip r:embed="rId5">
              <a:alphaModFix/>
            </a:blip>
            <a:srcRect b="0" l="0" r="0" t="0"/>
            <a:stretch/>
          </p:blipFill>
          <p:spPr>
            <a:xfrm>
              <a:off x="2752860" y="1462969"/>
              <a:ext cx="1447460" cy="874305"/>
            </a:xfrm>
            <a:prstGeom prst="rect">
              <a:avLst/>
            </a:prstGeom>
            <a:noFill/>
            <a:ln>
              <a:noFill/>
            </a:ln>
          </p:spPr>
        </p:pic>
        <p:sp>
          <p:nvSpPr>
            <p:cNvPr id="506" name="Google Shape;506;g35c37a6ce52_0_177"/>
            <p:cNvSpPr txBox="1"/>
            <p:nvPr/>
          </p:nvSpPr>
          <p:spPr>
            <a:xfrm>
              <a:off x="2350828" y="2128165"/>
              <a:ext cx="2243400" cy="18240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EDUCATION</a:t>
              </a:r>
              <a:endParaRPr sz="1900"/>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Science-based, practical workshops and webinars that will have real impact on your work.</a:t>
              </a:r>
              <a:endParaRPr sz="1900"/>
            </a:p>
            <a:p>
              <a:pPr indent="0" lvl="0" marL="0" marR="0" rtl="0" algn="ctr">
                <a:lnSpc>
                  <a:spcPct val="100000"/>
                </a:lnSpc>
                <a:spcBef>
                  <a:spcPts val="0"/>
                </a:spcBef>
                <a:spcAft>
                  <a:spcPts val="0"/>
                </a:spcAft>
                <a:buNone/>
              </a:pPr>
              <a:r>
                <a:t/>
              </a:r>
              <a:endParaRPr b="0" i="0" sz="1500" u="none" cap="none" strike="noStrike">
                <a:solidFill>
                  <a:srgbClr val="0000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Annual convening that brings new science, networking opportunities and sharing of best practices.</a:t>
              </a:r>
              <a:endParaRPr sz="1900"/>
            </a:p>
          </p:txBody>
        </p:sp>
      </p:grpSp>
      <p:grpSp>
        <p:nvGrpSpPr>
          <p:cNvPr id="507" name="Google Shape;507;g35c37a6ce52_0_177"/>
          <p:cNvGrpSpPr/>
          <p:nvPr/>
        </p:nvGrpSpPr>
        <p:grpSpPr>
          <a:xfrm>
            <a:off x="6222649" y="1663383"/>
            <a:ext cx="2783930" cy="3606042"/>
            <a:chOff x="4876901" y="1155432"/>
            <a:chExt cx="2088000" cy="2704599"/>
          </a:xfrm>
        </p:grpSpPr>
        <p:pic>
          <p:nvPicPr>
            <p:cNvPr descr="A yellow and green gears&#10;&#10;Description automatically generated" id="508" name="Google Shape;508;g35c37a6ce52_0_177"/>
            <p:cNvPicPr preferRelativeResize="0"/>
            <p:nvPr/>
          </p:nvPicPr>
          <p:blipFill rotWithShape="1">
            <a:blip r:embed="rId6">
              <a:alphaModFix/>
            </a:blip>
            <a:srcRect b="0" l="0" r="0" t="0"/>
            <a:stretch/>
          </p:blipFill>
          <p:spPr>
            <a:xfrm>
              <a:off x="5059669" y="1155432"/>
              <a:ext cx="1541133" cy="1109618"/>
            </a:xfrm>
            <a:prstGeom prst="rect">
              <a:avLst/>
            </a:prstGeom>
            <a:noFill/>
            <a:ln>
              <a:noFill/>
            </a:ln>
          </p:spPr>
        </p:pic>
        <p:sp>
          <p:nvSpPr>
            <p:cNvPr id="509" name="Google Shape;509;g35c37a6ce52_0_177"/>
            <p:cNvSpPr txBox="1"/>
            <p:nvPr/>
          </p:nvSpPr>
          <p:spPr>
            <a:xfrm>
              <a:off x="4876901" y="2036031"/>
              <a:ext cx="2088000" cy="18240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MEASUREMENT</a:t>
              </a:r>
              <a:endParaRPr sz="1900"/>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Capacity to measure what you are doing, benchmark, and determine whether programs are having impact over time.</a:t>
              </a:r>
              <a:endParaRPr sz="1900"/>
            </a:p>
            <a:p>
              <a:pPr indent="0" lvl="0" marL="0" marR="0" rtl="0" algn="ctr">
                <a:lnSpc>
                  <a:spcPct val="100000"/>
                </a:lnSpc>
                <a:spcBef>
                  <a:spcPts val="0"/>
                </a:spcBef>
                <a:spcAft>
                  <a:spcPts val="0"/>
                </a:spcAft>
                <a:buNone/>
              </a:pPr>
              <a:r>
                <a:t/>
              </a:r>
              <a:endParaRPr b="0" i="0" sz="1500" u="none" cap="none" strike="noStrike">
                <a:solidFill>
                  <a:srgbClr val="0000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Priority setting for how you can improve the work you are doing.</a:t>
              </a:r>
              <a:endParaRPr sz="1900"/>
            </a:p>
          </p:txBody>
        </p:sp>
      </p:grpSp>
      <p:grpSp>
        <p:nvGrpSpPr>
          <p:cNvPr id="510" name="Google Shape;510;g35c37a6ce52_0_177"/>
          <p:cNvGrpSpPr/>
          <p:nvPr/>
        </p:nvGrpSpPr>
        <p:grpSpPr>
          <a:xfrm>
            <a:off x="9200313" y="2008319"/>
            <a:ext cx="2863928" cy="3049233"/>
            <a:chOff x="6900407" y="1506277"/>
            <a:chExt cx="2148000" cy="2286982"/>
          </a:xfrm>
        </p:grpSpPr>
        <p:pic>
          <p:nvPicPr>
            <p:cNvPr descr="A group of people in yellow and blue&#10;&#10;Description automatically generated" id="511" name="Google Shape;511;g35c37a6ce52_0_177"/>
            <p:cNvPicPr preferRelativeResize="0"/>
            <p:nvPr/>
          </p:nvPicPr>
          <p:blipFill rotWithShape="1">
            <a:blip r:embed="rId7">
              <a:alphaModFix/>
            </a:blip>
            <a:srcRect b="0" l="0" r="0" t="0"/>
            <a:stretch/>
          </p:blipFill>
          <p:spPr>
            <a:xfrm>
              <a:off x="7153111" y="1506277"/>
              <a:ext cx="1575632" cy="651932"/>
            </a:xfrm>
            <a:prstGeom prst="rect">
              <a:avLst/>
            </a:prstGeom>
            <a:noFill/>
            <a:ln>
              <a:noFill/>
            </a:ln>
          </p:spPr>
        </p:pic>
        <p:sp>
          <p:nvSpPr>
            <p:cNvPr id="512" name="Google Shape;512;g35c37a6ce52_0_177"/>
            <p:cNvSpPr txBox="1"/>
            <p:nvPr/>
          </p:nvSpPr>
          <p:spPr>
            <a:xfrm>
              <a:off x="6900407" y="2142359"/>
              <a:ext cx="2148000" cy="16509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COMMUNITY</a:t>
              </a:r>
              <a:endParaRPr sz="1900"/>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A community of organizational leaders committed to creating thriving, high-performing, and healthier workplaces.</a:t>
              </a:r>
              <a:endParaRPr sz="1900"/>
            </a:p>
            <a:p>
              <a:pPr indent="0" lvl="0" marL="0" marR="0" rtl="0" algn="ctr">
                <a:lnSpc>
                  <a:spcPct val="100000"/>
                </a:lnSpc>
                <a:spcBef>
                  <a:spcPts val="0"/>
                </a:spcBef>
                <a:spcAft>
                  <a:spcPts val="0"/>
                </a:spcAft>
                <a:buNone/>
              </a:pPr>
              <a:r>
                <a:t/>
              </a:r>
              <a:endParaRPr b="0" i="0" sz="1500" u="none" cap="none" strike="noStrike">
                <a:solidFill>
                  <a:srgbClr val="0000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None/>
              </a:pPr>
              <a:r>
                <a:rPr b="0" i="0" lang="en-US" sz="1500" u="none" cap="none" strike="noStrike">
                  <a:solidFill>
                    <a:srgbClr val="000000"/>
                  </a:solidFill>
                  <a:latin typeface="Libre Franklin"/>
                  <a:ea typeface="Libre Franklin"/>
                  <a:cs typeface="Libre Franklin"/>
                  <a:sym typeface="Libre Franklin"/>
                </a:rPr>
                <a:t>Networks getting things done.</a:t>
              </a:r>
              <a:endParaRPr sz="19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516" name="Shape 516"/>
        <p:cNvGrpSpPr/>
        <p:nvPr/>
      </p:nvGrpSpPr>
      <p:grpSpPr>
        <a:xfrm>
          <a:off x="0" y="0"/>
          <a:ext cx="0" cy="0"/>
          <a:chOff x="0" y="0"/>
          <a:chExt cx="0" cy="0"/>
        </a:xfrm>
      </p:grpSpPr>
      <p:sp>
        <p:nvSpPr>
          <p:cNvPr id="517" name="Google Shape;517;g35c37a6ce52_0_303"/>
          <p:cNvSpPr/>
          <p:nvPr/>
        </p:nvSpPr>
        <p:spPr>
          <a:xfrm>
            <a:off x="383067" y="6350000"/>
            <a:ext cx="10545300" cy="507900"/>
          </a:xfrm>
          <a:prstGeom prst="rect">
            <a:avLst/>
          </a:prstGeom>
          <a:noFill/>
          <a:ln>
            <a:noFill/>
          </a:ln>
        </p:spPr>
        <p:txBody>
          <a:bodyPr anchorCtr="0" anchor="t" bIns="45700" lIns="91425" spcFirstLastPara="1" rIns="91425" wrap="square" tIns="45700">
            <a:noAutofit/>
          </a:bodyPr>
          <a:lstStyle/>
          <a:p>
            <a:pPr indent="-127000" lvl="0" marL="152400" marR="0" rtl="0" algn="l">
              <a:lnSpc>
                <a:spcPct val="100000"/>
              </a:lnSpc>
              <a:spcBef>
                <a:spcPts val="0"/>
              </a:spcBef>
              <a:spcAft>
                <a:spcPts val="0"/>
              </a:spcAft>
              <a:buClr>
                <a:schemeClr val="dk1"/>
              </a:buClr>
              <a:buSzPts val="800"/>
              <a:buFont typeface="Libre Franklin"/>
              <a:buAutoNum type="arabicPeriod"/>
            </a:pPr>
            <a:r>
              <a:rPr b="0" i="0" lang="en-US" sz="800" u="none" cap="none" strike="noStrike">
                <a:solidFill>
                  <a:schemeClr val="dk1"/>
                </a:solidFill>
                <a:latin typeface="Libre Franklin"/>
                <a:ea typeface="Libre Franklin"/>
                <a:cs typeface="Libre Franklin"/>
                <a:sym typeface="Libre Franklin"/>
              </a:rPr>
              <a:t>WHO, 2021.  Mental Health Atlas 2020. Geneva: World Health Organization.  </a:t>
            </a:r>
            <a:endParaRPr b="0" i="0" sz="1200" u="none" cap="none" strike="noStrike">
              <a:solidFill>
                <a:schemeClr val="dk1"/>
              </a:solidFill>
              <a:latin typeface="Arial"/>
              <a:ea typeface="Arial"/>
              <a:cs typeface="Arial"/>
              <a:sym typeface="Arial"/>
            </a:endParaRPr>
          </a:p>
          <a:p>
            <a:pPr indent="-127000" lvl="0" marL="152400" marR="0" rtl="0" algn="l">
              <a:lnSpc>
                <a:spcPct val="100000"/>
              </a:lnSpc>
              <a:spcBef>
                <a:spcPts val="0"/>
              </a:spcBef>
              <a:spcAft>
                <a:spcPts val="0"/>
              </a:spcAft>
              <a:buClr>
                <a:schemeClr val="dk1"/>
              </a:buClr>
              <a:buSzPts val="800"/>
              <a:buFont typeface="Libre Franklin"/>
              <a:buAutoNum type="arabicPeriod"/>
            </a:pPr>
            <a:r>
              <a:rPr b="0" i="0" lang="en-US" sz="800" u="none" cap="none" strike="noStrike">
                <a:solidFill>
                  <a:schemeClr val="dk1"/>
                </a:solidFill>
                <a:latin typeface="Libre Franklin"/>
                <a:ea typeface="Libre Franklin"/>
                <a:cs typeface="Libre Franklin"/>
                <a:sym typeface="Libre Franklin"/>
              </a:rPr>
              <a:t>APA, 2021. APA’s 2021 Work and Well-being Survey. </a:t>
            </a:r>
            <a:endParaRPr b="0" i="0" sz="1200" u="none" cap="none" strike="noStrike">
              <a:solidFill>
                <a:schemeClr val="dk1"/>
              </a:solidFill>
              <a:latin typeface="Arial"/>
              <a:ea typeface="Arial"/>
              <a:cs typeface="Arial"/>
              <a:sym typeface="Arial"/>
            </a:endParaRPr>
          </a:p>
          <a:p>
            <a:pPr indent="-127000" lvl="0" marL="152400" marR="0" rtl="0" algn="l">
              <a:lnSpc>
                <a:spcPct val="100000"/>
              </a:lnSpc>
              <a:spcBef>
                <a:spcPts val="0"/>
              </a:spcBef>
              <a:spcAft>
                <a:spcPts val="0"/>
              </a:spcAft>
              <a:buClr>
                <a:schemeClr val="dk1"/>
              </a:buClr>
              <a:buSzPts val="800"/>
              <a:buFont typeface="Libre Franklin"/>
              <a:buAutoNum type="arabicPeriod"/>
            </a:pPr>
            <a:r>
              <a:rPr b="0" i="0" lang="en-US" sz="800" u="none" cap="none" strike="noStrike">
                <a:solidFill>
                  <a:schemeClr val="dk1"/>
                </a:solidFill>
                <a:latin typeface="Libre Franklin"/>
                <a:ea typeface="Libre Franklin"/>
                <a:cs typeface="Libre Franklin"/>
                <a:sym typeface="Libre Franklin"/>
              </a:rPr>
              <a:t>Chisholm, D., Sweeny, K., Sheehan, P., Rasmussen, B., Smit, F., Cuijpers, P. &amp; Saxena, S. 2016. Scaling-up treatment of depression and anxiety: a global return on investment analysis. Lancet Psychiatry, 3, 415-24. </a:t>
            </a:r>
            <a:endParaRPr b="0" i="0" sz="1200" u="none" cap="none" strike="noStrike">
              <a:solidFill>
                <a:schemeClr val="dk1"/>
              </a:solidFill>
              <a:latin typeface="Arial"/>
              <a:ea typeface="Arial"/>
              <a:cs typeface="Arial"/>
              <a:sym typeface="Arial"/>
            </a:endParaRPr>
          </a:p>
        </p:txBody>
      </p:sp>
      <p:sp>
        <p:nvSpPr>
          <p:cNvPr id="518" name="Google Shape;518;g35c37a6ce52_0_303"/>
          <p:cNvSpPr txBox="1"/>
          <p:nvPr/>
        </p:nvSpPr>
        <p:spPr>
          <a:xfrm>
            <a:off x="964061" y="3118736"/>
            <a:ext cx="1646400" cy="883200"/>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8BB335"/>
              </a:buClr>
              <a:buSzPts val="5900"/>
              <a:buFont typeface="Century Gothic"/>
              <a:buNone/>
            </a:pPr>
            <a:r>
              <a:rPr b="1" i="0" lang="en-US" sz="4800" u="none" cap="none" strike="noStrike">
                <a:solidFill>
                  <a:srgbClr val="414648"/>
                </a:solidFill>
                <a:latin typeface="Century Gothic"/>
                <a:ea typeface="Century Gothic"/>
                <a:cs typeface="Century Gothic"/>
                <a:sym typeface="Century Gothic"/>
              </a:rPr>
              <a:t>15%</a:t>
            </a:r>
            <a:endParaRPr b="1" i="0" sz="4800" u="none" cap="none" strike="noStrike">
              <a:solidFill>
                <a:srgbClr val="414648"/>
              </a:solidFill>
              <a:latin typeface="Century Gothic"/>
              <a:ea typeface="Century Gothic"/>
              <a:cs typeface="Century Gothic"/>
              <a:sym typeface="Century Gothic"/>
            </a:endParaRPr>
          </a:p>
        </p:txBody>
      </p:sp>
      <p:sp>
        <p:nvSpPr>
          <p:cNvPr id="519" name="Google Shape;519;g35c37a6ce52_0_303"/>
          <p:cNvSpPr/>
          <p:nvPr/>
        </p:nvSpPr>
        <p:spPr>
          <a:xfrm>
            <a:off x="556433" y="4311869"/>
            <a:ext cx="2461500" cy="123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DFDFD"/>
              </a:buClr>
              <a:buSzPts val="1500"/>
              <a:buFont typeface="Libre Franklin"/>
              <a:buNone/>
            </a:pPr>
            <a:r>
              <a:rPr b="1" i="0" lang="en-US" sz="2100" u="none" cap="none" strike="noStrike">
                <a:solidFill>
                  <a:schemeClr val="dk1"/>
                </a:solidFill>
                <a:latin typeface="Libre Franklin"/>
                <a:ea typeface="Libre Franklin"/>
                <a:cs typeface="Libre Franklin"/>
                <a:sym typeface="Libre Franklin"/>
              </a:rPr>
              <a:t>working-age adults have a mental health condition</a:t>
            </a:r>
            <a:r>
              <a:rPr b="1" baseline="30000" i="0" lang="en-US" sz="2100" u="none" cap="none" strike="noStrike">
                <a:solidFill>
                  <a:schemeClr val="dk1"/>
                </a:solidFill>
                <a:latin typeface="Libre Franklin"/>
                <a:ea typeface="Libre Franklin"/>
                <a:cs typeface="Libre Franklin"/>
                <a:sym typeface="Libre Franklin"/>
              </a:rPr>
              <a:t>1</a:t>
            </a:r>
            <a:endParaRPr b="1" i="0" sz="2100" u="none" cap="none" strike="noStrike">
              <a:solidFill>
                <a:schemeClr val="dk1"/>
              </a:solidFill>
              <a:latin typeface="Libre Franklin"/>
              <a:ea typeface="Libre Franklin"/>
              <a:cs typeface="Libre Franklin"/>
              <a:sym typeface="Libre Franklin"/>
            </a:endParaRPr>
          </a:p>
        </p:txBody>
      </p:sp>
      <p:sp>
        <p:nvSpPr>
          <p:cNvPr id="520" name="Google Shape;520;g35c37a6ce52_0_303"/>
          <p:cNvSpPr txBox="1"/>
          <p:nvPr/>
        </p:nvSpPr>
        <p:spPr>
          <a:xfrm>
            <a:off x="3559657" y="3118736"/>
            <a:ext cx="1577100" cy="883200"/>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8BB335"/>
              </a:buClr>
              <a:buSzPts val="5900"/>
              <a:buFont typeface="Century Gothic"/>
              <a:buNone/>
            </a:pPr>
            <a:r>
              <a:rPr b="1" i="0" lang="en-US" sz="4800" u="none" cap="none" strike="noStrike">
                <a:solidFill>
                  <a:srgbClr val="98CA3B"/>
                </a:solidFill>
                <a:latin typeface="Century Gothic"/>
                <a:ea typeface="Century Gothic"/>
                <a:cs typeface="Century Gothic"/>
                <a:sym typeface="Century Gothic"/>
              </a:rPr>
              <a:t>59%</a:t>
            </a:r>
            <a:endParaRPr b="1" i="0" sz="4800" u="none" cap="none" strike="noStrike">
              <a:solidFill>
                <a:srgbClr val="98CA3B"/>
              </a:solidFill>
              <a:latin typeface="Century Gothic"/>
              <a:ea typeface="Century Gothic"/>
              <a:cs typeface="Century Gothic"/>
              <a:sym typeface="Century Gothic"/>
            </a:endParaRPr>
          </a:p>
        </p:txBody>
      </p:sp>
      <p:sp>
        <p:nvSpPr>
          <p:cNvPr id="521" name="Google Shape;521;g35c37a6ce52_0_303"/>
          <p:cNvSpPr/>
          <p:nvPr/>
        </p:nvSpPr>
        <p:spPr>
          <a:xfrm>
            <a:off x="3190084" y="4169549"/>
            <a:ext cx="2315100" cy="148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DFDFD"/>
              </a:buClr>
              <a:buSzPts val="1500"/>
              <a:buFont typeface="Libre Franklin"/>
              <a:buNone/>
            </a:pPr>
            <a:r>
              <a:rPr b="1" i="0" lang="en-US" sz="2100" u="none" cap="none" strike="noStrike">
                <a:solidFill>
                  <a:schemeClr val="dk1"/>
                </a:solidFill>
                <a:latin typeface="Libre Franklin"/>
                <a:ea typeface="Libre Franklin"/>
                <a:cs typeface="Libre Franklin"/>
                <a:sym typeface="Libre Franklin"/>
              </a:rPr>
              <a:t>workers report experiencing negative mental health impacts</a:t>
            </a:r>
            <a:r>
              <a:rPr b="1" baseline="30000" i="0" lang="en-US" sz="2100" u="none" cap="none" strike="noStrike">
                <a:solidFill>
                  <a:schemeClr val="dk1"/>
                </a:solidFill>
                <a:latin typeface="Libre Franklin"/>
                <a:ea typeface="Libre Franklin"/>
                <a:cs typeface="Libre Franklin"/>
                <a:sym typeface="Libre Franklin"/>
              </a:rPr>
              <a:t>2</a:t>
            </a:r>
            <a:endParaRPr b="1" i="0" sz="2100" u="none" cap="none" strike="noStrike">
              <a:solidFill>
                <a:schemeClr val="dk1"/>
              </a:solidFill>
              <a:latin typeface="Libre Franklin"/>
              <a:ea typeface="Libre Franklin"/>
              <a:cs typeface="Libre Franklin"/>
              <a:sym typeface="Libre Franklin"/>
            </a:endParaRPr>
          </a:p>
        </p:txBody>
      </p:sp>
      <p:sp>
        <p:nvSpPr>
          <p:cNvPr id="522" name="Google Shape;522;g35c37a6ce52_0_303"/>
          <p:cNvSpPr txBox="1"/>
          <p:nvPr/>
        </p:nvSpPr>
        <p:spPr>
          <a:xfrm>
            <a:off x="6391189" y="3118736"/>
            <a:ext cx="1577100" cy="883200"/>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8BB335"/>
              </a:buClr>
              <a:buSzPts val="5900"/>
              <a:buFont typeface="Century Gothic"/>
              <a:buNone/>
            </a:pPr>
            <a:r>
              <a:rPr b="1" i="0" lang="en-US" sz="4800" u="none" cap="none" strike="noStrike">
                <a:solidFill>
                  <a:srgbClr val="45A837"/>
                </a:solidFill>
                <a:latin typeface="Century Gothic"/>
                <a:ea typeface="Century Gothic"/>
                <a:cs typeface="Century Gothic"/>
                <a:sym typeface="Century Gothic"/>
              </a:rPr>
              <a:t>87%</a:t>
            </a:r>
            <a:endParaRPr b="1" i="0" sz="4800" u="none" cap="none" strike="noStrike">
              <a:solidFill>
                <a:srgbClr val="45A837"/>
              </a:solidFill>
              <a:latin typeface="Century Gothic"/>
              <a:ea typeface="Century Gothic"/>
              <a:cs typeface="Century Gothic"/>
              <a:sym typeface="Century Gothic"/>
            </a:endParaRPr>
          </a:p>
        </p:txBody>
      </p:sp>
      <p:sp>
        <p:nvSpPr>
          <p:cNvPr id="523" name="Google Shape;523;g35c37a6ce52_0_303"/>
          <p:cNvSpPr/>
          <p:nvPr/>
        </p:nvSpPr>
        <p:spPr>
          <a:xfrm>
            <a:off x="5750061" y="4311869"/>
            <a:ext cx="2940000" cy="126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DFDFD"/>
              </a:buClr>
              <a:buSzPts val="1500"/>
              <a:buFont typeface="Libre Franklin"/>
              <a:buNone/>
            </a:pPr>
            <a:r>
              <a:rPr b="1" i="0" lang="en-US" sz="2100" u="none" cap="none" strike="noStrike">
                <a:solidFill>
                  <a:schemeClr val="dk1"/>
                </a:solidFill>
                <a:latin typeface="Libre Franklin"/>
                <a:ea typeface="Libre Franklin"/>
                <a:cs typeface="Libre Franklin"/>
                <a:sym typeface="Libre Franklin"/>
              </a:rPr>
              <a:t>of employees believe employer actions would help their </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DFDFD"/>
              </a:buClr>
              <a:buSzPts val="1500"/>
              <a:buFont typeface="Libre Franklin"/>
              <a:buNone/>
            </a:pPr>
            <a:r>
              <a:rPr b="1" i="0" lang="en-US" sz="2100" u="none" cap="none" strike="noStrike">
                <a:solidFill>
                  <a:schemeClr val="dk1"/>
                </a:solidFill>
                <a:latin typeface="Libre Franklin"/>
                <a:ea typeface="Libre Franklin"/>
                <a:cs typeface="Libre Franklin"/>
                <a:sym typeface="Libre Franklin"/>
              </a:rPr>
              <a:t>mental health</a:t>
            </a:r>
            <a:r>
              <a:rPr b="1" baseline="30000" i="0" lang="en-US" sz="2100" u="none" cap="none" strike="noStrike">
                <a:solidFill>
                  <a:schemeClr val="dk1"/>
                </a:solidFill>
                <a:latin typeface="Libre Franklin"/>
                <a:ea typeface="Libre Franklin"/>
                <a:cs typeface="Libre Franklin"/>
                <a:sym typeface="Libre Franklin"/>
              </a:rPr>
              <a:t>3</a:t>
            </a:r>
            <a:endParaRPr b="1" i="0" sz="2100" u="none" cap="none" strike="noStrike">
              <a:solidFill>
                <a:schemeClr val="dk1"/>
              </a:solidFill>
              <a:latin typeface="Libre Franklin"/>
              <a:ea typeface="Libre Franklin"/>
              <a:cs typeface="Libre Franklin"/>
              <a:sym typeface="Libre Franklin"/>
            </a:endParaRPr>
          </a:p>
        </p:txBody>
      </p:sp>
      <p:sp>
        <p:nvSpPr>
          <p:cNvPr id="524" name="Google Shape;524;g35c37a6ce52_0_303"/>
          <p:cNvSpPr txBox="1"/>
          <p:nvPr/>
        </p:nvSpPr>
        <p:spPr>
          <a:xfrm>
            <a:off x="8689863" y="3118736"/>
            <a:ext cx="3075300" cy="883200"/>
          </a:xfrm>
          <a:prstGeom prst="rect">
            <a:avLst/>
          </a:prstGeom>
          <a:noFill/>
          <a:ln>
            <a:noFill/>
          </a:ln>
        </p:spPr>
        <p:txBody>
          <a:bodyPr anchorCtr="0" anchor="ctr" bIns="71425" lIns="71425" spcFirstLastPara="1" rIns="71425" wrap="square" tIns="71425">
            <a:spAutoFit/>
          </a:bodyPr>
          <a:lstStyle/>
          <a:p>
            <a:pPr indent="0" lvl="0" marL="0" marR="0" rtl="0" algn="ctr">
              <a:lnSpc>
                <a:spcPct val="100000"/>
              </a:lnSpc>
              <a:spcBef>
                <a:spcPts val="0"/>
              </a:spcBef>
              <a:spcAft>
                <a:spcPts val="0"/>
              </a:spcAft>
              <a:buClr>
                <a:srgbClr val="8BB335"/>
              </a:buClr>
              <a:buSzPts val="5900"/>
              <a:buFont typeface="Century Gothic"/>
              <a:buNone/>
            </a:pPr>
            <a:r>
              <a:rPr b="1" i="0" lang="en-US" sz="4800" u="none" cap="none" strike="noStrike">
                <a:solidFill>
                  <a:srgbClr val="2A9B39"/>
                </a:solidFill>
                <a:latin typeface="Century Gothic"/>
                <a:ea typeface="Century Gothic"/>
                <a:cs typeface="Century Gothic"/>
                <a:sym typeface="Century Gothic"/>
              </a:rPr>
              <a:t>US$1</a:t>
            </a:r>
            <a:r>
              <a:rPr b="1" i="0" lang="en-US" sz="3700" u="none" cap="none" strike="noStrike">
                <a:solidFill>
                  <a:srgbClr val="2A9B39"/>
                </a:solidFill>
                <a:latin typeface="Century Gothic"/>
                <a:ea typeface="Century Gothic"/>
                <a:cs typeface="Century Gothic"/>
                <a:sym typeface="Century Gothic"/>
              </a:rPr>
              <a:t>trillion</a:t>
            </a:r>
            <a:endParaRPr b="1" i="0" sz="4300" u="none" cap="none" strike="noStrike">
              <a:solidFill>
                <a:srgbClr val="2A9B39"/>
              </a:solidFill>
              <a:latin typeface="Century Gothic"/>
              <a:ea typeface="Century Gothic"/>
              <a:cs typeface="Century Gothic"/>
              <a:sym typeface="Century Gothic"/>
            </a:endParaRPr>
          </a:p>
        </p:txBody>
      </p:sp>
      <p:sp>
        <p:nvSpPr>
          <p:cNvPr id="525" name="Google Shape;525;g35c37a6ce52_0_303"/>
          <p:cNvSpPr/>
          <p:nvPr/>
        </p:nvSpPr>
        <p:spPr>
          <a:xfrm>
            <a:off x="8821653" y="4395199"/>
            <a:ext cx="2811600" cy="1072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DFDFD"/>
              </a:buClr>
              <a:buSzPts val="1500"/>
              <a:buFont typeface="Libre Franklin"/>
              <a:buNone/>
            </a:pPr>
            <a:r>
              <a:rPr b="1" i="0" lang="en-US" sz="2100" u="none" cap="none" strike="noStrike">
                <a:solidFill>
                  <a:schemeClr val="dk1"/>
                </a:solidFill>
                <a:latin typeface="Libre Franklin"/>
                <a:ea typeface="Libre Franklin"/>
                <a:cs typeface="Libre Franklin"/>
                <a:sym typeface="Libre Franklin"/>
              </a:rPr>
              <a:t>annual cost to the global economy to untreated mental health conditions</a:t>
            </a:r>
            <a:r>
              <a:rPr b="1" baseline="30000" i="0" lang="en-US" sz="2100" u="none" cap="none" strike="noStrike">
                <a:solidFill>
                  <a:schemeClr val="dk1"/>
                </a:solidFill>
                <a:latin typeface="Libre Franklin"/>
                <a:ea typeface="Libre Franklin"/>
                <a:cs typeface="Libre Franklin"/>
                <a:sym typeface="Libre Franklin"/>
              </a:rPr>
              <a:t>2</a:t>
            </a:r>
            <a:endParaRPr b="1" i="0" sz="2100" u="none" cap="none" strike="noStrike">
              <a:solidFill>
                <a:schemeClr val="dk1"/>
              </a:solidFill>
              <a:latin typeface="Libre Franklin"/>
              <a:ea typeface="Libre Franklin"/>
              <a:cs typeface="Libre Franklin"/>
              <a:sym typeface="Libre Franklin"/>
            </a:endParaRPr>
          </a:p>
        </p:txBody>
      </p:sp>
      <p:sp>
        <p:nvSpPr>
          <p:cNvPr id="526" name="Google Shape;526;g35c37a6ce52_0_303"/>
          <p:cNvSpPr txBox="1"/>
          <p:nvPr/>
        </p:nvSpPr>
        <p:spPr>
          <a:xfrm>
            <a:off x="556433" y="465577"/>
            <a:ext cx="11524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Century Gothic"/>
                <a:ea typeface="Century Gothic"/>
                <a:cs typeface="Century Gothic"/>
                <a:sym typeface="Century Gothic"/>
              </a:rPr>
              <a:t>The Global Workforce is Struggling</a:t>
            </a:r>
            <a:endParaRPr b="0" i="0" sz="1900" u="none" cap="none" strike="noStrike">
              <a:solidFill>
                <a:srgbClr val="000000"/>
              </a:solidFill>
              <a:latin typeface="Arial"/>
              <a:ea typeface="Arial"/>
              <a:cs typeface="Arial"/>
              <a:sym typeface="Arial"/>
            </a:endParaRPr>
          </a:p>
        </p:txBody>
      </p:sp>
      <p:sp>
        <p:nvSpPr>
          <p:cNvPr id="527" name="Google Shape;527;g35c37a6ce52_0_303"/>
          <p:cNvSpPr txBox="1"/>
          <p:nvPr/>
        </p:nvSpPr>
        <p:spPr>
          <a:xfrm>
            <a:off x="556432" y="1583795"/>
            <a:ext cx="11524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2700"/>
              <a:buFont typeface="Arial"/>
              <a:buNone/>
            </a:pPr>
            <a:r>
              <a:rPr b="1" i="0" lang="en-US" sz="2700" u="none" cap="none" strike="noStrike">
                <a:solidFill>
                  <a:schemeClr val="dk1"/>
                </a:solidFill>
                <a:latin typeface="Century Gothic"/>
                <a:ea typeface="Century Gothic"/>
                <a:cs typeface="Century Gothic"/>
                <a:sym typeface="Century Gothic"/>
              </a:rPr>
              <a:t>Mental health trends are heading in the wrong direction.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531" name="Shape 531"/>
        <p:cNvGrpSpPr/>
        <p:nvPr/>
      </p:nvGrpSpPr>
      <p:grpSpPr>
        <a:xfrm>
          <a:off x="0" y="0"/>
          <a:ext cx="0" cy="0"/>
          <a:chOff x="0" y="0"/>
          <a:chExt cx="0" cy="0"/>
        </a:xfrm>
      </p:grpSpPr>
      <p:sp>
        <p:nvSpPr>
          <p:cNvPr id="532" name="Google Shape;532;g35c37a6ce52_2_32"/>
          <p:cNvSpPr txBox="1"/>
          <p:nvPr/>
        </p:nvSpPr>
        <p:spPr>
          <a:xfrm>
            <a:off x="556433" y="465577"/>
            <a:ext cx="11524800" cy="1325100"/>
          </a:xfrm>
          <a:prstGeom prst="rect">
            <a:avLst/>
          </a:prstGeom>
          <a:noFill/>
          <a:ln>
            <a:noFill/>
          </a:ln>
        </p:spPr>
        <p:txBody>
          <a:bodyPr anchorCtr="0" anchor="ctr" bIns="60925" lIns="121900" spcFirstLastPara="1" rIns="121900" wrap="square" tIns="60925">
            <a:noAutofit/>
          </a:bodyPr>
          <a:lstStyle/>
          <a:p>
            <a:pPr indent="0" lvl="0" marL="0" marR="0" rtl="0" algn="l">
              <a:lnSpc>
                <a:spcPct val="90000"/>
              </a:lnSpc>
              <a:spcBef>
                <a:spcPts val="0"/>
              </a:spcBef>
              <a:spcAft>
                <a:spcPts val="0"/>
              </a:spcAft>
              <a:buClr>
                <a:schemeClr val="dk1"/>
              </a:buClr>
              <a:buSzPts val="4000"/>
              <a:buFont typeface="Arial"/>
              <a:buNone/>
            </a:pPr>
            <a:r>
              <a:rPr b="1" lang="en-US" sz="4000">
                <a:solidFill>
                  <a:schemeClr val="dk1"/>
                </a:solidFill>
                <a:latin typeface="Century Gothic"/>
                <a:ea typeface="Century Gothic"/>
                <a:cs typeface="Century Gothic"/>
                <a:sym typeface="Century Gothic"/>
              </a:rPr>
              <a:t>Mental Health Predicts</a:t>
            </a:r>
            <a:endParaRPr b="0" i="0" sz="1900" u="none" cap="none" strike="noStrike">
              <a:solidFill>
                <a:srgbClr val="000000"/>
              </a:solidFill>
              <a:latin typeface="Arial"/>
              <a:ea typeface="Arial"/>
              <a:cs typeface="Arial"/>
              <a:sym typeface="Arial"/>
            </a:endParaRPr>
          </a:p>
        </p:txBody>
      </p:sp>
      <p:sp>
        <p:nvSpPr>
          <p:cNvPr id="533" name="Google Shape;533;g35c37a6ce52_2_32"/>
          <p:cNvSpPr txBox="1"/>
          <p:nvPr/>
        </p:nvSpPr>
        <p:spPr>
          <a:xfrm>
            <a:off x="1384075" y="1550250"/>
            <a:ext cx="8407800" cy="5220600"/>
          </a:xfrm>
          <a:prstGeom prst="rect">
            <a:avLst/>
          </a:prstGeom>
          <a:noFill/>
          <a:ln>
            <a:noFill/>
          </a:ln>
        </p:spPr>
        <p:txBody>
          <a:bodyPr anchorCtr="0" anchor="ctr" bIns="60925" lIns="121900" spcFirstLastPara="1" rIns="121900" wrap="square" tIns="60925">
            <a:noAutofit/>
          </a:bodyPr>
          <a:lstStyle/>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Workforce Engagement</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3 Rs: Recruitment, Retention, Reputation</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Voluntary Turnover</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Overall Health Care Costs </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Disability</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Performance</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Productivity</a:t>
            </a:r>
            <a:endParaRPr sz="2500">
              <a:solidFill>
                <a:schemeClr val="dk1"/>
              </a:solidFill>
              <a:latin typeface="Century Gothic"/>
              <a:ea typeface="Century Gothic"/>
              <a:cs typeface="Century Gothic"/>
              <a:sym typeface="Century Gothic"/>
            </a:endParaRPr>
          </a:p>
          <a:p>
            <a:pPr indent="0" lvl="0" marL="457200" marR="0" rtl="0" algn="l">
              <a:lnSpc>
                <a:spcPct val="80000"/>
              </a:lnSpc>
              <a:spcBef>
                <a:spcPts val="0"/>
              </a:spcBef>
              <a:spcAft>
                <a:spcPts val="0"/>
              </a:spcAft>
              <a:buNone/>
            </a:pPr>
            <a:r>
              <a:t/>
            </a:r>
            <a:endParaRPr sz="2500">
              <a:solidFill>
                <a:schemeClr val="dk1"/>
              </a:solidFill>
              <a:latin typeface="Century Gothic"/>
              <a:ea typeface="Century Gothic"/>
              <a:cs typeface="Century Gothic"/>
              <a:sym typeface="Century Gothic"/>
            </a:endParaRPr>
          </a:p>
          <a:p>
            <a:pPr indent="-387350" lvl="0" marL="457200" marR="0" rtl="0" algn="l">
              <a:lnSpc>
                <a:spcPct val="80000"/>
              </a:lnSpc>
              <a:spcBef>
                <a:spcPts val="0"/>
              </a:spcBef>
              <a:spcAft>
                <a:spcPts val="0"/>
              </a:spcAft>
              <a:buClr>
                <a:schemeClr val="dk1"/>
              </a:buClr>
              <a:buSzPts val="2500"/>
              <a:buFont typeface="Century Gothic"/>
              <a:buChar char="●"/>
            </a:pPr>
            <a:r>
              <a:rPr lang="en-US" sz="2500">
                <a:solidFill>
                  <a:schemeClr val="dk1"/>
                </a:solidFill>
                <a:latin typeface="Century Gothic"/>
                <a:ea typeface="Century Gothic"/>
                <a:cs typeface="Century Gothic"/>
                <a:sym typeface="Century Gothic"/>
              </a:rPr>
              <a:t>Net Promoter Score</a:t>
            </a:r>
            <a:endParaRPr sz="25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B"/>
        </a:solidFill>
      </p:bgPr>
    </p:bg>
    <p:spTree>
      <p:nvGrpSpPr>
        <p:cNvPr id="537" name="Shape 537"/>
        <p:cNvGrpSpPr/>
        <p:nvPr/>
      </p:nvGrpSpPr>
      <p:grpSpPr>
        <a:xfrm>
          <a:off x="0" y="0"/>
          <a:ext cx="0" cy="0"/>
          <a:chOff x="0" y="0"/>
          <a:chExt cx="0" cy="0"/>
        </a:xfrm>
      </p:grpSpPr>
      <p:sp>
        <p:nvSpPr>
          <p:cNvPr id="538" name="Google Shape;538;g35c37a6ce52_0_492"/>
          <p:cNvSpPr txBox="1"/>
          <p:nvPr>
            <p:ph idx="4294967295" type="title"/>
          </p:nvPr>
        </p:nvSpPr>
        <p:spPr>
          <a:xfrm>
            <a:off x="233400" y="678133"/>
            <a:ext cx="10150800" cy="5335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B9B3A"/>
              </a:buClr>
              <a:buSzPts val="3200"/>
              <a:buFont typeface="Century Gothic"/>
              <a:buNone/>
            </a:pPr>
            <a:r>
              <a:rPr b="1" lang="en-US" sz="4800">
                <a:solidFill>
                  <a:schemeClr val="lt1"/>
                </a:solidFill>
                <a:latin typeface="Century Gothic"/>
                <a:ea typeface="Century Gothic"/>
                <a:cs typeface="Century Gothic"/>
                <a:sym typeface="Century Gothic"/>
              </a:rPr>
              <a:t>The Current Environment:</a:t>
            </a:r>
            <a:endParaRPr b="1" sz="4800">
              <a:solidFill>
                <a:schemeClr val="lt1"/>
              </a:solidFill>
              <a:latin typeface="Century Gothic"/>
              <a:ea typeface="Century Gothic"/>
              <a:cs typeface="Century Gothic"/>
              <a:sym typeface="Century Gothic"/>
            </a:endParaRPr>
          </a:p>
          <a:p>
            <a:pPr indent="609600" lvl="0" marL="609600" rtl="0" algn="l">
              <a:lnSpc>
                <a:spcPct val="100000"/>
              </a:lnSpc>
              <a:spcBef>
                <a:spcPts val="0"/>
              </a:spcBef>
              <a:spcAft>
                <a:spcPts val="0"/>
              </a:spcAft>
              <a:buSzPts val="4400"/>
              <a:buNone/>
            </a:pPr>
            <a:r>
              <a:t/>
            </a:r>
            <a:endParaRPr sz="3500">
              <a:solidFill>
                <a:schemeClr val="lt1"/>
              </a:solidFill>
              <a:latin typeface="Century Gothic"/>
              <a:ea typeface="Century Gothic"/>
              <a:cs typeface="Century Gothic"/>
              <a:sym typeface="Century Gothic"/>
            </a:endParaRPr>
          </a:p>
          <a:p>
            <a:pPr indent="609600" lvl="0" marL="609600" rtl="0" algn="l">
              <a:lnSpc>
                <a:spcPct val="100000"/>
              </a:lnSpc>
              <a:spcBef>
                <a:spcPts val="0"/>
              </a:spcBef>
              <a:spcAft>
                <a:spcPts val="0"/>
              </a:spcAft>
              <a:buSzPts val="4400"/>
              <a:buNone/>
            </a:pPr>
            <a:r>
              <a:rPr lang="en-US" sz="3500">
                <a:solidFill>
                  <a:schemeClr val="lt1"/>
                </a:solidFill>
                <a:latin typeface="Century Gothic"/>
                <a:ea typeface="Century Gothic"/>
                <a:cs typeface="Century Gothic"/>
                <a:sym typeface="Century Gothic"/>
              </a:rPr>
              <a:t>Overf</a:t>
            </a:r>
            <a:r>
              <a:rPr lang="en-US" sz="3500">
                <a:solidFill>
                  <a:schemeClr val="lt1"/>
                </a:solidFill>
                <a:latin typeface="Arial"/>
                <a:ea typeface="Arial"/>
                <a:cs typeface="Arial"/>
                <a:sym typeface="Arial"/>
              </a:rPr>
              <a:t>ocus on Worker Mental Health</a:t>
            </a:r>
            <a:endParaRPr sz="3500">
              <a:solidFill>
                <a:schemeClr val="lt1"/>
              </a:solidFill>
              <a:latin typeface="Arial"/>
              <a:ea typeface="Arial"/>
              <a:cs typeface="Arial"/>
              <a:sym typeface="Arial"/>
            </a:endParaRPr>
          </a:p>
          <a:p>
            <a:pPr indent="0" lvl="0" marL="609600" rtl="0" algn="l">
              <a:lnSpc>
                <a:spcPct val="100000"/>
              </a:lnSpc>
              <a:spcBef>
                <a:spcPts val="0"/>
              </a:spcBef>
              <a:spcAft>
                <a:spcPts val="0"/>
              </a:spcAft>
              <a:buSzPts val="4400"/>
              <a:buNone/>
            </a:pPr>
            <a:r>
              <a:rPr lang="en-US" sz="3500">
                <a:solidFill>
                  <a:schemeClr val="lt1"/>
                </a:solidFill>
                <a:latin typeface="Arial"/>
                <a:ea typeface="Arial"/>
                <a:cs typeface="Arial"/>
                <a:sym typeface="Arial"/>
              </a:rPr>
              <a:t> </a:t>
            </a:r>
            <a:endParaRPr sz="3500">
              <a:solidFill>
                <a:schemeClr val="lt1"/>
              </a:solidFill>
              <a:latin typeface="Arial"/>
              <a:ea typeface="Arial"/>
              <a:cs typeface="Arial"/>
              <a:sym typeface="Arial"/>
            </a:endParaRPr>
          </a:p>
          <a:p>
            <a:pPr indent="0" lvl="0" marL="609600" rtl="0" algn="l">
              <a:lnSpc>
                <a:spcPct val="100000"/>
              </a:lnSpc>
              <a:spcBef>
                <a:spcPts val="0"/>
              </a:spcBef>
              <a:spcAft>
                <a:spcPts val="0"/>
              </a:spcAft>
              <a:buSzPts val="4400"/>
              <a:buNone/>
            </a:pPr>
            <a:r>
              <a:t/>
            </a:r>
            <a:endParaRPr sz="1600">
              <a:solidFill>
                <a:schemeClr val="lt1"/>
              </a:solidFill>
              <a:latin typeface="Arial"/>
              <a:ea typeface="Arial"/>
              <a:cs typeface="Arial"/>
              <a:sym typeface="Arial"/>
            </a:endParaRPr>
          </a:p>
          <a:p>
            <a:pPr indent="609600" lvl="0" marL="609600" rtl="0" algn="l">
              <a:lnSpc>
                <a:spcPct val="100000"/>
              </a:lnSpc>
              <a:spcBef>
                <a:spcPts val="0"/>
              </a:spcBef>
              <a:spcAft>
                <a:spcPts val="0"/>
              </a:spcAft>
              <a:buSzPts val="4400"/>
              <a:buNone/>
            </a:pPr>
            <a:r>
              <a:rPr lang="en-US" sz="3500">
                <a:solidFill>
                  <a:schemeClr val="lt1"/>
                </a:solidFill>
                <a:latin typeface="Arial"/>
                <a:ea typeface="Arial"/>
                <a:cs typeface="Arial"/>
                <a:sym typeface="Arial"/>
              </a:rPr>
              <a:t>Proliferation of Ad Hoc Point Solutions</a:t>
            </a:r>
            <a:endParaRPr sz="3500">
              <a:solidFill>
                <a:schemeClr val="lt1"/>
              </a:solidFill>
              <a:latin typeface="Arial"/>
              <a:ea typeface="Arial"/>
              <a:cs typeface="Arial"/>
              <a:sym typeface="Arial"/>
            </a:endParaRPr>
          </a:p>
          <a:p>
            <a:pPr indent="0" lvl="0" marL="0" rtl="0" algn="l">
              <a:lnSpc>
                <a:spcPct val="100000"/>
              </a:lnSpc>
              <a:spcBef>
                <a:spcPts val="0"/>
              </a:spcBef>
              <a:spcAft>
                <a:spcPts val="0"/>
              </a:spcAft>
              <a:buSzPts val="4400"/>
              <a:buNone/>
            </a:pPr>
            <a:r>
              <a:t/>
            </a:r>
            <a:endParaRPr sz="3500">
              <a:solidFill>
                <a:schemeClr val="lt1"/>
              </a:solidFill>
              <a:latin typeface="Arial"/>
              <a:ea typeface="Arial"/>
              <a:cs typeface="Arial"/>
              <a:sym typeface="Arial"/>
            </a:endParaRPr>
          </a:p>
          <a:p>
            <a:pPr indent="0" lvl="0" marL="0" rtl="0" algn="l">
              <a:lnSpc>
                <a:spcPct val="100000"/>
              </a:lnSpc>
              <a:spcBef>
                <a:spcPts val="0"/>
              </a:spcBef>
              <a:spcAft>
                <a:spcPts val="0"/>
              </a:spcAft>
              <a:buSzPts val="4400"/>
              <a:buNone/>
            </a:pPr>
            <a:r>
              <a:t/>
            </a:r>
            <a:endParaRPr sz="1500">
              <a:solidFill>
                <a:schemeClr val="lt1"/>
              </a:solidFill>
              <a:latin typeface="Arial"/>
              <a:ea typeface="Arial"/>
              <a:cs typeface="Arial"/>
              <a:sym typeface="Arial"/>
            </a:endParaRPr>
          </a:p>
          <a:p>
            <a:pPr indent="0" lvl="0" marL="1219200" rtl="0" algn="l">
              <a:lnSpc>
                <a:spcPct val="100000"/>
              </a:lnSpc>
              <a:spcBef>
                <a:spcPts val="0"/>
              </a:spcBef>
              <a:spcAft>
                <a:spcPts val="0"/>
              </a:spcAft>
              <a:buSzPts val="4400"/>
              <a:buNone/>
            </a:pPr>
            <a:r>
              <a:rPr lang="en-US" sz="3500">
                <a:solidFill>
                  <a:schemeClr val="lt1"/>
                </a:solidFill>
                <a:latin typeface="Arial"/>
                <a:ea typeface="Arial"/>
                <a:cs typeface="Arial"/>
                <a:sym typeface="Arial"/>
              </a:rPr>
              <a:t>Absence of Guidance for Business Leaders on what Works</a:t>
            </a:r>
            <a:endParaRPr sz="3500">
              <a:solidFill>
                <a:schemeClr val="lt1"/>
              </a:solidFill>
              <a:latin typeface="Arial"/>
              <a:ea typeface="Arial"/>
              <a:cs typeface="Arial"/>
              <a:sym typeface="Arial"/>
            </a:endParaRPr>
          </a:p>
        </p:txBody>
      </p:sp>
      <p:pic>
        <p:nvPicPr>
          <p:cNvPr id="539" name="Google Shape;539;g35c37a6ce52_0_492"/>
          <p:cNvPicPr preferRelativeResize="0"/>
          <p:nvPr/>
        </p:nvPicPr>
        <p:blipFill rotWithShape="1">
          <a:blip r:embed="rId3">
            <a:alphaModFix/>
          </a:blip>
          <a:srcRect b="0" l="0" r="0" t="0"/>
          <a:stretch/>
        </p:blipFill>
        <p:spPr>
          <a:xfrm>
            <a:off x="201700" y="3165733"/>
            <a:ext cx="1286733" cy="1286733"/>
          </a:xfrm>
          <a:prstGeom prst="rect">
            <a:avLst/>
          </a:prstGeom>
          <a:noFill/>
          <a:ln>
            <a:noFill/>
          </a:ln>
        </p:spPr>
      </p:pic>
      <p:pic>
        <p:nvPicPr>
          <p:cNvPr id="540" name="Google Shape;540;g35c37a6ce52_0_492"/>
          <p:cNvPicPr preferRelativeResize="0"/>
          <p:nvPr/>
        </p:nvPicPr>
        <p:blipFill rotWithShape="1">
          <a:blip r:embed="rId4">
            <a:alphaModFix/>
          </a:blip>
          <a:srcRect b="0" l="0" r="0" t="0"/>
          <a:stretch/>
        </p:blipFill>
        <p:spPr>
          <a:xfrm>
            <a:off x="294384" y="1843433"/>
            <a:ext cx="1101333" cy="1086233"/>
          </a:xfrm>
          <a:prstGeom prst="rect">
            <a:avLst/>
          </a:prstGeom>
          <a:noFill/>
          <a:ln>
            <a:noFill/>
          </a:ln>
        </p:spPr>
      </p:pic>
      <p:pic>
        <p:nvPicPr>
          <p:cNvPr id="541" name="Google Shape;541;g35c37a6ce52_0_492"/>
          <p:cNvPicPr preferRelativeResize="0"/>
          <p:nvPr/>
        </p:nvPicPr>
        <p:blipFill rotWithShape="1">
          <a:blip r:embed="rId5">
            <a:alphaModFix/>
          </a:blip>
          <a:srcRect b="0" l="0" r="0" t="0"/>
          <a:stretch/>
        </p:blipFill>
        <p:spPr>
          <a:xfrm>
            <a:off x="344531" y="4688533"/>
            <a:ext cx="1001067" cy="1001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5" name="Shape 545"/>
        <p:cNvGrpSpPr/>
        <p:nvPr/>
      </p:nvGrpSpPr>
      <p:grpSpPr>
        <a:xfrm>
          <a:off x="0" y="0"/>
          <a:ext cx="0" cy="0"/>
          <a:chOff x="0" y="0"/>
          <a:chExt cx="0" cy="0"/>
        </a:xfrm>
      </p:grpSpPr>
      <p:pic>
        <p:nvPicPr>
          <p:cNvPr descr="A picture containing text, clipart&#10;&#10;Description automatically generated" id="546" name="Google Shape;546;g35c37a6ce52_0_633"/>
          <p:cNvPicPr preferRelativeResize="0"/>
          <p:nvPr/>
        </p:nvPicPr>
        <p:blipFill rotWithShape="1">
          <a:blip r:embed="rId3">
            <a:alphaModFix/>
          </a:blip>
          <a:srcRect b="0" l="0" r="0" t="0"/>
          <a:stretch/>
        </p:blipFill>
        <p:spPr>
          <a:xfrm>
            <a:off x="9332620" y="5869756"/>
            <a:ext cx="2480867" cy="716917"/>
          </a:xfrm>
          <a:prstGeom prst="rect">
            <a:avLst/>
          </a:prstGeom>
          <a:noFill/>
          <a:ln>
            <a:noFill/>
          </a:ln>
        </p:spPr>
      </p:pic>
      <p:sp>
        <p:nvSpPr>
          <p:cNvPr id="547" name="Google Shape;547;g35c37a6ce52_0_633"/>
          <p:cNvSpPr txBox="1"/>
          <p:nvPr/>
        </p:nvSpPr>
        <p:spPr>
          <a:xfrm>
            <a:off x="39620" y="6561104"/>
            <a:ext cx="5652900" cy="338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A1A6AB"/>
                </a:solidFill>
                <a:latin typeface="Arial"/>
                <a:ea typeface="Arial"/>
                <a:cs typeface="Arial"/>
                <a:sym typeface="Arial"/>
              </a:rPr>
              <a:t>Proprietary and Confidential. </a:t>
            </a:r>
            <a:endParaRPr b="0" i="0" sz="1900" u="none" cap="none" strike="noStrike">
              <a:solidFill>
                <a:srgbClr val="000000"/>
              </a:solidFill>
              <a:latin typeface="Arial"/>
              <a:ea typeface="Arial"/>
              <a:cs typeface="Arial"/>
              <a:sym typeface="Arial"/>
            </a:endParaRPr>
          </a:p>
        </p:txBody>
      </p:sp>
      <p:pic>
        <p:nvPicPr>
          <p:cNvPr descr="Ron Kujawski | Garden Journal: Why is my zucchini squash wilting? |  Outdoors | berkshireeagle.com" id="548" name="Google Shape;548;g35c37a6ce52_0_633"/>
          <p:cNvPicPr preferRelativeResize="0"/>
          <p:nvPr/>
        </p:nvPicPr>
        <p:blipFill rotWithShape="1">
          <a:blip r:embed="rId4">
            <a:alphaModFix/>
          </a:blip>
          <a:srcRect b="0" l="0" r="0" t="0"/>
          <a:stretch/>
        </p:blipFill>
        <p:spPr>
          <a:xfrm>
            <a:off x="-1" y="-359343"/>
            <a:ext cx="12392002" cy="82376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552" name="Shape 552"/>
        <p:cNvGrpSpPr/>
        <p:nvPr/>
      </p:nvGrpSpPr>
      <p:grpSpPr>
        <a:xfrm>
          <a:off x="0" y="0"/>
          <a:ext cx="0" cy="0"/>
          <a:chOff x="0" y="0"/>
          <a:chExt cx="0" cy="0"/>
        </a:xfrm>
      </p:grpSpPr>
      <p:sp>
        <p:nvSpPr>
          <p:cNvPr id="553" name="Google Shape;553;g35c37a6ce52_0_793"/>
          <p:cNvSpPr/>
          <p:nvPr/>
        </p:nvSpPr>
        <p:spPr>
          <a:xfrm>
            <a:off x="463900" y="881333"/>
            <a:ext cx="11264100" cy="53817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2A8B3D"/>
              </a:buClr>
              <a:buSzPts val="48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A8B3D"/>
              </a:buClr>
              <a:buSzPts val="4300"/>
              <a:buFont typeface="Arial"/>
              <a:buNone/>
            </a:pPr>
            <a:r>
              <a:t/>
            </a:r>
            <a:endParaRPr b="0" i="0" sz="4300" u="none" cap="none" strike="noStrike">
              <a:solidFill>
                <a:srgbClr val="2A8B3D"/>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US" sz="4000" u="none" cap="none" strike="noStrike">
                <a:solidFill>
                  <a:srgbClr val="2A8B3D"/>
                </a:solidFill>
                <a:latin typeface="Arial"/>
                <a:ea typeface="Arial"/>
                <a:cs typeface="Arial"/>
                <a:sym typeface="Arial"/>
              </a:rPr>
              <a:t>We need a </a:t>
            </a:r>
            <a:r>
              <a:rPr b="1" i="0" lang="en-US" sz="4000" u="none" cap="none" strike="noStrike">
                <a:solidFill>
                  <a:srgbClr val="2A8B3D"/>
                </a:solidFill>
                <a:latin typeface="Arial"/>
                <a:ea typeface="Arial"/>
                <a:cs typeface="Arial"/>
                <a:sym typeface="Arial"/>
              </a:rPr>
              <a:t>systems approach </a:t>
            </a:r>
            <a:r>
              <a:rPr i="0" lang="en-US" sz="4000" u="none" cap="none" strike="noStrike">
                <a:solidFill>
                  <a:srgbClr val="2A8B3D"/>
                </a:solidFill>
              </a:rPr>
              <a:t>within the workplace to have real impact on m</a:t>
            </a:r>
            <a:r>
              <a:rPr lang="en-US" sz="4000">
                <a:solidFill>
                  <a:srgbClr val="2A8B3D"/>
                </a:solidFill>
              </a:rPr>
              <a:t>ental health. </a:t>
            </a:r>
            <a:endParaRPr i="0" sz="4000" u="none" cap="none" strike="noStrike">
              <a:solidFill>
                <a:srgbClr val="2A8B3D"/>
              </a:solidFill>
            </a:endParaRPr>
          </a:p>
          <a:p>
            <a:pPr indent="0" lvl="0" marL="60960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2A8B3D"/>
              </a:solidFill>
              <a:latin typeface="Arial"/>
              <a:ea typeface="Arial"/>
              <a:cs typeface="Arial"/>
              <a:sym typeface="Arial"/>
            </a:endParaRPr>
          </a:p>
          <a:p>
            <a:pPr indent="0" lvl="0" marL="60960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357c04edeea_0_350"/>
          <p:cNvSpPr txBox="1"/>
          <p:nvPr>
            <p:ph type="title"/>
          </p:nvPr>
        </p:nvSpPr>
        <p:spPr>
          <a:xfrm>
            <a:off x="576025" y="336175"/>
            <a:ext cx="3407700" cy="1311900"/>
          </a:xfrm>
          <a:prstGeom prst="rect">
            <a:avLst/>
          </a:prstGeom>
          <a:noFill/>
          <a:ln>
            <a:noFill/>
          </a:ln>
        </p:spPr>
        <p:txBody>
          <a:bodyPr anchorCtr="0" anchor="b" bIns="45700" lIns="45700" spcFirstLastPara="1" rIns="45700" wrap="square" tIns="45700">
            <a:noAutofit/>
          </a:bodyPr>
          <a:lstStyle/>
          <a:p>
            <a:pPr indent="0" lvl="0" marL="0" rtl="0" algn="l">
              <a:lnSpc>
                <a:spcPct val="90000"/>
              </a:lnSpc>
              <a:spcBef>
                <a:spcPts val="0"/>
              </a:spcBef>
              <a:spcAft>
                <a:spcPts val="0"/>
              </a:spcAft>
              <a:buClr>
                <a:srgbClr val="1A593B"/>
              </a:buClr>
              <a:buSzPts val="3600"/>
              <a:buFont typeface="Arial"/>
              <a:buNone/>
            </a:pPr>
            <a:r>
              <a:rPr lang="en-US" sz="2900"/>
              <a:t>Insights from the Mental Health </a:t>
            </a:r>
            <a:endParaRPr sz="2900"/>
          </a:p>
          <a:p>
            <a:pPr indent="0" lvl="0" marL="0" rtl="0" algn="l">
              <a:lnSpc>
                <a:spcPct val="90000"/>
              </a:lnSpc>
              <a:spcBef>
                <a:spcPts val="0"/>
              </a:spcBef>
              <a:spcAft>
                <a:spcPts val="0"/>
              </a:spcAft>
              <a:buClr>
                <a:srgbClr val="1A593B"/>
              </a:buClr>
              <a:buSzPts val="3600"/>
              <a:buFont typeface="Arial"/>
              <a:buNone/>
            </a:pPr>
            <a:r>
              <a:rPr lang="en-US" sz="2900"/>
              <a:t>at Work Index</a:t>
            </a:r>
            <a:endParaRPr sz="2100"/>
          </a:p>
        </p:txBody>
      </p:sp>
      <p:pic>
        <p:nvPicPr>
          <p:cNvPr descr="MHAW_OneMind-Logo.png" id="559" name="Google Shape;559;g357c04edeea_0_350"/>
          <p:cNvPicPr preferRelativeResize="0"/>
          <p:nvPr/>
        </p:nvPicPr>
        <p:blipFill rotWithShape="1">
          <a:blip r:embed="rId3">
            <a:alphaModFix/>
          </a:blip>
          <a:srcRect b="0" l="0" r="0" t="0"/>
          <a:stretch/>
        </p:blipFill>
        <p:spPr>
          <a:xfrm>
            <a:off x="8517258" y="4484721"/>
            <a:ext cx="4529200" cy="2646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hite">
  <a:themeElements>
    <a:clrScheme name="White">
      <a:dk1>
        <a:srgbClr val="211A1A"/>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10F3A"/>
      </a:dk1>
      <a:lt1>
        <a:srgbClr val="E8F1F2"/>
      </a:lt1>
      <a:dk2>
        <a:srgbClr val="FFFFFF"/>
      </a:dk2>
      <a:lt2>
        <a:srgbClr val="F4F4F4"/>
      </a:lt2>
      <a:accent1>
        <a:srgbClr val="C4D7D9"/>
      </a:accent1>
      <a:accent2>
        <a:srgbClr val="FFCB05"/>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260213"/>
      </a:dk1>
      <a:lt1>
        <a:srgbClr val="F2F2F2"/>
      </a:lt1>
      <a:dk2>
        <a:srgbClr val="A7A7A7"/>
      </a:dk2>
      <a:lt2>
        <a:srgbClr val="535353"/>
      </a:lt2>
      <a:accent1>
        <a:srgbClr val="248134"/>
      </a:accent1>
      <a:accent2>
        <a:srgbClr val="48AD51"/>
      </a:accent2>
      <a:accent3>
        <a:srgbClr val="008A81"/>
      </a:accent3>
      <a:accent4>
        <a:srgbClr val="BFE1D2"/>
      </a:accent4>
      <a:accent5>
        <a:srgbClr val="FE653E"/>
      </a:accent5>
      <a:accent6>
        <a:srgbClr val="FFAA4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White">
  <a:themeElements>
    <a:clrScheme name="White">
      <a:dk1>
        <a:srgbClr val="211A1A"/>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2022-09-12T20:42:33Z</dcterms:created>
  <dc:creator>Sarah Johnson</dc:creator>
</cp:coreProperties>
</file>