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cfd5d8b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cfd5d8b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cfd5d8b9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cfd5d8b9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cfd5d8b9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cfd5d8b9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cfd5d8b9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cfd5d8b9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cfd5d8b9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cfd5d8b9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cfd5d8b9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cfd5d8b9a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Covering Immigration!</a:t>
            </a:r>
            <a:endParaRPr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Tandy Lau / New York Amsterdam News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Nice meeting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Impact"/>
              <a:buAutoNum type="arabicPeriod"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Background on covering immigration in NYC last 2-3 years</a:t>
            </a:r>
            <a:endParaRPr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638" y="1262363"/>
            <a:ext cx="3552727" cy="33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2. Reporting on immigration for a historically non-white audience</a:t>
            </a:r>
            <a:endParaRPr sz="232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Why do perceived  legacy media consumers/traditionally white American audiences read immigration stories? </a:t>
            </a:r>
            <a:endParaRPr sz="1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-Concerns about crime? 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-Sympathy/empathy?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-Confirmation bias on opposition party’s stance?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-Xenophobia?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-Friends/family/community?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3. Covering other communities of color when they oppose immigration</a:t>
            </a:r>
            <a:endParaRPr sz="222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1017725"/>
            <a:ext cx="614235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4. What does diverse newsroom look like for immigration coverage?</a:t>
            </a:r>
            <a:endParaRPr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1792400" y="41415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5. Discussion/thoughts?</a:t>
            </a:r>
            <a:endParaRPr sz="200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00" y="1193725"/>
            <a:ext cx="2947800" cy="29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Macintosh PowerPoint</Application>
  <PresentationFormat>On-screen Show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Simple Light</vt:lpstr>
      <vt:lpstr>Covering Immigration!</vt:lpstr>
      <vt:lpstr>PowerPoint Presentation</vt:lpstr>
      <vt:lpstr>Background on covering immigration in NYC last 2-3 years</vt:lpstr>
      <vt:lpstr>2. Reporting on immigration for a historically non-white audience</vt:lpstr>
      <vt:lpstr>3. Covering other communities of color when they oppose immigration</vt:lpstr>
      <vt:lpstr>4. What does diverse newsroom look like for immigration coverage?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Sydney Clark</cp:lastModifiedBy>
  <cp:revision>1</cp:revision>
  <dcterms:modified xsi:type="dcterms:W3CDTF">2025-03-03T20:05:59Z</dcterms:modified>
</cp:coreProperties>
</file>