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57" r:id="rId3"/>
    <p:sldId id="260" r:id="rId4"/>
    <p:sldId id="262" r:id="rId5"/>
    <p:sldId id="265" r:id="rId6"/>
    <p:sldId id="266" r:id="rId7"/>
    <p:sldId id="263" r:id="rId8"/>
    <p:sldId id="264" r:id="rId9"/>
    <p:sldId id="259" r:id="rId10"/>
    <p:sldId id="258" r:id="rId11"/>
    <p:sldId id="261"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05CC82-C2F4-0798-BDCB-3694A9DA373D}" name="Barnes, Madeline (OIG)" initials="BM" userId="S::madeline.barnes@usdoj.gov::aef034ca-011b-4a77-8de9-17fbbcf5fa0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Intire, Coleen Hennig (OIG)" userId="S::coleen.mcintire@usdoj.gov::bc413cd1-8057-476d-9034-0a53db5a6e78" providerId="AD" clId="Web-{7C9703CA-1DB5-4C99-80CA-0D692737BD2F}"/>
    <pc:docChg chg="modSld">
      <pc:chgData name="McIntire, Coleen Hennig (OIG)" userId="S::coleen.mcintire@usdoj.gov::bc413cd1-8057-476d-9034-0a53db5a6e78" providerId="AD" clId="Web-{7C9703CA-1DB5-4C99-80CA-0D692737BD2F}" dt="2024-12-17T15:43:08.278" v="4"/>
      <pc:docMkLst>
        <pc:docMk/>
      </pc:docMkLst>
      <pc:sldChg chg="addSp delSp modSp mod setBg">
        <pc:chgData name="McIntire, Coleen Hennig (OIG)" userId="S::coleen.mcintire@usdoj.gov::bc413cd1-8057-476d-9034-0a53db5a6e78" providerId="AD" clId="Web-{7C9703CA-1DB5-4C99-80CA-0D692737BD2F}" dt="2024-12-17T15:43:08.278" v="4"/>
        <pc:sldMkLst>
          <pc:docMk/>
          <pc:sldMk cId="980589872" sldId="261"/>
        </pc:sldMkLst>
        <pc:spChg chg="mod">
          <ac:chgData name="McIntire, Coleen Hennig (OIG)" userId="S::coleen.mcintire@usdoj.gov::bc413cd1-8057-476d-9034-0a53db5a6e78" providerId="AD" clId="Web-{7C9703CA-1DB5-4C99-80CA-0D692737BD2F}" dt="2024-12-17T15:43:08.278" v="4"/>
          <ac:spMkLst>
            <pc:docMk/>
            <pc:sldMk cId="980589872" sldId="261"/>
            <ac:spMk id="4" creationId="{5A0CD302-86F1-1E95-3F84-F2CF1E905D1F}"/>
          </ac:spMkLst>
        </pc:spChg>
        <pc:spChg chg="mod">
          <ac:chgData name="McIntire, Coleen Hennig (OIG)" userId="S::coleen.mcintire@usdoj.gov::bc413cd1-8057-476d-9034-0a53db5a6e78" providerId="AD" clId="Web-{7C9703CA-1DB5-4C99-80CA-0D692737BD2F}" dt="2024-12-17T15:43:08.278" v="4"/>
          <ac:spMkLst>
            <pc:docMk/>
            <pc:sldMk cId="980589872" sldId="261"/>
            <ac:spMk id="6" creationId="{0220E1E0-C1BC-0B2D-2214-34CE572849CE}"/>
          </ac:spMkLst>
        </pc:spChg>
        <pc:spChg chg="add">
          <ac:chgData name="McIntire, Coleen Hennig (OIG)" userId="S::coleen.mcintire@usdoj.gov::bc413cd1-8057-476d-9034-0a53db5a6e78" providerId="AD" clId="Web-{7C9703CA-1DB5-4C99-80CA-0D692737BD2F}" dt="2024-12-17T15:43:08.278" v="4"/>
          <ac:spMkLst>
            <pc:docMk/>
            <pc:sldMk cId="980589872" sldId="261"/>
            <ac:spMk id="11" creationId="{42A4FC2C-047E-45A5-965D-8E1E3BF09BC6}"/>
          </ac:spMkLst>
        </pc:spChg>
        <pc:picChg chg="add mod ord">
          <ac:chgData name="McIntire, Coleen Hennig (OIG)" userId="S::coleen.mcintire@usdoj.gov::bc413cd1-8057-476d-9034-0a53db5a6e78" providerId="AD" clId="Web-{7C9703CA-1DB5-4C99-80CA-0D692737BD2F}" dt="2024-12-17T15:43:08.278" v="4"/>
          <ac:picMkLst>
            <pc:docMk/>
            <pc:sldMk cId="980589872" sldId="261"/>
            <ac:picMk id="2" creationId="{CE7B79F8-D59B-9680-5368-D021D398A591}"/>
          </ac:picMkLst>
        </pc:picChg>
      </pc:sldChg>
    </pc:docChg>
  </pc:docChgLst>
  <pc:docChgLst>
    <pc:chgData name="Horowitz, Michael E. (OIG)" userId="4b8208f4-afee-4277-bd0d-d8784043f580" providerId="ADAL" clId="{27D725FA-46FC-4FD8-A00B-CBFC9704EFE0}"/>
    <pc:docChg chg="undo custSel delSld modSld">
      <pc:chgData name="Horowitz, Michael E. (OIG)" userId="4b8208f4-afee-4277-bd0d-d8784043f580" providerId="ADAL" clId="{27D725FA-46FC-4FD8-A00B-CBFC9704EFE0}" dt="2024-03-13T18:36:20.509" v="1046" actId="20577"/>
      <pc:docMkLst>
        <pc:docMk/>
      </pc:docMkLst>
      <pc:sldChg chg="modSp mod">
        <pc:chgData name="Horowitz, Michael E. (OIG)" userId="4b8208f4-afee-4277-bd0d-d8784043f580" providerId="ADAL" clId="{27D725FA-46FC-4FD8-A00B-CBFC9704EFE0}" dt="2024-03-13T18:35:13.033" v="1013" actId="20577"/>
        <pc:sldMkLst>
          <pc:docMk/>
          <pc:sldMk cId="1106003540" sldId="262"/>
        </pc:sldMkLst>
      </pc:sldChg>
      <pc:sldChg chg="modSp mod">
        <pc:chgData name="Horowitz, Michael E. (OIG)" userId="4b8208f4-afee-4277-bd0d-d8784043f580" providerId="ADAL" clId="{27D725FA-46FC-4FD8-A00B-CBFC9704EFE0}" dt="2024-03-13T18:36:20.509" v="1046" actId="20577"/>
        <pc:sldMkLst>
          <pc:docMk/>
          <pc:sldMk cId="1337650675" sldId="263"/>
        </pc:sldMkLst>
      </pc:sldChg>
      <pc:sldChg chg="addSp delSp modSp del mod modClrScheme chgLayout">
        <pc:chgData name="Horowitz, Michael E. (OIG)" userId="4b8208f4-afee-4277-bd0d-d8784043f580" providerId="ADAL" clId="{27D725FA-46FC-4FD8-A00B-CBFC9704EFE0}" dt="2024-03-13T18:35:33.908" v="1014" actId="2696"/>
        <pc:sldMkLst>
          <pc:docMk/>
          <pc:sldMk cId="2478393359" sldId="268"/>
        </pc:sldMkLst>
      </pc:sldChg>
    </pc:docChg>
  </pc:docChgLst>
  <pc:docChgLst>
    <pc:chgData name="Barnes, Madeline (OIG)" userId="S::madeline.barnes@usdoj.gov::aef034ca-011b-4a77-8de9-17fbbcf5fa0d" providerId="AD" clId="Web-{AA9D33B4-02BA-2176-7F0B-62B38EA1D3D7}"/>
    <pc:docChg chg="mod">
      <pc:chgData name="Barnes, Madeline (OIG)" userId="S::madeline.barnes@usdoj.gov::aef034ca-011b-4a77-8de9-17fbbcf5fa0d" providerId="AD" clId="Web-{AA9D33B4-02BA-2176-7F0B-62B38EA1D3D7}" dt="2024-12-16T20:16:34.445" v="0"/>
      <pc:docMkLst>
        <pc:docMk/>
      </pc:docMkLst>
    </pc:docChg>
  </pc:docChgLst>
  <pc:docChgLst>
    <pc:chgData name="Logan, Stephanie (OIG)" userId="5c4f7cc3-ae2d-48ac-9322-7fb881de10c9" providerId="ADAL" clId="{653C1A70-3665-42CD-A9FA-614D7F216480}"/>
    <pc:docChg chg="modSld">
      <pc:chgData name="Logan, Stephanie (OIG)" userId="5c4f7cc3-ae2d-48ac-9322-7fb881de10c9" providerId="ADAL" clId="{653C1A70-3665-42CD-A9FA-614D7F216480}" dt="2025-03-05T16:09:48.158" v="2" actId="20577"/>
      <pc:docMkLst>
        <pc:docMk/>
      </pc:docMkLst>
      <pc:sldChg chg="modSp mod">
        <pc:chgData name="Logan, Stephanie (OIG)" userId="5c4f7cc3-ae2d-48ac-9322-7fb881de10c9" providerId="ADAL" clId="{653C1A70-3665-42CD-A9FA-614D7F216480}" dt="2025-03-05T16:09:48.158" v="2" actId="20577"/>
        <pc:sldMkLst>
          <pc:docMk/>
          <pc:sldMk cId="1337650675" sldId="263"/>
        </pc:sldMkLst>
        <pc:spChg chg="mod">
          <ac:chgData name="Logan, Stephanie (OIG)" userId="5c4f7cc3-ae2d-48ac-9322-7fb881de10c9" providerId="ADAL" clId="{653C1A70-3665-42CD-A9FA-614D7F216480}" dt="2025-03-05T16:09:48.158" v="2" actId="20577"/>
          <ac:spMkLst>
            <pc:docMk/>
            <pc:sldMk cId="1337650675" sldId="263"/>
            <ac:spMk id="3" creationId="{E80EF353-BB29-27F0-1AB8-44EB011205DF}"/>
          </ac:spMkLst>
        </pc:spChg>
      </pc:sldChg>
      <pc:sldChg chg="modSp mod">
        <pc:chgData name="Logan, Stephanie (OIG)" userId="5c4f7cc3-ae2d-48ac-9322-7fb881de10c9" providerId="ADAL" clId="{653C1A70-3665-42CD-A9FA-614D7F216480}" dt="2025-03-05T16:09:34.754" v="1" actId="6549"/>
        <pc:sldMkLst>
          <pc:docMk/>
          <pc:sldMk cId="903108421" sldId="267"/>
        </pc:sldMkLst>
        <pc:spChg chg="mod">
          <ac:chgData name="Logan, Stephanie (OIG)" userId="5c4f7cc3-ae2d-48ac-9322-7fb881de10c9" providerId="ADAL" clId="{653C1A70-3665-42CD-A9FA-614D7F216480}" dt="2025-03-05T16:09:34.754" v="1" actId="6549"/>
          <ac:spMkLst>
            <pc:docMk/>
            <pc:sldMk cId="903108421" sldId="267"/>
            <ac:spMk id="3" creationId="{AEC3E91E-3723-A1DD-1BB5-899248030024}"/>
          </ac:spMkLst>
        </pc:spChg>
      </pc:sldChg>
      <pc:sldChg chg="modSp mod">
        <pc:chgData name="Logan, Stephanie (OIG)" userId="5c4f7cc3-ae2d-48ac-9322-7fb881de10c9" providerId="ADAL" clId="{653C1A70-3665-42CD-A9FA-614D7F216480}" dt="2025-03-05T16:09:27.861" v="0" actId="20577"/>
        <pc:sldMkLst>
          <pc:docMk/>
          <pc:sldMk cId="2037633840" sldId="268"/>
        </pc:sldMkLst>
        <pc:spChg chg="mod">
          <ac:chgData name="Logan, Stephanie (OIG)" userId="5c4f7cc3-ae2d-48ac-9322-7fb881de10c9" providerId="ADAL" clId="{653C1A70-3665-42CD-A9FA-614D7F216480}" dt="2025-03-05T16:09:27.861" v="0" actId="20577"/>
          <ac:spMkLst>
            <pc:docMk/>
            <pc:sldMk cId="2037633840" sldId="268"/>
            <ac:spMk id="3" creationId="{4A07A2C2-66D5-60BF-5ED0-1CE8DF9EB955}"/>
          </ac:spMkLst>
        </pc:spChg>
      </pc:sldChg>
    </pc:docChg>
  </pc:docChgLst>
  <pc:docChgLst>
    <pc:chgData name="Horowitz, Michael E. (OIG)" userId="S::michael.e.horowitz@usdoj.gov::4b8208f4-afee-4277-bd0d-d8784043f580" providerId="AD" clId="Web-{955CFA7C-4DEF-F89A-C575-2B163D731456}"/>
    <pc:docChg chg="addSld delSld modSld">
      <pc:chgData name="Horowitz, Michael E. (OIG)" userId="S::michael.e.horowitz@usdoj.gov::4b8208f4-afee-4277-bd0d-d8784043f580" providerId="AD" clId="Web-{955CFA7C-4DEF-F89A-C575-2B163D731456}" dt="2024-03-13T18:23:26.303" v="19" actId="20577"/>
      <pc:docMkLst>
        <pc:docMk/>
      </pc:docMkLst>
      <pc:sldChg chg="modSp new">
        <pc:chgData name="Horowitz, Michael E. (OIG)" userId="S::michael.e.horowitz@usdoj.gov::4b8208f4-afee-4277-bd0d-d8784043f580" providerId="AD" clId="Web-{955CFA7C-4DEF-F89A-C575-2B163D731456}" dt="2024-03-13T18:23:26.303" v="19" actId="20577"/>
        <pc:sldMkLst>
          <pc:docMk/>
          <pc:sldMk cId="2478393359" sldId="268"/>
        </pc:sldMkLst>
      </pc:sldChg>
      <pc:sldChg chg="new del">
        <pc:chgData name="Horowitz, Michael E. (OIG)" userId="S::michael.e.horowitz@usdoj.gov::4b8208f4-afee-4277-bd0d-d8784043f580" providerId="AD" clId="Web-{955CFA7C-4DEF-F89A-C575-2B163D731456}" dt="2024-03-13T18:22:22.598" v="2"/>
        <pc:sldMkLst>
          <pc:docMk/>
          <pc:sldMk cId="2608717369" sldId="269"/>
        </pc:sldMkLst>
      </pc:sldChg>
    </pc:docChg>
  </pc:docChgLst>
  <pc:docChgLst>
    <pc:chgData name="Logan, Stephanie (OIG)" userId="5c4f7cc3-ae2d-48ac-9322-7fb881de10c9" providerId="ADAL" clId="{18986EAF-8712-4D23-98D9-D311FD1F1251}"/>
    <pc:docChg chg="undo redo custSel addSld delSld modSld">
      <pc:chgData name="Logan, Stephanie (OIG)" userId="5c4f7cc3-ae2d-48ac-9322-7fb881de10c9" providerId="ADAL" clId="{18986EAF-8712-4D23-98D9-D311FD1F1251}" dt="2024-03-28T13:03:04.227" v="4631" actId="20577"/>
      <pc:docMkLst>
        <pc:docMk/>
      </pc:docMkLst>
      <pc:sldChg chg="modSp mod">
        <pc:chgData name="Logan, Stephanie (OIG)" userId="5c4f7cc3-ae2d-48ac-9322-7fb881de10c9" providerId="ADAL" clId="{18986EAF-8712-4D23-98D9-D311FD1F1251}" dt="2024-03-08T21:43:06.086" v="4300" actId="20577"/>
        <pc:sldMkLst>
          <pc:docMk/>
          <pc:sldMk cId="3553249545" sldId="256"/>
        </pc:sldMkLst>
      </pc:sldChg>
      <pc:sldChg chg="addSp delSp modSp mod">
        <pc:chgData name="Logan, Stephanie (OIG)" userId="5c4f7cc3-ae2d-48ac-9322-7fb881de10c9" providerId="ADAL" clId="{18986EAF-8712-4D23-98D9-D311FD1F1251}" dt="2024-03-28T13:03:04.227" v="4631" actId="20577"/>
        <pc:sldMkLst>
          <pc:docMk/>
          <pc:sldMk cId="3935512858" sldId="257"/>
        </pc:sldMkLst>
      </pc:sldChg>
      <pc:sldChg chg="addSp delSp modSp new mod">
        <pc:chgData name="Logan, Stephanie (OIG)" userId="5c4f7cc3-ae2d-48ac-9322-7fb881de10c9" providerId="ADAL" clId="{18986EAF-8712-4D23-98D9-D311FD1F1251}" dt="2024-03-11T16:38:26.244" v="4314" actId="1076"/>
        <pc:sldMkLst>
          <pc:docMk/>
          <pc:sldMk cId="3120891652" sldId="258"/>
        </pc:sldMkLst>
      </pc:sldChg>
      <pc:sldChg chg="delSp modSp add mod">
        <pc:chgData name="Logan, Stephanie (OIG)" userId="5c4f7cc3-ae2d-48ac-9322-7fb881de10c9" providerId="ADAL" clId="{18986EAF-8712-4D23-98D9-D311FD1F1251}" dt="2024-03-11T16:38:38.711" v="4319" actId="478"/>
        <pc:sldMkLst>
          <pc:docMk/>
          <pc:sldMk cId="2977582276" sldId="259"/>
        </pc:sldMkLst>
      </pc:sldChg>
      <pc:sldChg chg="addSp delSp modSp add mod modAnim">
        <pc:chgData name="Logan, Stephanie (OIG)" userId="5c4f7cc3-ae2d-48ac-9322-7fb881de10c9" providerId="ADAL" clId="{18986EAF-8712-4D23-98D9-D311FD1F1251}" dt="2024-03-11T16:39:04.067" v="4328" actId="478"/>
        <pc:sldMkLst>
          <pc:docMk/>
          <pc:sldMk cId="3039273530" sldId="260"/>
        </pc:sldMkLst>
      </pc:sldChg>
      <pc:sldChg chg="addSp delSp modSp new mod">
        <pc:chgData name="Logan, Stephanie (OIG)" userId="5c4f7cc3-ae2d-48ac-9322-7fb881de10c9" providerId="ADAL" clId="{18986EAF-8712-4D23-98D9-D311FD1F1251}" dt="2024-03-11T16:38:34.667" v="4317" actId="1076"/>
        <pc:sldMkLst>
          <pc:docMk/>
          <pc:sldMk cId="980589872" sldId="261"/>
        </pc:sldMkLst>
      </pc:sldChg>
      <pc:sldChg chg="delSp modSp new mod">
        <pc:chgData name="Logan, Stephanie (OIG)" userId="5c4f7cc3-ae2d-48ac-9322-7fb881de10c9" providerId="ADAL" clId="{18986EAF-8712-4D23-98D9-D311FD1F1251}" dt="2024-03-13T19:11:55.920" v="4441" actId="20577"/>
        <pc:sldMkLst>
          <pc:docMk/>
          <pc:sldMk cId="1106003540" sldId="262"/>
        </pc:sldMkLst>
      </pc:sldChg>
      <pc:sldChg chg="delSp modSp add mod">
        <pc:chgData name="Logan, Stephanie (OIG)" userId="5c4f7cc3-ae2d-48ac-9322-7fb881de10c9" providerId="ADAL" clId="{18986EAF-8712-4D23-98D9-D311FD1F1251}" dt="2024-03-11T16:38:42.388" v="4321" actId="478"/>
        <pc:sldMkLst>
          <pc:docMk/>
          <pc:sldMk cId="1337650675" sldId="263"/>
        </pc:sldMkLst>
      </pc:sldChg>
      <pc:sldChg chg="delSp modSp add mod">
        <pc:chgData name="Logan, Stephanie (OIG)" userId="5c4f7cc3-ae2d-48ac-9322-7fb881de10c9" providerId="ADAL" clId="{18986EAF-8712-4D23-98D9-D311FD1F1251}" dt="2024-03-11T16:38:40.172" v="4320" actId="478"/>
        <pc:sldMkLst>
          <pc:docMk/>
          <pc:sldMk cId="3339009864" sldId="264"/>
        </pc:sldMkLst>
      </pc:sldChg>
      <pc:sldChg chg="addSp delSp modSp new mod delAnim modAnim">
        <pc:chgData name="Logan, Stephanie (OIG)" userId="5c4f7cc3-ae2d-48ac-9322-7fb881de10c9" providerId="ADAL" clId="{18986EAF-8712-4D23-98D9-D311FD1F1251}" dt="2024-03-11T16:38:57.035" v="4326" actId="478"/>
        <pc:sldMkLst>
          <pc:docMk/>
          <pc:sldMk cId="3472387727" sldId="265"/>
        </pc:sldMkLst>
      </pc:sldChg>
      <pc:sldChg chg="addSp delSp modSp new mod">
        <pc:chgData name="Logan, Stephanie (OIG)" userId="5c4f7cc3-ae2d-48ac-9322-7fb881de10c9" providerId="ADAL" clId="{18986EAF-8712-4D23-98D9-D311FD1F1251}" dt="2024-03-11T16:38:54.022" v="4325" actId="1076"/>
        <pc:sldMkLst>
          <pc:docMk/>
          <pc:sldMk cId="4249445844" sldId="266"/>
        </pc:sldMkLst>
      </pc:sldChg>
      <pc:sldChg chg="delSp modSp new mod">
        <pc:chgData name="Logan, Stephanie (OIG)" userId="5c4f7cc3-ae2d-48ac-9322-7fb881de10c9" providerId="ADAL" clId="{18986EAF-8712-4D23-98D9-D311FD1F1251}" dt="2024-03-11T16:38:36.954" v="4318" actId="478"/>
        <pc:sldMkLst>
          <pc:docMk/>
          <pc:sldMk cId="903108421" sldId="267"/>
        </pc:sldMkLst>
      </pc:sldChg>
      <pc:sldChg chg="add del">
        <pc:chgData name="Logan, Stephanie (OIG)" userId="5c4f7cc3-ae2d-48ac-9322-7fb881de10c9" providerId="ADAL" clId="{18986EAF-8712-4D23-98D9-D311FD1F1251}" dt="2024-03-13T19:14:31.222" v="4443" actId="47"/>
        <pc:sldMkLst>
          <pc:docMk/>
          <pc:sldMk cId="437136163" sldId="268"/>
        </pc:sldMkLst>
      </pc:sldChg>
      <pc:sldChg chg="delSp modSp new mod">
        <pc:chgData name="Logan, Stephanie (OIG)" userId="5c4f7cc3-ae2d-48ac-9322-7fb881de10c9" providerId="ADAL" clId="{18986EAF-8712-4D23-98D9-D311FD1F1251}" dt="2024-03-13T19:18:35.324" v="4630" actId="20577"/>
        <pc:sldMkLst>
          <pc:docMk/>
          <pc:sldMk cId="2037633840" sldId="268"/>
        </pc:sldMkLst>
      </pc:sldChg>
    </pc:docChg>
  </pc:docChgLst>
  <pc:docChgLst>
    <pc:chgData name="McIntire, Coleen Hennig (OIG)" userId="S::coleen.mcintire@usdoj.gov::bc413cd1-8057-476d-9034-0a53db5a6e78" providerId="AD" clId="Web-{18511B76-C177-44C5-D2C9-F85D99AE4332}"/>
    <pc:docChg chg="modSld">
      <pc:chgData name="McIntire, Coleen Hennig (OIG)" userId="S::coleen.mcintire@usdoj.gov::bc413cd1-8057-476d-9034-0a53db5a6e78" providerId="AD" clId="Web-{18511B76-C177-44C5-D2C9-F85D99AE4332}" dt="2024-07-09T19:59:20.167" v="85" actId="20577"/>
      <pc:docMkLst>
        <pc:docMk/>
      </pc:docMkLst>
      <pc:sldChg chg="modSp">
        <pc:chgData name="McIntire, Coleen Hennig (OIG)" userId="S::coleen.mcintire@usdoj.gov::bc413cd1-8057-476d-9034-0a53db5a6e78" providerId="AD" clId="Web-{18511B76-C177-44C5-D2C9-F85D99AE4332}" dt="2024-07-09T19:59:20.167" v="85" actId="20577"/>
        <pc:sldMkLst>
          <pc:docMk/>
          <pc:sldMk cId="2037633840"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FA6087-AD03-4591-B5DB-8764B36B0F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6557F7-DF14-496C-B0C5-C9B131B0F5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B2F7D2-E075-4119-B05E-D4172B8A0C90}" type="datetimeFigureOut">
              <a:rPr lang="en-US" smtClean="0"/>
              <a:t>3/5/2025</a:t>
            </a:fld>
            <a:endParaRPr lang="en-US"/>
          </a:p>
        </p:txBody>
      </p:sp>
      <p:sp>
        <p:nvSpPr>
          <p:cNvPr id="4" name="Footer Placeholder 3">
            <a:extLst>
              <a:ext uri="{FF2B5EF4-FFF2-40B4-BE49-F238E27FC236}">
                <a16:creationId xmlns:a16="http://schemas.microsoft.com/office/drawing/2014/main" id="{EED4D4C6-E24C-43F1-B209-9D720FC00B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628072-5982-4095-AAC1-EB420A5969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545DB5-3A12-4237-9414-3610C8F3BF3F}" type="slidenum">
              <a:rPr lang="en-US" smtClean="0"/>
              <a:t>‹#›</a:t>
            </a:fld>
            <a:endParaRPr lang="en-US"/>
          </a:p>
        </p:txBody>
      </p:sp>
    </p:spTree>
    <p:extLst>
      <p:ext uri="{BB962C8B-B14F-4D97-AF65-F5344CB8AC3E}">
        <p14:creationId xmlns:p14="http://schemas.microsoft.com/office/powerpoint/2010/main" val="164656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BB072-770C-4D44-8403-1172789D491B}"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DFB6C-2E21-4B38-9C8A-D84614B73D36}" type="slidenum">
              <a:rPr lang="en-US" smtClean="0"/>
              <a:t>‹#›</a:t>
            </a:fld>
            <a:endParaRPr lang="en-US"/>
          </a:p>
        </p:txBody>
      </p:sp>
    </p:spTree>
    <p:extLst>
      <p:ext uri="{BB962C8B-B14F-4D97-AF65-F5344CB8AC3E}">
        <p14:creationId xmlns:p14="http://schemas.microsoft.com/office/powerpoint/2010/main" val="417986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AA9A-1851-4659-9D65-D76903B0145A}"/>
              </a:ext>
            </a:extLst>
          </p:cNvPr>
          <p:cNvSpPr>
            <a:spLocks noGrp="1"/>
          </p:cNvSpPr>
          <p:nvPr>
            <p:ph type="ctrTitle" hasCustomPrompt="1"/>
          </p:nvPr>
        </p:nvSpPr>
        <p:spPr>
          <a:xfrm>
            <a:off x="793667" y="1799112"/>
            <a:ext cx="7816933" cy="1111147"/>
          </a:xfrm>
        </p:spPr>
        <p:txBody>
          <a:bodyPr anchor="b">
            <a:normAutofit/>
          </a:bodyPr>
          <a:lstStyle>
            <a:lvl1pPr algn="l">
              <a:defRPr sz="2200"/>
            </a:lvl1pPr>
          </a:lstStyle>
          <a:p>
            <a:r>
              <a:rPr lang="en-US"/>
              <a:t>Title</a:t>
            </a:r>
          </a:p>
        </p:txBody>
      </p:sp>
      <p:sp>
        <p:nvSpPr>
          <p:cNvPr id="3" name="Subtitle 2">
            <a:extLst>
              <a:ext uri="{FF2B5EF4-FFF2-40B4-BE49-F238E27FC236}">
                <a16:creationId xmlns:a16="http://schemas.microsoft.com/office/drawing/2014/main" id="{61760441-3DF7-439B-8A0D-9F93328F75AF}"/>
              </a:ext>
            </a:extLst>
          </p:cNvPr>
          <p:cNvSpPr>
            <a:spLocks noGrp="1"/>
          </p:cNvSpPr>
          <p:nvPr>
            <p:ph type="subTitle" idx="1"/>
          </p:nvPr>
        </p:nvSpPr>
        <p:spPr>
          <a:xfrm>
            <a:off x="793667" y="3002334"/>
            <a:ext cx="7816933" cy="2911578"/>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EFC5549D-286A-4704-858B-BED8FC830BE7}"/>
              </a:ext>
            </a:extLst>
          </p:cNvPr>
          <p:cNvSpPr>
            <a:spLocks noGrp="1"/>
          </p:cNvSpPr>
          <p:nvPr>
            <p:ph type="dt" sz="half" idx="10"/>
          </p:nvPr>
        </p:nvSpPr>
        <p:spPr/>
        <p:txBody>
          <a:bodyPr/>
          <a:lstStyle/>
          <a:p>
            <a:fld id="{C56587C9-F661-40A6-89EB-D494DCC3D484}" type="datetime1">
              <a:rPr lang="en-US" smtClean="0"/>
              <a:pPr/>
              <a:t>3/5/2025</a:t>
            </a:fld>
            <a:endParaRPr lang="en-US"/>
          </a:p>
        </p:txBody>
      </p:sp>
      <p:sp>
        <p:nvSpPr>
          <p:cNvPr id="11" name="Footer Placeholder 10">
            <a:extLst>
              <a:ext uri="{FF2B5EF4-FFF2-40B4-BE49-F238E27FC236}">
                <a16:creationId xmlns:a16="http://schemas.microsoft.com/office/drawing/2014/main" id="{BF1023D6-1219-486E-9FAF-65CEE5A36A2D}"/>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330B2105-E992-4DEA-B2B3-3FE5B4C3C44A}"/>
              </a:ext>
            </a:extLst>
          </p:cNvPr>
          <p:cNvSpPr>
            <a:spLocks noGrp="1"/>
          </p:cNvSpPr>
          <p:nvPr>
            <p:ph type="sldNum" sz="quarter" idx="12"/>
          </p:nvPr>
        </p:nvSpPr>
        <p:spPr/>
        <p:txBody>
          <a:bodyPr/>
          <a:lstStyle/>
          <a:p>
            <a:fld id="{6E6142F3-04A2-4D7C-AE0F-112403110ED8}" type="slidenum">
              <a:rPr lang="en-US" smtClean="0"/>
              <a:pPr/>
              <a:t>‹#›</a:t>
            </a:fld>
            <a:endParaRPr lang="en-US"/>
          </a:p>
        </p:txBody>
      </p:sp>
    </p:spTree>
    <p:extLst>
      <p:ext uri="{BB962C8B-B14F-4D97-AF65-F5344CB8AC3E}">
        <p14:creationId xmlns:p14="http://schemas.microsoft.com/office/powerpoint/2010/main" val="386124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C804-022C-40E6-81F8-3BF0ED722478}"/>
              </a:ext>
            </a:extLst>
          </p:cNvPr>
          <p:cNvSpPr>
            <a:spLocks noGrp="1"/>
          </p:cNvSpPr>
          <p:nvPr>
            <p:ph type="title"/>
          </p:nvPr>
        </p:nvSpPr>
        <p:spPr>
          <a:xfrm>
            <a:off x="808512" y="365125"/>
            <a:ext cx="8717476" cy="1325563"/>
          </a:xfrm>
        </p:spPr>
        <p:txBody>
          <a:bodyPr>
            <a:normAutofit/>
          </a:bodyPr>
          <a:lstStyle>
            <a:lvl1pPr>
              <a:defRPr sz="2200"/>
            </a:lvl1pPr>
          </a:lstStyle>
          <a:p>
            <a:r>
              <a:rPr lang="en-US"/>
              <a:t>Click to edit Master title style</a:t>
            </a:r>
          </a:p>
        </p:txBody>
      </p:sp>
      <p:sp>
        <p:nvSpPr>
          <p:cNvPr id="13" name="Content Placeholder 2">
            <a:extLst>
              <a:ext uri="{FF2B5EF4-FFF2-40B4-BE49-F238E27FC236}">
                <a16:creationId xmlns:a16="http://schemas.microsoft.com/office/drawing/2014/main" id="{8AF6021E-9DCE-4F52-80FA-FD23C42797C8}"/>
              </a:ext>
            </a:extLst>
          </p:cNvPr>
          <p:cNvSpPr>
            <a:spLocks noGrp="1"/>
          </p:cNvSpPr>
          <p:nvPr>
            <p:ph idx="16"/>
          </p:nvPr>
        </p:nvSpPr>
        <p:spPr>
          <a:xfrm>
            <a:off x="808512" y="1866446"/>
            <a:ext cx="2308761"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2FD40679-658C-4788-8F13-5DB4D3379957}"/>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7" name="Footer Placeholder 6">
            <a:extLst>
              <a:ext uri="{FF2B5EF4-FFF2-40B4-BE49-F238E27FC236}">
                <a16:creationId xmlns:a16="http://schemas.microsoft.com/office/drawing/2014/main" id="{268DC73D-C92B-4967-80E6-9ACDBAFF488C}"/>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5F16295C-E34F-4419-BE8E-E2C1398B76E4}"/>
              </a:ext>
            </a:extLst>
          </p:cNvPr>
          <p:cNvSpPr>
            <a:spLocks noGrp="1"/>
          </p:cNvSpPr>
          <p:nvPr>
            <p:ph type="sldNum" sz="quarter" idx="19"/>
          </p:nvPr>
        </p:nvSpPr>
        <p:spPr/>
        <p:txBody>
          <a:bodyPr/>
          <a:lstStyle/>
          <a:p>
            <a:fld id="{6E6142F3-04A2-4D7C-AE0F-112403110ED8}" type="slidenum">
              <a:rPr lang="en-US" smtClean="0"/>
              <a:pPr/>
              <a:t>‹#›</a:t>
            </a:fld>
            <a:endParaRPr lang="en-US"/>
          </a:p>
        </p:txBody>
      </p:sp>
      <p:sp>
        <p:nvSpPr>
          <p:cNvPr id="14" name="Content Placeholder 2">
            <a:extLst>
              <a:ext uri="{FF2B5EF4-FFF2-40B4-BE49-F238E27FC236}">
                <a16:creationId xmlns:a16="http://schemas.microsoft.com/office/drawing/2014/main" id="{370A526E-1B28-4B60-AC6F-2608490ABFF9}"/>
              </a:ext>
            </a:extLst>
          </p:cNvPr>
          <p:cNvSpPr>
            <a:spLocks noGrp="1"/>
          </p:cNvSpPr>
          <p:nvPr>
            <p:ph idx="20"/>
          </p:nvPr>
        </p:nvSpPr>
        <p:spPr>
          <a:xfrm>
            <a:off x="6301839" y="1871641"/>
            <a:ext cx="2308761"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BFBB7865-4302-4F4A-8FF2-03C36FC090D7}"/>
              </a:ext>
            </a:extLst>
          </p:cNvPr>
          <p:cNvSpPr>
            <a:spLocks noGrp="1"/>
          </p:cNvSpPr>
          <p:nvPr>
            <p:ph idx="21"/>
          </p:nvPr>
        </p:nvSpPr>
        <p:spPr>
          <a:xfrm>
            <a:off x="3555175" y="1866446"/>
            <a:ext cx="2308761"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695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Tex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8C3D-9AA5-45B7-8883-A0D6C06479F0}"/>
              </a:ext>
            </a:extLst>
          </p:cNvPr>
          <p:cNvSpPr>
            <a:spLocks noGrp="1"/>
          </p:cNvSpPr>
          <p:nvPr>
            <p:ph type="title"/>
          </p:nvPr>
        </p:nvSpPr>
        <p:spPr>
          <a:xfrm>
            <a:off x="831850" y="768350"/>
            <a:ext cx="10515600" cy="661431"/>
          </a:xfrm>
        </p:spPr>
        <p:txBody>
          <a:bodyPr anchor="b">
            <a:normAutofit/>
          </a:bodyPr>
          <a:lstStyle>
            <a:lvl1pPr>
              <a:defRPr sz="2200"/>
            </a:lvl1pPr>
          </a:lstStyle>
          <a:p>
            <a:r>
              <a:rPr lang="en-US"/>
              <a:t>Click to edit Master title style</a:t>
            </a:r>
          </a:p>
        </p:txBody>
      </p:sp>
      <p:sp>
        <p:nvSpPr>
          <p:cNvPr id="3" name="Text Placeholder 2">
            <a:extLst>
              <a:ext uri="{FF2B5EF4-FFF2-40B4-BE49-F238E27FC236}">
                <a16:creationId xmlns:a16="http://schemas.microsoft.com/office/drawing/2014/main" id="{6576EB5A-7061-4C45-8EEF-4AE5F5318B31}"/>
              </a:ext>
            </a:extLst>
          </p:cNvPr>
          <p:cNvSpPr>
            <a:spLocks noGrp="1"/>
          </p:cNvSpPr>
          <p:nvPr>
            <p:ph type="body" idx="1"/>
          </p:nvPr>
        </p:nvSpPr>
        <p:spPr>
          <a:xfrm>
            <a:off x="831851" y="1543442"/>
            <a:ext cx="3465203" cy="4685166"/>
          </a:xfrm>
        </p:spPr>
        <p:txBody>
          <a:bodyPr>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Content Placeholder 2">
            <a:extLst>
              <a:ext uri="{FF2B5EF4-FFF2-40B4-BE49-F238E27FC236}">
                <a16:creationId xmlns:a16="http://schemas.microsoft.com/office/drawing/2014/main" id="{6290A1B4-FE70-4615-ADEE-729DCF41B53E}"/>
              </a:ext>
            </a:extLst>
          </p:cNvPr>
          <p:cNvSpPr>
            <a:spLocks noGrp="1"/>
          </p:cNvSpPr>
          <p:nvPr>
            <p:ph idx="14"/>
          </p:nvPr>
        </p:nvSpPr>
        <p:spPr>
          <a:xfrm>
            <a:off x="4495801" y="1543442"/>
            <a:ext cx="4114799" cy="4685166"/>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04593-8991-467C-8DCE-FCE4D164CC03}"/>
              </a:ext>
            </a:extLst>
          </p:cNvPr>
          <p:cNvSpPr>
            <a:spLocks noGrp="1"/>
          </p:cNvSpPr>
          <p:nvPr>
            <p:ph type="dt" sz="half" idx="15"/>
          </p:nvPr>
        </p:nvSpPr>
        <p:spPr/>
        <p:txBody>
          <a:bodyPr/>
          <a:lstStyle/>
          <a:p>
            <a:fld id="{C56587C9-F661-40A6-89EB-D494DCC3D484}" type="datetime1">
              <a:rPr lang="en-US" smtClean="0"/>
              <a:pPr/>
              <a:t>3/5/2025</a:t>
            </a:fld>
            <a:endParaRPr lang="en-US"/>
          </a:p>
        </p:txBody>
      </p:sp>
      <p:sp>
        <p:nvSpPr>
          <p:cNvPr id="5" name="Footer Placeholder 4">
            <a:extLst>
              <a:ext uri="{FF2B5EF4-FFF2-40B4-BE49-F238E27FC236}">
                <a16:creationId xmlns:a16="http://schemas.microsoft.com/office/drawing/2014/main" id="{F399691C-7461-47FB-A755-2956BCC9ED14}"/>
              </a:ext>
            </a:extLst>
          </p:cNvPr>
          <p:cNvSpPr>
            <a:spLocks noGrp="1"/>
          </p:cNvSpPr>
          <p:nvPr>
            <p:ph type="ftr" sz="quarter" idx="16"/>
          </p:nvPr>
        </p:nvSpPr>
        <p:spPr/>
        <p:txBody>
          <a:bodyPr/>
          <a:lstStyle/>
          <a:p>
            <a:endParaRPr lang="en-US"/>
          </a:p>
        </p:txBody>
      </p:sp>
      <p:sp>
        <p:nvSpPr>
          <p:cNvPr id="6" name="Slide Number Placeholder 5">
            <a:extLst>
              <a:ext uri="{FF2B5EF4-FFF2-40B4-BE49-F238E27FC236}">
                <a16:creationId xmlns:a16="http://schemas.microsoft.com/office/drawing/2014/main" id="{5ACE0518-3243-4737-93A3-BE0B402270ED}"/>
              </a:ext>
            </a:extLst>
          </p:cNvPr>
          <p:cNvSpPr>
            <a:spLocks noGrp="1"/>
          </p:cNvSpPr>
          <p:nvPr>
            <p:ph type="sldNum" sz="quarter" idx="17"/>
          </p:nvPr>
        </p:nvSpPr>
        <p:spPr/>
        <p:txBody>
          <a:bodyPr/>
          <a:lstStyle/>
          <a:p>
            <a:fld id="{6E6142F3-04A2-4D7C-AE0F-112403110ED8}" type="slidenum">
              <a:rPr lang="en-US" smtClean="0"/>
              <a:pPr/>
              <a:t>‹#›</a:t>
            </a:fld>
            <a:endParaRPr lang="en-US"/>
          </a:p>
        </p:txBody>
      </p:sp>
    </p:spTree>
    <p:extLst>
      <p:ext uri="{BB962C8B-B14F-4D97-AF65-F5344CB8AC3E}">
        <p14:creationId xmlns:p14="http://schemas.microsoft.com/office/powerpoint/2010/main" val="206187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y-Side Double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C47F-5AA9-478E-AAD4-417E8577228B}"/>
              </a:ext>
            </a:extLst>
          </p:cNvPr>
          <p:cNvSpPr>
            <a:spLocks noGrp="1"/>
          </p:cNvSpPr>
          <p:nvPr>
            <p:ph sz="half" idx="1"/>
          </p:nvPr>
        </p:nvSpPr>
        <p:spPr>
          <a:xfrm>
            <a:off x="838200" y="1825625"/>
            <a:ext cx="2743200"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803C8F-D92C-4359-9141-E4135BBCCC93}"/>
              </a:ext>
            </a:extLst>
          </p:cNvPr>
          <p:cNvSpPr>
            <a:spLocks noGrp="1"/>
          </p:cNvSpPr>
          <p:nvPr>
            <p:ph sz="half" idx="2"/>
          </p:nvPr>
        </p:nvSpPr>
        <p:spPr>
          <a:xfrm>
            <a:off x="3785260" y="1825625"/>
            <a:ext cx="4825340"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4F3D4E0-9936-4067-8020-EB5DDFEE72D4}"/>
              </a:ext>
            </a:extLst>
          </p:cNvPr>
          <p:cNvSpPr>
            <a:spLocks noGrp="1"/>
          </p:cNvSpPr>
          <p:nvPr>
            <p:ph type="dt" sz="half" idx="10"/>
          </p:nvPr>
        </p:nvSpPr>
        <p:spPr/>
        <p:txBody>
          <a:bodyPr/>
          <a:lstStyle/>
          <a:p>
            <a:fld id="{C56587C9-F661-40A6-89EB-D494DCC3D484}" type="datetime1">
              <a:rPr lang="en-US" smtClean="0"/>
              <a:pPr/>
              <a:t>3/5/2025</a:t>
            </a:fld>
            <a:endParaRPr lang="en-US"/>
          </a:p>
        </p:txBody>
      </p:sp>
      <p:sp>
        <p:nvSpPr>
          <p:cNvPr id="9" name="Footer Placeholder 8">
            <a:extLst>
              <a:ext uri="{FF2B5EF4-FFF2-40B4-BE49-F238E27FC236}">
                <a16:creationId xmlns:a16="http://schemas.microsoft.com/office/drawing/2014/main" id="{3FCB739C-07EF-44E9-B141-7A0B11559C20}"/>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A0D88D4A-73B9-44A0-ADFC-E1E9E419BB3F}"/>
              </a:ext>
            </a:extLst>
          </p:cNvPr>
          <p:cNvSpPr>
            <a:spLocks noGrp="1"/>
          </p:cNvSpPr>
          <p:nvPr>
            <p:ph type="sldNum" sz="quarter" idx="12"/>
          </p:nvPr>
        </p:nvSpPr>
        <p:spPr/>
        <p:txBody>
          <a:bodyPr/>
          <a:lstStyle/>
          <a:p>
            <a:fld id="{6E6142F3-04A2-4D7C-AE0F-112403110ED8}" type="slidenum">
              <a:rPr lang="en-US" smtClean="0"/>
              <a:pPr/>
              <a:t>‹#›</a:t>
            </a:fld>
            <a:endParaRPr lang="en-US"/>
          </a:p>
        </p:txBody>
      </p:sp>
      <p:sp>
        <p:nvSpPr>
          <p:cNvPr id="11" name="Title 10">
            <a:extLst>
              <a:ext uri="{FF2B5EF4-FFF2-40B4-BE49-F238E27FC236}">
                <a16:creationId xmlns:a16="http://schemas.microsoft.com/office/drawing/2014/main" id="{844EF3CF-4CD3-4E67-AC81-A369F7E6B8C0}"/>
              </a:ext>
            </a:extLst>
          </p:cNvPr>
          <p:cNvSpPr>
            <a:spLocks noGrp="1"/>
          </p:cNvSpPr>
          <p:nvPr>
            <p:ph type="title"/>
          </p:nvPr>
        </p:nvSpPr>
        <p:spPr/>
        <p:txBody>
          <a:bodyPr>
            <a:normAutofit/>
          </a:bodyPr>
          <a:lstStyle>
            <a:lvl1pPr>
              <a:defRPr sz="2200"/>
            </a:lvl1pPr>
          </a:lstStyle>
          <a:p>
            <a:r>
              <a:rPr lang="en-US"/>
              <a:t>Click to edit Master title style</a:t>
            </a:r>
          </a:p>
        </p:txBody>
      </p:sp>
    </p:spTree>
    <p:extLst>
      <p:ext uri="{BB962C8B-B14F-4D97-AF65-F5344CB8AC3E}">
        <p14:creationId xmlns:p14="http://schemas.microsoft.com/office/powerpoint/2010/main" val="181988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ictur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86C954D-920D-41DD-8C98-15843E1877A6}"/>
              </a:ext>
            </a:extLst>
          </p:cNvPr>
          <p:cNvSpPr>
            <a:spLocks noGrp="1"/>
          </p:cNvSpPr>
          <p:nvPr>
            <p:ph type="body" sz="quarter" idx="14"/>
          </p:nvPr>
        </p:nvSpPr>
        <p:spPr>
          <a:xfrm>
            <a:off x="838200" y="1852613"/>
            <a:ext cx="2718460" cy="4292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a:extLst>
              <a:ext uri="{FF2B5EF4-FFF2-40B4-BE49-F238E27FC236}">
                <a16:creationId xmlns:a16="http://schemas.microsoft.com/office/drawing/2014/main" id="{D99DDA2E-D78B-4593-87A5-68140DC09F18}"/>
              </a:ext>
            </a:extLst>
          </p:cNvPr>
          <p:cNvSpPr>
            <a:spLocks noGrp="1"/>
          </p:cNvSpPr>
          <p:nvPr>
            <p:ph type="title"/>
          </p:nvPr>
        </p:nvSpPr>
        <p:spPr>
          <a:xfrm>
            <a:off x="838200" y="365125"/>
            <a:ext cx="7772399" cy="1325563"/>
          </a:xfrm>
        </p:spPr>
        <p:txBody>
          <a:bodyPr/>
          <a:lstStyle/>
          <a:p>
            <a:r>
              <a:rPr lang="en-US"/>
              <a:t>Click to edit Master title style</a:t>
            </a:r>
          </a:p>
        </p:txBody>
      </p:sp>
      <p:sp>
        <p:nvSpPr>
          <p:cNvPr id="2" name="Date Placeholder 1">
            <a:extLst>
              <a:ext uri="{FF2B5EF4-FFF2-40B4-BE49-F238E27FC236}">
                <a16:creationId xmlns:a16="http://schemas.microsoft.com/office/drawing/2014/main" id="{406F1CCB-FC2F-46BC-8118-8601C191C0BE}"/>
              </a:ext>
            </a:extLst>
          </p:cNvPr>
          <p:cNvSpPr>
            <a:spLocks noGrp="1"/>
          </p:cNvSpPr>
          <p:nvPr>
            <p:ph type="dt" sz="half" idx="19"/>
          </p:nvPr>
        </p:nvSpPr>
        <p:spPr/>
        <p:txBody>
          <a:bodyPr/>
          <a:lstStyle/>
          <a:p>
            <a:fld id="{C56587C9-F661-40A6-89EB-D494DCC3D484}" type="datetime1">
              <a:rPr lang="en-US" smtClean="0"/>
              <a:pPr/>
              <a:t>3/5/2025</a:t>
            </a:fld>
            <a:endParaRPr lang="en-US"/>
          </a:p>
        </p:txBody>
      </p:sp>
      <p:sp>
        <p:nvSpPr>
          <p:cNvPr id="3" name="Footer Placeholder 2">
            <a:extLst>
              <a:ext uri="{FF2B5EF4-FFF2-40B4-BE49-F238E27FC236}">
                <a16:creationId xmlns:a16="http://schemas.microsoft.com/office/drawing/2014/main" id="{D41A1592-B27D-4C52-B75E-5E14B9ADE18F}"/>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249780F9-B472-495D-AC05-50DF52F9A0B9}"/>
              </a:ext>
            </a:extLst>
          </p:cNvPr>
          <p:cNvSpPr>
            <a:spLocks noGrp="1"/>
          </p:cNvSpPr>
          <p:nvPr>
            <p:ph type="sldNum" sz="quarter" idx="21"/>
          </p:nvPr>
        </p:nvSpPr>
        <p:spPr/>
        <p:txBody>
          <a:bodyPr/>
          <a:lstStyle/>
          <a:p>
            <a:fld id="{6E6142F3-04A2-4D7C-AE0F-112403110ED8}" type="slidenum">
              <a:rPr lang="en-US" smtClean="0"/>
              <a:pPr/>
              <a:t>‹#›</a:t>
            </a:fld>
            <a:endParaRPr lang="en-US"/>
          </a:p>
        </p:txBody>
      </p:sp>
      <p:sp>
        <p:nvSpPr>
          <p:cNvPr id="11" name="Content Placeholder 2">
            <a:extLst>
              <a:ext uri="{FF2B5EF4-FFF2-40B4-BE49-F238E27FC236}">
                <a16:creationId xmlns:a16="http://schemas.microsoft.com/office/drawing/2014/main" id="{287060F9-CAAE-43A3-8023-8E3954FA70C7}"/>
              </a:ext>
            </a:extLst>
          </p:cNvPr>
          <p:cNvSpPr>
            <a:spLocks noGrp="1"/>
          </p:cNvSpPr>
          <p:nvPr>
            <p:ph idx="22"/>
          </p:nvPr>
        </p:nvSpPr>
        <p:spPr>
          <a:xfrm>
            <a:off x="3694916" y="1852613"/>
            <a:ext cx="4940426" cy="429286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45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0DD0465-0161-4162-B443-252AB6F93B3C}"/>
              </a:ext>
            </a:extLst>
          </p:cNvPr>
          <p:cNvSpPr>
            <a:spLocks noGrp="1"/>
          </p:cNvSpPr>
          <p:nvPr>
            <p:ph type="body" sz="quarter" idx="14" hasCustomPrompt="1"/>
          </p:nvPr>
        </p:nvSpPr>
        <p:spPr>
          <a:xfrm>
            <a:off x="838199" y="5307734"/>
            <a:ext cx="7772399" cy="796925"/>
          </a:xfrm>
        </p:spPr>
        <p:txBody>
          <a:bodyPr>
            <a:normAutofit/>
          </a:bodyPr>
          <a:lstStyle>
            <a:lvl1pPr marL="0" indent="0">
              <a:buNone/>
              <a:defRPr sz="1200"/>
            </a:lvl1pPr>
          </a:lstStyle>
          <a:p>
            <a:pPr lvl="0"/>
            <a:r>
              <a:rPr lang="en-US"/>
              <a:t>Description</a:t>
            </a:r>
          </a:p>
        </p:txBody>
      </p:sp>
      <p:sp>
        <p:nvSpPr>
          <p:cNvPr id="5" name="Date Placeholder 4">
            <a:extLst>
              <a:ext uri="{FF2B5EF4-FFF2-40B4-BE49-F238E27FC236}">
                <a16:creationId xmlns:a16="http://schemas.microsoft.com/office/drawing/2014/main" id="{23405EEE-2864-4ED2-A602-6E3752166957}"/>
              </a:ext>
            </a:extLst>
          </p:cNvPr>
          <p:cNvSpPr>
            <a:spLocks noGrp="1"/>
          </p:cNvSpPr>
          <p:nvPr>
            <p:ph type="dt" sz="half" idx="15"/>
          </p:nvPr>
        </p:nvSpPr>
        <p:spPr/>
        <p:txBody>
          <a:bodyPr/>
          <a:lstStyle/>
          <a:p>
            <a:fld id="{C56587C9-F661-40A6-89EB-D494DCC3D484}" type="datetime1">
              <a:rPr lang="en-US" smtClean="0"/>
              <a:pPr/>
              <a:t>3/5/2025</a:t>
            </a:fld>
            <a:endParaRPr lang="en-US"/>
          </a:p>
        </p:txBody>
      </p:sp>
      <p:sp>
        <p:nvSpPr>
          <p:cNvPr id="7" name="Footer Placeholder 6">
            <a:extLst>
              <a:ext uri="{FF2B5EF4-FFF2-40B4-BE49-F238E27FC236}">
                <a16:creationId xmlns:a16="http://schemas.microsoft.com/office/drawing/2014/main" id="{F3FFB12A-F57F-40E7-B15D-62F0F3DFC745}"/>
              </a:ext>
            </a:extLst>
          </p:cNvPr>
          <p:cNvSpPr>
            <a:spLocks noGrp="1"/>
          </p:cNvSpPr>
          <p:nvPr>
            <p:ph type="ftr" sz="quarter" idx="16"/>
          </p:nvPr>
        </p:nvSpPr>
        <p:spPr/>
        <p:txBody>
          <a:bodyPr/>
          <a:lstStyle/>
          <a:p>
            <a:endParaRPr lang="en-US"/>
          </a:p>
        </p:txBody>
      </p:sp>
      <p:sp>
        <p:nvSpPr>
          <p:cNvPr id="9" name="Slide Number Placeholder 8">
            <a:extLst>
              <a:ext uri="{FF2B5EF4-FFF2-40B4-BE49-F238E27FC236}">
                <a16:creationId xmlns:a16="http://schemas.microsoft.com/office/drawing/2014/main" id="{87E69B91-EAC6-4929-BBBA-DF6A94C1CEDB}"/>
              </a:ext>
            </a:extLst>
          </p:cNvPr>
          <p:cNvSpPr>
            <a:spLocks noGrp="1"/>
          </p:cNvSpPr>
          <p:nvPr>
            <p:ph type="sldNum" sz="quarter" idx="17"/>
          </p:nvPr>
        </p:nvSpPr>
        <p:spPr/>
        <p:txBody>
          <a:bodyPr/>
          <a:lstStyle/>
          <a:p>
            <a:fld id="{6E6142F3-04A2-4D7C-AE0F-112403110ED8}" type="slidenum">
              <a:rPr lang="en-US" smtClean="0"/>
              <a:pPr/>
              <a:t>‹#›</a:t>
            </a:fld>
            <a:endParaRPr lang="en-US"/>
          </a:p>
        </p:txBody>
      </p:sp>
      <p:sp>
        <p:nvSpPr>
          <p:cNvPr id="11" name="Content Placeholder 2">
            <a:extLst>
              <a:ext uri="{FF2B5EF4-FFF2-40B4-BE49-F238E27FC236}">
                <a16:creationId xmlns:a16="http://schemas.microsoft.com/office/drawing/2014/main" id="{BCF8D49A-0890-4425-A3E8-7348321E9FB9}"/>
              </a:ext>
            </a:extLst>
          </p:cNvPr>
          <p:cNvSpPr>
            <a:spLocks noGrp="1"/>
          </p:cNvSpPr>
          <p:nvPr>
            <p:ph idx="22"/>
          </p:nvPr>
        </p:nvSpPr>
        <p:spPr>
          <a:xfrm>
            <a:off x="838199" y="546265"/>
            <a:ext cx="7772398" cy="45097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41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57E25-F270-44F3-B18B-0EA6DB02FF73}"/>
              </a:ext>
            </a:extLst>
          </p:cNvPr>
          <p:cNvSpPr>
            <a:spLocks noGrp="1"/>
          </p:cNvSpPr>
          <p:nvPr>
            <p:ph idx="1"/>
          </p:nvPr>
        </p:nvSpPr>
        <p:spPr>
          <a:xfrm>
            <a:off x="4251366" y="1518443"/>
            <a:ext cx="4359234" cy="4342607"/>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609E6-D99A-494E-825C-879DE6F43560}"/>
              </a:ext>
            </a:extLst>
          </p:cNvPr>
          <p:cNvSpPr>
            <a:spLocks noGrp="1"/>
          </p:cNvSpPr>
          <p:nvPr>
            <p:ph type="body" sz="half" idx="2"/>
          </p:nvPr>
        </p:nvSpPr>
        <p:spPr>
          <a:xfrm>
            <a:off x="839789" y="1518443"/>
            <a:ext cx="2805936" cy="4352132"/>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a:extLst>
              <a:ext uri="{FF2B5EF4-FFF2-40B4-BE49-F238E27FC236}">
                <a16:creationId xmlns:a16="http://schemas.microsoft.com/office/drawing/2014/main" id="{E6EB2986-714E-4AC7-9652-CF068F90044A}"/>
              </a:ext>
            </a:extLst>
          </p:cNvPr>
          <p:cNvSpPr txBox="1"/>
          <p:nvPr userDrawn="1"/>
        </p:nvSpPr>
        <p:spPr>
          <a:xfrm>
            <a:off x="838199" y="839906"/>
            <a:ext cx="3933825" cy="430887"/>
          </a:xfrm>
          <a:prstGeom prst="rect">
            <a:avLst/>
          </a:prstGeom>
          <a:noFill/>
        </p:spPr>
        <p:txBody>
          <a:bodyPr wrap="square" rtlCol="0">
            <a:spAutoFit/>
          </a:bodyPr>
          <a:lstStyle/>
          <a:p>
            <a:r>
              <a:rPr lang="en-US" sz="2200">
                <a:latin typeface="+mj-lt"/>
              </a:rPr>
              <a:t>Title</a:t>
            </a:r>
          </a:p>
        </p:txBody>
      </p:sp>
      <p:sp>
        <p:nvSpPr>
          <p:cNvPr id="9" name="Date Placeholder 8">
            <a:extLst>
              <a:ext uri="{FF2B5EF4-FFF2-40B4-BE49-F238E27FC236}">
                <a16:creationId xmlns:a16="http://schemas.microsoft.com/office/drawing/2014/main" id="{B21F08EB-DE1D-494E-8EB6-EE4802A8B24F}"/>
              </a:ext>
            </a:extLst>
          </p:cNvPr>
          <p:cNvSpPr>
            <a:spLocks noGrp="1"/>
          </p:cNvSpPr>
          <p:nvPr>
            <p:ph type="dt" sz="half" idx="10"/>
          </p:nvPr>
        </p:nvSpPr>
        <p:spPr/>
        <p:txBody>
          <a:bodyPr/>
          <a:lstStyle/>
          <a:p>
            <a:fld id="{C56587C9-F661-40A6-89EB-D494DCC3D484}" type="datetime1">
              <a:rPr lang="en-US" smtClean="0"/>
              <a:pPr/>
              <a:t>3/5/2025</a:t>
            </a:fld>
            <a:endParaRPr lang="en-US"/>
          </a:p>
        </p:txBody>
      </p:sp>
      <p:sp>
        <p:nvSpPr>
          <p:cNvPr id="10" name="Footer Placeholder 9">
            <a:extLst>
              <a:ext uri="{FF2B5EF4-FFF2-40B4-BE49-F238E27FC236}">
                <a16:creationId xmlns:a16="http://schemas.microsoft.com/office/drawing/2014/main" id="{FF1530E9-0BC9-4C83-AA86-A95B83DD6E74}"/>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2A9D046-62F9-431A-AA70-6BFD29045C3C}"/>
              </a:ext>
            </a:extLst>
          </p:cNvPr>
          <p:cNvSpPr>
            <a:spLocks noGrp="1"/>
          </p:cNvSpPr>
          <p:nvPr>
            <p:ph type="sldNum" sz="quarter" idx="12"/>
          </p:nvPr>
        </p:nvSpPr>
        <p:spPr/>
        <p:txBody>
          <a:bodyPr/>
          <a:lstStyle/>
          <a:p>
            <a:fld id="{6E6142F3-04A2-4D7C-AE0F-112403110ED8}" type="slidenum">
              <a:rPr lang="en-US" smtClean="0"/>
              <a:pPr/>
              <a:t>‹#›</a:t>
            </a:fld>
            <a:endParaRPr lang="en-US"/>
          </a:p>
        </p:txBody>
      </p:sp>
    </p:spTree>
    <p:extLst>
      <p:ext uri="{BB962C8B-B14F-4D97-AF65-F5344CB8AC3E}">
        <p14:creationId xmlns:p14="http://schemas.microsoft.com/office/powerpoint/2010/main" val="354254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9088-2E32-44D6-83A5-AE40948F6FD5}"/>
              </a:ext>
            </a:extLst>
          </p:cNvPr>
          <p:cNvSpPr>
            <a:spLocks noGrp="1"/>
          </p:cNvSpPr>
          <p:nvPr>
            <p:ph type="title"/>
          </p:nvPr>
        </p:nvSpPr>
        <p:spPr>
          <a:xfrm>
            <a:off x="839788" y="987425"/>
            <a:ext cx="3435329" cy="857991"/>
          </a:xfrm>
        </p:spPr>
        <p:txBody>
          <a:bodyPr anchor="b">
            <a:normAutofit/>
          </a:bodyPr>
          <a:lstStyle>
            <a:lvl1pPr>
              <a:defRPr sz="2200"/>
            </a:lvl1pPr>
          </a:lstStyle>
          <a:p>
            <a:r>
              <a:rPr lang="en-US"/>
              <a:t>Click to edit Master title style</a:t>
            </a:r>
          </a:p>
        </p:txBody>
      </p:sp>
      <p:sp>
        <p:nvSpPr>
          <p:cNvPr id="3" name="Picture Placeholder 2">
            <a:extLst>
              <a:ext uri="{FF2B5EF4-FFF2-40B4-BE49-F238E27FC236}">
                <a16:creationId xmlns:a16="http://schemas.microsoft.com/office/drawing/2014/main" id="{5F5CC178-21DB-4098-9340-F1B985EE6505}"/>
              </a:ext>
            </a:extLst>
          </p:cNvPr>
          <p:cNvSpPr>
            <a:spLocks noGrp="1"/>
          </p:cNvSpPr>
          <p:nvPr>
            <p:ph type="pic" idx="1"/>
          </p:nvPr>
        </p:nvSpPr>
        <p:spPr>
          <a:xfrm>
            <a:off x="4458792" y="987425"/>
            <a:ext cx="4151807" cy="4873625"/>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4EED935-2085-4AA7-808B-974AC2BFEB27}"/>
              </a:ext>
            </a:extLst>
          </p:cNvPr>
          <p:cNvSpPr>
            <a:spLocks noGrp="1"/>
          </p:cNvSpPr>
          <p:nvPr>
            <p:ph type="body" sz="half" idx="2"/>
          </p:nvPr>
        </p:nvSpPr>
        <p:spPr>
          <a:xfrm>
            <a:off x="839788" y="2057400"/>
            <a:ext cx="3435329"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C94F6D51-3334-46F8-96A0-E4A65913FD6B}"/>
              </a:ext>
            </a:extLst>
          </p:cNvPr>
          <p:cNvSpPr>
            <a:spLocks noGrp="1"/>
          </p:cNvSpPr>
          <p:nvPr>
            <p:ph type="dt" sz="half" idx="10"/>
          </p:nvPr>
        </p:nvSpPr>
        <p:spPr/>
        <p:txBody>
          <a:bodyPr/>
          <a:lstStyle/>
          <a:p>
            <a:fld id="{C56587C9-F661-40A6-89EB-D494DCC3D484}" type="datetime1">
              <a:rPr lang="en-US" smtClean="0"/>
              <a:pPr/>
              <a:t>3/5/2025</a:t>
            </a:fld>
            <a:endParaRPr lang="en-US"/>
          </a:p>
        </p:txBody>
      </p:sp>
      <p:sp>
        <p:nvSpPr>
          <p:cNvPr id="9" name="Footer Placeholder 8">
            <a:extLst>
              <a:ext uri="{FF2B5EF4-FFF2-40B4-BE49-F238E27FC236}">
                <a16:creationId xmlns:a16="http://schemas.microsoft.com/office/drawing/2014/main" id="{6599BC28-7061-4ADC-A908-A7825CEFCFCC}"/>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6AF9D626-2147-4407-9E5B-733CBBF3AC15}"/>
              </a:ext>
            </a:extLst>
          </p:cNvPr>
          <p:cNvSpPr>
            <a:spLocks noGrp="1"/>
          </p:cNvSpPr>
          <p:nvPr>
            <p:ph type="sldNum" sz="quarter" idx="12"/>
          </p:nvPr>
        </p:nvSpPr>
        <p:spPr/>
        <p:txBody>
          <a:bodyPr/>
          <a:lstStyle/>
          <a:p>
            <a:fld id="{6E6142F3-04A2-4D7C-AE0F-112403110ED8}" type="slidenum">
              <a:rPr lang="en-US" smtClean="0"/>
              <a:pPr/>
              <a:t>‹#›</a:t>
            </a:fld>
            <a:endParaRPr lang="en-US"/>
          </a:p>
        </p:txBody>
      </p:sp>
    </p:spTree>
    <p:extLst>
      <p:ext uri="{BB962C8B-B14F-4D97-AF65-F5344CB8AC3E}">
        <p14:creationId xmlns:p14="http://schemas.microsoft.com/office/powerpoint/2010/main" val="139692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16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61D37F-FBD5-4FD3-BE7A-1CF8791ADD0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936182" y="1828044"/>
            <a:ext cx="3109748" cy="5029956"/>
          </a:xfrm>
          <a:prstGeom prst="rect">
            <a:avLst/>
          </a:prstGeom>
        </p:spPr>
      </p:pic>
      <p:sp>
        <p:nvSpPr>
          <p:cNvPr id="2" name="Title Placeholder 1">
            <a:extLst>
              <a:ext uri="{FF2B5EF4-FFF2-40B4-BE49-F238E27FC236}">
                <a16:creationId xmlns:a16="http://schemas.microsoft.com/office/drawing/2014/main" id="{B2C49196-E058-453A-9E97-1607608C6448}"/>
              </a:ext>
            </a:extLst>
          </p:cNvPr>
          <p:cNvSpPr>
            <a:spLocks noGrp="1"/>
          </p:cNvSpPr>
          <p:nvPr>
            <p:ph type="title"/>
          </p:nvPr>
        </p:nvSpPr>
        <p:spPr>
          <a:xfrm>
            <a:off x="838200" y="365125"/>
            <a:ext cx="77724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4EC1E-970A-426A-9DF5-F6BB67669623}"/>
              </a:ext>
            </a:extLst>
          </p:cNvPr>
          <p:cNvSpPr>
            <a:spLocks noGrp="1"/>
          </p:cNvSpPr>
          <p:nvPr>
            <p:ph type="body" idx="1"/>
          </p:nvPr>
        </p:nvSpPr>
        <p:spPr>
          <a:xfrm>
            <a:off x="838200" y="1825625"/>
            <a:ext cx="777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0E5DDEFE-EBBA-4DF6-900A-C195FCEED06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805256" y="5349875"/>
            <a:ext cx="1371600" cy="1371600"/>
          </a:xfrm>
          <a:prstGeom prst="rect">
            <a:avLst/>
          </a:prstGeom>
        </p:spPr>
      </p:pic>
      <p:sp>
        <p:nvSpPr>
          <p:cNvPr id="9" name="Rectangle 8">
            <a:extLst>
              <a:ext uri="{FF2B5EF4-FFF2-40B4-BE49-F238E27FC236}">
                <a16:creationId xmlns:a16="http://schemas.microsoft.com/office/drawing/2014/main" id="{DD5380A9-3B51-4A61-88EC-925DD5F6FBC2}"/>
              </a:ext>
            </a:extLst>
          </p:cNvPr>
          <p:cNvSpPr/>
          <p:nvPr userDrawn="1"/>
        </p:nvSpPr>
        <p:spPr>
          <a:xfrm>
            <a:off x="0" y="0"/>
            <a:ext cx="381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08FA3E38-340F-4D84-AE49-F7F5339C7A92}"/>
              </a:ext>
            </a:extLst>
          </p:cNvPr>
          <p:cNvSpPr>
            <a:spLocks noGrp="1"/>
          </p:cNvSpPr>
          <p:nvPr>
            <p:ph type="ftr" sz="quarter" idx="3"/>
          </p:nvPr>
        </p:nvSpPr>
        <p:spPr>
          <a:xfrm>
            <a:off x="2495797" y="6356350"/>
            <a:ext cx="4114800" cy="365125"/>
          </a:xfrm>
          <a:prstGeom prst="rect">
            <a:avLst/>
          </a:prstGeom>
        </p:spPr>
        <p:txBody>
          <a:bodyPr/>
          <a:lstStyle>
            <a:lvl1pPr>
              <a:defRPr sz="800"/>
            </a:lvl1pPr>
          </a:lstStyle>
          <a:p>
            <a:endParaRPr lang="en-US"/>
          </a:p>
        </p:txBody>
      </p:sp>
      <p:sp>
        <p:nvSpPr>
          <p:cNvPr id="14" name="Slide Number Placeholder 5">
            <a:extLst>
              <a:ext uri="{FF2B5EF4-FFF2-40B4-BE49-F238E27FC236}">
                <a16:creationId xmlns:a16="http://schemas.microsoft.com/office/drawing/2014/main" id="{665D1470-81D1-4D2A-B2E8-6D15AC71615E}"/>
              </a:ext>
            </a:extLst>
          </p:cNvPr>
          <p:cNvSpPr>
            <a:spLocks noGrp="1"/>
          </p:cNvSpPr>
          <p:nvPr>
            <p:ph type="sldNum" sz="quarter" idx="4"/>
          </p:nvPr>
        </p:nvSpPr>
        <p:spPr>
          <a:xfrm>
            <a:off x="7194467" y="6356350"/>
            <a:ext cx="1416133" cy="365125"/>
          </a:xfrm>
          <a:prstGeom prst="rect">
            <a:avLst/>
          </a:prstGeom>
        </p:spPr>
        <p:txBody>
          <a:bodyPr/>
          <a:lstStyle>
            <a:lvl1pPr>
              <a:defRPr sz="800"/>
            </a:lvl1pPr>
          </a:lstStyle>
          <a:p>
            <a:fld id="{6E6142F3-04A2-4D7C-AE0F-112403110ED8}" type="slidenum">
              <a:rPr lang="en-US" smtClean="0"/>
              <a:pPr/>
              <a:t>‹#›</a:t>
            </a:fld>
            <a:endParaRPr lang="en-US"/>
          </a:p>
        </p:txBody>
      </p:sp>
      <p:sp>
        <p:nvSpPr>
          <p:cNvPr id="15" name="Date Placeholder 3">
            <a:extLst>
              <a:ext uri="{FF2B5EF4-FFF2-40B4-BE49-F238E27FC236}">
                <a16:creationId xmlns:a16="http://schemas.microsoft.com/office/drawing/2014/main" id="{DB74E6EB-CD6A-4BBF-9847-6E3AF57316EB}"/>
              </a:ext>
            </a:extLst>
          </p:cNvPr>
          <p:cNvSpPr>
            <a:spLocks noGrp="1"/>
          </p:cNvSpPr>
          <p:nvPr>
            <p:ph type="dt" sz="half" idx="2"/>
          </p:nvPr>
        </p:nvSpPr>
        <p:spPr>
          <a:xfrm>
            <a:off x="838200" y="6356350"/>
            <a:ext cx="1073727" cy="365125"/>
          </a:xfrm>
          <a:prstGeom prst="rect">
            <a:avLst/>
          </a:prstGeom>
        </p:spPr>
        <p:txBody>
          <a:bodyPr/>
          <a:lstStyle>
            <a:lvl1pPr>
              <a:defRPr sz="800"/>
            </a:lvl1pPr>
          </a:lstStyle>
          <a:p>
            <a:fld id="{C56587C9-F661-40A6-89EB-D494DCC3D484}" type="datetime1">
              <a:rPr lang="en-US" smtClean="0"/>
              <a:pPr/>
              <a:t>3/5/2025</a:t>
            </a:fld>
            <a:endParaRPr lang="en-US"/>
          </a:p>
        </p:txBody>
      </p:sp>
    </p:spTree>
    <p:extLst>
      <p:ext uri="{BB962C8B-B14F-4D97-AF65-F5344CB8AC3E}">
        <p14:creationId xmlns:p14="http://schemas.microsoft.com/office/powerpoint/2010/main" val="311491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hdr="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oversight.gov/recommendations" TargetMode="External"/><Relationship Id="rId3" Type="http://schemas.openxmlformats.org/officeDocument/2006/relationships/hyperlink" Target="https://oig.justice.gov/investigations/criminal_and_civil_cases" TargetMode="External"/><Relationship Id="rId7" Type="http://schemas.openxmlformats.org/officeDocument/2006/relationships/hyperlink" Target="https://oig.justice.gov/reports/type/top_management_performance_challenges" TargetMode="External"/><Relationship Id="rId2" Type="http://schemas.openxmlformats.org/officeDocument/2006/relationships/hyperlink" Target="https://oig.justice.gov/reports" TargetMode="External"/><Relationship Id="rId1" Type="http://schemas.openxmlformats.org/officeDocument/2006/relationships/slideLayout" Target="../slideLayouts/slideLayout2.xml"/><Relationship Id="rId6" Type="http://schemas.openxmlformats.org/officeDocument/2006/relationships/hyperlink" Target="https://oig.justice.gov/foia-reading-room" TargetMode="External"/><Relationship Id="rId11" Type="http://schemas.openxmlformats.org/officeDocument/2006/relationships/hyperlink" Target="https://www.oversight.gov/" TargetMode="External"/><Relationship Id="rId5" Type="http://schemas.openxmlformats.org/officeDocument/2006/relationships/hyperlink" Target="https://oig.justice.gov/ongoing-work" TargetMode="External"/><Relationship Id="rId10" Type="http://schemas.openxmlformats.org/officeDocument/2006/relationships/hyperlink" Target="https://www.ignet.gov/sites/default/files/files/point-of-contact-11-27-23.pdf" TargetMode="External"/><Relationship Id="rId4" Type="http://schemas.openxmlformats.org/officeDocument/2006/relationships/hyperlink" Target="https://oig.justice.gov/reports/type/investigation" TargetMode="External"/><Relationship Id="rId9" Type="http://schemas.openxmlformats.org/officeDocument/2006/relationships/hyperlink" Target="https://public.govdelivery.com/accounts/USDOJ/subscriber/new?qsp=99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gnet.gov/content/virtual-exhibit-40-years-inspectors-general" TargetMode="External"/><Relationship Id="rId2" Type="http://schemas.openxmlformats.org/officeDocument/2006/relationships/hyperlink" Target="https://uscode.house.gov/view.xhtml?req=granuleid%3AUSC-prelim-title5-chapter4&amp;saved=%7CZ3JhbnVsZWlkOlVTQy1wcmVsaW0tdGl0bGU1LXNlY3Rpb240MDE%3D%7C%7C%7C0%7Cfalse%7Cprelim&amp;edition=preli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SjgZdZsc6UE?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politico.com/news/2021/06/16/us-marshals-resources-report-494868" TargetMode="External"/><Relationship Id="rId13" Type="http://schemas.openxmlformats.org/officeDocument/2006/relationships/image" Target="../media/image10.png"/><Relationship Id="rId18" Type="http://schemas.openxmlformats.org/officeDocument/2006/relationships/hyperlink" Target="https://www.wcpo.com/news/education/cincinnati-public-schools/doj-cps-walking-school-bus-program-hired-people-with-criminal-records-to-walk-kids-to-school" TargetMode="External"/><Relationship Id="rId26" Type="http://schemas.openxmlformats.org/officeDocument/2006/relationships/hyperlink" Target="https://www.usatoday.com/story/news/politics/2023/06/27/jeffrey-epstein-suicide-cause-negligence/70211016007/" TargetMode="External"/><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hyperlink" Target="https://apnews.com/article/aclu-doj-zero-tolerance-policy-failure-b8e6e0a189f5752697335f51d57b1628" TargetMode="Externa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2" Type="http://schemas.openxmlformats.org/officeDocument/2006/relationships/hyperlink" Target="https://www.reuters.com/world/us/fbi-agent-used-photos-female-office-staff-bait-sex-trafficking-sting-report-2021-08-02/" TargetMode="External"/><Relationship Id="rId16" Type="http://schemas.openxmlformats.org/officeDocument/2006/relationships/hyperlink" Target="https://www.washingtontimes.com/news/2019/mar/21/terror-watchlist-subjects-work-ports-fbi-bungling/" TargetMode="External"/><Relationship Id="rId20" Type="http://schemas.openxmlformats.org/officeDocument/2006/relationships/hyperlink" Target="https://www.nbcnews.com/news/us-news/ig-comey-not-biased-clinton-probe-agent-vowed-stop-trump-n883101" TargetMode="Externa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www.wsj.com/articles/critical-report-fbi-failure-to-investigate-larry-nassar-11626280355" TargetMode="External"/><Relationship Id="rId11" Type="http://schemas.openxmlformats.org/officeDocument/2006/relationships/image" Target="../media/image9.png"/><Relationship Id="rId24" Type="http://schemas.openxmlformats.org/officeDocument/2006/relationships/hyperlink" Target="https://www.npr.org/2024/02/09/1230395361/doj-watchdog-report-fbi" TargetMode="External"/><Relationship Id="rId32" Type="http://schemas.openxmlformats.org/officeDocument/2006/relationships/hyperlink" Target="https://abcnews.go.com/US/doj-finds-bureau-prisons-failed-apply-earned-time/story?id=81204260" TargetMode="Externa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hyperlink" Target="https://www.cbsnews.com/boston/news/rachael-rollins-report-inspector-general-us-attorney-massachusetts-resigns-violations/" TargetMode="External"/><Relationship Id="rId10" Type="http://schemas.openxmlformats.org/officeDocument/2006/relationships/hyperlink" Target="https://www.nytimes.com/2021/05/31/us/fbi-drug-scheme-charge.html" TargetMode="Externa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hyperlink" Target="https://www.cnn.com/2021/07/16/politics/fbi-criminal-background-checks-gun-sales/index.html" TargetMode="External"/><Relationship Id="rId9" Type="http://schemas.openxmlformats.org/officeDocument/2006/relationships/image" Target="../media/image8.png"/><Relationship Id="rId14" Type="http://schemas.openxmlformats.org/officeDocument/2006/relationships/hyperlink" Target="https://www.nytimes.com/2019/10/01/us/dea-opioid-crisis.html" TargetMode="External"/><Relationship Id="rId22" Type="http://schemas.openxmlformats.org/officeDocument/2006/relationships/hyperlink" Target="https://www.washingtonpost.com/national-security/2024/02/15/ig-report-finds-deadly-culture-negligence-staffing-issues-federal-prisons/?_pml=1" TargetMode="External"/><Relationship Id="rId27" Type="http://schemas.openxmlformats.org/officeDocument/2006/relationships/image" Target="../media/image17.png"/><Relationship Id="rId30" Type="http://schemas.openxmlformats.org/officeDocument/2006/relationships/hyperlink" Target="https://www.theguardian.com/us-news/2022/dec/08/ray-j-garcia-california-prison-charge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usatoday.com/story/news/politics/2021/09/30/doj-watchdog-finds-widespread-errors-fbi-surveillance-requests/5931546001/" TargetMode="External"/><Relationship Id="rId13" Type="http://schemas.openxmlformats.org/officeDocument/2006/relationships/image" Target="../media/image26.png"/><Relationship Id="rId18" Type="http://schemas.openxmlformats.org/officeDocument/2006/relationships/hyperlink" Target="https://www.usatoday.com/story/news/politics/2019/12/09/ig-report-review-fbis-fisa-warrant-russia-probe-released/1499906001/" TargetMode="External"/><Relationship Id="rId26" Type="http://schemas.openxmlformats.org/officeDocument/2006/relationships/hyperlink" Target="https://www.usatoday.com/story/news/2015/10/22/dea-colombia-inquiry-bonuses/74382494/" TargetMode="External"/><Relationship Id="rId3" Type="http://schemas.openxmlformats.org/officeDocument/2006/relationships/image" Target="../media/image21.pn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hyperlink" Target="https://www.usatoday.com/story/news/nation/2013/05/16/inspector-general-terrorists-witness-protection/2166253/" TargetMode="External"/><Relationship Id="rId17" Type="http://schemas.openxmlformats.org/officeDocument/2006/relationships/image" Target="../media/image28.png"/><Relationship Id="rId25" Type="http://schemas.openxmlformats.org/officeDocument/2006/relationships/image" Target="../media/image32.png"/><Relationship Id="rId2" Type="http://schemas.openxmlformats.org/officeDocument/2006/relationships/hyperlink" Target="https://www.usatoday.com/story/news/nation/2013/09/25/justice-atf-undercover-investigations/2867849/" TargetMode="External"/><Relationship Id="rId16" Type="http://schemas.openxmlformats.org/officeDocument/2006/relationships/hyperlink" Target="https://www.usatoday.com/story/news/politics/2021/07/14/larry-nassar-investigation-included-appalling-failures-fbi-admits/7971033002/" TargetMode="External"/><Relationship Id="rId20" Type="http://schemas.openxmlformats.org/officeDocument/2006/relationships/hyperlink" Target="https://www.usatoday.com/story/news/2016/01/07/dea-amtrak-informants-inspector-general/78430368/" TargetMode="External"/><Relationship Id="rId1" Type="http://schemas.openxmlformats.org/officeDocument/2006/relationships/slideLayout" Target="../slideLayouts/slideLayout2.xml"/><Relationship Id="rId6" Type="http://schemas.openxmlformats.org/officeDocument/2006/relationships/hyperlink" Target="https://www.usatoday.com/story/news/politics/2021/08/02/justice-ig-fbi-used-staffers-photos-child-sex-trafficking-stings/5453912001/" TargetMode="External"/><Relationship Id="rId11" Type="http://schemas.openxmlformats.org/officeDocument/2006/relationships/image" Target="../media/image25.png"/><Relationship Id="rId24" Type="http://schemas.openxmlformats.org/officeDocument/2006/relationships/hyperlink" Target="https://www.usatoday.com/story/news/politics/2021/06/16/us-marshals-alarming-gaps-judicial-security-doj-report/7712705002/" TargetMode="External"/><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image" Target="../media/image31.png"/><Relationship Id="rId10" Type="http://schemas.openxmlformats.org/officeDocument/2006/relationships/hyperlink" Target="https://www.usatoday.com/story/news/politics/2020/03/31/doj-inspector-general-more-problems-fbis-secret-wiretap-requests/5094064002/" TargetMode="External"/><Relationship Id="rId19" Type="http://schemas.openxmlformats.org/officeDocument/2006/relationships/image" Target="../media/image29.png"/><Relationship Id="rId4" Type="http://schemas.openxmlformats.org/officeDocument/2006/relationships/hyperlink" Target="https://www.usatoday.com/story/news/nation/2014/03/13/investigation-justice-mortgage-fraud/6371311/" TargetMode="External"/><Relationship Id="rId9" Type="http://schemas.openxmlformats.org/officeDocument/2006/relationships/image" Target="../media/image24.png"/><Relationship Id="rId14" Type="http://schemas.openxmlformats.org/officeDocument/2006/relationships/hyperlink" Target="https://www.usatoday.com/story/news/politics/2021/06/07/federal-prison-camp-security-lapses-raise-escape-risks-review-finds/7584833002/" TargetMode="External"/><Relationship Id="rId22" Type="http://schemas.openxmlformats.org/officeDocument/2006/relationships/hyperlink" Target="https://www.usatoday.com/story/news/politics/2022/12/07/whitey-bulger-transfer-justice-department-ig/10838132002/" TargetMode="External"/><Relationship Id="rId27"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ig.justice.gov/sites/default/files/2020-04/2020-Strategic-Plan_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7A97-5C08-3179-3171-1CEB9EF15523}"/>
              </a:ext>
            </a:extLst>
          </p:cNvPr>
          <p:cNvSpPr>
            <a:spLocks noGrp="1"/>
          </p:cNvSpPr>
          <p:nvPr>
            <p:ph type="ctrTitle"/>
          </p:nvPr>
        </p:nvSpPr>
        <p:spPr/>
        <p:txBody>
          <a:bodyPr>
            <a:normAutofit/>
          </a:bodyPr>
          <a:lstStyle/>
          <a:p>
            <a:r>
              <a:rPr lang="en-US" sz="3200"/>
              <a:t>DOJ OIG 101 </a:t>
            </a:r>
          </a:p>
        </p:txBody>
      </p:sp>
      <p:sp>
        <p:nvSpPr>
          <p:cNvPr id="3" name="Subtitle 2">
            <a:extLst>
              <a:ext uri="{FF2B5EF4-FFF2-40B4-BE49-F238E27FC236}">
                <a16:creationId xmlns:a16="http://schemas.microsoft.com/office/drawing/2014/main" id="{6BF669F1-23F8-C096-D735-B2065C116AC2}"/>
              </a:ext>
            </a:extLst>
          </p:cNvPr>
          <p:cNvSpPr>
            <a:spLocks noGrp="1"/>
          </p:cNvSpPr>
          <p:nvPr>
            <p:ph type="subTitle" idx="1"/>
          </p:nvPr>
        </p:nvSpPr>
        <p:spPr/>
        <p:txBody>
          <a:bodyPr/>
          <a:lstStyle/>
          <a:p>
            <a:r>
              <a:rPr lang="en-US"/>
              <a:t>The history of Inspectors General and the mission, jurisdiction, authorities, and accomplishments of the Department of Justice Office of the Inspector General </a:t>
            </a:r>
          </a:p>
        </p:txBody>
      </p:sp>
    </p:spTree>
    <p:extLst>
      <p:ext uri="{BB962C8B-B14F-4D97-AF65-F5344CB8AC3E}">
        <p14:creationId xmlns:p14="http://schemas.microsoft.com/office/powerpoint/2010/main" val="355324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DC50CA-4326-254C-E229-CEF306BD9F06}"/>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D0638C1C-ED94-699D-99B3-5E50721CDE31}"/>
              </a:ext>
            </a:extLst>
          </p:cNvPr>
          <p:cNvSpPr>
            <a:spLocks noGrp="1"/>
          </p:cNvSpPr>
          <p:nvPr>
            <p:ph type="sldNum" sz="quarter" idx="19"/>
          </p:nvPr>
        </p:nvSpPr>
        <p:spPr/>
        <p:txBody>
          <a:bodyPr/>
          <a:lstStyle/>
          <a:p>
            <a:fld id="{6E6142F3-04A2-4D7C-AE0F-112403110ED8}" type="slidenum">
              <a:rPr lang="en-US" smtClean="0"/>
              <a:pPr/>
              <a:t>10</a:t>
            </a:fld>
            <a:endParaRPr lang="en-US"/>
          </a:p>
        </p:txBody>
      </p:sp>
      <p:grpSp>
        <p:nvGrpSpPr>
          <p:cNvPr id="9" name="Group 8">
            <a:extLst>
              <a:ext uri="{FF2B5EF4-FFF2-40B4-BE49-F238E27FC236}">
                <a16:creationId xmlns:a16="http://schemas.microsoft.com/office/drawing/2014/main" id="{ECE4BAD4-2001-6597-0004-59788C29690F}"/>
              </a:ext>
            </a:extLst>
          </p:cNvPr>
          <p:cNvGrpSpPr/>
          <p:nvPr/>
        </p:nvGrpSpPr>
        <p:grpSpPr>
          <a:xfrm>
            <a:off x="428977" y="0"/>
            <a:ext cx="11763023" cy="6855884"/>
            <a:chOff x="420327" y="0"/>
            <a:chExt cx="11763023" cy="6855884"/>
          </a:xfrm>
        </p:grpSpPr>
        <p:pic>
          <p:nvPicPr>
            <p:cNvPr id="11" name="Picture 10">
              <a:extLst>
                <a:ext uri="{FF2B5EF4-FFF2-40B4-BE49-F238E27FC236}">
                  <a16:creationId xmlns:a16="http://schemas.microsoft.com/office/drawing/2014/main" id="{450E3CFB-24F3-06A9-EDD6-505C19BC015B}"/>
                </a:ext>
              </a:extLst>
            </p:cNvPr>
            <p:cNvPicPr>
              <a:picLocks noChangeAspect="1"/>
            </p:cNvPicPr>
            <p:nvPr/>
          </p:nvPicPr>
          <p:blipFill rotWithShape="1">
            <a:blip r:embed="rId2"/>
            <a:srcRect t="3934" b="20439"/>
            <a:stretch/>
          </p:blipFill>
          <p:spPr>
            <a:xfrm>
              <a:off x="420327" y="0"/>
              <a:ext cx="11763023" cy="6855884"/>
            </a:xfrm>
            <a:prstGeom prst="rect">
              <a:avLst/>
            </a:prstGeom>
          </p:spPr>
        </p:pic>
        <p:sp>
          <p:nvSpPr>
            <p:cNvPr id="12" name="Rectangle 11">
              <a:extLst>
                <a:ext uri="{FF2B5EF4-FFF2-40B4-BE49-F238E27FC236}">
                  <a16:creationId xmlns:a16="http://schemas.microsoft.com/office/drawing/2014/main" id="{D5DB8EFB-AA15-AEDB-4215-C4D489FC333D}"/>
                </a:ext>
              </a:extLst>
            </p:cNvPr>
            <p:cNvSpPr/>
            <p:nvPr/>
          </p:nvSpPr>
          <p:spPr>
            <a:xfrm>
              <a:off x="9268178" y="4267200"/>
              <a:ext cx="1106311" cy="767644"/>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089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E7B79F8-D59B-9680-5368-D021D398A591}"/>
              </a:ext>
            </a:extLst>
          </p:cNvPr>
          <p:cNvPicPr>
            <a:picLocks noChangeAspect="1"/>
          </p:cNvPicPr>
          <p:nvPr/>
        </p:nvPicPr>
        <p:blipFill>
          <a:blip r:embed="rId2"/>
          <a:srcRect b="19"/>
          <a:stretch/>
        </p:blipFill>
        <p:spPr>
          <a:xfrm>
            <a:off x="20" y="1282"/>
            <a:ext cx="12191980" cy="6856718"/>
          </a:xfrm>
          <a:prstGeom prst="rect">
            <a:avLst/>
          </a:prstGeom>
        </p:spPr>
      </p:pic>
      <p:sp>
        <p:nvSpPr>
          <p:cNvPr id="4" name="Date Placeholder 3">
            <a:extLst>
              <a:ext uri="{FF2B5EF4-FFF2-40B4-BE49-F238E27FC236}">
                <a16:creationId xmlns:a16="http://schemas.microsoft.com/office/drawing/2014/main" id="{5A0CD302-86F1-1E95-3F84-F2CF1E905D1F}"/>
              </a:ext>
            </a:extLst>
          </p:cNvPr>
          <p:cNvSpPr>
            <a:spLocks noGrp="1"/>
          </p:cNvSpPr>
          <p:nvPr>
            <p:ph type="dt" sz="half" idx="17"/>
          </p:nvPr>
        </p:nvSpPr>
        <p:spPr>
          <a:xfrm>
            <a:off x="838200" y="6356350"/>
            <a:ext cx="2743200" cy="365125"/>
          </a:xfrm>
        </p:spPr>
        <p:txBody>
          <a:bodyPr vert="horz" lIns="91440" tIns="45720" rIns="91440" bIns="45720" rtlCol="0" anchor="ctr">
            <a:normAutofit/>
          </a:bodyPr>
          <a:lstStyle/>
          <a:p>
            <a:pPr>
              <a:spcAft>
                <a:spcPts val="600"/>
              </a:spcAft>
            </a:pPr>
            <a:fld id="{C56587C9-F661-40A6-89EB-D494DCC3D484}" type="datetime1">
              <a:rPr lang="en-US" sz="1200">
                <a:solidFill>
                  <a:srgbClr val="FFFFFF"/>
                </a:solidFill>
              </a:rPr>
              <a:pPr>
                <a:spcAft>
                  <a:spcPts val="600"/>
                </a:spcAft>
              </a:pPr>
              <a:t>3/5/2025</a:t>
            </a:fld>
            <a:endParaRPr lang="en-US" sz="1200">
              <a:solidFill>
                <a:srgbClr val="FFFFFF"/>
              </a:solidFill>
            </a:endParaRPr>
          </a:p>
        </p:txBody>
      </p:sp>
      <p:sp>
        <p:nvSpPr>
          <p:cNvPr id="6" name="Slide Number Placeholder 5">
            <a:extLst>
              <a:ext uri="{FF2B5EF4-FFF2-40B4-BE49-F238E27FC236}">
                <a16:creationId xmlns:a16="http://schemas.microsoft.com/office/drawing/2014/main" id="{0220E1E0-C1BC-0B2D-2214-34CE572849CE}"/>
              </a:ext>
            </a:extLst>
          </p:cNvPr>
          <p:cNvSpPr>
            <a:spLocks noGrp="1"/>
          </p:cNvSpPr>
          <p:nvPr>
            <p:ph type="sldNum" sz="quarter" idx="19"/>
          </p:nvPr>
        </p:nvSpPr>
        <p:spPr>
          <a:xfrm>
            <a:off x="8610600" y="6356350"/>
            <a:ext cx="2743200" cy="365125"/>
          </a:xfrm>
        </p:spPr>
        <p:txBody>
          <a:bodyPr vert="horz" lIns="91440" tIns="45720" rIns="91440" bIns="45720" rtlCol="0" anchor="ctr">
            <a:normAutofit/>
          </a:bodyPr>
          <a:lstStyle/>
          <a:p>
            <a:pPr algn="r">
              <a:spcAft>
                <a:spcPts val="600"/>
              </a:spcAft>
            </a:pPr>
            <a:fld id="{6E6142F3-04A2-4D7C-AE0F-112403110ED8}" type="slidenum">
              <a:rPr lang="en-US" sz="1200">
                <a:solidFill>
                  <a:srgbClr val="FFFFFF"/>
                </a:solidFill>
              </a:rPr>
              <a:pPr algn="r">
                <a:spcAft>
                  <a:spcPts val="600"/>
                </a:spcAft>
              </a:pPr>
              <a:t>11</a:t>
            </a:fld>
            <a:endParaRPr lang="en-US" sz="1200">
              <a:solidFill>
                <a:srgbClr val="FFFFFF"/>
              </a:solidFill>
            </a:endParaRPr>
          </a:p>
        </p:txBody>
      </p:sp>
    </p:spTree>
    <p:extLst>
      <p:ext uri="{BB962C8B-B14F-4D97-AF65-F5344CB8AC3E}">
        <p14:creationId xmlns:p14="http://schemas.microsoft.com/office/powerpoint/2010/main" val="98058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8893-2142-7758-52DA-1616EF518D56}"/>
              </a:ext>
            </a:extLst>
          </p:cNvPr>
          <p:cNvSpPr>
            <a:spLocks noGrp="1"/>
          </p:cNvSpPr>
          <p:nvPr>
            <p:ph type="title"/>
          </p:nvPr>
        </p:nvSpPr>
        <p:spPr/>
        <p:txBody>
          <a:bodyPr/>
          <a:lstStyle/>
          <a:p>
            <a:r>
              <a:rPr lang="en-US"/>
              <a:t>DOJ OIG Workforce </a:t>
            </a:r>
          </a:p>
        </p:txBody>
      </p:sp>
      <p:sp>
        <p:nvSpPr>
          <p:cNvPr id="3" name="Content Placeholder 2">
            <a:extLst>
              <a:ext uri="{FF2B5EF4-FFF2-40B4-BE49-F238E27FC236}">
                <a16:creationId xmlns:a16="http://schemas.microsoft.com/office/drawing/2014/main" id="{4A07A2C2-66D5-60BF-5ED0-1CE8DF9EB955}"/>
              </a:ext>
            </a:extLst>
          </p:cNvPr>
          <p:cNvSpPr>
            <a:spLocks noGrp="1"/>
          </p:cNvSpPr>
          <p:nvPr>
            <p:ph idx="16"/>
          </p:nvPr>
        </p:nvSpPr>
        <p:spPr>
          <a:xfrm>
            <a:off x="808512" y="1866446"/>
            <a:ext cx="7735413" cy="4351338"/>
          </a:xfrm>
        </p:spPr>
        <p:txBody>
          <a:bodyPr vert="horz" lIns="91440" tIns="45720" rIns="91440" bIns="45720" rtlCol="0" anchor="t">
            <a:normAutofit/>
          </a:bodyPr>
          <a:lstStyle/>
          <a:p>
            <a:r>
              <a:rPr lang="en-US" dirty="0"/>
              <a:t>530+ employees across the country </a:t>
            </a:r>
          </a:p>
          <a:p>
            <a:r>
              <a:rPr lang="en-US" dirty="0"/>
              <a:t>Professions: </a:t>
            </a:r>
            <a:endParaRPr lang="en-US" dirty="0">
              <a:ea typeface="Open Sans"/>
              <a:cs typeface="Open Sans"/>
            </a:endParaRPr>
          </a:p>
          <a:p>
            <a:pPr lvl="1"/>
            <a:r>
              <a:rPr lang="en-US" dirty="0"/>
              <a:t>Auditor </a:t>
            </a:r>
            <a:endParaRPr lang="en-US" dirty="0">
              <a:ea typeface="Open Sans"/>
              <a:cs typeface="Open Sans"/>
            </a:endParaRPr>
          </a:p>
          <a:p>
            <a:pPr lvl="1"/>
            <a:r>
              <a:rPr lang="en-US" dirty="0"/>
              <a:t>Program Analyst </a:t>
            </a:r>
            <a:endParaRPr lang="en-US" dirty="0">
              <a:ea typeface="Open Sans"/>
              <a:cs typeface="Open Sans"/>
            </a:endParaRPr>
          </a:p>
          <a:p>
            <a:pPr lvl="1"/>
            <a:r>
              <a:rPr lang="en-US" dirty="0"/>
              <a:t>Criminal Investigator </a:t>
            </a:r>
            <a:endParaRPr lang="en-US" dirty="0">
              <a:ea typeface="Open Sans"/>
              <a:cs typeface="Open Sans"/>
            </a:endParaRPr>
          </a:p>
          <a:p>
            <a:pPr lvl="1"/>
            <a:r>
              <a:rPr lang="en-US" dirty="0"/>
              <a:t>Attorney </a:t>
            </a:r>
            <a:endParaRPr lang="en-US" dirty="0">
              <a:ea typeface="Open Sans"/>
              <a:cs typeface="Open Sans"/>
            </a:endParaRPr>
          </a:p>
          <a:p>
            <a:pPr lvl="1"/>
            <a:r>
              <a:rPr lang="en-US" dirty="0"/>
              <a:t>Data Analyst</a:t>
            </a:r>
            <a:endParaRPr lang="en-US" dirty="0">
              <a:ea typeface="Open Sans"/>
              <a:cs typeface="Open Sans"/>
            </a:endParaRPr>
          </a:p>
          <a:p>
            <a:pPr lvl="1"/>
            <a:r>
              <a:rPr lang="en-US" dirty="0"/>
              <a:t>Mission Support</a:t>
            </a:r>
          </a:p>
          <a:p>
            <a:pPr lvl="2"/>
            <a:r>
              <a:rPr lang="en-US" dirty="0">
                <a:ea typeface="Open Sans"/>
                <a:cs typeface="Open Sans"/>
              </a:rPr>
              <a:t>Communications</a:t>
            </a:r>
          </a:p>
          <a:p>
            <a:pPr lvl="2"/>
            <a:r>
              <a:rPr lang="en-US" dirty="0">
                <a:ea typeface="Open Sans"/>
                <a:cs typeface="Open Sans"/>
              </a:rPr>
              <a:t>Finance</a:t>
            </a:r>
          </a:p>
          <a:p>
            <a:pPr lvl="2"/>
            <a:r>
              <a:rPr lang="en-US" dirty="0">
                <a:ea typeface="Open Sans"/>
                <a:cs typeface="Open Sans"/>
              </a:rPr>
              <a:t>Administrative</a:t>
            </a:r>
          </a:p>
          <a:p>
            <a:pPr lvl="2"/>
            <a:r>
              <a:rPr lang="en-US" dirty="0">
                <a:ea typeface="Open Sans"/>
                <a:cs typeface="Open Sans"/>
              </a:rPr>
              <a:t>Training and Development</a:t>
            </a:r>
          </a:p>
        </p:txBody>
      </p:sp>
      <p:sp>
        <p:nvSpPr>
          <p:cNvPr id="4" name="Date Placeholder 3">
            <a:extLst>
              <a:ext uri="{FF2B5EF4-FFF2-40B4-BE49-F238E27FC236}">
                <a16:creationId xmlns:a16="http://schemas.microsoft.com/office/drawing/2014/main" id="{AB869F30-2FF1-2805-38C9-CAE634FCA697}"/>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5" name="Footer Placeholder 4">
            <a:extLst>
              <a:ext uri="{FF2B5EF4-FFF2-40B4-BE49-F238E27FC236}">
                <a16:creationId xmlns:a16="http://schemas.microsoft.com/office/drawing/2014/main" id="{9BB74073-46DB-2EFD-9AF4-07A3843CFAAE}"/>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9CB57C29-5F58-46D2-C825-60759CE21C3C}"/>
              </a:ext>
            </a:extLst>
          </p:cNvPr>
          <p:cNvSpPr>
            <a:spLocks noGrp="1"/>
          </p:cNvSpPr>
          <p:nvPr>
            <p:ph type="sldNum" sz="quarter" idx="19"/>
          </p:nvPr>
        </p:nvSpPr>
        <p:spPr/>
        <p:txBody>
          <a:bodyPr/>
          <a:lstStyle/>
          <a:p>
            <a:fld id="{6E6142F3-04A2-4D7C-AE0F-112403110ED8}" type="slidenum">
              <a:rPr lang="en-US" smtClean="0"/>
              <a:pPr/>
              <a:t>12</a:t>
            </a:fld>
            <a:endParaRPr lang="en-US"/>
          </a:p>
        </p:txBody>
      </p:sp>
    </p:spTree>
    <p:extLst>
      <p:ext uri="{BB962C8B-B14F-4D97-AF65-F5344CB8AC3E}">
        <p14:creationId xmlns:p14="http://schemas.microsoft.com/office/powerpoint/2010/main" val="203763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02AD-37AB-0497-EA93-87E08B09225F}"/>
              </a:ext>
            </a:extLst>
          </p:cNvPr>
          <p:cNvSpPr>
            <a:spLocks noGrp="1"/>
          </p:cNvSpPr>
          <p:nvPr>
            <p:ph type="title"/>
          </p:nvPr>
        </p:nvSpPr>
        <p:spPr/>
        <p:txBody>
          <a:bodyPr/>
          <a:lstStyle/>
          <a:p>
            <a:r>
              <a:rPr lang="en-US"/>
              <a:t>Resources for Journalists  </a:t>
            </a:r>
          </a:p>
        </p:txBody>
      </p:sp>
      <p:sp>
        <p:nvSpPr>
          <p:cNvPr id="3" name="Content Placeholder 2">
            <a:extLst>
              <a:ext uri="{FF2B5EF4-FFF2-40B4-BE49-F238E27FC236}">
                <a16:creationId xmlns:a16="http://schemas.microsoft.com/office/drawing/2014/main" id="{AEC3E91E-3723-A1DD-1BB5-899248030024}"/>
              </a:ext>
            </a:extLst>
          </p:cNvPr>
          <p:cNvSpPr>
            <a:spLocks noGrp="1"/>
          </p:cNvSpPr>
          <p:nvPr>
            <p:ph idx="16"/>
          </p:nvPr>
        </p:nvSpPr>
        <p:spPr>
          <a:xfrm>
            <a:off x="808512" y="1866446"/>
            <a:ext cx="7802088" cy="4351338"/>
          </a:xfrm>
        </p:spPr>
        <p:txBody>
          <a:bodyPr/>
          <a:lstStyle/>
          <a:p>
            <a:r>
              <a:rPr lang="en-US" dirty="0">
                <a:hlinkClick r:id="rId2"/>
              </a:rPr>
              <a:t>Reports</a:t>
            </a:r>
            <a:r>
              <a:rPr lang="en-US" dirty="0"/>
              <a:t> </a:t>
            </a:r>
          </a:p>
          <a:p>
            <a:r>
              <a:rPr lang="en-US" dirty="0">
                <a:hlinkClick r:id="rId3"/>
              </a:rPr>
              <a:t>Criminal and Civil Cases </a:t>
            </a:r>
            <a:endParaRPr lang="en-US" dirty="0"/>
          </a:p>
          <a:p>
            <a:r>
              <a:rPr lang="en-US" dirty="0">
                <a:hlinkClick r:id="rId4"/>
              </a:rPr>
              <a:t>Findings of Misconduct </a:t>
            </a:r>
            <a:endParaRPr lang="en-US" dirty="0"/>
          </a:p>
          <a:p>
            <a:r>
              <a:rPr lang="en-US" dirty="0">
                <a:hlinkClick r:id="rId5"/>
              </a:rPr>
              <a:t>Ongoing Work </a:t>
            </a:r>
            <a:endParaRPr lang="en-US" dirty="0"/>
          </a:p>
          <a:p>
            <a:r>
              <a:rPr lang="en-US" dirty="0">
                <a:hlinkClick r:id="rId6"/>
              </a:rPr>
              <a:t>FOIA Reading Room </a:t>
            </a:r>
            <a:endParaRPr lang="en-US" dirty="0"/>
          </a:p>
          <a:p>
            <a:r>
              <a:rPr lang="en-US" dirty="0">
                <a:hlinkClick r:id="rId7"/>
              </a:rPr>
              <a:t>Top Management and Performance Challenges </a:t>
            </a:r>
            <a:endParaRPr lang="en-US" dirty="0"/>
          </a:p>
          <a:p>
            <a:r>
              <a:rPr lang="en-US" dirty="0">
                <a:hlinkClick r:id="rId8"/>
              </a:rPr>
              <a:t>Open Recommendations </a:t>
            </a:r>
            <a:endParaRPr lang="en-US" dirty="0"/>
          </a:p>
          <a:p>
            <a:r>
              <a:rPr lang="en-US" dirty="0">
                <a:hlinkClick r:id="rId9"/>
              </a:rPr>
              <a:t>Email Alerts </a:t>
            </a:r>
            <a:endParaRPr lang="en-US" dirty="0"/>
          </a:p>
          <a:p>
            <a:r>
              <a:rPr lang="en-US" dirty="0">
                <a:hlinkClick r:id="rId10"/>
              </a:rPr>
              <a:t>Other OIG public affairs points of contact </a:t>
            </a:r>
            <a:endParaRPr lang="en-US" dirty="0"/>
          </a:p>
          <a:p>
            <a:r>
              <a:rPr lang="en-US" dirty="0"/>
              <a:t>All OIG reports on </a:t>
            </a:r>
            <a:r>
              <a:rPr lang="en-US" dirty="0">
                <a:hlinkClick r:id="rId11"/>
              </a:rPr>
              <a:t>Oversight.gov </a:t>
            </a:r>
            <a:endParaRPr lang="en-US" dirty="0"/>
          </a:p>
          <a:p>
            <a:endParaRPr lang="en-US" dirty="0"/>
          </a:p>
        </p:txBody>
      </p:sp>
      <p:sp>
        <p:nvSpPr>
          <p:cNvPr id="4" name="Date Placeholder 3">
            <a:extLst>
              <a:ext uri="{FF2B5EF4-FFF2-40B4-BE49-F238E27FC236}">
                <a16:creationId xmlns:a16="http://schemas.microsoft.com/office/drawing/2014/main" id="{1991F797-A763-BF24-465A-6B036BF29A6E}"/>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085FE598-6091-9172-D9B2-5DD626D8321B}"/>
              </a:ext>
            </a:extLst>
          </p:cNvPr>
          <p:cNvSpPr>
            <a:spLocks noGrp="1"/>
          </p:cNvSpPr>
          <p:nvPr>
            <p:ph type="sldNum" sz="quarter" idx="19"/>
          </p:nvPr>
        </p:nvSpPr>
        <p:spPr/>
        <p:txBody>
          <a:bodyPr/>
          <a:lstStyle/>
          <a:p>
            <a:fld id="{6E6142F3-04A2-4D7C-AE0F-112403110ED8}" type="slidenum">
              <a:rPr lang="en-US" smtClean="0"/>
              <a:pPr/>
              <a:t>13</a:t>
            </a:fld>
            <a:endParaRPr lang="en-US"/>
          </a:p>
        </p:txBody>
      </p:sp>
    </p:spTree>
    <p:extLst>
      <p:ext uri="{BB962C8B-B14F-4D97-AF65-F5344CB8AC3E}">
        <p14:creationId xmlns:p14="http://schemas.microsoft.com/office/powerpoint/2010/main" val="90310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79AB-23C6-CC51-426C-EFDCF4E7018C}"/>
              </a:ext>
            </a:extLst>
          </p:cNvPr>
          <p:cNvSpPr>
            <a:spLocks noGrp="1"/>
          </p:cNvSpPr>
          <p:nvPr>
            <p:ph type="title"/>
          </p:nvPr>
        </p:nvSpPr>
        <p:spPr/>
        <p:txBody>
          <a:bodyPr/>
          <a:lstStyle/>
          <a:p>
            <a:r>
              <a:rPr lang="en-US"/>
              <a:t>History of Inspectors General </a:t>
            </a:r>
          </a:p>
        </p:txBody>
      </p:sp>
      <p:sp>
        <p:nvSpPr>
          <p:cNvPr id="3" name="Content Placeholder 2">
            <a:extLst>
              <a:ext uri="{FF2B5EF4-FFF2-40B4-BE49-F238E27FC236}">
                <a16:creationId xmlns:a16="http://schemas.microsoft.com/office/drawing/2014/main" id="{39D32DB2-6397-AE08-7A01-A9B75AA1FD47}"/>
              </a:ext>
            </a:extLst>
          </p:cNvPr>
          <p:cNvSpPr>
            <a:spLocks noGrp="1"/>
          </p:cNvSpPr>
          <p:nvPr>
            <p:ph idx="16"/>
          </p:nvPr>
        </p:nvSpPr>
        <p:spPr>
          <a:xfrm>
            <a:off x="808512" y="1866446"/>
            <a:ext cx="7544656" cy="3894274"/>
          </a:xfrm>
        </p:spPr>
        <p:txBody>
          <a:bodyPr>
            <a:normAutofit/>
          </a:bodyPr>
          <a:lstStyle/>
          <a:p>
            <a:pPr marL="0" indent="0">
              <a:buNone/>
            </a:pPr>
            <a:r>
              <a:rPr lang="en-US"/>
              <a:t>The </a:t>
            </a:r>
            <a:r>
              <a:rPr lang="en-US" i="1">
                <a:hlinkClick r:id="rId2"/>
              </a:rPr>
              <a:t>Inspector General Act of 1978 </a:t>
            </a:r>
            <a:r>
              <a:rPr lang="en-US">
                <a:hlinkClick r:id="rId2"/>
              </a:rPr>
              <a:t>(IG Act</a:t>
            </a:r>
            <a:r>
              <a:rPr lang="en-US"/>
              <a:t>) was enacted as part of a wave of good government and civil service reforms. It established Offices of Inspector General in 12 federal agencies (The Departments of Agriculture, Commerce, Housing and Urban Development, Interior, Labor, and Transportation, and the Community Services Administration, the Environmental Protection Agency, the General Services Administration, the National Aeronautics and Space Administration, the Small Business Administration, and the Veterans Administration). </a:t>
            </a:r>
          </a:p>
          <a:p>
            <a:pPr marL="0" indent="0">
              <a:buNone/>
            </a:pPr>
            <a:r>
              <a:rPr lang="en-US"/>
              <a:t>Their purpose was to conduct audits and investigations of agency programs to promote economy, efficiency, and effectiveness and to detect fraud and abuse in programs and operations. The Inspectors General served under the general supervision of the agency head. Yet, by statute, IGs had a dual and independent reporting relationship to the agency head and to the Congress.</a:t>
            </a:r>
          </a:p>
          <a:p>
            <a:pPr marL="0" indent="0">
              <a:buNone/>
            </a:pPr>
            <a:r>
              <a:rPr lang="en-US"/>
              <a:t>In 1988, 45 additional Offices of Inspector General were established, including at the Department of Justice. </a:t>
            </a:r>
          </a:p>
          <a:p>
            <a:pPr marL="0" indent="0">
              <a:buNone/>
            </a:pPr>
            <a:r>
              <a:rPr lang="en-US"/>
              <a:t>Since 1988, Congress has continued to establish new Inspectors General when it saw a need. Today, there are 75 Inspectors General. </a:t>
            </a:r>
          </a:p>
          <a:p>
            <a:pPr marL="0" indent="0">
              <a:buNone/>
            </a:pPr>
            <a:r>
              <a:rPr lang="en-US">
                <a:hlinkClick r:id="rId3"/>
              </a:rPr>
              <a:t>Virtual Exhibit:  40 Years of Inspectors General </a:t>
            </a:r>
            <a:endParaRPr lang="en-US"/>
          </a:p>
        </p:txBody>
      </p:sp>
      <p:sp>
        <p:nvSpPr>
          <p:cNvPr id="4" name="Date Placeholder 3">
            <a:extLst>
              <a:ext uri="{FF2B5EF4-FFF2-40B4-BE49-F238E27FC236}">
                <a16:creationId xmlns:a16="http://schemas.microsoft.com/office/drawing/2014/main" id="{DFF9089C-E036-DC27-8D3A-ED255896633C}"/>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7FAB9424-4F00-5F16-EA6C-CE12030838DD}"/>
              </a:ext>
            </a:extLst>
          </p:cNvPr>
          <p:cNvSpPr>
            <a:spLocks noGrp="1"/>
          </p:cNvSpPr>
          <p:nvPr>
            <p:ph type="sldNum" sz="quarter" idx="19"/>
          </p:nvPr>
        </p:nvSpPr>
        <p:spPr/>
        <p:txBody>
          <a:bodyPr/>
          <a:lstStyle/>
          <a:p>
            <a:fld id="{6E6142F3-04A2-4D7C-AE0F-112403110ED8}" type="slidenum">
              <a:rPr lang="en-US" smtClean="0"/>
              <a:pPr/>
              <a:t>2</a:t>
            </a:fld>
            <a:endParaRPr lang="en-US"/>
          </a:p>
        </p:txBody>
      </p:sp>
    </p:spTree>
    <p:extLst>
      <p:ext uri="{BB962C8B-B14F-4D97-AF65-F5344CB8AC3E}">
        <p14:creationId xmlns:p14="http://schemas.microsoft.com/office/powerpoint/2010/main" val="393551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79AB-23C6-CC51-426C-EFDCF4E7018C}"/>
              </a:ext>
            </a:extLst>
          </p:cNvPr>
          <p:cNvSpPr>
            <a:spLocks noGrp="1"/>
          </p:cNvSpPr>
          <p:nvPr>
            <p:ph type="title"/>
          </p:nvPr>
        </p:nvSpPr>
        <p:spPr/>
        <p:txBody>
          <a:bodyPr/>
          <a:lstStyle/>
          <a:p>
            <a:r>
              <a:rPr lang="en-US"/>
              <a:t>Video:  Building on 40 Years of Excellence in Independent Oversight </a:t>
            </a:r>
          </a:p>
        </p:txBody>
      </p:sp>
      <p:pic>
        <p:nvPicPr>
          <p:cNvPr id="7" name="Online Media 6" title="Inspectors General:  Building on 40 Years of Excellence in Independent Oversight">
            <a:hlinkClick r:id="" action="ppaction://media"/>
            <a:extLst>
              <a:ext uri="{FF2B5EF4-FFF2-40B4-BE49-F238E27FC236}">
                <a16:creationId xmlns:a16="http://schemas.microsoft.com/office/drawing/2014/main" id="{0E64AD20-A985-8017-244B-27136D01487A}"/>
              </a:ext>
            </a:extLst>
          </p:cNvPr>
          <p:cNvPicPr>
            <a:picLocks noGrp="1" noRot="1" noChangeAspect="1"/>
          </p:cNvPicPr>
          <p:nvPr>
            <p:ph idx="16"/>
            <a:videoFile r:link="rId1"/>
          </p:nvPr>
        </p:nvPicPr>
        <p:blipFill>
          <a:blip r:embed="rId3"/>
          <a:stretch>
            <a:fillRect/>
          </a:stretch>
        </p:blipFill>
        <p:spPr>
          <a:xfrm>
            <a:off x="1133475" y="1866900"/>
            <a:ext cx="6892925" cy="3894138"/>
          </a:xfrm>
          <a:prstGeom prst="rect">
            <a:avLst/>
          </a:prstGeom>
        </p:spPr>
      </p:pic>
      <p:sp>
        <p:nvSpPr>
          <p:cNvPr id="4" name="Date Placeholder 3">
            <a:extLst>
              <a:ext uri="{FF2B5EF4-FFF2-40B4-BE49-F238E27FC236}">
                <a16:creationId xmlns:a16="http://schemas.microsoft.com/office/drawing/2014/main" id="{DFF9089C-E036-DC27-8D3A-ED255896633C}"/>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7FAB9424-4F00-5F16-EA6C-CE12030838DD}"/>
              </a:ext>
            </a:extLst>
          </p:cNvPr>
          <p:cNvSpPr>
            <a:spLocks noGrp="1"/>
          </p:cNvSpPr>
          <p:nvPr>
            <p:ph type="sldNum" sz="quarter" idx="19"/>
          </p:nvPr>
        </p:nvSpPr>
        <p:spPr/>
        <p:txBody>
          <a:bodyPr/>
          <a:lstStyle/>
          <a:p>
            <a:fld id="{6E6142F3-04A2-4D7C-AE0F-112403110ED8}" type="slidenum">
              <a:rPr lang="en-US" smtClean="0"/>
              <a:pPr/>
              <a:t>3</a:t>
            </a:fld>
            <a:endParaRPr lang="en-US"/>
          </a:p>
        </p:txBody>
      </p:sp>
    </p:spTree>
    <p:extLst>
      <p:ext uri="{BB962C8B-B14F-4D97-AF65-F5344CB8AC3E}">
        <p14:creationId xmlns:p14="http://schemas.microsoft.com/office/powerpoint/2010/main" val="30392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550D-6149-410B-5625-3A1137EB3E17}"/>
              </a:ext>
            </a:extLst>
          </p:cNvPr>
          <p:cNvSpPr>
            <a:spLocks noGrp="1"/>
          </p:cNvSpPr>
          <p:nvPr>
            <p:ph type="title"/>
          </p:nvPr>
        </p:nvSpPr>
        <p:spPr/>
        <p:txBody>
          <a:bodyPr/>
          <a:lstStyle/>
          <a:p>
            <a:r>
              <a:rPr lang="en-US"/>
              <a:t>What do Inspectors General Do? </a:t>
            </a:r>
          </a:p>
        </p:txBody>
      </p:sp>
      <p:sp>
        <p:nvSpPr>
          <p:cNvPr id="3" name="Content Placeholder 2">
            <a:extLst>
              <a:ext uri="{FF2B5EF4-FFF2-40B4-BE49-F238E27FC236}">
                <a16:creationId xmlns:a16="http://schemas.microsoft.com/office/drawing/2014/main" id="{E80EF353-BB29-27F0-1AB8-44EB011205DF}"/>
              </a:ext>
            </a:extLst>
          </p:cNvPr>
          <p:cNvSpPr>
            <a:spLocks noGrp="1"/>
          </p:cNvSpPr>
          <p:nvPr>
            <p:ph idx="16"/>
          </p:nvPr>
        </p:nvSpPr>
        <p:spPr>
          <a:xfrm>
            <a:off x="808512" y="1866446"/>
            <a:ext cx="7961862" cy="4351338"/>
          </a:xfrm>
        </p:spPr>
        <p:txBody>
          <a:bodyPr/>
          <a:lstStyle/>
          <a:p>
            <a:r>
              <a:rPr lang="en-US"/>
              <a:t>Independent oversight </a:t>
            </a:r>
          </a:p>
          <a:p>
            <a:r>
              <a:rPr lang="en-US"/>
              <a:t>Issue public reports </a:t>
            </a:r>
          </a:p>
          <a:p>
            <a:pPr lvl="1"/>
            <a:r>
              <a:rPr lang="en-US"/>
              <a:t>Management and operations of programs </a:t>
            </a:r>
          </a:p>
          <a:p>
            <a:pPr lvl="1"/>
            <a:r>
              <a:rPr lang="en-US"/>
              <a:t>Impact of agency policies </a:t>
            </a:r>
          </a:p>
          <a:p>
            <a:pPr lvl="1"/>
            <a:r>
              <a:rPr lang="en-US"/>
              <a:t>Financial management </a:t>
            </a:r>
          </a:p>
          <a:p>
            <a:pPr lvl="1"/>
            <a:r>
              <a:rPr lang="en-US"/>
              <a:t>Almost 30,000 reports on </a:t>
            </a:r>
            <a:r>
              <a:rPr lang="en-US" err="1"/>
              <a:t>Oversight.Gov</a:t>
            </a:r>
            <a:r>
              <a:rPr lang="en-US"/>
              <a:t> from all federal Inspectors General </a:t>
            </a:r>
          </a:p>
          <a:p>
            <a:r>
              <a:rPr lang="en-US"/>
              <a:t>Make recommendations and publicly report on implementation status </a:t>
            </a:r>
          </a:p>
          <a:p>
            <a:r>
              <a:rPr lang="en-US"/>
              <a:t>Conduct criminal, civil, and administrative investigations </a:t>
            </a:r>
          </a:p>
          <a:p>
            <a:r>
              <a:rPr lang="en-US"/>
              <a:t>Annually report on Top Management and Performance Challenges </a:t>
            </a:r>
          </a:p>
          <a:p>
            <a:r>
              <a:rPr lang="en-US"/>
              <a:t>Semiannually report to Congress on OIG activities </a:t>
            </a:r>
          </a:p>
          <a:p>
            <a:r>
              <a:rPr lang="en-US"/>
              <a:t>Whistleblower protection and retaliation investigations </a:t>
            </a:r>
          </a:p>
        </p:txBody>
      </p:sp>
      <p:sp>
        <p:nvSpPr>
          <p:cNvPr id="4" name="Date Placeholder 3">
            <a:extLst>
              <a:ext uri="{FF2B5EF4-FFF2-40B4-BE49-F238E27FC236}">
                <a16:creationId xmlns:a16="http://schemas.microsoft.com/office/drawing/2014/main" id="{178EBF26-1B9C-BF7B-60FD-79ECC2887129}"/>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18F5A575-ACD2-4688-03B7-11E947CD04AD}"/>
              </a:ext>
            </a:extLst>
          </p:cNvPr>
          <p:cNvSpPr>
            <a:spLocks noGrp="1"/>
          </p:cNvSpPr>
          <p:nvPr>
            <p:ph type="sldNum" sz="quarter" idx="19"/>
          </p:nvPr>
        </p:nvSpPr>
        <p:spPr/>
        <p:txBody>
          <a:bodyPr/>
          <a:lstStyle/>
          <a:p>
            <a:fld id="{6E6142F3-04A2-4D7C-AE0F-112403110ED8}" type="slidenum">
              <a:rPr lang="en-US" smtClean="0"/>
              <a:pPr/>
              <a:t>4</a:t>
            </a:fld>
            <a:endParaRPr lang="en-US"/>
          </a:p>
        </p:txBody>
      </p:sp>
    </p:spTree>
    <p:extLst>
      <p:ext uri="{BB962C8B-B14F-4D97-AF65-F5344CB8AC3E}">
        <p14:creationId xmlns:p14="http://schemas.microsoft.com/office/powerpoint/2010/main" val="110600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5FB4-B0DB-BE7D-B8E6-57C7499C161E}"/>
              </a:ext>
            </a:extLst>
          </p:cNvPr>
          <p:cNvSpPr>
            <a:spLocks noGrp="1"/>
          </p:cNvSpPr>
          <p:nvPr>
            <p:ph type="title"/>
          </p:nvPr>
        </p:nvSpPr>
        <p:spPr>
          <a:xfrm>
            <a:off x="375552" y="116817"/>
            <a:ext cx="8717476" cy="1325563"/>
          </a:xfrm>
        </p:spPr>
        <p:txBody>
          <a:bodyPr/>
          <a:lstStyle/>
          <a:p>
            <a:r>
              <a:rPr lang="en-US"/>
              <a:t>What do Inspectors General Do? </a:t>
            </a:r>
          </a:p>
        </p:txBody>
      </p:sp>
      <p:sp>
        <p:nvSpPr>
          <p:cNvPr id="4" name="Date Placeholder 3">
            <a:extLst>
              <a:ext uri="{FF2B5EF4-FFF2-40B4-BE49-F238E27FC236}">
                <a16:creationId xmlns:a16="http://schemas.microsoft.com/office/drawing/2014/main" id="{59752442-8D79-7EFF-A4AE-059CDA56FF60}"/>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E0DB9DAE-17DB-B01C-F7CA-0CD26A24B033}"/>
              </a:ext>
            </a:extLst>
          </p:cNvPr>
          <p:cNvSpPr>
            <a:spLocks noGrp="1"/>
          </p:cNvSpPr>
          <p:nvPr>
            <p:ph type="sldNum" sz="quarter" idx="19"/>
          </p:nvPr>
        </p:nvSpPr>
        <p:spPr/>
        <p:txBody>
          <a:bodyPr/>
          <a:lstStyle/>
          <a:p>
            <a:fld id="{6E6142F3-04A2-4D7C-AE0F-112403110ED8}" type="slidenum">
              <a:rPr lang="en-US" smtClean="0"/>
              <a:pPr/>
              <a:t>5</a:t>
            </a:fld>
            <a:endParaRPr lang="en-US"/>
          </a:p>
        </p:txBody>
      </p:sp>
      <p:pic>
        <p:nvPicPr>
          <p:cNvPr id="11" name="Picture 10">
            <a:hlinkClick r:id="rId2"/>
            <a:extLst>
              <a:ext uri="{FF2B5EF4-FFF2-40B4-BE49-F238E27FC236}">
                <a16:creationId xmlns:a16="http://schemas.microsoft.com/office/drawing/2014/main" id="{885681FB-F00E-145D-81EB-7D5FAA0F2C60}"/>
              </a:ext>
            </a:extLst>
          </p:cNvPr>
          <p:cNvPicPr>
            <a:picLocks noChangeAspect="1"/>
          </p:cNvPicPr>
          <p:nvPr/>
        </p:nvPicPr>
        <p:blipFill rotWithShape="1">
          <a:blip r:embed="rId3"/>
          <a:srcRect l="20814"/>
          <a:stretch/>
        </p:blipFill>
        <p:spPr>
          <a:xfrm>
            <a:off x="8874934" y="1764289"/>
            <a:ext cx="3218240" cy="1087476"/>
          </a:xfrm>
          <a:prstGeom prst="rect">
            <a:avLst/>
          </a:prstGeom>
        </p:spPr>
      </p:pic>
      <p:pic>
        <p:nvPicPr>
          <p:cNvPr id="12" name="Picture 11">
            <a:hlinkClick r:id="rId4"/>
            <a:extLst>
              <a:ext uri="{FF2B5EF4-FFF2-40B4-BE49-F238E27FC236}">
                <a16:creationId xmlns:a16="http://schemas.microsoft.com/office/drawing/2014/main" id="{827F36CE-F335-01EB-74EB-87EDD3DF7397}"/>
              </a:ext>
            </a:extLst>
          </p:cNvPr>
          <p:cNvPicPr>
            <a:picLocks noChangeAspect="1"/>
          </p:cNvPicPr>
          <p:nvPr/>
        </p:nvPicPr>
        <p:blipFill>
          <a:blip r:embed="rId5"/>
          <a:stretch>
            <a:fillRect/>
          </a:stretch>
        </p:blipFill>
        <p:spPr>
          <a:xfrm>
            <a:off x="70006" y="5678555"/>
            <a:ext cx="5353053" cy="881063"/>
          </a:xfrm>
          <a:prstGeom prst="rect">
            <a:avLst/>
          </a:prstGeom>
        </p:spPr>
      </p:pic>
      <p:pic>
        <p:nvPicPr>
          <p:cNvPr id="13" name="Picture 12">
            <a:hlinkClick r:id="rId6"/>
            <a:extLst>
              <a:ext uri="{FF2B5EF4-FFF2-40B4-BE49-F238E27FC236}">
                <a16:creationId xmlns:a16="http://schemas.microsoft.com/office/drawing/2014/main" id="{BE3E171E-94C5-D850-CB3A-3933BA6465E3}"/>
              </a:ext>
            </a:extLst>
          </p:cNvPr>
          <p:cNvPicPr>
            <a:picLocks noChangeAspect="1"/>
          </p:cNvPicPr>
          <p:nvPr/>
        </p:nvPicPr>
        <p:blipFill>
          <a:blip r:embed="rId7"/>
          <a:stretch>
            <a:fillRect/>
          </a:stretch>
        </p:blipFill>
        <p:spPr>
          <a:xfrm>
            <a:off x="175225" y="2044234"/>
            <a:ext cx="4921482" cy="829675"/>
          </a:xfrm>
          <a:prstGeom prst="rect">
            <a:avLst/>
          </a:prstGeom>
        </p:spPr>
      </p:pic>
      <p:pic>
        <p:nvPicPr>
          <p:cNvPr id="14" name="Picture 13">
            <a:hlinkClick r:id="rId8"/>
            <a:extLst>
              <a:ext uri="{FF2B5EF4-FFF2-40B4-BE49-F238E27FC236}">
                <a16:creationId xmlns:a16="http://schemas.microsoft.com/office/drawing/2014/main" id="{325357C5-7C50-CBCE-C640-9FF5FA472EC7}"/>
              </a:ext>
            </a:extLst>
          </p:cNvPr>
          <p:cNvPicPr>
            <a:picLocks noChangeAspect="1"/>
          </p:cNvPicPr>
          <p:nvPr/>
        </p:nvPicPr>
        <p:blipFill>
          <a:blip r:embed="rId9"/>
          <a:stretch>
            <a:fillRect/>
          </a:stretch>
        </p:blipFill>
        <p:spPr>
          <a:xfrm>
            <a:off x="5658943" y="305062"/>
            <a:ext cx="3057752" cy="1031757"/>
          </a:xfrm>
          <a:prstGeom prst="rect">
            <a:avLst/>
          </a:prstGeom>
        </p:spPr>
      </p:pic>
      <p:pic>
        <p:nvPicPr>
          <p:cNvPr id="15" name="Picture 14">
            <a:hlinkClick r:id="rId10"/>
            <a:extLst>
              <a:ext uri="{FF2B5EF4-FFF2-40B4-BE49-F238E27FC236}">
                <a16:creationId xmlns:a16="http://schemas.microsoft.com/office/drawing/2014/main" id="{D4CBE46D-B781-5CB8-05AB-74BA640A6C8D}"/>
              </a:ext>
            </a:extLst>
          </p:cNvPr>
          <p:cNvPicPr>
            <a:picLocks noChangeAspect="1"/>
          </p:cNvPicPr>
          <p:nvPr/>
        </p:nvPicPr>
        <p:blipFill>
          <a:blip r:embed="rId11"/>
          <a:stretch>
            <a:fillRect/>
          </a:stretch>
        </p:blipFill>
        <p:spPr>
          <a:xfrm>
            <a:off x="5345549" y="2445644"/>
            <a:ext cx="3214440" cy="1133995"/>
          </a:xfrm>
          <a:prstGeom prst="rect">
            <a:avLst/>
          </a:prstGeom>
        </p:spPr>
      </p:pic>
      <p:pic>
        <p:nvPicPr>
          <p:cNvPr id="16" name="Picture 15">
            <a:hlinkClick r:id="rId12"/>
            <a:extLst>
              <a:ext uri="{FF2B5EF4-FFF2-40B4-BE49-F238E27FC236}">
                <a16:creationId xmlns:a16="http://schemas.microsoft.com/office/drawing/2014/main" id="{4981AC88-03AA-C38E-B318-3994A0D6FFFF}"/>
              </a:ext>
            </a:extLst>
          </p:cNvPr>
          <p:cNvPicPr>
            <a:picLocks noChangeAspect="1"/>
          </p:cNvPicPr>
          <p:nvPr/>
        </p:nvPicPr>
        <p:blipFill>
          <a:blip r:embed="rId13"/>
          <a:stretch>
            <a:fillRect/>
          </a:stretch>
        </p:blipFill>
        <p:spPr>
          <a:xfrm>
            <a:off x="153450" y="4751062"/>
            <a:ext cx="4731456" cy="705485"/>
          </a:xfrm>
          <a:prstGeom prst="rect">
            <a:avLst/>
          </a:prstGeom>
        </p:spPr>
      </p:pic>
      <p:pic>
        <p:nvPicPr>
          <p:cNvPr id="18" name="Picture 17">
            <a:hlinkClick r:id="rId14"/>
            <a:extLst>
              <a:ext uri="{FF2B5EF4-FFF2-40B4-BE49-F238E27FC236}">
                <a16:creationId xmlns:a16="http://schemas.microsoft.com/office/drawing/2014/main" id="{3F1F93C3-F40E-FE4C-5059-59C9203CCC9D}"/>
              </a:ext>
            </a:extLst>
          </p:cNvPr>
          <p:cNvPicPr>
            <a:picLocks noChangeAspect="1"/>
          </p:cNvPicPr>
          <p:nvPr/>
        </p:nvPicPr>
        <p:blipFill>
          <a:blip r:embed="rId15"/>
          <a:stretch>
            <a:fillRect/>
          </a:stretch>
        </p:blipFill>
        <p:spPr>
          <a:xfrm>
            <a:off x="8810004" y="310069"/>
            <a:ext cx="3179847" cy="1360192"/>
          </a:xfrm>
          <a:prstGeom prst="rect">
            <a:avLst/>
          </a:prstGeom>
        </p:spPr>
      </p:pic>
      <p:pic>
        <p:nvPicPr>
          <p:cNvPr id="19" name="Picture 18">
            <a:hlinkClick r:id="rId16"/>
            <a:extLst>
              <a:ext uri="{FF2B5EF4-FFF2-40B4-BE49-F238E27FC236}">
                <a16:creationId xmlns:a16="http://schemas.microsoft.com/office/drawing/2014/main" id="{A22EE379-E495-163B-60BD-09FB1F9C435A}"/>
              </a:ext>
            </a:extLst>
          </p:cNvPr>
          <p:cNvPicPr>
            <a:picLocks noChangeAspect="1"/>
          </p:cNvPicPr>
          <p:nvPr/>
        </p:nvPicPr>
        <p:blipFill>
          <a:blip r:embed="rId17"/>
          <a:stretch>
            <a:fillRect/>
          </a:stretch>
        </p:blipFill>
        <p:spPr>
          <a:xfrm>
            <a:off x="131674" y="3028696"/>
            <a:ext cx="4936939" cy="466420"/>
          </a:xfrm>
          <a:prstGeom prst="rect">
            <a:avLst/>
          </a:prstGeom>
        </p:spPr>
      </p:pic>
      <p:pic>
        <p:nvPicPr>
          <p:cNvPr id="20" name="Picture 19">
            <a:hlinkClick r:id="rId18"/>
            <a:extLst>
              <a:ext uri="{FF2B5EF4-FFF2-40B4-BE49-F238E27FC236}">
                <a16:creationId xmlns:a16="http://schemas.microsoft.com/office/drawing/2014/main" id="{E73F467B-5DB8-3747-02EC-31AD007C7507}"/>
              </a:ext>
            </a:extLst>
          </p:cNvPr>
          <p:cNvPicPr>
            <a:picLocks noChangeAspect="1"/>
          </p:cNvPicPr>
          <p:nvPr/>
        </p:nvPicPr>
        <p:blipFill>
          <a:blip r:embed="rId19"/>
          <a:stretch>
            <a:fillRect/>
          </a:stretch>
        </p:blipFill>
        <p:spPr>
          <a:xfrm>
            <a:off x="131674" y="3794827"/>
            <a:ext cx="4775008" cy="761919"/>
          </a:xfrm>
          <a:prstGeom prst="rect">
            <a:avLst/>
          </a:prstGeom>
        </p:spPr>
      </p:pic>
      <p:pic>
        <p:nvPicPr>
          <p:cNvPr id="21" name="Picture 20">
            <a:hlinkClick r:id="rId20"/>
            <a:extLst>
              <a:ext uri="{FF2B5EF4-FFF2-40B4-BE49-F238E27FC236}">
                <a16:creationId xmlns:a16="http://schemas.microsoft.com/office/drawing/2014/main" id="{EA5722F3-D575-F466-B6EA-10B342C84995}"/>
              </a:ext>
            </a:extLst>
          </p:cNvPr>
          <p:cNvPicPr>
            <a:picLocks noChangeAspect="1"/>
          </p:cNvPicPr>
          <p:nvPr/>
        </p:nvPicPr>
        <p:blipFill>
          <a:blip r:embed="rId21"/>
          <a:stretch>
            <a:fillRect/>
          </a:stretch>
        </p:blipFill>
        <p:spPr>
          <a:xfrm>
            <a:off x="5266132" y="3721656"/>
            <a:ext cx="3482122" cy="869664"/>
          </a:xfrm>
          <a:prstGeom prst="rect">
            <a:avLst/>
          </a:prstGeom>
        </p:spPr>
      </p:pic>
      <p:pic>
        <p:nvPicPr>
          <p:cNvPr id="23" name="Picture 22">
            <a:hlinkClick r:id="rId22"/>
            <a:extLst>
              <a:ext uri="{FF2B5EF4-FFF2-40B4-BE49-F238E27FC236}">
                <a16:creationId xmlns:a16="http://schemas.microsoft.com/office/drawing/2014/main" id="{7495CE3A-9ABA-3ED4-74C9-DAC74630B01D}"/>
              </a:ext>
            </a:extLst>
          </p:cNvPr>
          <p:cNvPicPr>
            <a:picLocks noChangeAspect="1"/>
          </p:cNvPicPr>
          <p:nvPr/>
        </p:nvPicPr>
        <p:blipFill>
          <a:blip r:embed="rId23"/>
          <a:stretch>
            <a:fillRect/>
          </a:stretch>
        </p:blipFill>
        <p:spPr>
          <a:xfrm>
            <a:off x="303634" y="1148962"/>
            <a:ext cx="3767433" cy="882810"/>
          </a:xfrm>
          <a:prstGeom prst="rect">
            <a:avLst/>
          </a:prstGeom>
        </p:spPr>
      </p:pic>
      <p:pic>
        <p:nvPicPr>
          <p:cNvPr id="25" name="Picture 24">
            <a:hlinkClick r:id="rId24"/>
            <a:extLst>
              <a:ext uri="{FF2B5EF4-FFF2-40B4-BE49-F238E27FC236}">
                <a16:creationId xmlns:a16="http://schemas.microsoft.com/office/drawing/2014/main" id="{ECD8E17C-7016-EA24-1F1F-1AFEADDFD63F}"/>
              </a:ext>
            </a:extLst>
          </p:cNvPr>
          <p:cNvPicPr>
            <a:picLocks noChangeAspect="1"/>
          </p:cNvPicPr>
          <p:nvPr/>
        </p:nvPicPr>
        <p:blipFill>
          <a:blip r:embed="rId25"/>
          <a:stretch>
            <a:fillRect/>
          </a:stretch>
        </p:blipFill>
        <p:spPr>
          <a:xfrm>
            <a:off x="5423059" y="4787745"/>
            <a:ext cx="3386945" cy="774791"/>
          </a:xfrm>
          <a:prstGeom prst="rect">
            <a:avLst/>
          </a:prstGeom>
        </p:spPr>
      </p:pic>
      <p:pic>
        <p:nvPicPr>
          <p:cNvPr id="27" name="Picture 26">
            <a:hlinkClick r:id="rId26"/>
            <a:extLst>
              <a:ext uri="{FF2B5EF4-FFF2-40B4-BE49-F238E27FC236}">
                <a16:creationId xmlns:a16="http://schemas.microsoft.com/office/drawing/2014/main" id="{C8D93845-B152-F717-BBDC-9F6B81E70AD9}"/>
              </a:ext>
            </a:extLst>
          </p:cNvPr>
          <p:cNvPicPr>
            <a:picLocks noChangeAspect="1"/>
          </p:cNvPicPr>
          <p:nvPr/>
        </p:nvPicPr>
        <p:blipFill>
          <a:blip r:embed="rId27"/>
          <a:stretch>
            <a:fillRect/>
          </a:stretch>
        </p:blipFill>
        <p:spPr>
          <a:xfrm>
            <a:off x="5407655" y="1664389"/>
            <a:ext cx="3036630" cy="612034"/>
          </a:xfrm>
          <a:prstGeom prst="rect">
            <a:avLst/>
          </a:prstGeom>
        </p:spPr>
      </p:pic>
      <p:pic>
        <p:nvPicPr>
          <p:cNvPr id="29" name="Picture 28">
            <a:hlinkClick r:id="rId28"/>
            <a:extLst>
              <a:ext uri="{FF2B5EF4-FFF2-40B4-BE49-F238E27FC236}">
                <a16:creationId xmlns:a16="http://schemas.microsoft.com/office/drawing/2014/main" id="{15DD729C-8475-102E-7E0D-1C5FECFADEF0}"/>
              </a:ext>
            </a:extLst>
          </p:cNvPr>
          <p:cNvPicPr>
            <a:picLocks noChangeAspect="1"/>
          </p:cNvPicPr>
          <p:nvPr/>
        </p:nvPicPr>
        <p:blipFill>
          <a:blip r:embed="rId29"/>
          <a:stretch>
            <a:fillRect/>
          </a:stretch>
        </p:blipFill>
        <p:spPr>
          <a:xfrm>
            <a:off x="6901722" y="5731757"/>
            <a:ext cx="3816564" cy="829194"/>
          </a:xfrm>
          <a:prstGeom prst="rect">
            <a:avLst/>
          </a:prstGeom>
        </p:spPr>
      </p:pic>
      <p:pic>
        <p:nvPicPr>
          <p:cNvPr id="31" name="Picture 30">
            <a:hlinkClick r:id="rId30"/>
            <a:extLst>
              <a:ext uri="{FF2B5EF4-FFF2-40B4-BE49-F238E27FC236}">
                <a16:creationId xmlns:a16="http://schemas.microsoft.com/office/drawing/2014/main" id="{45CFB970-3824-0A03-A0D9-EC3562932CC9}"/>
              </a:ext>
            </a:extLst>
          </p:cNvPr>
          <p:cNvPicPr>
            <a:picLocks noChangeAspect="1"/>
          </p:cNvPicPr>
          <p:nvPr/>
        </p:nvPicPr>
        <p:blipFill>
          <a:blip r:embed="rId31"/>
          <a:stretch>
            <a:fillRect/>
          </a:stretch>
        </p:blipFill>
        <p:spPr>
          <a:xfrm>
            <a:off x="8947780" y="3257926"/>
            <a:ext cx="2904293" cy="886165"/>
          </a:xfrm>
          <a:prstGeom prst="rect">
            <a:avLst/>
          </a:prstGeom>
        </p:spPr>
      </p:pic>
      <p:pic>
        <p:nvPicPr>
          <p:cNvPr id="33" name="Picture 32">
            <a:hlinkClick r:id="rId32"/>
            <a:extLst>
              <a:ext uri="{FF2B5EF4-FFF2-40B4-BE49-F238E27FC236}">
                <a16:creationId xmlns:a16="http://schemas.microsoft.com/office/drawing/2014/main" id="{5C0C4BA1-F828-3128-6146-452A661AB787}"/>
              </a:ext>
            </a:extLst>
          </p:cNvPr>
          <p:cNvPicPr>
            <a:picLocks noChangeAspect="1"/>
          </p:cNvPicPr>
          <p:nvPr/>
        </p:nvPicPr>
        <p:blipFill>
          <a:blip r:embed="rId33"/>
          <a:stretch>
            <a:fillRect/>
          </a:stretch>
        </p:blipFill>
        <p:spPr>
          <a:xfrm>
            <a:off x="8874934" y="4319233"/>
            <a:ext cx="2977139" cy="1117771"/>
          </a:xfrm>
          <a:prstGeom prst="rect">
            <a:avLst/>
          </a:prstGeom>
        </p:spPr>
      </p:pic>
    </p:spTree>
    <p:extLst>
      <p:ext uri="{BB962C8B-B14F-4D97-AF65-F5344CB8AC3E}">
        <p14:creationId xmlns:p14="http://schemas.microsoft.com/office/powerpoint/2010/main" val="347238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689F-6AD3-7E28-2503-91AAEB852213}"/>
              </a:ext>
            </a:extLst>
          </p:cNvPr>
          <p:cNvSpPr>
            <a:spLocks noGrp="1"/>
          </p:cNvSpPr>
          <p:nvPr>
            <p:ph type="title"/>
          </p:nvPr>
        </p:nvSpPr>
        <p:spPr>
          <a:xfrm>
            <a:off x="290296" y="160729"/>
            <a:ext cx="8717476" cy="1325563"/>
          </a:xfrm>
        </p:spPr>
        <p:txBody>
          <a:bodyPr/>
          <a:lstStyle/>
          <a:p>
            <a:r>
              <a:rPr lang="en-US"/>
              <a:t>What do Inspectors General Do? </a:t>
            </a:r>
          </a:p>
        </p:txBody>
      </p:sp>
      <p:sp>
        <p:nvSpPr>
          <p:cNvPr id="6" name="Slide Number Placeholder 5">
            <a:extLst>
              <a:ext uri="{FF2B5EF4-FFF2-40B4-BE49-F238E27FC236}">
                <a16:creationId xmlns:a16="http://schemas.microsoft.com/office/drawing/2014/main" id="{55FCA94E-F172-4A9D-6297-86F15D6895E8}"/>
              </a:ext>
            </a:extLst>
          </p:cNvPr>
          <p:cNvSpPr>
            <a:spLocks noGrp="1"/>
          </p:cNvSpPr>
          <p:nvPr>
            <p:ph type="sldNum" sz="quarter" idx="19"/>
          </p:nvPr>
        </p:nvSpPr>
        <p:spPr>
          <a:xfrm>
            <a:off x="7194467" y="6356350"/>
            <a:ext cx="1256665" cy="252815"/>
          </a:xfrm>
        </p:spPr>
        <p:txBody>
          <a:bodyPr/>
          <a:lstStyle/>
          <a:p>
            <a:fld id="{6E6142F3-04A2-4D7C-AE0F-112403110ED8}" type="slidenum">
              <a:rPr lang="en-US" smtClean="0"/>
              <a:pPr/>
              <a:t>6</a:t>
            </a:fld>
            <a:endParaRPr lang="en-US"/>
          </a:p>
        </p:txBody>
      </p:sp>
      <p:pic>
        <p:nvPicPr>
          <p:cNvPr id="11" name="Picture 10">
            <a:hlinkClick r:id="rId2"/>
            <a:extLst>
              <a:ext uri="{FF2B5EF4-FFF2-40B4-BE49-F238E27FC236}">
                <a16:creationId xmlns:a16="http://schemas.microsoft.com/office/drawing/2014/main" id="{CB1F55BB-9F17-A62E-C820-66E223DCEE0F}"/>
              </a:ext>
            </a:extLst>
          </p:cNvPr>
          <p:cNvPicPr>
            <a:picLocks noChangeAspect="1"/>
          </p:cNvPicPr>
          <p:nvPr/>
        </p:nvPicPr>
        <p:blipFill>
          <a:blip r:embed="rId3"/>
          <a:stretch>
            <a:fillRect/>
          </a:stretch>
        </p:blipFill>
        <p:spPr>
          <a:xfrm>
            <a:off x="328396" y="1501056"/>
            <a:ext cx="3603820" cy="820431"/>
          </a:xfrm>
          <a:prstGeom prst="rect">
            <a:avLst/>
          </a:prstGeom>
        </p:spPr>
      </p:pic>
      <p:pic>
        <p:nvPicPr>
          <p:cNvPr id="13" name="Picture 12">
            <a:hlinkClick r:id="rId4"/>
            <a:extLst>
              <a:ext uri="{FF2B5EF4-FFF2-40B4-BE49-F238E27FC236}">
                <a16:creationId xmlns:a16="http://schemas.microsoft.com/office/drawing/2014/main" id="{E4B57872-60F6-47FC-8110-9284624D01DA}"/>
              </a:ext>
            </a:extLst>
          </p:cNvPr>
          <p:cNvPicPr>
            <a:picLocks noChangeAspect="1"/>
          </p:cNvPicPr>
          <p:nvPr/>
        </p:nvPicPr>
        <p:blipFill>
          <a:blip r:embed="rId5"/>
          <a:stretch>
            <a:fillRect/>
          </a:stretch>
        </p:blipFill>
        <p:spPr>
          <a:xfrm>
            <a:off x="290296" y="2642394"/>
            <a:ext cx="3603820" cy="815217"/>
          </a:xfrm>
          <a:prstGeom prst="rect">
            <a:avLst/>
          </a:prstGeom>
        </p:spPr>
      </p:pic>
      <p:pic>
        <p:nvPicPr>
          <p:cNvPr id="15" name="Picture 14">
            <a:hlinkClick r:id="rId6"/>
            <a:extLst>
              <a:ext uri="{FF2B5EF4-FFF2-40B4-BE49-F238E27FC236}">
                <a16:creationId xmlns:a16="http://schemas.microsoft.com/office/drawing/2014/main" id="{CE12A775-E5C5-6FE0-845A-042048B9DBE8}"/>
              </a:ext>
            </a:extLst>
          </p:cNvPr>
          <p:cNvPicPr>
            <a:picLocks noChangeAspect="1"/>
          </p:cNvPicPr>
          <p:nvPr/>
        </p:nvPicPr>
        <p:blipFill>
          <a:blip r:embed="rId7"/>
          <a:stretch>
            <a:fillRect/>
          </a:stretch>
        </p:blipFill>
        <p:spPr>
          <a:xfrm>
            <a:off x="328395" y="3778071"/>
            <a:ext cx="3604823" cy="1081983"/>
          </a:xfrm>
          <a:prstGeom prst="rect">
            <a:avLst/>
          </a:prstGeom>
        </p:spPr>
      </p:pic>
      <p:pic>
        <p:nvPicPr>
          <p:cNvPr id="17" name="Picture 16">
            <a:hlinkClick r:id="rId8"/>
            <a:extLst>
              <a:ext uri="{FF2B5EF4-FFF2-40B4-BE49-F238E27FC236}">
                <a16:creationId xmlns:a16="http://schemas.microsoft.com/office/drawing/2014/main" id="{23A00A7D-9A50-D9A4-E246-9242B6B1C2CC}"/>
              </a:ext>
            </a:extLst>
          </p:cNvPr>
          <p:cNvPicPr>
            <a:picLocks noChangeAspect="1"/>
          </p:cNvPicPr>
          <p:nvPr/>
        </p:nvPicPr>
        <p:blipFill>
          <a:blip r:embed="rId9"/>
          <a:stretch>
            <a:fillRect/>
          </a:stretch>
        </p:blipFill>
        <p:spPr>
          <a:xfrm>
            <a:off x="309345" y="5203430"/>
            <a:ext cx="3568734" cy="1115568"/>
          </a:xfrm>
          <a:prstGeom prst="rect">
            <a:avLst/>
          </a:prstGeom>
        </p:spPr>
      </p:pic>
      <p:pic>
        <p:nvPicPr>
          <p:cNvPr id="19" name="Picture 18">
            <a:hlinkClick r:id="rId10"/>
            <a:extLst>
              <a:ext uri="{FF2B5EF4-FFF2-40B4-BE49-F238E27FC236}">
                <a16:creationId xmlns:a16="http://schemas.microsoft.com/office/drawing/2014/main" id="{CE5439A3-A22D-7143-238E-086F0D9CC42F}"/>
              </a:ext>
            </a:extLst>
          </p:cNvPr>
          <p:cNvPicPr>
            <a:picLocks noChangeAspect="1"/>
          </p:cNvPicPr>
          <p:nvPr/>
        </p:nvPicPr>
        <p:blipFill>
          <a:blip r:embed="rId11"/>
          <a:stretch>
            <a:fillRect/>
          </a:stretch>
        </p:blipFill>
        <p:spPr>
          <a:xfrm>
            <a:off x="4412332" y="1474221"/>
            <a:ext cx="3056341" cy="1256668"/>
          </a:xfrm>
          <a:prstGeom prst="rect">
            <a:avLst/>
          </a:prstGeom>
        </p:spPr>
      </p:pic>
      <p:pic>
        <p:nvPicPr>
          <p:cNvPr id="21" name="Picture 20">
            <a:hlinkClick r:id="rId12"/>
            <a:extLst>
              <a:ext uri="{FF2B5EF4-FFF2-40B4-BE49-F238E27FC236}">
                <a16:creationId xmlns:a16="http://schemas.microsoft.com/office/drawing/2014/main" id="{FF5CB2E1-E565-30CA-3E30-C39E8A7620B8}"/>
              </a:ext>
            </a:extLst>
          </p:cNvPr>
          <p:cNvPicPr>
            <a:picLocks noChangeAspect="1"/>
          </p:cNvPicPr>
          <p:nvPr/>
        </p:nvPicPr>
        <p:blipFill>
          <a:blip r:embed="rId13"/>
          <a:stretch>
            <a:fillRect/>
          </a:stretch>
        </p:blipFill>
        <p:spPr>
          <a:xfrm>
            <a:off x="4326849" y="3020238"/>
            <a:ext cx="3056341" cy="680893"/>
          </a:xfrm>
          <a:prstGeom prst="rect">
            <a:avLst/>
          </a:prstGeom>
        </p:spPr>
      </p:pic>
      <p:pic>
        <p:nvPicPr>
          <p:cNvPr id="25" name="Picture 24">
            <a:hlinkClick r:id="rId14"/>
            <a:extLst>
              <a:ext uri="{FF2B5EF4-FFF2-40B4-BE49-F238E27FC236}">
                <a16:creationId xmlns:a16="http://schemas.microsoft.com/office/drawing/2014/main" id="{72E29A70-DCD4-5D2B-1A66-434CD0039B4F}"/>
              </a:ext>
            </a:extLst>
          </p:cNvPr>
          <p:cNvPicPr>
            <a:picLocks noChangeAspect="1"/>
          </p:cNvPicPr>
          <p:nvPr/>
        </p:nvPicPr>
        <p:blipFill>
          <a:blip r:embed="rId15"/>
          <a:stretch>
            <a:fillRect/>
          </a:stretch>
        </p:blipFill>
        <p:spPr>
          <a:xfrm>
            <a:off x="4244215" y="5266880"/>
            <a:ext cx="2943830" cy="1106806"/>
          </a:xfrm>
          <a:prstGeom prst="rect">
            <a:avLst/>
          </a:prstGeom>
        </p:spPr>
      </p:pic>
      <p:pic>
        <p:nvPicPr>
          <p:cNvPr id="27" name="Picture 26">
            <a:hlinkClick r:id="rId16"/>
            <a:extLst>
              <a:ext uri="{FF2B5EF4-FFF2-40B4-BE49-F238E27FC236}">
                <a16:creationId xmlns:a16="http://schemas.microsoft.com/office/drawing/2014/main" id="{36D27713-C904-710E-8B0B-FF1F116D0D55}"/>
              </a:ext>
            </a:extLst>
          </p:cNvPr>
          <p:cNvPicPr>
            <a:picLocks noChangeAspect="1"/>
          </p:cNvPicPr>
          <p:nvPr/>
        </p:nvPicPr>
        <p:blipFill>
          <a:blip r:embed="rId17"/>
          <a:stretch>
            <a:fillRect/>
          </a:stretch>
        </p:blipFill>
        <p:spPr>
          <a:xfrm>
            <a:off x="7948789" y="435492"/>
            <a:ext cx="3324926" cy="1038729"/>
          </a:xfrm>
          <a:prstGeom prst="rect">
            <a:avLst/>
          </a:prstGeom>
        </p:spPr>
      </p:pic>
      <p:pic>
        <p:nvPicPr>
          <p:cNvPr id="29" name="Picture 28">
            <a:hlinkClick r:id="rId18"/>
            <a:extLst>
              <a:ext uri="{FF2B5EF4-FFF2-40B4-BE49-F238E27FC236}">
                <a16:creationId xmlns:a16="http://schemas.microsoft.com/office/drawing/2014/main" id="{05668751-CF11-CD3D-103E-B86F46E5B0D7}"/>
              </a:ext>
            </a:extLst>
          </p:cNvPr>
          <p:cNvPicPr>
            <a:picLocks noChangeAspect="1"/>
          </p:cNvPicPr>
          <p:nvPr/>
        </p:nvPicPr>
        <p:blipFill>
          <a:blip r:embed="rId19"/>
          <a:stretch>
            <a:fillRect/>
          </a:stretch>
        </p:blipFill>
        <p:spPr>
          <a:xfrm>
            <a:off x="7948789" y="1660913"/>
            <a:ext cx="3324926" cy="1091617"/>
          </a:xfrm>
          <a:prstGeom prst="rect">
            <a:avLst/>
          </a:prstGeom>
        </p:spPr>
      </p:pic>
      <p:pic>
        <p:nvPicPr>
          <p:cNvPr id="31" name="Picture 30">
            <a:hlinkClick r:id="rId20"/>
            <a:extLst>
              <a:ext uri="{FF2B5EF4-FFF2-40B4-BE49-F238E27FC236}">
                <a16:creationId xmlns:a16="http://schemas.microsoft.com/office/drawing/2014/main" id="{7EFC4986-4E69-4807-FC8F-00B7DAD6A101}"/>
              </a:ext>
            </a:extLst>
          </p:cNvPr>
          <p:cNvPicPr>
            <a:picLocks noChangeAspect="1"/>
          </p:cNvPicPr>
          <p:nvPr/>
        </p:nvPicPr>
        <p:blipFill>
          <a:blip r:embed="rId21"/>
          <a:stretch>
            <a:fillRect/>
          </a:stretch>
        </p:blipFill>
        <p:spPr>
          <a:xfrm>
            <a:off x="7948789" y="2931948"/>
            <a:ext cx="3056341" cy="994104"/>
          </a:xfrm>
          <a:prstGeom prst="rect">
            <a:avLst/>
          </a:prstGeom>
        </p:spPr>
      </p:pic>
      <p:pic>
        <p:nvPicPr>
          <p:cNvPr id="33" name="Picture 32">
            <a:hlinkClick r:id="rId22"/>
            <a:extLst>
              <a:ext uri="{FF2B5EF4-FFF2-40B4-BE49-F238E27FC236}">
                <a16:creationId xmlns:a16="http://schemas.microsoft.com/office/drawing/2014/main" id="{7DCC5A31-1A84-D1AA-BCA1-7A0421A0D0C6}"/>
              </a:ext>
            </a:extLst>
          </p:cNvPr>
          <p:cNvPicPr>
            <a:picLocks noChangeAspect="1"/>
          </p:cNvPicPr>
          <p:nvPr/>
        </p:nvPicPr>
        <p:blipFill>
          <a:blip r:embed="rId23"/>
          <a:stretch>
            <a:fillRect/>
          </a:stretch>
        </p:blipFill>
        <p:spPr>
          <a:xfrm>
            <a:off x="7948789" y="4185633"/>
            <a:ext cx="3324925" cy="1414334"/>
          </a:xfrm>
          <a:prstGeom prst="rect">
            <a:avLst/>
          </a:prstGeom>
        </p:spPr>
      </p:pic>
      <p:pic>
        <p:nvPicPr>
          <p:cNvPr id="35" name="Picture 34">
            <a:hlinkClick r:id="rId24"/>
            <a:extLst>
              <a:ext uri="{FF2B5EF4-FFF2-40B4-BE49-F238E27FC236}">
                <a16:creationId xmlns:a16="http://schemas.microsoft.com/office/drawing/2014/main" id="{BD67C410-D098-5A50-4129-0D39C44CD409}"/>
              </a:ext>
            </a:extLst>
          </p:cNvPr>
          <p:cNvPicPr>
            <a:picLocks noChangeAspect="1"/>
          </p:cNvPicPr>
          <p:nvPr/>
        </p:nvPicPr>
        <p:blipFill>
          <a:blip r:embed="rId25"/>
          <a:stretch>
            <a:fillRect/>
          </a:stretch>
        </p:blipFill>
        <p:spPr>
          <a:xfrm>
            <a:off x="4326849" y="3863184"/>
            <a:ext cx="2943831" cy="1029616"/>
          </a:xfrm>
          <a:prstGeom prst="rect">
            <a:avLst/>
          </a:prstGeom>
        </p:spPr>
      </p:pic>
      <p:pic>
        <p:nvPicPr>
          <p:cNvPr id="37" name="Picture 36">
            <a:hlinkClick r:id="rId26"/>
            <a:extLst>
              <a:ext uri="{FF2B5EF4-FFF2-40B4-BE49-F238E27FC236}">
                <a16:creationId xmlns:a16="http://schemas.microsoft.com/office/drawing/2014/main" id="{64FE3336-A45E-E900-77ED-A9FD8B9A2F51}"/>
              </a:ext>
            </a:extLst>
          </p:cNvPr>
          <p:cNvPicPr>
            <a:picLocks noChangeAspect="1"/>
          </p:cNvPicPr>
          <p:nvPr/>
        </p:nvPicPr>
        <p:blipFill>
          <a:blip r:embed="rId27"/>
          <a:stretch>
            <a:fillRect/>
          </a:stretch>
        </p:blipFill>
        <p:spPr>
          <a:xfrm>
            <a:off x="7948789" y="5859548"/>
            <a:ext cx="3733873" cy="770754"/>
          </a:xfrm>
          <a:prstGeom prst="rect">
            <a:avLst/>
          </a:prstGeom>
        </p:spPr>
      </p:pic>
    </p:spTree>
    <p:extLst>
      <p:ext uri="{BB962C8B-B14F-4D97-AF65-F5344CB8AC3E}">
        <p14:creationId xmlns:p14="http://schemas.microsoft.com/office/powerpoint/2010/main" val="424944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550D-6149-410B-5625-3A1137EB3E17}"/>
              </a:ext>
            </a:extLst>
          </p:cNvPr>
          <p:cNvSpPr>
            <a:spLocks noGrp="1"/>
          </p:cNvSpPr>
          <p:nvPr>
            <p:ph type="title"/>
          </p:nvPr>
        </p:nvSpPr>
        <p:spPr/>
        <p:txBody>
          <a:bodyPr/>
          <a:lstStyle/>
          <a:p>
            <a:r>
              <a:rPr lang="en-US"/>
              <a:t>Bedrock Principles for Inspectors General</a:t>
            </a:r>
          </a:p>
        </p:txBody>
      </p:sp>
      <p:sp>
        <p:nvSpPr>
          <p:cNvPr id="3" name="Content Placeholder 2">
            <a:extLst>
              <a:ext uri="{FF2B5EF4-FFF2-40B4-BE49-F238E27FC236}">
                <a16:creationId xmlns:a16="http://schemas.microsoft.com/office/drawing/2014/main" id="{E80EF353-BB29-27F0-1AB8-44EB011205DF}"/>
              </a:ext>
            </a:extLst>
          </p:cNvPr>
          <p:cNvSpPr>
            <a:spLocks noGrp="1"/>
          </p:cNvSpPr>
          <p:nvPr>
            <p:ph idx="16"/>
          </p:nvPr>
        </p:nvSpPr>
        <p:spPr>
          <a:xfrm>
            <a:off x="808512" y="1866446"/>
            <a:ext cx="7961862" cy="4351338"/>
          </a:xfrm>
        </p:spPr>
        <p:txBody>
          <a:bodyPr/>
          <a:lstStyle/>
          <a:p>
            <a:r>
              <a:rPr lang="en-US"/>
              <a:t>Non-partisan</a:t>
            </a:r>
            <a:endParaRPr lang="en-US" dirty="0"/>
          </a:p>
          <a:p>
            <a:r>
              <a:rPr lang="en-US" dirty="0"/>
              <a:t>Independent from agency </a:t>
            </a:r>
          </a:p>
          <a:p>
            <a:r>
              <a:rPr lang="en-US" dirty="0"/>
              <a:t>Transparency and public reporting </a:t>
            </a:r>
          </a:p>
          <a:p>
            <a:r>
              <a:rPr lang="en-US" dirty="0"/>
              <a:t>Accountable to Congress and Administration </a:t>
            </a:r>
          </a:p>
          <a:p>
            <a:r>
              <a:rPr lang="en-US" dirty="0"/>
              <a:t>Access to all agency records </a:t>
            </a:r>
          </a:p>
          <a:p>
            <a:endParaRPr lang="en-US" dirty="0"/>
          </a:p>
        </p:txBody>
      </p:sp>
      <p:sp>
        <p:nvSpPr>
          <p:cNvPr id="4" name="Date Placeholder 3">
            <a:extLst>
              <a:ext uri="{FF2B5EF4-FFF2-40B4-BE49-F238E27FC236}">
                <a16:creationId xmlns:a16="http://schemas.microsoft.com/office/drawing/2014/main" id="{178EBF26-1B9C-BF7B-60FD-79ECC2887129}"/>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18F5A575-ACD2-4688-03B7-11E947CD04AD}"/>
              </a:ext>
            </a:extLst>
          </p:cNvPr>
          <p:cNvSpPr>
            <a:spLocks noGrp="1"/>
          </p:cNvSpPr>
          <p:nvPr>
            <p:ph type="sldNum" sz="quarter" idx="19"/>
          </p:nvPr>
        </p:nvSpPr>
        <p:spPr/>
        <p:txBody>
          <a:bodyPr/>
          <a:lstStyle/>
          <a:p>
            <a:fld id="{6E6142F3-04A2-4D7C-AE0F-112403110ED8}" type="slidenum">
              <a:rPr lang="en-US" smtClean="0"/>
              <a:pPr/>
              <a:t>7</a:t>
            </a:fld>
            <a:endParaRPr lang="en-US"/>
          </a:p>
        </p:txBody>
      </p:sp>
    </p:spTree>
    <p:extLst>
      <p:ext uri="{BB962C8B-B14F-4D97-AF65-F5344CB8AC3E}">
        <p14:creationId xmlns:p14="http://schemas.microsoft.com/office/powerpoint/2010/main" val="133765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550D-6149-410B-5625-3A1137EB3E17}"/>
              </a:ext>
            </a:extLst>
          </p:cNvPr>
          <p:cNvSpPr>
            <a:spLocks noGrp="1"/>
          </p:cNvSpPr>
          <p:nvPr>
            <p:ph type="title"/>
          </p:nvPr>
        </p:nvSpPr>
        <p:spPr/>
        <p:txBody>
          <a:bodyPr/>
          <a:lstStyle/>
          <a:p>
            <a:r>
              <a:rPr lang="en-US"/>
              <a:t>Limitations of Inspectors General </a:t>
            </a:r>
          </a:p>
        </p:txBody>
      </p:sp>
      <p:sp>
        <p:nvSpPr>
          <p:cNvPr id="3" name="Content Placeholder 2">
            <a:extLst>
              <a:ext uri="{FF2B5EF4-FFF2-40B4-BE49-F238E27FC236}">
                <a16:creationId xmlns:a16="http://schemas.microsoft.com/office/drawing/2014/main" id="{E80EF353-BB29-27F0-1AB8-44EB011205DF}"/>
              </a:ext>
            </a:extLst>
          </p:cNvPr>
          <p:cNvSpPr>
            <a:spLocks noGrp="1"/>
          </p:cNvSpPr>
          <p:nvPr>
            <p:ph idx="16"/>
          </p:nvPr>
        </p:nvSpPr>
        <p:spPr>
          <a:xfrm>
            <a:off x="808512" y="1866446"/>
            <a:ext cx="7961862" cy="4351338"/>
          </a:xfrm>
        </p:spPr>
        <p:txBody>
          <a:bodyPr>
            <a:normAutofit/>
          </a:bodyPr>
          <a:lstStyle/>
          <a:p>
            <a:r>
              <a:rPr lang="en-US"/>
              <a:t>OIGs make recommendations and findings of employee misconduct, but the authorities to implement recommendations and impose employee discipline lie with the agency </a:t>
            </a:r>
          </a:p>
          <a:p>
            <a:r>
              <a:rPr lang="en-US"/>
              <a:t>OIGs only have the authority to oversee the agencies in which they reside </a:t>
            </a:r>
          </a:p>
          <a:p>
            <a:r>
              <a:rPr lang="en-US"/>
              <a:t>OIGs may compel testimony from current agency employees during administrative reviews and investigations, but most OIGs do not have the authority to compel or subpoena testimony from former DOJ employees, including those who retire or resign</a:t>
            </a:r>
          </a:p>
          <a:p>
            <a:pPr marL="0" indent="0">
              <a:buNone/>
            </a:pPr>
            <a:endParaRPr lang="en-US"/>
          </a:p>
          <a:p>
            <a:pPr marL="0" indent="0">
              <a:buNone/>
            </a:pPr>
            <a:r>
              <a:rPr lang="en-US" b="1"/>
              <a:t>Limitation for the DOJ OIG </a:t>
            </a:r>
          </a:p>
          <a:p>
            <a:r>
              <a:rPr lang="en-US"/>
              <a:t>DOJ OIG does not have the authority to investigate allegations of DOJ attorneys where the allegations relate to the exercise of the authority of an attorney to investigate, litigate, or provide legal advice. Those allegations are handled by DOJ Office of Professional Responsibility </a:t>
            </a:r>
          </a:p>
        </p:txBody>
      </p:sp>
      <p:sp>
        <p:nvSpPr>
          <p:cNvPr id="4" name="Date Placeholder 3">
            <a:extLst>
              <a:ext uri="{FF2B5EF4-FFF2-40B4-BE49-F238E27FC236}">
                <a16:creationId xmlns:a16="http://schemas.microsoft.com/office/drawing/2014/main" id="{178EBF26-1B9C-BF7B-60FD-79ECC2887129}"/>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18F5A575-ACD2-4688-03B7-11E947CD04AD}"/>
              </a:ext>
            </a:extLst>
          </p:cNvPr>
          <p:cNvSpPr>
            <a:spLocks noGrp="1"/>
          </p:cNvSpPr>
          <p:nvPr>
            <p:ph type="sldNum" sz="quarter" idx="19"/>
          </p:nvPr>
        </p:nvSpPr>
        <p:spPr/>
        <p:txBody>
          <a:bodyPr/>
          <a:lstStyle/>
          <a:p>
            <a:fld id="{6E6142F3-04A2-4D7C-AE0F-112403110ED8}" type="slidenum">
              <a:rPr lang="en-US" smtClean="0"/>
              <a:pPr/>
              <a:t>8</a:t>
            </a:fld>
            <a:endParaRPr lang="en-US"/>
          </a:p>
        </p:txBody>
      </p:sp>
    </p:spTree>
    <p:extLst>
      <p:ext uri="{BB962C8B-B14F-4D97-AF65-F5344CB8AC3E}">
        <p14:creationId xmlns:p14="http://schemas.microsoft.com/office/powerpoint/2010/main" val="333900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79AB-23C6-CC51-426C-EFDCF4E7018C}"/>
              </a:ext>
            </a:extLst>
          </p:cNvPr>
          <p:cNvSpPr>
            <a:spLocks noGrp="1"/>
          </p:cNvSpPr>
          <p:nvPr>
            <p:ph type="title"/>
          </p:nvPr>
        </p:nvSpPr>
        <p:spPr/>
        <p:txBody>
          <a:bodyPr/>
          <a:lstStyle/>
          <a:p>
            <a:r>
              <a:rPr lang="en-US"/>
              <a:t>DOJ OIG Mission, Vision, Values </a:t>
            </a:r>
          </a:p>
        </p:txBody>
      </p:sp>
      <p:sp>
        <p:nvSpPr>
          <p:cNvPr id="3" name="Content Placeholder 2">
            <a:extLst>
              <a:ext uri="{FF2B5EF4-FFF2-40B4-BE49-F238E27FC236}">
                <a16:creationId xmlns:a16="http://schemas.microsoft.com/office/drawing/2014/main" id="{39D32DB2-6397-AE08-7A01-A9B75AA1FD47}"/>
              </a:ext>
            </a:extLst>
          </p:cNvPr>
          <p:cNvSpPr>
            <a:spLocks noGrp="1"/>
          </p:cNvSpPr>
          <p:nvPr>
            <p:ph idx="16"/>
          </p:nvPr>
        </p:nvSpPr>
        <p:spPr>
          <a:xfrm>
            <a:off x="808512" y="1866446"/>
            <a:ext cx="2308761" cy="1911075"/>
          </a:xfrm>
        </p:spPr>
        <p:txBody>
          <a:bodyPr/>
          <a:lstStyle/>
          <a:p>
            <a:pPr marL="0" indent="0">
              <a:buNone/>
            </a:pPr>
            <a:r>
              <a:rPr lang="en-US" b="1" i="0">
                <a:solidFill>
                  <a:srgbClr val="0E3851"/>
                </a:solidFill>
                <a:effectLst/>
                <a:latin typeface="Roboto Slab" pitchFamily="2" charset="0"/>
              </a:rPr>
              <a:t>Mission</a:t>
            </a:r>
          </a:p>
          <a:p>
            <a:pPr marL="0" indent="0">
              <a:buNone/>
            </a:pPr>
            <a:r>
              <a:rPr lang="en-US" b="0" i="0">
                <a:solidFill>
                  <a:srgbClr val="4C4C4E"/>
                </a:solidFill>
                <a:effectLst/>
                <a:latin typeface="Open Sans" pitchFamily="2" charset="0"/>
              </a:rPr>
              <a:t>Promoting the rule of law through objective, independent oversight of the Department of Justice.</a:t>
            </a:r>
          </a:p>
          <a:p>
            <a:pPr marL="0" indent="0">
              <a:buNone/>
            </a:pPr>
            <a:endParaRPr lang="en-US"/>
          </a:p>
        </p:txBody>
      </p:sp>
      <p:sp>
        <p:nvSpPr>
          <p:cNvPr id="4" name="Date Placeholder 3">
            <a:extLst>
              <a:ext uri="{FF2B5EF4-FFF2-40B4-BE49-F238E27FC236}">
                <a16:creationId xmlns:a16="http://schemas.microsoft.com/office/drawing/2014/main" id="{DFF9089C-E036-DC27-8D3A-ED255896633C}"/>
              </a:ext>
            </a:extLst>
          </p:cNvPr>
          <p:cNvSpPr>
            <a:spLocks noGrp="1"/>
          </p:cNvSpPr>
          <p:nvPr>
            <p:ph type="dt" sz="half" idx="17"/>
          </p:nvPr>
        </p:nvSpPr>
        <p:spPr/>
        <p:txBody>
          <a:bodyPr/>
          <a:lstStyle/>
          <a:p>
            <a:fld id="{C56587C9-F661-40A6-89EB-D494DCC3D484}" type="datetime1">
              <a:rPr lang="en-US" smtClean="0"/>
              <a:pPr/>
              <a:t>3/5/2025</a:t>
            </a:fld>
            <a:endParaRPr lang="en-US"/>
          </a:p>
        </p:txBody>
      </p:sp>
      <p:sp>
        <p:nvSpPr>
          <p:cNvPr id="6" name="Slide Number Placeholder 5">
            <a:extLst>
              <a:ext uri="{FF2B5EF4-FFF2-40B4-BE49-F238E27FC236}">
                <a16:creationId xmlns:a16="http://schemas.microsoft.com/office/drawing/2014/main" id="{7FAB9424-4F00-5F16-EA6C-CE12030838DD}"/>
              </a:ext>
            </a:extLst>
          </p:cNvPr>
          <p:cNvSpPr>
            <a:spLocks noGrp="1"/>
          </p:cNvSpPr>
          <p:nvPr>
            <p:ph type="sldNum" sz="quarter" idx="19"/>
          </p:nvPr>
        </p:nvSpPr>
        <p:spPr/>
        <p:txBody>
          <a:bodyPr/>
          <a:lstStyle/>
          <a:p>
            <a:fld id="{6E6142F3-04A2-4D7C-AE0F-112403110ED8}" type="slidenum">
              <a:rPr lang="en-US" smtClean="0"/>
              <a:pPr/>
              <a:t>9</a:t>
            </a:fld>
            <a:endParaRPr lang="en-US"/>
          </a:p>
        </p:txBody>
      </p:sp>
      <p:sp>
        <p:nvSpPr>
          <p:cNvPr id="7" name="Content Placeholder 6">
            <a:extLst>
              <a:ext uri="{FF2B5EF4-FFF2-40B4-BE49-F238E27FC236}">
                <a16:creationId xmlns:a16="http://schemas.microsoft.com/office/drawing/2014/main" id="{7203000E-0081-9722-3C73-9A6868BA2926}"/>
              </a:ext>
            </a:extLst>
          </p:cNvPr>
          <p:cNvSpPr>
            <a:spLocks noGrp="1"/>
          </p:cNvSpPr>
          <p:nvPr>
            <p:ph idx="20"/>
          </p:nvPr>
        </p:nvSpPr>
        <p:spPr>
          <a:xfrm>
            <a:off x="6301839" y="1871641"/>
            <a:ext cx="2308761" cy="2790300"/>
          </a:xfrm>
        </p:spPr>
        <p:txBody>
          <a:bodyPr>
            <a:normAutofit/>
          </a:bodyPr>
          <a:lstStyle/>
          <a:p>
            <a:pPr marL="0" indent="0">
              <a:buNone/>
            </a:pPr>
            <a:r>
              <a:rPr lang="en-US" b="1" i="0">
                <a:solidFill>
                  <a:srgbClr val="0E3851"/>
                </a:solidFill>
                <a:effectLst/>
                <a:latin typeface="Roboto Slab" pitchFamily="2" charset="0"/>
              </a:rPr>
              <a:t>Values</a:t>
            </a:r>
          </a:p>
          <a:p>
            <a:pPr marL="0" indent="0">
              <a:buNone/>
            </a:pPr>
            <a:r>
              <a:rPr lang="en-US" b="0" i="0">
                <a:solidFill>
                  <a:srgbClr val="4C4C4E"/>
                </a:solidFill>
                <a:effectLst/>
                <a:latin typeface="Open Sans" pitchFamily="2" charset="0"/>
              </a:rPr>
              <a:t>Integrity</a:t>
            </a:r>
          </a:p>
          <a:p>
            <a:pPr marL="0" indent="0">
              <a:buNone/>
            </a:pPr>
            <a:r>
              <a:rPr lang="en-US" b="0" i="0">
                <a:solidFill>
                  <a:srgbClr val="4C4C4E"/>
                </a:solidFill>
                <a:effectLst/>
                <a:latin typeface="Open Sans" pitchFamily="2" charset="0"/>
              </a:rPr>
              <a:t>Independence</a:t>
            </a:r>
          </a:p>
          <a:p>
            <a:pPr marL="0" indent="0">
              <a:buNone/>
            </a:pPr>
            <a:r>
              <a:rPr lang="en-US" b="0" i="0">
                <a:solidFill>
                  <a:srgbClr val="4C4C4E"/>
                </a:solidFill>
                <a:effectLst/>
                <a:latin typeface="Open Sans" pitchFamily="2" charset="0"/>
              </a:rPr>
              <a:t>Excellence</a:t>
            </a:r>
          </a:p>
          <a:p>
            <a:pPr marL="0" indent="0">
              <a:buNone/>
            </a:pPr>
            <a:r>
              <a:rPr lang="en-US" b="0" i="0">
                <a:solidFill>
                  <a:srgbClr val="4C4C4E"/>
                </a:solidFill>
                <a:effectLst/>
                <a:latin typeface="Open Sans" pitchFamily="2" charset="0"/>
              </a:rPr>
              <a:t>Transparency</a:t>
            </a:r>
          </a:p>
          <a:p>
            <a:pPr marL="0" indent="0">
              <a:buNone/>
            </a:pPr>
            <a:r>
              <a:rPr lang="en-US" b="0" i="0">
                <a:solidFill>
                  <a:srgbClr val="4C4C4E"/>
                </a:solidFill>
                <a:effectLst/>
                <a:latin typeface="Open Sans" pitchFamily="2" charset="0"/>
              </a:rPr>
              <a:t>Respect</a:t>
            </a:r>
          </a:p>
          <a:p>
            <a:pPr marL="0" indent="0">
              <a:buNone/>
            </a:pPr>
            <a:r>
              <a:rPr lang="en-US" b="0" i="0">
                <a:solidFill>
                  <a:srgbClr val="4C4C4E"/>
                </a:solidFill>
                <a:effectLst/>
                <a:latin typeface="Open Sans" pitchFamily="2" charset="0"/>
              </a:rPr>
              <a:t>Agility</a:t>
            </a:r>
          </a:p>
          <a:p>
            <a:pPr marL="0" indent="0">
              <a:buNone/>
            </a:pPr>
            <a:endParaRPr lang="en-US" b="0" i="0">
              <a:solidFill>
                <a:srgbClr val="4C4C4E"/>
              </a:solidFill>
              <a:effectLst/>
              <a:latin typeface="Open Sans" pitchFamily="2" charset="0"/>
            </a:endParaRPr>
          </a:p>
          <a:p>
            <a:pPr marL="0" indent="0">
              <a:buNone/>
            </a:pPr>
            <a:endParaRPr lang="en-US"/>
          </a:p>
        </p:txBody>
      </p:sp>
      <p:sp>
        <p:nvSpPr>
          <p:cNvPr id="8" name="Content Placeholder 7">
            <a:extLst>
              <a:ext uri="{FF2B5EF4-FFF2-40B4-BE49-F238E27FC236}">
                <a16:creationId xmlns:a16="http://schemas.microsoft.com/office/drawing/2014/main" id="{7B651BC7-7AB1-5D27-C13E-0BC70A68D14A}"/>
              </a:ext>
            </a:extLst>
          </p:cNvPr>
          <p:cNvSpPr>
            <a:spLocks noGrp="1"/>
          </p:cNvSpPr>
          <p:nvPr>
            <p:ph idx="21"/>
          </p:nvPr>
        </p:nvSpPr>
        <p:spPr>
          <a:xfrm>
            <a:off x="3555175" y="1866446"/>
            <a:ext cx="2308761" cy="1911075"/>
          </a:xfrm>
        </p:spPr>
        <p:txBody>
          <a:bodyPr/>
          <a:lstStyle/>
          <a:p>
            <a:pPr marL="0" indent="0">
              <a:buNone/>
            </a:pPr>
            <a:r>
              <a:rPr lang="en-US" b="1" i="0">
                <a:solidFill>
                  <a:srgbClr val="0E3851"/>
                </a:solidFill>
                <a:effectLst/>
                <a:latin typeface="Roboto Slab" pitchFamily="2" charset="0"/>
              </a:rPr>
              <a:t>Vision</a:t>
            </a:r>
          </a:p>
          <a:p>
            <a:pPr marL="0" indent="0">
              <a:buNone/>
            </a:pPr>
            <a:r>
              <a:rPr lang="en-US" b="0" i="0">
                <a:solidFill>
                  <a:srgbClr val="4C4C4E"/>
                </a:solidFill>
                <a:effectLst/>
                <a:latin typeface="Open Sans" pitchFamily="2" charset="0"/>
              </a:rPr>
              <a:t>To set the standard for innovative, transformative oversight.</a:t>
            </a:r>
          </a:p>
          <a:p>
            <a:pPr marL="0" indent="0">
              <a:buNone/>
            </a:pPr>
            <a:endParaRPr lang="en-US"/>
          </a:p>
        </p:txBody>
      </p:sp>
      <p:sp>
        <p:nvSpPr>
          <p:cNvPr id="10" name="TextBox 9">
            <a:extLst>
              <a:ext uri="{FF2B5EF4-FFF2-40B4-BE49-F238E27FC236}">
                <a16:creationId xmlns:a16="http://schemas.microsoft.com/office/drawing/2014/main" id="{57AB1637-502B-62F5-9E76-24F20C713C26}"/>
              </a:ext>
            </a:extLst>
          </p:cNvPr>
          <p:cNvSpPr txBox="1"/>
          <p:nvPr/>
        </p:nvSpPr>
        <p:spPr>
          <a:xfrm>
            <a:off x="808512" y="5275782"/>
            <a:ext cx="6093500" cy="307777"/>
          </a:xfrm>
          <a:prstGeom prst="rect">
            <a:avLst/>
          </a:prstGeom>
          <a:noFill/>
        </p:spPr>
        <p:txBody>
          <a:bodyPr wrap="square">
            <a:spAutoFit/>
          </a:bodyPr>
          <a:lstStyle/>
          <a:p>
            <a:r>
              <a:rPr lang="en-US" sz="1400">
                <a:hlinkClick r:id="rId2"/>
              </a:rPr>
              <a:t>Strategic Plan FY 2024-26</a:t>
            </a:r>
            <a:endParaRPr lang="en-US" sz="1400"/>
          </a:p>
        </p:txBody>
      </p:sp>
    </p:spTree>
    <p:extLst>
      <p:ext uri="{BB962C8B-B14F-4D97-AF65-F5344CB8AC3E}">
        <p14:creationId xmlns:p14="http://schemas.microsoft.com/office/powerpoint/2010/main" val="2977582276"/>
      </p:ext>
    </p:extLst>
  </p:cSld>
  <p:clrMapOvr>
    <a:masterClrMapping/>
  </p:clrMapOvr>
</p:sld>
</file>

<file path=ppt/theme/theme1.xml><?xml version="1.0" encoding="utf-8"?>
<a:theme xmlns:a="http://schemas.openxmlformats.org/drawingml/2006/main" name="Office Theme">
  <a:themeElements>
    <a:clrScheme name="DOJ OIG Theme Colors 2021">
      <a:dk1>
        <a:srgbClr val="2E2D2F"/>
      </a:dk1>
      <a:lt1>
        <a:sysClr val="window" lastClr="FFFFFF"/>
      </a:lt1>
      <a:dk2>
        <a:srgbClr val="0E3851"/>
      </a:dk2>
      <a:lt2>
        <a:srgbClr val="E6E7E8"/>
      </a:lt2>
      <a:accent1>
        <a:srgbClr val="0E3851"/>
      </a:accent1>
      <a:accent2>
        <a:srgbClr val="BE1E2D"/>
      </a:accent2>
      <a:accent3>
        <a:srgbClr val="939598"/>
      </a:accent3>
      <a:accent4>
        <a:srgbClr val="E2D0A2"/>
      </a:accent4>
      <a:accent5>
        <a:srgbClr val="506A8C"/>
      </a:accent5>
      <a:accent6>
        <a:srgbClr val="BCBEC0"/>
      </a:accent6>
      <a:hlink>
        <a:srgbClr val="1F7DB5"/>
      </a:hlink>
      <a:folHlink>
        <a:srgbClr val="1F7DB5"/>
      </a:folHlink>
    </a:clrScheme>
    <a:fontScheme name="OIG_Theme_Fonts">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J OIG Powerpoint Template 1-25-22.potx" id="{713C6039-4305-484F-91EE-82A78C9CCD58}" vid="{40E09E6D-FE9B-417A-83AA-BB5AF1335E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DOJ OIG Powerpoint Template</Template>
  <TotalTime>2</TotalTime>
  <Words>617</Words>
  <Application>Microsoft Office PowerPoint</Application>
  <PresentationFormat>Widescreen</PresentationFormat>
  <Paragraphs>96</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Open Sans</vt:lpstr>
      <vt:lpstr>Roboto Slab</vt:lpstr>
      <vt:lpstr>Office Theme</vt:lpstr>
      <vt:lpstr>DOJ OIG 101 </vt:lpstr>
      <vt:lpstr>History of Inspectors General </vt:lpstr>
      <vt:lpstr>Video:  Building on 40 Years of Excellence in Independent Oversight </vt:lpstr>
      <vt:lpstr>What do Inspectors General Do? </vt:lpstr>
      <vt:lpstr>What do Inspectors General Do? </vt:lpstr>
      <vt:lpstr>What do Inspectors General Do? </vt:lpstr>
      <vt:lpstr>Bedrock Principles for Inspectors General</vt:lpstr>
      <vt:lpstr>Limitations of Inspectors General </vt:lpstr>
      <vt:lpstr>DOJ OIG Mission, Vision, Values </vt:lpstr>
      <vt:lpstr>PowerPoint Presentation</vt:lpstr>
      <vt:lpstr>PowerPoint Presentation</vt:lpstr>
      <vt:lpstr>DOJ OIG Workforce </vt:lpstr>
      <vt:lpstr>Resources for Journalists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DOJ OIG 101 </dc:title>
  <dc:creator>Logan, Stephanie (OIG)</dc:creator>
  <cp:lastModifiedBy>Logan, Stephanie (OIG)</cp:lastModifiedBy>
  <cp:revision>6</cp:revision>
  <dcterms:created xsi:type="dcterms:W3CDTF">2024-03-08T19:01:37Z</dcterms:created>
  <dcterms:modified xsi:type="dcterms:W3CDTF">2025-03-05T16:09:49Z</dcterms:modified>
</cp:coreProperties>
</file>