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04" r:id="rId4"/>
    <p:sldMasterId id="214748370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5143500" cx="9144000"/>
  <p:notesSz cx="6858000" cy="9144000"/>
  <p:embeddedFontLst>
    <p:embeddedFont>
      <p:font typeface="Barlow ExtraLight"/>
      <p:regular r:id="rId16"/>
      <p:bold r:id="rId17"/>
      <p:italic r:id="rId18"/>
      <p:boldItalic r:id="rId19"/>
    </p:embeddedFont>
    <p:embeddedFont>
      <p:font typeface="Hepta Slab Medium"/>
      <p:regular r:id="rId20"/>
      <p:bold r:id="rId21"/>
    </p:embeddedFont>
    <p:embeddedFont>
      <p:font typeface="Hepta Slab Light"/>
      <p:regular r:id="rId22"/>
      <p:bold r:id="rId23"/>
    </p:embeddedFont>
    <p:embeddedFont>
      <p:font typeface="Hepta Slab"/>
      <p:regular r:id="rId24"/>
      <p:bold r:id="rId25"/>
    </p:embeddedFont>
    <p:embeddedFont>
      <p:font typeface="Barlow Medium"/>
      <p:regular r:id="rId26"/>
      <p:bold r:id="rId27"/>
      <p:italic r:id="rId28"/>
      <p:boldItalic r:id="rId29"/>
    </p:embeddedFont>
    <p:embeddedFont>
      <p:font typeface="Barlow Light"/>
      <p:regular r:id="rId30"/>
      <p:bold r:id="rId31"/>
      <p:italic r:id="rId32"/>
      <p:boldItalic r:id="rId33"/>
    </p:embeddedFont>
    <p:embeddedFont>
      <p:font typeface="Barlow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ptaSlabMedium-regular.fntdata"/><Relationship Id="rId22" Type="http://schemas.openxmlformats.org/officeDocument/2006/relationships/font" Target="fonts/HeptaSlabLight-regular.fntdata"/><Relationship Id="rId21" Type="http://schemas.openxmlformats.org/officeDocument/2006/relationships/font" Target="fonts/HeptaSlabMedium-bold.fntdata"/><Relationship Id="rId24" Type="http://schemas.openxmlformats.org/officeDocument/2006/relationships/font" Target="fonts/HeptaSlab-regular.fntdata"/><Relationship Id="rId23" Type="http://schemas.openxmlformats.org/officeDocument/2006/relationships/font" Target="fonts/HeptaSlabLight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BarlowMedium-regular.fntdata"/><Relationship Id="rId25" Type="http://schemas.openxmlformats.org/officeDocument/2006/relationships/font" Target="fonts/HeptaSlab-bold.fntdata"/><Relationship Id="rId28" Type="http://schemas.openxmlformats.org/officeDocument/2006/relationships/font" Target="fonts/BarlowMedium-italic.fntdata"/><Relationship Id="rId27" Type="http://schemas.openxmlformats.org/officeDocument/2006/relationships/font" Target="fonts/BarlowMedium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BarlowMedium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BarlowLight-bold.fntdata"/><Relationship Id="rId30" Type="http://schemas.openxmlformats.org/officeDocument/2006/relationships/font" Target="fonts/BarlowLight-regular.fntdata"/><Relationship Id="rId11" Type="http://schemas.openxmlformats.org/officeDocument/2006/relationships/slide" Target="slides/slide5.xml"/><Relationship Id="rId33" Type="http://schemas.openxmlformats.org/officeDocument/2006/relationships/font" Target="fonts/BarlowLight-boldItalic.fntdata"/><Relationship Id="rId10" Type="http://schemas.openxmlformats.org/officeDocument/2006/relationships/slide" Target="slides/slide4.xml"/><Relationship Id="rId32" Type="http://schemas.openxmlformats.org/officeDocument/2006/relationships/font" Target="fonts/BarlowLight-italic.fntdata"/><Relationship Id="rId13" Type="http://schemas.openxmlformats.org/officeDocument/2006/relationships/slide" Target="slides/slide7.xml"/><Relationship Id="rId35" Type="http://schemas.openxmlformats.org/officeDocument/2006/relationships/font" Target="fonts/Barlow-bold.fntdata"/><Relationship Id="rId12" Type="http://schemas.openxmlformats.org/officeDocument/2006/relationships/slide" Target="slides/slide6.xml"/><Relationship Id="rId34" Type="http://schemas.openxmlformats.org/officeDocument/2006/relationships/font" Target="fonts/Barlow-regular.fntdata"/><Relationship Id="rId15" Type="http://schemas.openxmlformats.org/officeDocument/2006/relationships/slide" Target="slides/slide9.xml"/><Relationship Id="rId37" Type="http://schemas.openxmlformats.org/officeDocument/2006/relationships/font" Target="fonts/Barlow-boldItalic.fntdata"/><Relationship Id="rId14" Type="http://schemas.openxmlformats.org/officeDocument/2006/relationships/slide" Target="slides/slide8.xml"/><Relationship Id="rId36" Type="http://schemas.openxmlformats.org/officeDocument/2006/relationships/font" Target="fonts/Barlow-italic.fntdata"/><Relationship Id="rId17" Type="http://schemas.openxmlformats.org/officeDocument/2006/relationships/font" Target="fonts/BarlowExtraLight-bold.fntdata"/><Relationship Id="rId16" Type="http://schemas.openxmlformats.org/officeDocument/2006/relationships/font" Target="fonts/BarlowExtraLight-regular.fntdata"/><Relationship Id="rId19" Type="http://schemas.openxmlformats.org/officeDocument/2006/relationships/font" Target="fonts/BarlowExtraLight-boldItalic.fntdata"/><Relationship Id="rId18" Type="http://schemas.openxmlformats.org/officeDocument/2006/relationships/font" Target="fonts/BarlowExtraLight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31d5baf1395_0_7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31d5baf1395_0_7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1d5baf1395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31d5baf1395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31d5baf1395_0_7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31d5baf1395_0_7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31d5baf139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31d5baf139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31d5baf1395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31d5baf1395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31d5baf139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31d5baf139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31d5baf1395_0_7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31d5baf1395_0_7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1d5baf1395_0_7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1d5baf1395_0_7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31d5baf1395_0_7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31d5baf1395_0_7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4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1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_AND_BODY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TITLE_AND_TWO_COLUMNS_1_1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_ONLY_1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_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_1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■"/>
              <a:defRPr>
                <a:solidFill>
                  <a:schemeClr val="lt1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Char char="●"/>
              <a:defRPr>
                <a:solidFill>
                  <a:schemeClr val="lt1"/>
                </a:solidFill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Char char="○"/>
              <a:defRPr>
                <a:solidFill>
                  <a:schemeClr val="lt1"/>
                </a:solidFill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_1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_1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1150" lvl="2" marL="1371600" algn="ctr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04800" lvl="3" marL="1828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2100" lvl="5" marL="2743200" algn="ctr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85750" lvl="6" marL="3200400" algn="ctr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79400" lvl="7" marL="3657600" algn="ctr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3050" lvl="8" marL="4114800" algn="ctr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_2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CUSTOM_7_1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 txBox="1"/>
          <p:nvPr>
            <p:ph type="title"/>
          </p:nvPr>
        </p:nvSpPr>
        <p:spPr>
          <a:xfrm>
            <a:off x="677325" y="1832775"/>
            <a:ext cx="3217200" cy="148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" name="Google Shape;98;p25"/>
          <p:cNvSpPr txBox="1"/>
          <p:nvPr>
            <p:ph idx="1" type="subTitle"/>
          </p:nvPr>
        </p:nvSpPr>
        <p:spPr>
          <a:xfrm>
            <a:off x="4406650" y="39375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99" name="Google Shape;99;p25"/>
          <p:cNvSpPr txBox="1"/>
          <p:nvPr>
            <p:ph idx="2" type="subTitle"/>
          </p:nvPr>
        </p:nvSpPr>
        <p:spPr>
          <a:xfrm>
            <a:off x="4406650" y="115170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00" name="Google Shape;100;p25"/>
          <p:cNvSpPr txBox="1"/>
          <p:nvPr>
            <p:ph idx="3" type="subTitle"/>
          </p:nvPr>
        </p:nvSpPr>
        <p:spPr>
          <a:xfrm>
            <a:off x="4406650" y="342557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01" name="Google Shape;101;p25"/>
          <p:cNvSpPr txBox="1"/>
          <p:nvPr>
            <p:ph idx="4" type="subTitle"/>
          </p:nvPr>
        </p:nvSpPr>
        <p:spPr>
          <a:xfrm>
            <a:off x="4406650" y="190966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02" name="Google Shape;102;p25"/>
          <p:cNvSpPr txBox="1"/>
          <p:nvPr>
            <p:ph idx="5" type="subTitle"/>
          </p:nvPr>
        </p:nvSpPr>
        <p:spPr>
          <a:xfrm>
            <a:off x="4406650" y="418352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03" name="Google Shape;103;p25"/>
          <p:cNvSpPr txBox="1"/>
          <p:nvPr>
            <p:ph idx="6" type="subTitle"/>
          </p:nvPr>
        </p:nvSpPr>
        <p:spPr>
          <a:xfrm>
            <a:off x="4406650" y="266761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">
  <p:cSld name="CUSTOM_8_1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6"/>
          <p:cNvSpPr txBox="1"/>
          <p:nvPr>
            <p:ph idx="1" type="body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/>
        </p:txBody>
      </p:sp>
      <p:sp>
        <p:nvSpPr>
          <p:cNvPr id="107" name="Google Shape;107;p26"/>
          <p:cNvSpPr/>
          <p:nvPr>
            <p:ph idx="2" type="pic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  <p:sp>
        <p:nvSpPr>
          <p:cNvPr id="108" name="Google Shape;108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ig ideas">
  <p:cSld name="CUSTOM_1_1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1" name="Google Shape;111;p27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12" name="Google Shape;112;p27"/>
          <p:cNvSpPr txBox="1"/>
          <p:nvPr>
            <p:ph idx="1" type="body"/>
          </p:nvPr>
        </p:nvSpPr>
        <p:spPr>
          <a:xfrm>
            <a:off x="48315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/>
        </p:txBody>
      </p:sp>
      <p:sp>
        <p:nvSpPr>
          <p:cNvPr id="113" name="Google Shape;113;p27"/>
          <p:cNvSpPr txBox="1"/>
          <p:nvPr>
            <p:ph idx="2" type="body"/>
          </p:nvPr>
        </p:nvSpPr>
        <p:spPr>
          <a:xfrm>
            <a:off x="504800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/>
        </p:txBody>
      </p:sp>
      <p:sp>
        <p:nvSpPr>
          <p:cNvPr id="114" name="Google Shape;114;p27"/>
          <p:cNvSpPr txBox="1"/>
          <p:nvPr>
            <p:ph idx="3" type="subTitle"/>
          </p:nvPr>
        </p:nvSpPr>
        <p:spPr>
          <a:xfrm>
            <a:off x="48315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15" name="Google Shape;115;p27"/>
          <p:cNvSpPr txBox="1"/>
          <p:nvPr>
            <p:ph idx="4" type="subTitle"/>
          </p:nvPr>
        </p:nvSpPr>
        <p:spPr>
          <a:xfrm>
            <a:off x="504800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">
  <p:cSld name="CUSTOM_2_2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8" name="Google Shape;118;p28"/>
          <p:cNvSpPr txBox="1"/>
          <p:nvPr>
            <p:ph idx="1" type="body"/>
          </p:nvPr>
        </p:nvSpPr>
        <p:spPr>
          <a:xfrm>
            <a:off x="4831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/>
        </p:txBody>
      </p:sp>
      <p:sp>
        <p:nvSpPr>
          <p:cNvPr id="119" name="Google Shape;119;p28"/>
          <p:cNvSpPr txBox="1"/>
          <p:nvPr>
            <p:ph idx="2" type="body"/>
          </p:nvPr>
        </p:nvSpPr>
        <p:spPr>
          <a:xfrm>
            <a:off x="334772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/>
        </p:txBody>
      </p:sp>
      <p:sp>
        <p:nvSpPr>
          <p:cNvPr id="120" name="Google Shape;120;p28"/>
          <p:cNvSpPr txBox="1"/>
          <p:nvPr>
            <p:ph idx="3" type="body"/>
          </p:nvPr>
        </p:nvSpPr>
        <p:spPr>
          <a:xfrm>
            <a:off x="62122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/>
        </p:txBody>
      </p:sp>
      <p:sp>
        <p:nvSpPr>
          <p:cNvPr id="121" name="Google Shape;121;p28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22" name="Google Shape;122;p28"/>
          <p:cNvSpPr txBox="1"/>
          <p:nvPr>
            <p:ph idx="4" type="subTitle"/>
          </p:nvPr>
        </p:nvSpPr>
        <p:spPr>
          <a:xfrm>
            <a:off x="4831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23" name="Google Shape;123;p28"/>
          <p:cNvSpPr txBox="1"/>
          <p:nvPr>
            <p:ph idx="5" type="subTitle"/>
          </p:nvPr>
        </p:nvSpPr>
        <p:spPr>
          <a:xfrm>
            <a:off x="334772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24" name="Google Shape;124;p28"/>
          <p:cNvSpPr txBox="1"/>
          <p:nvPr>
            <p:ph idx="6" type="subTitle"/>
          </p:nvPr>
        </p:nvSpPr>
        <p:spPr>
          <a:xfrm>
            <a:off x="62122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">
  <p:cSld name="CUSTOM_3_1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7" name="Google Shape;127;p29"/>
          <p:cNvSpPr txBox="1"/>
          <p:nvPr>
            <p:ph idx="1" type="body"/>
          </p:nvPr>
        </p:nvSpPr>
        <p:spPr>
          <a:xfrm>
            <a:off x="366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/>
        </p:txBody>
      </p:sp>
      <p:sp>
        <p:nvSpPr>
          <p:cNvPr id="128" name="Google Shape;128;p29"/>
          <p:cNvSpPr txBox="1"/>
          <p:nvPr>
            <p:ph idx="2" type="body"/>
          </p:nvPr>
        </p:nvSpPr>
        <p:spPr>
          <a:xfrm>
            <a:off x="4938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/>
        </p:txBody>
      </p:sp>
      <p:sp>
        <p:nvSpPr>
          <p:cNvPr id="129" name="Google Shape;129;p29"/>
          <p:cNvSpPr txBox="1"/>
          <p:nvPr>
            <p:ph idx="3" type="body"/>
          </p:nvPr>
        </p:nvSpPr>
        <p:spPr>
          <a:xfrm>
            <a:off x="366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/>
        </p:txBody>
      </p:sp>
      <p:sp>
        <p:nvSpPr>
          <p:cNvPr id="130" name="Google Shape;130;p29"/>
          <p:cNvSpPr txBox="1"/>
          <p:nvPr>
            <p:ph idx="4" type="body"/>
          </p:nvPr>
        </p:nvSpPr>
        <p:spPr>
          <a:xfrm>
            <a:off x="4938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SzPts val="800"/>
              <a:buChar char="○"/>
              <a:defRPr/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/>
        </p:txBody>
      </p:sp>
      <p:sp>
        <p:nvSpPr>
          <p:cNvPr id="131" name="Google Shape;131;p29"/>
          <p:cNvSpPr txBox="1"/>
          <p:nvPr>
            <p:ph type="title"/>
          </p:nvPr>
        </p:nvSpPr>
        <p:spPr>
          <a:xfrm>
            <a:off x="366750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32" name="Google Shape;132;p29"/>
          <p:cNvSpPr txBox="1"/>
          <p:nvPr>
            <p:ph idx="5" type="subTitle"/>
          </p:nvPr>
        </p:nvSpPr>
        <p:spPr>
          <a:xfrm>
            <a:off x="366763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33" name="Google Shape;133;p29"/>
          <p:cNvSpPr txBox="1"/>
          <p:nvPr>
            <p:ph idx="6" type="subTitle"/>
          </p:nvPr>
        </p:nvSpPr>
        <p:spPr>
          <a:xfrm>
            <a:off x="4938738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34" name="Google Shape;134;p29"/>
          <p:cNvSpPr txBox="1"/>
          <p:nvPr>
            <p:ph idx="7" type="subTitle"/>
          </p:nvPr>
        </p:nvSpPr>
        <p:spPr>
          <a:xfrm>
            <a:off x="4938761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35" name="Google Shape;135;p29"/>
          <p:cNvSpPr txBox="1"/>
          <p:nvPr>
            <p:ph idx="8" type="subTitle"/>
          </p:nvPr>
        </p:nvSpPr>
        <p:spPr>
          <a:xfrm>
            <a:off x="366750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">
  <p:cSld name="TITLE_ONLY_1_1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9" name="Google Shape;139;p30"/>
          <p:cNvSpPr/>
          <p:nvPr>
            <p:ph idx="2" type="pic"/>
          </p:nvPr>
        </p:nvSpPr>
        <p:spPr>
          <a:xfrm>
            <a:off x="311700" y="1170425"/>
            <a:ext cx="8520600" cy="349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oryboards">
  <p:cSld name="CUSTOM_4_1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1"/>
          <p:cNvSpPr txBox="1"/>
          <p:nvPr>
            <p:ph idx="1" type="body"/>
          </p:nvPr>
        </p:nvSpPr>
        <p:spPr>
          <a:xfrm>
            <a:off x="311700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2" name="Google Shape;142;p31"/>
          <p:cNvSpPr/>
          <p:nvPr>
            <p:ph idx="2" type="pic"/>
          </p:nvPr>
        </p:nvSpPr>
        <p:spPr>
          <a:xfrm>
            <a:off x="48048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31"/>
          <p:cNvSpPr/>
          <p:nvPr>
            <p:ph idx="3" type="pic"/>
          </p:nvPr>
        </p:nvSpPr>
        <p:spPr>
          <a:xfrm>
            <a:off x="3117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144" name="Google Shape;144;p31"/>
          <p:cNvSpPr txBox="1"/>
          <p:nvPr>
            <p:ph idx="4" type="body"/>
          </p:nvPr>
        </p:nvSpPr>
        <p:spPr>
          <a:xfrm>
            <a:off x="4804825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45" name="Google Shape;145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6" name="Google Shape;146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31"/>
          <p:cNvSpPr txBox="1"/>
          <p:nvPr>
            <p:ph idx="5" type="subTitle"/>
          </p:nvPr>
        </p:nvSpPr>
        <p:spPr>
          <a:xfrm>
            <a:off x="3117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48" name="Google Shape;148;p31"/>
          <p:cNvSpPr txBox="1"/>
          <p:nvPr>
            <p:ph idx="6" type="subTitle"/>
          </p:nvPr>
        </p:nvSpPr>
        <p:spPr>
          <a:xfrm>
            <a:off x="48048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toryboards">
  <p:cSld name="CUSTOM_4_1_1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2"/>
          <p:cNvSpPr txBox="1"/>
          <p:nvPr>
            <p:ph idx="1" type="body"/>
          </p:nvPr>
        </p:nvSpPr>
        <p:spPr>
          <a:xfrm>
            <a:off x="31170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51" name="Google Shape;151;p32"/>
          <p:cNvSpPr/>
          <p:nvPr>
            <p:ph idx="2" type="pic"/>
          </p:nvPr>
        </p:nvSpPr>
        <p:spPr>
          <a:xfrm>
            <a:off x="62052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52" name="Google Shape;152;p32"/>
          <p:cNvSpPr/>
          <p:nvPr>
            <p:ph idx="3" type="pic"/>
          </p:nvPr>
        </p:nvSpPr>
        <p:spPr>
          <a:xfrm>
            <a:off x="3117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53" name="Google Shape;153;p32"/>
          <p:cNvSpPr txBox="1"/>
          <p:nvPr>
            <p:ph idx="4" type="body"/>
          </p:nvPr>
        </p:nvSpPr>
        <p:spPr>
          <a:xfrm>
            <a:off x="6205225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54" name="Google Shape;154;p32"/>
          <p:cNvSpPr/>
          <p:nvPr>
            <p:ph idx="5" type="pic"/>
          </p:nvPr>
        </p:nvSpPr>
        <p:spPr>
          <a:xfrm>
            <a:off x="3255250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55" name="Google Shape;155;p32"/>
          <p:cNvSpPr txBox="1"/>
          <p:nvPr>
            <p:ph idx="6" type="body"/>
          </p:nvPr>
        </p:nvSpPr>
        <p:spPr>
          <a:xfrm>
            <a:off x="325525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56" name="Google Shape;156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7" name="Google Shape;157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32"/>
          <p:cNvSpPr txBox="1"/>
          <p:nvPr>
            <p:ph idx="7" type="subTitle"/>
          </p:nvPr>
        </p:nvSpPr>
        <p:spPr>
          <a:xfrm>
            <a:off x="3117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59" name="Google Shape;159;p32"/>
          <p:cNvSpPr txBox="1"/>
          <p:nvPr>
            <p:ph idx="8" type="subTitle"/>
          </p:nvPr>
        </p:nvSpPr>
        <p:spPr>
          <a:xfrm>
            <a:off x="62052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60" name="Google Shape;160;p32"/>
          <p:cNvSpPr txBox="1"/>
          <p:nvPr>
            <p:ph idx="9" type="subTitle"/>
          </p:nvPr>
        </p:nvSpPr>
        <p:spPr>
          <a:xfrm>
            <a:off x="3255250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only">
  <p:cSld name="CUSTOM_5_1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3"/>
          <p:cNvSpPr/>
          <p:nvPr>
            <p:ph idx="2" type="pic"/>
          </p:nvPr>
        </p:nvSpPr>
        <p:spPr>
          <a:xfrm>
            <a:off x="311700" y="445025"/>
            <a:ext cx="8520600" cy="4218300"/>
          </a:xfrm>
          <a:prstGeom prst="rect">
            <a:avLst/>
          </a:prstGeom>
          <a:noFill/>
          <a:ln>
            <a:noFill/>
          </a:ln>
        </p:spPr>
      </p:sp>
      <p:sp>
        <p:nvSpPr>
          <p:cNvPr id="163" name="Google Shape;163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grid">
  <p:cSld name="CUSTOM_6_1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6" name="Google Shape;166;p34"/>
          <p:cNvSpPr/>
          <p:nvPr>
            <p:ph idx="2" type="pic"/>
          </p:nvPr>
        </p:nvSpPr>
        <p:spPr>
          <a:xfrm>
            <a:off x="338960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67" name="Google Shape;167;p34"/>
          <p:cNvSpPr/>
          <p:nvPr>
            <p:ph idx="3" type="pic"/>
          </p:nvPr>
        </p:nvSpPr>
        <p:spPr>
          <a:xfrm>
            <a:off x="5195935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68" name="Google Shape;168;p34"/>
          <p:cNvSpPr/>
          <p:nvPr>
            <p:ph idx="4" type="pic"/>
          </p:nvPr>
        </p:nvSpPr>
        <p:spPr>
          <a:xfrm>
            <a:off x="700227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69" name="Google Shape;169;p34"/>
          <p:cNvSpPr/>
          <p:nvPr>
            <p:ph idx="5" type="pic"/>
          </p:nvPr>
        </p:nvSpPr>
        <p:spPr>
          <a:xfrm>
            <a:off x="3389588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70" name="Google Shape;170;p34"/>
          <p:cNvSpPr/>
          <p:nvPr>
            <p:ph idx="6" type="pic"/>
          </p:nvPr>
        </p:nvSpPr>
        <p:spPr>
          <a:xfrm>
            <a:off x="5195922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71" name="Google Shape;171;p34"/>
          <p:cNvSpPr/>
          <p:nvPr>
            <p:ph idx="7" type="pic"/>
          </p:nvPr>
        </p:nvSpPr>
        <p:spPr>
          <a:xfrm>
            <a:off x="7002257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72" name="Google Shape;172;p34"/>
          <p:cNvSpPr txBox="1"/>
          <p:nvPr>
            <p:ph type="title"/>
          </p:nvPr>
        </p:nvSpPr>
        <p:spPr>
          <a:xfrm>
            <a:off x="351550" y="445025"/>
            <a:ext cx="2596800" cy="170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34"/>
          <p:cNvSpPr/>
          <p:nvPr>
            <p:ph idx="8" type="pic"/>
          </p:nvPr>
        </p:nvSpPr>
        <p:spPr>
          <a:xfrm>
            <a:off x="3389588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74" name="Google Shape;174;p34"/>
          <p:cNvSpPr/>
          <p:nvPr>
            <p:ph idx="9" type="pic"/>
          </p:nvPr>
        </p:nvSpPr>
        <p:spPr>
          <a:xfrm>
            <a:off x="5195922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75" name="Google Shape;175;p34"/>
          <p:cNvSpPr/>
          <p:nvPr>
            <p:ph idx="13" type="pic"/>
          </p:nvPr>
        </p:nvSpPr>
        <p:spPr>
          <a:xfrm>
            <a:off x="7002257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5564">
          <p15:clr>
            <a:srgbClr val="E46962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BLANK_1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5"/>
          <p:cNvSpPr txBox="1"/>
          <p:nvPr>
            <p:ph type="title"/>
          </p:nvPr>
        </p:nvSpPr>
        <p:spPr>
          <a:xfrm>
            <a:off x="697350" y="2932550"/>
            <a:ext cx="7749300" cy="101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pta Slab Medium"/>
              <a:buNone/>
              <a:defRPr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9pPr>
          </a:lstStyle>
          <a:p/>
        </p:txBody>
      </p:sp>
      <p:sp>
        <p:nvSpPr>
          <p:cNvPr id="178" name="Google Shape;178;p35"/>
          <p:cNvSpPr txBox="1"/>
          <p:nvPr>
            <p:ph idx="2" type="title"/>
          </p:nvPr>
        </p:nvSpPr>
        <p:spPr>
          <a:xfrm>
            <a:off x="3278250" y="1194450"/>
            <a:ext cx="2587500" cy="19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800"/>
              <a:buNone/>
              <a:defRPr sz="128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800"/>
              <a:buNone/>
              <a:defRPr sz="12800"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800"/>
              <a:buNone/>
              <a:defRPr sz="12800"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800"/>
              <a:buNone/>
              <a:defRPr sz="12800"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800"/>
              <a:buNone/>
              <a:defRPr sz="12800"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800"/>
              <a:buNone/>
              <a:defRPr sz="12800"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800"/>
              <a:buNone/>
              <a:defRPr sz="12800"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800"/>
              <a:buNone/>
              <a:defRPr sz="12800"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800"/>
              <a:buNone/>
              <a:defRPr sz="12800"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179" name="Google Shape;179;p3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337">
          <p15:clr>
            <a:srgbClr val="E46962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secHead">
  <p:cSld name="SECTION_HEADER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6"/>
          <p:cNvSpPr txBox="1"/>
          <p:nvPr>
            <p:ph type="title"/>
          </p:nvPr>
        </p:nvSpPr>
        <p:spPr>
          <a:xfrm>
            <a:off x="632850" y="1124700"/>
            <a:ext cx="7878300" cy="174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Hepta Slab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36"/>
          <p:cNvSpPr txBox="1"/>
          <p:nvPr>
            <p:ph idx="1" type="body"/>
          </p:nvPr>
        </p:nvSpPr>
        <p:spPr>
          <a:xfrm>
            <a:off x="4064100" y="4335200"/>
            <a:ext cx="1015800" cy="2661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●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○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■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●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○"/>
              <a:defRPr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■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●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○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■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183" name="Google Shape;183;p36"/>
          <p:cNvSpPr txBox="1"/>
          <p:nvPr>
            <p:ph idx="2" type="subTitle"/>
          </p:nvPr>
        </p:nvSpPr>
        <p:spPr>
          <a:xfrm>
            <a:off x="2857500" y="2902000"/>
            <a:ext cx="3765600" cy="9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184" name="Google Shape;184;p3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/ Content" type="tx">
  <p:cSld name="TITLE_AND_BODY">
    <p:bg>
      <p:bgPr>
        <a:solidFill>
          <a:schemeClr val="accent4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7"/>
          <p:cNvSpPr txBox="1"/>
          <p:nvPr>
            <p:ph idx="1" type="subTitle"/>
          </p:nvPr>
        </p:nvSpPr>
        <p:spPr>
          <a:xfrm>
            <a:off x="475075" y="309225"/>
            <a:ext cx="3655200" cy="35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187" name="Google Shape;187;p37"/>
          <p:cNvSpPr txBox="1"/>
          <p:nvPr>
            <p:ph idx="2" type="body"/>
          </p:nvPr>
        </p:nvSpPr>
        <p:spPr>
          <a:xfrm>
            <a:off x="711097" y="980554"/>
            <a:ext cx="926100" cy="4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●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1pPr>
            <a:lvl2pPr indent="-317500" lvl="1" marL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2pPr>
            <a:lvl3pPr indent="-311150" lvl="2" marL="13716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3pPr>
            <a:lvl4pPr indent="-304800" lvl="3" marL="1828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Barlow ExtraLight"/>
              <a:buChar char="●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4pPr>
            <a:lvl5pPr indent="-298450" lvl="4" marL="22860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5pPr>
            <a:lvl6pPr indent="-292100" lvl="5" marL="27432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6pPr>
            <a:lvl7pPr indent="-285750" lvl="6" marL="3200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Barlow ExtraLight"/>
              <a:buChar char="●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7pPr>
            <a:lvl8pPr indent="-279400" lvl="7" marL="36576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8pPr>
            <a:lvl9pPr indent="-273050" lvl="8" marL="4114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9pPr>
          </a:lstStyle>
          <a:p/>
        </p:txBody>
      </p:sp>
      <p:sp>
        <p:nvSpPr>
          <p:cNvPr id="188" name="Google Shape;188;p37"/>
          <p:cNvSpPr txBox="1"/>
          <p:nvPr>
            <p:ph idx="3" type="subTitle"/>
          </p:nvPr>
        </p:nvSpPr>
        <p:spPr>
          <a:xfrm>
            <a:off x="1699221" y="980279"/>
            <a:ext cx="2362200" cy="4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pta Slab Medium"/>
              <a:buNone/>
              <a:defRPr>
                <a:solidFill>
                  <a:schemeClr val="l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189" name="Google Shape;189;p37"/>
          <p:cNvSpPr txBox="1"/>
          <p:nvPr>
            <p:ph idx="4" type="body"/>
          </p:nvPr>
        </p:nvSpPr>
        <p:spPr>
          <a:xfrm>
            <a:off x="2285797" y="1226054"/>
            <a:ext cx="1775700" cy="110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190" name="Google Shape;190;p37"/>
          <p:cNvSpPr txBox="1"/>
          <p:nvPr>
            <p:ph idx="5" type="body"/>
          </p:nvPr>
        </p:nvSpPr>
        <p:spPr>
          <a:xfrm>
            <a:off x="711097" y="2222666"/>
            <a:ext cx="926100" cy="4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●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1pPr>
            <a:lvl2pPr indent="-317500" lvl="1" marL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2pPr>
            <a:lvl3pPr indent="-311150" lvl="2" marL="13716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3pPr>
            <a:lvl4pPr indent="-304800" lvl="3" marL="1828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Barlow ExtraLight"/>
              <a:buChar char="●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4pPr>
            <a:lvl5pPr indent="-298450" lvl="4" marL="22860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5pPr>
            <a:lvl6pPr indent="-292100" lvl="5" marL="27432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6pPr>
            <a:lvl7pPr indent="-285750" lvl="6" marL="3200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Barlow ExtraLight"/>
              <a:buChar char="●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7pPr>
            <a:lvl8pPr indent="-279400" lvl="7" marL="36576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8pPr>
            <a:lvl9pPr indent="-273050" lvl="8" marL="4114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9pPr>
          </a:lstStyle>
          <a:p/>
        </p:txBody>
      </p:sp>
      <p:sp>
        <p:nvSpPr>
          <p:cNvPr id="191" name="Google Shape;191;p37"/>
          <p:cNvSpPr txBox="1"/>
          <p:nvPr>
            <p:ph idx="6" type="subTitle"/>
          </p:nvPr>
        </p:nvSpPr>
        <p:spPr>
          <a:xfrm>
            <a:off x="1699221" y="2222391"/>
            <a:ext cx="2362200" cy="4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pta Slab Medium"/>
              <a:buNone/>
              <a:defRPr>
                <a:solidFill>
                  <a:schemeClr val="l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192" name="Google Shape;192;p37"/>
          <p:cNvSpPr txBox="1"/>
          <p:nvPr>
            <p:ph idx="7" type="body"/>
          </p:nvPr>
        </p:nvSpPr>
        <p:spPr>
          <a:xfrm>
            <a:off x="2285797" y="2468166"/>
            <a:ext cx="1775700" cy="8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193" name="Google Shape;193;p37"/>
          <p:cNvSpPr txBox="1"/>
          <p:nvPr>
            <p:ph idx="8" type="body"/>
          </p:nvPr>
        </p:nvSpPr>
        <p:spPr>
          <a:xfrm>
            <a:off x="711097" y="3219093"/>
            <a:ext cx="926100" cy="4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●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1pPr>
            <a:lvl2pPr indent="-317500" lvl="1" marL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2pPr>
            <a:lvl3pPr indent="-311150" lvl="2" marL="13716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3pPr>
            <a:lvl4pPr indent="-304800" lvl="3" marL="1828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Barlow ExtraLight"/>
              <a:buChar char="●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4pPr>
            <a:lvl5pPr indent="-298450" lvl="4" marL="22860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5pPr>
            <a:lvl6pPr indent="-292100" lvl="5" marL="27432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6pPr>
            <a:lvl7pPr indent="-285750" lvl="6" marL="3200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Barlow ExtraLight"/>
              <a:buChar char="●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7pPr>
            <a:lvl8pPr indent="-279400" lvl="7" marL="36576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8pPr>
            <a:lvl9pPr indent="-273050" lvl="8" marL="4114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9pPr>
          </a:lstStyle>
          <a:p/>
        </p:txBody>
      </p:sp>
      <p:sp>
        <p:nvSpPr>
          <p:cNvPr id="194" name="Google Shape;194;p37"/>
          <p:cNvSpPr txBox="1"/>
          <p:nvPr>
            <p:ph idx="9" type="subTitle"/>
          </p:nvPr>
        </p:nvSpPr>
        <p:spPr>
          <a:xfrm>
            <a:off x="1699221" y="3218818"/>
            <a:ext cx="2362200" cy="4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pta Slab Medium"/>
              <a:buNone/>
              <a:defRPr>
                <a:solidFill>
                  <a:schemeClr val="l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195" name="Google Shape;195;p37"/>
          <p:cNvSpPr txBox="1"/>
          <p:nvPr>
            <p:ph idx="13" type="body"/>
          </p:nvPr>
        </p:nvSpPr>
        <p:spPr>
          <a:xfrm>
            <a:off x="2285797" y="3464593"/>
            <a:ext cx="1775700" cy="8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196" name="Google Shape;196;p37"/>
          <p:cNvSpPr txBox="1"/>
          <p:nvPr>
            <p:ph idx="14" type="body"/>
          </p:nvPr>
        </p:nvSpPr>
        <p:spPr>
          <a:xfrm>
            <a:off x="4746581" y="980554"/>
            <a:ext cx="926100" cy="4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●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1pPr>
            <a:lvl2pPr indent="-317500" lvl="1" marL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2pPr>
            <a:lvl3pPr indent="-311150" lvl="2" marL="13716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3pPr>
            <a:lvl4pPr indent="-304800" lvl="3" marL="1828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Barlow ExtraLight"/>
              <a:buChar char="●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4pPr>
            <a:lvl5pPr indent="-298450" lvl="4" marL="22860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5pPr>
            <a:lvl6pPr indent="-292100" lvl="5" marL="27432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6pPr>
            <a:lvl7pPr indent="-285750" lvl="6" marL="3200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Barlow ExtraLight"/>
              <a:buChar char="●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7pPr>
            <a:lvl8pPr indent="-279400" lvl="7" marL="36576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8pPr>
            <a:lvl9pPr indent="-273050" lvl="8" marL="4114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9pPr>
          </a:lstStyle>
          <a:p/>
        </p:txBody>
      </p:sp>
      <p:sp>
        <p:nvSpPr>
          <p:cNvPr id="197" name="Google Shape;197;p37"/>
          <p:cNvSpPr txBox="1"/>
          <p:nvPr>
            <p:ph idx="15" type="subTitle"/>
          </p:nvPr>
        </p:nvSpPr>
        <p:spPr>
          <a:xfrm>
            <a:off x="5734705" y="980279"/>
            <a:ext cx="2362200" cy="4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pta Slab Medium"/>
              <a:buNone/>
              <a:defRPr>
                <a:solidFill>
                  <a:schemeClr val="l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198" name="Google Shape;198;p37"/>
          <p:cNvSpPr txBox="1"/>
          <p:nvPr>
            <p:ph idx="16" type="body"/>
          </p:nvPr>
        </p:nvSpPr>
        <p:spPr>
          <a:xfrm>
            <a:off x="6321281" y="1226054"/>
            <a:ext cx="1775700" cy="110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199" name="Google Shape;199;p37"/>
          <p:cNvSpPr txBox="1"/>
          <p:nvPr>
            <p:ph idx="17" type="body"/>
          </p:nvPr>
        </p:nvSpPr>
        <p:spPr>
          <a:xfrm>
            <a:off x="4746581" y="2222666"/>
            <a:ext cx="926100" cy="4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●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1pPr>
            <a:lvl2pPr indent="-317500" lvl="1" marL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2pPr>
            <a:lvl3pPr indent="-311150" lvl="2" marL="13716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3pPr>
            <a:lvl4pPr indent="-304800" lvl="3" marL="1828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Barlow ExtraLight"/>
              <a:buChar char="●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4pPr>
            <a:lvl5pPr indent="-298450" lvl="4" marL="22860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5pPr>
            <a:lvl6pPr indent="-292100" lvl="5" marL="27432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6pPr>
            <a:lvl7pPr indent="-285750" lvl="6" marL="3200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Barlow ExtraLight"/>
              <a:buChar char="●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7pPr>
            <a:lvl8pPr indent="-279400" lvl="7" marL="36576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8pPr>
            <a:lvl9pPr indent="-273050" lvl="8" marL="4114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9pPr>
          </a:lstStyle>
          <a:p/>
        </p:txBody>
      </p:sp>
      <p:sp>
        <p:nvSpPr>
          <p:cNvPr id="200" name="Google Shape;200;p37"/>
          <p:cNvSpPr txBox="1"/>
          <p:nvPr>
            <p:ph idx="18" type="subTitle"/>
          </p:nvPr>
        </p:nvSpPr>
        <p:spPr>
          <a:xfrm>
            <a:off x="5734705" y="2222391"/>
            <a:ext cx="2362200" cy="4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pta Slab Medium"/>
              <a:buNone/>
              <a:defRPr>
                <a:solidFill>
                  <a:schemeClr val="l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201" name="Google Shape;201;p37"/>
          <p:cNvSpPr txBox="1"/>
          <p:nvPr>
            <p:ph idx="19" type="body"/>
          </p:nvPr>
        </p:nvSpPr>
        <p:spPr>
          <a:xfrm>
            <a:off x="6321281" y="2468166"/>
            <a:ext cx="1775700" cy="8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202" name="Google Shape;202;p37"/>
          <p:cNvSpPr txBox="1"/>
          <p:nvPr>
            <p:ph idx="20" type="body"/>
          </p:nvPr>
        </p:nvSpPr>
        <p:spPr>
          <a:xfrm>
            <a:off x="4746581" y="3219093"/>
            <a:ext cx="926100" cy="4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●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1pPr>
            <a:lvl2pPr indent="-317500" lvl="1" marL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2pPr>
            <a:lvl3pPr indent="-311150" lvl="2" marL="13716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3pPr>
            <a:lvl4pPr indent="-304800" lvl="3" marL="1828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Barlow ExtraLight"/>
              <a:buChar char="●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4pPr>
            <a:lvl5pPr indent="-298450" lvl="4" marL="22860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5pPr>
            <a:lvl6pPr indent="-292100" lvl="5" marL="27432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6pPr>
            <a:lvl7pPr indent="-285750" lvl="6" marL="3200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Barlow ExtraLight"/>
              <a:buChar char="●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7pPr>
            <a:lvl8pPr indent="-279400" lvl="7" marL="36576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Barlow ExtraLight"/>
              <a:buChar char="○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8pPr>
            <a:lvl9pPr indent="-273050" lvl="8" marL="4114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ExtraLight"/>
              <a:buChar char="■"/>
              <a:defRPr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9pPr>
          </a:lstStyle>
          <a:p/>
        </p:txBody>
      </p:sp>
      <p:sp>
        <p:nvSpPr>
          <p:cNvPr id="203" name="Google Shape;203;p37"/>
          <p:cNvSpPr txBox="1"/>
          <p:nvPr>
            <p:ph idx="21" type="subTitle"/>
          </p:nvPr>
        </p:nvSpPr>
        <p:spPr>
          <a:xfrm>
            <a:off x="5734705" y="3218818"/>
            <a:ext cx="2362200" cy="4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pta Slab Medium"/>
              <a:buNone/>
              <a:defRPr>
                <a:solidFill>
                  <a:schemeClr val="l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204" name="Google Shape;204;p37"/>
          <p:cNvSpPr txBox="1"/>
          <p:nvPr>
            <p:ph idx="22" type="body"/>
          </p:nvPr>
        </p:nvSpPr>
        <p:spPr>
          <a:xfrm>
            <a:off x="6321281" y="3464593"/>
            <a:ext cx="1775700" cy="8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205" name="Google Shape;205;p37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accent3"/>
                </a:solidFill>
              </a:defRPr>
            </a:lvl1pPr>
            <a:lvl2pPr lvl="1" rtl="0">
              <a:buNone/>
              <a:defRPr sz="1100">
                <a:solidFill>
                  <a:schemeClr val="accent3"/>
                </a:solidFill>
              </a:defRPr>
            </a:lvl2pPr>
            <a:lvl3pPr lvl="2" rtl="0">
              <a:buNone/>
              <a:defRPr sz="1100">
                <a:solidFill>
                  <a:schemeClr val="accent3"/>
                </a:solidFill>
              </a:defRPr>
            </a:lvl3pPr>
            <a:lvl4pPr lvl="3" rtl="0">
              <a:buNone/>
              <a:defRPr sz="1100">
                <a:solidFill>
                  <a:schemeClr val="accent3"/>
                </a:solidFill>
              </a:defRPr>
            </a:lvl4pPr>
            <a:lvl5pPr lvl="4" rtl="0">
              <a:buNone/>
              <a:defRPr sz="1100">
                <a:solidFill>
                  <a:schemeClr val="accent3"/>
                </a:solidFill>
              </a:defRPr>
            </a:lvl5pPr>
            <a:lvl6pPr lvl="5" rtl="0">
              <a:buNone/>
              <a:defRPr sz="1100">
                <a:solidFill>
                  <a:schemeClr val="accent3"/>
                </a:solidFill>
              </a:defRPr>
            </a:lvl6pPr>
            <a:lvl7pPr lvl="6" rtl="0">
              <a:buNone/>
              <a:defRPr sz="1100">
                <a:solidFill>
                  <a:schemeClr val="accent3"/>
                </a:solidFill>
              </a:defRPr>
            </a:lvl7pPr>
            <a:lvl8pPr lvl="7" rtl="0">
              <a:buNone/>
              <a:defRPr sz="1100">
                <a:solidFill>
                  <a:schemeClr val="accent3"/>
                </a:solidFill>
              </a:defRPr>
            </a:lvl8pPr>
            <a:lvl9pPr lvl="8" rtl="0">
              <a:buNone/>
              <a:defRPr sz="1100">
                <a:solidFill>
                  <a:schemeClr val="accent3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360">
          <p15:clr>
            <a:srgbClr val="E46962"/>
          </p15:clr>
        </p15:guide>
        <p15:guide id="2" orient="horz" pos="360">
          <p15:clr>
            <a:srgbClr val="E46962"/>
          </p15:clr>
        </p15:guide>
        <p15:guide id="3" orient="horz" pos="1048">
          <p15:clr>
            <a:srgbClr val="E46962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Image" type="twoColTx">
  <p:cSld name="TITLE_AND_TWO_COLUMNS">
    <p:bg>
      <p:bgPr>
        <a:solidFill>
          <a:schemeClr val="dk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8"/>
          <p:cNvSpPr/>
          <p:nvPr/>
        </p:nvSpPr>
        <p:spPr>
          <a:xfrm>
            <a:off x="0" y="0"/>
            <a:ext cx="9144000" cy="1631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38"/>
          <p:cNvSpPr txBox="1"/>
          <p:nvPr/>
        </p:nvSpPr>
        <p:spPr>
          <a:xfrm>
            <a:off x="6262625" y="1205946"/>
            <a:ext cx="2155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Lorem ipsum dolor sit amet, consectetur adipiscing elit.</a:t>
            </a:r>
            <a:endParaRPr i="1" sz="700">
              <a:solidFill>
                <a:schemeClr val="l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209" name="Google Shape;209;p38"/>
          <p:cNvSpPr/>
          <p:nvPr>
            <p:ph idx="2" type="pic"/>
          </p:nvPr>
        </p:nvSpPr>
        <p:spPr>
          <a:xfrm>
            <a:off x="3915225" y="1631250"/>
            <a:ext cx="4441200" cy="3009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210" name="Google Shape;210;p38"/>
          <p:cNvSpPr txBox="1"/>
          <p:nvPr>
            <p:ph idx="1" type="body"/>
          </p:nvPr>
        </p:nvSpPr>
        <p:spPr>
          <a:xfrm>
            <a:off x="791150" y="1835400"/>
            <a:ext cx="2094000" cy="846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211" name="Google Shape;211;p38"/>
          <p:cNvSpPr txBox="1"/>
          <p:nvPr>
            <p:ph idx="3" type="subTitle"/>
          </p:nvPr>
        </p:nvSpPr>
        <p:spPr>
          <a:xfrm>
            <a:off x="791150" y="522625"/>
            <a:ext cx="3918300" cy="100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pta Slab Medium"/>
              <a:buNone/>
              <a:defRPr sz="3600"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9pPr>
          </a:lstStyle>
          <a:p/>
        </p:txBody>
      </p:sp>
      <p:sp>
        <p:nvSpPr>
          <p:cNvPr id="212" name="Google Shape;212;p38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accent3"/>
                </a:solidFill>
              </a:defRPr>
            </a:lvl1pPr>
            <a:lvl2pPr lvl="1" rtl="0">
              <a:buNone/>
              <a:defRPr sz="1100">
                <a:solidFill>
                  <a:schemeClr val="accent3"/>
                </a:solidFill>
              </a:defRPr>
            </a:lvl2pPr>
            <a:lvl3pPr lvl="2" rtl="0">
              <a:buNone/>
              <a:defRPr sz="1100">
                <a:solidFill>
                  <a:schemeClr val="accent3"/>
                </a:solidFill>
              </a:defRPr>
            </a:lvl3pPr>
            <a:lvl4pPr lvl="3" rtl="0">
              <a:buNone/>
              <a:defRPr sz="1100">
                <a:solidFill>
                  <a:schemeClr val="accent3"/>
                </a:solidFill>
              </a:defRPr>
            </a:lvl4pPr>
            <a:lvl5pPr lvl="4" rtl="0">
              <a:buNone/>
              <a:defRPr sz="1100">
                <a:solidFill>
                  <a:schemeClr val="accent3"/>
                </a:solidFill>
              </a:defRPr>
            </a:lvl5pPr>
            <a:lvl6pPr lvl="5" rtl="0">
              <a:buNone/>
              <a:defRPr sz="1100">
                <a:solidFill>
                  <a:schemeClr val="accent3"/>
                </a:solidFill>
              </a:defRPr>
            </a:lvl6pPr>
            <a:lvl7pPr lvl="6" rtl="0">
              <a:buNone/>
              <a:defRPr sz="1100">
                <a:solidFill>
                  <a:schemeClr val="accent3"/>
                </a:solidFill>
              </a:defRPr>
            </a:lvl7pPr>
            <a:lvl8pPr lvl="7" rtl="0">
              <a:buNone/>
              <a:defRPr sz="1100">
                <a:solidFill>
                  <a:schemeClr val="accent3"/>
                </a:solidFill>
              </a:defRPr>
            </a:lvl8pPr>
            <a:lvl9pPr lvl="8" rtl="0">
              <a:buNone/>
              <a:defRPr sz="1100">
                <a:solidFill>
                  <a:schemeClr val="accent3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text">
  <p:cSld name="TITLE_AND_TWO_COLUMNS_1">
    <p:bg>
      <p:bgPr>
        <a:solidFill>
          <a:schemeClr val="dk1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9"/>
          <p:cNvSpPr/>
          <p:nvPr/>
        </p:nvSpPr>
        <p:spPr>
          <a:xfrm>
            <a:off x="0" y="0"/>
            <a:ext cx="9144000" cy="1631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39"/>
          <p:cNvSpPr txBox="1"/>
          <p:nvPr>
            <p:ph idx="1" type="subTitle"/>
          </p:nvPr>
        </p:nvSpPr>
        <p:spPr>
          <a:xfrm>
            <a:off x="791150" y="522625"/>
            <a:ext cx="5173200" cy="97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Hepta Slab Medium"/>
              <a:buNone/>
              <a:defRPr sz="3600"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9pPr>
          </a:lstStyle>
          <a:p/>
        </p:txBody>
      </p:sp>
      <p:sp>
        <p:nvSpPr>
          <p:cNvPr id="216" name="Google Shape;216;p39"/>
          <p:cNvSpPr txBox="1"/>
          <p:nvPr>
            <p:ph idx="2" type="body"/>
          </p:nvPr>
        </p:nvSpPr>
        <p:spPr>
          <a:xfrm>
            <a:off x="685450" y="2180950"/>
            <a:ext cx="3579600" cy="238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7" name="Google Shape;217;p39"/>
          <p:cNvSpPr txBox="1"/>
          <p:nvPr>
            <p:ph idx="3" type="body"/>
          </p:nvPr>
        </p:nvSpPr>
        <p:spPr>
          <a:xfrm>
            <a:off x="4601077" y="2180950"/>
            <a:ext cx="3579600" cy="238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 sz="1100"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 sz="1100"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 sz="1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8" name="Google Shape;218;p39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accent3"/>
                </a:solidFill>
              </a:defRPr>
            </a:lvl1pPr>
            <a:lvl2pPr lvl="1" rtl="0">
              <a:buNone/>
              <a:defRPr sz="1100">
                <a:solidFill>
                  <a:schemeClr val="accent3"/>
                </a:solidFill>
              </a:defRPr>
            </a:lvl2pPr>
            <a:lvl3pPr lvl="2" rtl="0">
              <a:buNone/>
              <a:defRPr sz="1100">
                <a:solidFill>
                  <a:schemeClr val="accent3"/>
                </a:solidFill>
              </a:defRPr>
            </a:lvl3pPr>
            <a:lvl4pPr lvl="3" rtl="0">
              <a:buNone/>
              <a:defRPr sz="1100">
                <a:solidFill>
                  <a:schemeClr val="accent3"/>
                </a:solidFill>
              </a:defRPr>
            </a:lvl4pPr>
            <a:lvl5pPr lvl="4" rtl="0">
              <a:buNone/>
              <a:defRPr sz="1100">
                <a:solidFill>
                  <a:schemeClr val="accent3"/>
                </a:solidFill>
              </a:defRPr>
            </a:lvl5pPr>
            <a:lvl6pPr lvl="5" rtl="0">
              <a:buNone/>
              <a:defRPr sz="1100">
                <a:solidFill>
                  <a:schemeClr val="accent3"/>
                </a:solidFill>
              </a:defRPr>
            </a:lvl6pPr>
            <a:lvl7pPr lvl="6" rtl="0">
              <a:buNone/>
              <a:defRPr sz="1100">
                <a:solidFill>
                  <a:schemeClr val="accent3"/>
                </a:solidFill>
              </a:defRPr>
            </a:lvl7pPr>
            <a:lvl8pPr lvl="7" rtl="0">
              <a:buNone/>
              <a:defRPr sz="1100">
                <a:solidFill>
                  <a:schemeClr val="accent3"/>
                </a:solidFill>
              </a:defRPr>
            </a:lvl8pPr>
            <a:lvl9pPr lvl="8" rtl="0">
              <a:buNone/>
              <a:defRPr sz="1100">
                <a:solidFill>
                  <a:schemeClr val="accent3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/ Company Overview" type="titleOnly">
  <p:cSld name="TITLE_ONLY">
    <p:bg>
      <p:bgPr>
        <a:solidFill>
          <a:schemeClr val="accent4"/>
        </a:soli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0"/>
          <p:cNvSpPr/>
          <p:nvPr>
            <p:ph idx="2" type="pic"/>
          </p:nvPr>
        </p:nvSpPr>
        <p:spPr>
          <a:xfrm>
            <a:off x="791150" y="522900"/>
            <a:ext cx="1294800" cy="1918500"/>
          </a:xfrm>
          <a:prstGeom prst="rect">
            <a:avLst/>
          </a:prstGeom>
          <a:noFill/>
          <a:ln>
            <a:noFill/>
          </a:ln>
        </p:spPr>
      </p:sp>
      <p:sp>
        <p:nvSpPr>
          <p:cNvPr id="221" name="Google Shape;221;p40"/>
          <p:cNvSpPr/>
          <p:nvPr>
            <p:ph idx="3" type="pic"/>
          </p:nvPr>
        </p:nvSpPr>
        <p:spPr>
          <a:xfrm>
            <a:off x="2355375" y="522900"/>
            <a:ext cx="1294800" cy="1918500"/>
          </a:xfrm>
          <a:prstGeom prst="rect">
            <a:avLst/>
          </a:prstGeom>
          <a:noFill/>
          <a:ln>
            <a:noFill/>
          </a:ln>
        </p:spPr>
      </p:sp>
      <p:sp>
        <p:nvSpPr>
          <p:cNvPr id="222" name="Google Shape;222;p40"/>
          <p:cNvSpPr/>
          <p:nvPr>
            <p:ph idx="4" type="pic"/>
          </p:nvPr>
        </p:nvSpPr>
        <p:spPr>
          <a:xfrm>
            <a:off x="3921313" y="522900"/>
            <a:ext cx="1294800" cy="1918500"/>
          </a:xfrm>
          <a:prstGeom prst="rect">
            <a:avLst/>
          </a:prstGeom>
          <a:noFill/>
          <a:ln>
            <a:noFill/>
          </a:ln>
        </p:spPr>
      </p:sp>
      <p:sp>
        <p:nvSpPr>
          <p:cNvPr id="223" name="Google Shape;223;p40"/>
          <p:cNvSpPr/>
          <p:nvPr>
            <p:ph idx="5" type="pic"/>
          </p:nvPr>
        </p:nvSpPr>
        <p:spPr>
          <a:xfrm>
            <a:off x="5491588" y="522900"/>
            <a:ext cx="1294800" cy="1918500"/>
          </a:xfrm>
          <a:prstGeom prst="rect">
            <a:avLst/>
          </a:prstGeom>
          <a:noFill/>
          <a:ln>
            <a:noFill/>
          </a:ln>
        </p:spPr>
      </p:sp>
      <p:sp>
        <p:nvSpPr>
          <p:cNvPr id="224" name="Google Shape;224;p40"/>
          <p:cNvSpPr txBox="1"/>
          <p:nvPr>
            <p:ph idx="1" type="body"/>
          </p:nvPr>
        </p:nvSpPr>
        <p:spPr>
          <a:xfrm>
            <a:off x="680850" y="3443850"/>
            <a:ext cx="3074700" cy="103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●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1pPr>
            <a:lvl2pPr indent="-406400" lvl="1" marL="914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○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2pPr>
            <a:lvl3pPr indent="-406400" lvl="2" marL="1371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■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3pPr>
            <a:lvl4pPr indent="-406400" lvl="3" marL="1828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●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4pPr>
            <a:lvl5pPr indent="-406400" lvl="4" marL="22860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○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5pPr>
            <a:lvl6pPr indent="-406400" lvl="5" marL="2743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■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6pPr>
            <a:lvl7pPr indent="-406400" lvl="6" marL="3200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●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7pPr>
            <a:lvl8pPr indent="-406400" lvl="7" marL="3657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○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8pPr>
            <a:lvl9pPr indent="-406400" lvl="8" marL="4114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Char char="■"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9pPr>
          </a:lstStyle>
          <a:p/>
        </p:txBody>
      </p:sp>
      <p:sp>
        <p:nvSpPr>
          <p:cNvPr id="225" name="Google Shape;225;p40"/>
          <p:cNvSpPr txBox="1"/>
          <p:nvPr>
            <p:ph idx="6" type="body"/>
          </p:nvPr>
        </p:nvSpPr>
        <p:spPr>
          <a:xfrm>
            <a:off x="4123900" y="3443850"/>
            <a:ext cx="4030200" cy="116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226" name="Google Shape;226;p40"/>
          <p:cNvSpPr txBox="1"/>
          <p:nvPr>
            <p:ph idx="7" type="body"/>
          </p:nvPr>
        </p:nvSpPr>
        <p:spPr>
          <a:xfrm>
            <a:off x="705088" y="2737270"/>
            <a:ext cx="1294800" cy="2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27" name="Google Shape;227;p40"/>
          <p:cNvSpPr txBox="1"/>
          <p:nvPr>
            <p:ph idx="8" type="body"/>
          </p:nvPr>
        </p:nvSpPr>
        <p:spPr>
          <a:xfrm>
            <a:off x="2258888" y="2737270"/>
            <a:ext cx="1294800" cy="2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28" name="Google Shape;228;p40"/>
          <p:cNvSpPr txBox="1"/>
          <p:nvPr>
            <p:ph idx="9" type="body"/>
          </p:nvPr>
        </p:nvSpPr>
        <p:spPr>
          <a:xfrm>
            <a:off x="3827513" y="2737270"/>
            <a:ext cx="1294800" cy="2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29" name="Google Shape;229;p40"/>
          <p:cNvSpPr txBox="1"/>
          <p:nvPr>
            <p:ph idx="13" type="body"/>
          </p:nvPr>
        </p:nvSpPr>
        <p:spPr>
          <a:xfrm>
            <a:off x="5395113" y="2737270"/>
            <a:ext cx="1294800" cy="2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30" name="Google Shape;230;p40"/>
          <p:cNvSpPr txBox="1"/>
          <p:nvPr>
            <p:ph idx="14" type="body"/>
          </p:nvPr>
        </p:nvSpPr>
        <p:spPr>
          <a:xfrm>
            <a:off x="705091" y="2464123"/>
            <a:ext cx="1294800" cy="2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●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○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■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●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○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■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●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○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■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31" name="Google Shape;231;p40"/>
          <p:cNvSpPr txBox="1"/>
          <p:nvPr>
            <p:ph idx="15" type="body"/>
          </p:nvPr>
        </p:nvSpPr>
        <p:spPr>
          <a:xfrm>
            <a:off x="2258891" y="2464123"/>
            <a:ext cx="1294800" cy="2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●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○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■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●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○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■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●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○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■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32" name="Google Shape;232;p40"/>
          <p:cNvSpPr txBox="1"/>
          <p:nvPr>
            <p:ph idx="16" type="body"/>
          </p:nvPr>
        </p:nvSpPr>
        <p:spPr>
          <a:xfrm>
            <a:off x="3827003" y="2464123"/>
            <a:ext cx="1294800" cy="2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●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○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■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●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○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■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●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○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■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33" name="Google Shape;233;p40"/>
          <p:cNvSpPr txBox="1"/>
          <p:nvPr>
            <p:ph idx="17" type="body"/>
          </p:nvPr>
        </p:nvSpPr>
        <p:spPr>
          <a:xfrm>
            <a:off x="5396128" y="2464123"/>
            <a:ext cx="1294800" cy="2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●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○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■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●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○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■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●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○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"/>
              <a:buFont typeface="Barlow Medium"/>
              <a:buChar char="■"/>
              <a:defRPr sz="700">
                <a:solidFill>
                  <a:schemeClr val="accent3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34" name="Google Shape;234;p40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accent3"/>
                </a:solidFill>
              </a:defRPr>
            </a:lvl1pPr>
            <a:lvl2pPr lvl="1" rtl="0">
              <a:buNone/>
              <a:defRPr sz="1100">
                <a:solidFill>
                  <a:schemeClr val="accent3"/>
                </a:solidFill>
              </a:defRPr>
            </a:lvl2pPr>
            <a:lvl3pPr lvl="2" rtl="0">
              <a:buNone/>
              <a:defRPr sz="1100">
                <a:solidFill>
                  <a:schemeClr val="accent3"/>
                </a:solidFill>
              </a:defRPr>
            </a:lvl3pPr>
            <a:lvl4pPr lvl="3" rtl="0">
              <a:buNone/>
              <a:defRPr sz="1100">
                <a:solidFill>
                  <a:schemeClr val="accent3"/>
                </a:solidFill>
              </a:defRPr>
            </a:lvl4pPr>
            <a:lvl5pPr lvl="4" rtl="0">
              <a:buNone/>
              <a:defRPr sz="1100">
                <a:solidFill>
                  <a:schemeClr val="accent3"/>
                </a:solidFill>
              </a:defRPr>
            </a:lvl5pPr>
            <a:lvl6pPr lvl="5" rtl="0">
              <a:buNone/>
              <a:defRPr sz="1100">
                <a:solidFill>
                  <a:schemeClr val="accent3"/>
                </a:solidFill>
              </a:defRPr>
            </a:lvl6pPr>
            <a:lvl7pPr lvl="6" rtl="0">
              <a:buNone/>
              <a:defRPr sz="1100">
                <a:solidFill>
                  <a:schemeClr val="accent3"/>
                </a:solidFill>
              </a:defRPr>
            </a:lvl7pPr>
            <a:lvl8pPr lvl="7" rtl="0">
              <a:buNone/>
              <a:defRPr sz="1100">
                <a:solidFill>
                  <a:schemeClr val="accent3"/>
                </a:solidFill>
              </a:defRPr>
            </a:lvl8pPr>
            <a:lvl9pPr lvl="8" rtl="0">
              <a:buNone/>
              <a:defRPr sz="1100">
                <a:solidFill>
                  <a:schemeClr val="accent3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etitive Landscape">
  <p:cSld name="ONE_COLUMN_TEXT">
    <p:bg>
      <p:bgPr>
        <a:solidFill>
          <a:schemeClr val="dk1"/>
        </a:soli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1"/>
          <p:cNvSpPr txBox="1"/>
          <p:nvPr>
            <p:ph idx="1" type="body"/>
          </p:nvPr>
        </p:nvSpPr>
        <p:spPr>
          <a:xfrm>
            <a:off x="791150" y="738025"/>
            <a:ext cx="3918300" cy="2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Font typeface="Barlow"/>
              <a:buChar char="●"/>
              <a:defRPr sz="1100"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Font typeface="Barlow"/>
              <a:buChar char="○"/>
              <a:defRPr sz="1100"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Font typeface="Barlow"/>
              <a:buChar char="■"/>
              <a:defRPr sz="1100"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Font typeface="Barlow"/>
              <a:buChar char="●"/>
              <a:defRPr sz="1100"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Font typeface="Barlow"/>
              <a:buChar char="○"/>
              <a:defRPr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Font typeface="Barlow"/>
              <a:buChar char="■"/>
              <a:defRPr sz="1100"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Font typeface="Barlow"/>
              <a:buChar char="●"/>
              <a:defRPr sz="1100"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Font typeface="Barlow"/>
              <a:buChar char="○"/>
              <a:defRPr sz="1100"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Font typeface="Barlow"/>
              <a:buChar char="■"/>
              <a:defRPr sz="1100"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237" name="Google Shape;237;p41"/>
          <p:cNvSpPr txBox="1"/>
          <p:nvPr>
            <p:ph idx="2" type="subTitle"/>
          </p:nvPr>
        </p:nvSpPr>
        <p:spPr>
          <a:xfrm>
            <a:off x="791150" y="522625"/>
            <a:ext cx="3918300" cy="21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9pPr>
          </a:lstStyle>
          <a:p/>
        </p:txBody>
      </p:sp>
      <p:sp>
        <p:nvSpPr>
          <p:cNvPr id="238" name="Google Shape;238;p41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accent3"/>
                </a:solidFill>
              </a:defRPr>
            </a:lvl1pPr>
            <a:lvl2pPr lvl="1" rtl="0">
              <a:buNone/>
              <a:defRPr sz="1100">
                <a:solidFill>
                  <a:schemeClr val="accent3"/>
                </a:solidFill>
              </a:defRPr>
            </a:lvl2pPr>
            <a:lvl3pPr lvl="2" rtl="0">
              <a:buNone/>
              <a:defRPr sz="1100">
                <a:solidFill>
                  <a:schemeClr val="accent3"/>
                </a:solidFill>
              </a:defRPr>
            </a:lvl3pPr>
            <a:lvl4pPr lvl="3" rtl="0">
              <a:buNone/>
              <a:defRPr sz="1100">
                <a:solidFill>
                  <a:schemeClr val="accent3"/>
                </a:solidFill>
              </a:defRPr>
            </a:lvl4pPr>
            <a:lvl5pPr lvl="4" rtl="0">
              <a:buNone/>
              <a:defRPr sz="1100">
                <a:solidFill>
                  <a:schemeClr val="accent3"/>
                </a:solidFill>
              </a:defRPr>
            </a:lvl5pPr>
            <a:lvl6pPr lvl="5" rtl="0">
              <a:buNone/>
              <a:defRPr sz="1100">
                <a:solidFill>
                  <a:schemeClr val="accent3"/>
                </a:solidFill>
              </a:defRPr>
            </a:lvl6pPr>
            <a:lvl7pPr lvl="6" rtl="0">
              <a:buNone/>
              <a:defRPr sz="1100">
                <a:solidFill>
                  <a:schemeClr val="accent3"/>
                </a:solidFill>
              </a:defRPr>
            </a:lvl7pPr>
            <a:lvl8pPr lvl="7" rtl="0">
              <a:buNone/>
              <a:defRPr sz="1100">
                <a:solidFill>
                  <a:schemeClr val="accent3"/>
                </a:solidFill>
              </a:defRPr>
            </a:lvl8pPr>
            <a:lvl9pPr lvl="8" rtl="0">
              <a:buNone/>
              <a:defRPr sz="1100">
                <a:solidFill>
                  <a:schemeClr val="accent3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rket Trends + Data">
  <p:cSld name="MAIN_POINT">
    <p:bg>
      <p:bgPr>
        <a:solidFill>
          <a:schemeClr val="dk1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2"/>
          <p:cNvSpPr txBox="1"/>
          <p:nvPr>
            <p:ph idx="1" type="subTitle"/>
          </p:nvPr>
        </p:nvSpPr>
        <p:spPr>
          <a:xfrm>
            <a:off x="690250" y="415625"/>
            <a:ext cx="1261800" cy="27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241" name="Google Shape;241;p42"/>
          <p:cNvSpPr txBox="1"/>
          <p:nvPr>
            <p:ph idx="2" type="subTitle"/>
          </p:nvPr>
        </p:nvSpPr>
        <p:spPr>
          <a:xfrm>
            <a:off x="480420" y="290626"/>
            <a:ext cx="3592200" cy="3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pta Slab Light"/>
                <a:ea typeface="Hepta Slab Light"/>
                <a:cs typeface="Hepta Slab Light"/>
                <a:sym typeface="Hepta Slab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pta Slab Light"/>
                <a:ea typeface="Hepta Slab Light"/>
                <a:cs typeface="Hepta Slab Light"/>
                <a:sym typeface="Hepta Slab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pta Slab Light"/>
                <a:ea typeface="Hepta Slab Light"/>
                <a:cs typeface="Hepta Slab Light"/>
                <a:sym typeface="Hepta Slab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pta Slab Light"/>
                <a:ea typeface="Hepta Slab Light"/>
                <a:cs typeface="Hepta Slab Light"/>
                <a:sym typeface="Hepta Slab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pta Slab Light"/>
                <a:ea typeface="Hepta Slab Light"/>
                <a:cs typeface="Hepta Slab Light"/>
                <a:sym typeface="Hepta Slab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pta Slab Light"/>
                <a:ea typeface="Hepta Slab Light"/>
                <a:cs typeface="Hepta Slab Light"/>
                <a:sym typeface="Hepta Slab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pta Slab Light"/>
                <a:ea typeface="Hepta Slab Light"/>
                <a:cs typeface="Hepta Slab Light"/>
                <a:sym typeface="Hepta Slab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pta Slab Light"/>
                <a:ea typeface="Hepta Slab Light"/>
                <a:cs typeface="Hepta Slab Light"/>
                <a:sym typeface="Hepta Slab Light"/>
              </a:defRPr>
            </a:lvl9pPr>
          </a:lstStyle>
          <a:p/>
        </p:txBody>
      </p:sp>
      <p:sp>
        <p:nvSpPr>
          <p:cNvPr id="242" name="Google Shape;242;p42"/>
          <p:cNvSpPr txBox="1"/>
          <p:nvPr>
            <p:ph idx="3" type="body"/>
          </p:nvPr>
        </p:nvSpPr>
        <p:spPr>
          <a:xfrm>
            <a:off x="480425" y="534275"/>
            <a:ext cx="4878300" cy="19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243" name="Google Shape;243;p42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buNone/>
              <a:defRPr sz="11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buNone/>
              <a:defRPr sz="11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buNone/>
              <a:defRPr sz="11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buNone/>
              <a:defRPr sz="11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buNone/>
              <a:defRPr sz="11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buNone/>
              <a:defRPr sz="11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buNone/>
              <a:defRPr sz="11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buNone/>
              <a:defRPr sz="1100">
                <a:solidFill>
                  <a:schemeClr val="accent3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360">
          <p15:clr>
            <a:srgbClr val="E46962"/>
          </p15:clr>
        </p15:guide>
        <p15:guide id="2" orient="horz" pos="347">
          <p15:clr>
            <a:srgbClr val="E46962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WOT Analysis">
  <p:cSld name="CUSTOM_14">
    <p:bg>
      <p:bgPr>
        <a:solidFill>
          <a:schemeClr val="dk1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3"/>
          <p:cNvSpPr txBox="1"/>
          <p:nvPr>
            <p:ph type="title"/>
          </p:nvPr>
        </p:nvSpPr>
        <p:spPr>
          <a:xfrm>
            <a:off x="723861" y="1584738"/>
            <a:ext cx="26706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46" name="Google Shape;246;p43"/>
          <p:cNvSpPr txBox="1"/>
          <p:nvPr>
            <p:ph idx="2" type="title"/>
          </p:nvPr>
        </p:nvSpPr>
        <p:spPr>
          <a:xfrm>
            <a:off x="723861" y="2390981"/>
            <a:ext cx="26706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47" name="Google Shape;247;p43"/>
          <p:cNvSpPr txBox="1"/>
          <p:nvPr>
            <p:ph idx="3" type="title"/>
          </p:nvPr>
        </p:nvSpPr>
        <p:spPr>
          <a:xfrm>
            <a:off x="723861" y="3157931"/>
            <a:ext cx="26706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48" name="Google Shape;248;p43"/>
          <p:cNvSpPr txBox="1"/>
          <p:nvPr>
            <p:ph idx="4" type="title"/>
          </p:nvPr>
        </p:nvSpPr>
        <p:spPr>
          <a:xfrm>
            <a:off x="723861" y="3954905"/>
            <a:ext cx="2670600" cy="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Barlow Medium"/>
              <a:buNone/>
              <a:defRPr sz="15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49" name="Google Shape;249;p43"/>
          <p:cNvSpPr txBox="1"/>
          <p:nvPr>
            <p:ph idx="1" type="subTitle"/>
          </p:nvPr>
        </p:nvSpPr>
        <p:spPr>
          <a:xfrm>
            <a:off x="480420" y="290626"/>
            <a:ext cx="3592200" cy="3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250" name="Google Shape;250;p43"/>
          <p:cNvSpPr txBox="1"/>
          <p:nvPr>
            <p:ph idx="5" type="body"/>
          </p:nvPr>
        </p:nvSpPr>
        <p:spPr>
          <a:xfrm>
            <a:off x="480425" y="610475"/>
            <a:ext cx="4878300" cy="37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251" name="Google Shape;251;p43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accent3"/>
                </a:solidFill>
              </a:defRPr>
            </a:lvl1pPr>
            <a:lvl2pPr lvl="1" rtl="0">
              <a:buNone/>
              <a:defRPr sz="1100">
                <a:solidFill>
                  <a:schemeClr val="accent3"/>
                </a:solidFill>
              </a:defRPr>
            </a:lvl2pPr>
            <a:lvl3pPr lvl="2" rtl="0">
              <a:buNone/>
              <a:defRPr sz="1100">
                <a:solidFill>
                  <a:schemeClr val="accent3"/>
                </a:solidFill>
              </a:defRPr>
            </a:lvl3pPr>
            <a:lvl4pPr lvl="3" rtl="0">
              <a:buNone/>
              <a:defRPr sz="1100">
                <a:solidFill>
                  <a:schemeClr val="accent3"/>
                </a:solidFill>
              </a:defRPr>
            </a:lvl4pPr>
            <a:lvl5pPr lvl="4" rtl="0">
              <a:buNone/>
              <a:defRPr sz="1100">
                <a:solidFill>
                  <a:schemeClr val="accent3"/>
                </a:solidFill>
              </a:defRPr>
            </a:lvl5pPr>
            <a:lvl6pPr lvl="5" rtl="0">
              <a:buNone/>
              <a:defRPr sz="1100">
                <a:solidFill>
                  <a:schemeClr val="accent3"/>
                </a:solidFill>
              </a:defRPr>
            </a:lvl6pPr>
            <a:lvl7pPr lvl="6" rtl="0">
              <a:buNone/>
              <a:defRPr sz="1100">
                <a:solidFill>
                  <a:schemeClr val="accent3"/>
                </a:solidFill>
              </a:defRPr>
            </a:lvl7pPr>
            <a:lvl8pPr lvl="7" rtl="0">
              <a:buNone/>
              <a:defRPr sz="1100">
                <a:solidFill>
                  <a:schemeClr val="accent3"/>
                </a:solidFill>
              </a:defRPr>
            </a:lvl8pPr>
            <a:lvl9pPr lvl="8" rtl="0">
              <a:buNone/>
              <a:defRPr sz="1100">
                <a:solidFill>
                  <a:schemeClr val="accent3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/ Thank You">
  <p:cSld name="CUSTOM_13">
    <p:bg>
      <p:bgPr>
        <a:solidFill>
          <a:schemeClr val="lt1"/>
        </a:soli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4"/>
          <p:cNvSpPr txBox="1"/>
          <p:nvPr>
            <p:ph type="title"/>
          </p:nvPr>
        </p:nvSpPr>
        <p:spPr>
          <a:xfrm>
            <a:off x="455221" y="1321125"/>
            <a:ext cx="5094600" cy="17499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254" name="Google Shape;254;p44"/>
          <p:cNvSpPr txBox="1"/>
          <p:nvPr>
            <p:ph idx="1" type="body"/>
          </p:nvPr>
        </p:nvSpPr>
        <p:spPr>
          <a:xfrm>
            <a:off x="567029" y="4500404"/>
            <a:ext cx="1015800" cy="2661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●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○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■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●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○"/>
              <a:defRPr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■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●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○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Font typeface="Barlow Medium"/>
              <a:buChar char="■"/>
              <a:defRPr sz="1100"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55" name="Google Shape;255;p4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2pPr>
            <a:lvl3pPr lvl="2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3pPr>
            <a:lvl4pPr lvl="3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4pPr>
            <a:lvl5pPr lvl="4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5pPr>
            <a:lvl6pPr lvl="5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6pPr>
            <a:lvl7pPr lvl="6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7pPr>
            <a:lvl8pPr lvl="7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8pPr>
            <a:lvl9pPr lvl="8"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TITLE_AND_DESCRIPTION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5"/>
          <p:cNvSpPr txBox="1"/>
          <p:nvPr>
            <p:ph type="title"/>
          </p:nvPr>
        </p:nvSpPr>
        <p:spPr>
          <a:xfrm>
            <a:off x="697350" y="2932550"/>
            <a:ext cx="7749300" cy="101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Hepta Slab Medium"/>
              <a:buNone/>
              <a:defRPr>
                <a:solidFill>
                  <a:schemeClr val="accent5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800"/>
              <a:buFont typeface="Hepta Slab Medium"/>
              <a:buNone/>
              <a:defRPr sz="12800">
                <a:solidFill>
                  <a:schemeClr val="accent5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800"/>
              <a:buFont typeface="Hepta Slab Medium"/>
              <a:buNone/>
              <a:defRPr sz="12800">
                <a:solidFill>
                  <a:schemeClr val="accent5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800"/>
              <a:buFont typeface="Hepta Slab Medium"/>
              <a:buNone/>
              <a:defRPr sz="12800">
                <a:solidFill>
                  <a:schemeClr val="accent5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800"/>
              <a:buFont typeface="Hepta Slab Medium"/>
              <a:buNone/>
              <a:defRPr sz="12800">
                <a:solidFill>
                  <a:schemeClr val="accent5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800"/>
              <a:buFont typeface="Hepta Slab Medium"/>
              <a:buNone/>
              <a:defRPr sz="12800">
                <a:solidFill>
                  <a:schemeClr val="accent5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800"/>
              <a:buFont typeface="Hepta Slab Medium"/>
              <a:buNone/>
              <a:defRPr sz="12800">
                <a:solidFill>
                  <a:schemeClr val="accent5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800"/>
              <a:buFont typeface="Hepta Slab Medium"/>
              <a:buNone/>
              <a:defRPr sz="12800">
                <a:solidFill>
                  <a:schemeClr val="accent5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800"/>
              <a:buFont typeface="Hepta Slab Medium"/>
              <a:buNone/>
              <a:defRPr sz="12800">
                <a:solidFill>
                  <a:schemeClr val="accent5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9pPr>
          </a:lstStyle>
          <a:p/>
        </p:txBody>
      </p:sp>
      <p:sp>
        <p:nvSpPr>
          <p:cNvPr id="258" name="Google Shape;258;p45"/>
          <p:cNvSpPr txBox="1"/>
          <p:nvPr>
            <p:ph idx="2" type="title"/>
          </p:nvPr>
        </p:nvSpPr>
        <p:spPr>
          <a:xfrm>
            <a:off x="3278250" y="1194450"/>
            <a:ext cx="2587500" cy="19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800"/>
              <a:buNone/>
              <a:defRPr sz="128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800"/>
              <a:buNone/>
              <a:defRPr sz="128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800"/>
              <a:buNone/>
              <a:defRPr sz="128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800"/>
              <a:buNone/>
              <a:defRPr sz="128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800"/>
              <a:buNone/>
              <a:defRPr sz="128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800"/>
              <a:buNone/>
              <a:defRPr sz="128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800"/>
              <a:buNone/>
              <a:defRPr sz="128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800"/>
              <a:buNone/>
              <a:defRPr sz="128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800"/>
              <a:buNone/>
              <a:defRPr sz="12800">
                <a:solidFill>
                  <a:schemeClr val="dk2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259" name="Google Shape;259;p4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rket Size / Pie Graph">
  <p:cSld name="CAPTION_ONLY">
    <p:bg>
      <p:bgPr>
        <a:solidFill>
          <a:schemeClr val="dk1"/>
        </a:solid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6"/>
          <p:cNvSpPr/>
          <p:nvPr/>
        </p:nvSpPr>
        <p:spPr>
          <a:xfrm>
            <a:off x="0" y="0"/>
            <a:ext cx="9144000" cy="1631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46"/>
          <p:cNvSpPr txBox="1"/>
          <p:nvPr>
            <p:ph idx="1" type="subTitle"/>
          </p:nvPr>
        </p:nvSpPr>
        <p:spPr>
          <a:xfrm>
            <a:off x="791150" y="522625"/>
            <a:ext cx="4977300" cy="110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pta Slab Medium"/>
              <a:buNone/>
              <a:defRPr sz="3600">
                <a:solidFill>
                  <a:schemeClr val="l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Hepta Slab Medium"/>
              <a:buNone/>
              <a:defRPr>
                <a:solidFill>
                  <a:schemeClr val="accent3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9pPr>
          </a:lstStyle>
          <a:p/>
        </p:txBody>
      </p:sp>
      <p:sp>
        <p:nvSpPr>
          <p:cNvPr id="263" name="Google Shape;263;p46"/>
          <p:cNvSpPr txBox="1"/>
          <p:nvPr>
            <p:ph idx="2" type="body"/>
          </p:nvPr>
        </p:nvSpPr>
        <p:spPr>
          <a:xfrm>
            <a:off x="714950" y="1989025"/>
            <a:ext cx="2792400" cy="280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>
                <a:solidFill>
                  <a:schemeClr val="lt1"/>
                </a:solidFill>
              </a:defRPr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 sz="1500">
                <a:solidFill>
                  <a:schemeClr val="lt1"/>
                </a:solidFill>
              </a:defRPr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 sz="1500">
                <a:solidFill>
                  <a:schemeClr val="lt1"/>
                </a:solidFill>
              </a:defRPr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 sz="1500">
                <a:solidFill>
                  <a:schemeClr val="lt1"/>
                </a:solidFill>
              </a:defRPr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 sz="1500">
                <a:solidFill>
                  <a:schemeClr val="lt1"/>
                </a:solidFill>
              </a:defRPr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 sz="1500">
                <a:solidFill>
                  <a:schemeClr val="lt1"/>
                </a:solidFill>
              </a:defRPr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 sz="1500">
                <a:solidFill>
                  <a:schemeClr val="lt1"/>
                </a:solidFill>
              </a:defRPr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 sz="1500">
                <a:solidFill>
                  <a:schemeClr val="lt1"/>
                </a:solidFill>
              </a:defRPr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 sz="15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4" name="Google Shape;264;p46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dk2"/>
                </a:solidFill>
              </a:defRPr>
            </a:lvl1pPr>
            <a:lvl2pPr lvl="1" rtl="0">
              <a:buNone/>
              <a:defRPr sz="1100">
                <a:solidFill>
                  <a:schemeClr val="dk2"/>
                </a:solidFill>
              </a:defRPr>
            </a:lvl2pPr>
            <a:lvl3pPr lvl="2" rtl="0">
              <a:buNone/>
              <a:defRPr sz="1100">
                <a:solidFill>
                  <a:schemeClr val="dk2"/>
                </a:solidFill>
              </a:defRPr>
            </a:lvl3pPr>
            <a:lvl4pPr lvl="3" rtl="0">
              <a:buNone/>
              <a:defRPr sz="1100">
                <a:solidFill>
                  <a:schemeClr val="dk2"/>
                </a:solidFill>
              </a:defRPr>
            </a:lvl4pPr>
            <a:lvl5pPr lvl="4" rtl="0">
              <a:buNone/>
              <a:defRPr sz="1100">
                <a:solidFill>
                  <a:schemeClr val="dk2"/>
                </a:solidFill>
              </a:defRPr>
            </a:lvl5pPr>
            <a:lvl6pPr lvl="5" rtl="0">
              <a:buNone/>
              <a:defRPr sz="1100">
                <a:solidFill>
                  <a:schemeClr val="dk2"/>
                </a:solidFill>
              </a:defRPr>
            </a:lvl6pPr>
            <a:lvl7pPr lvl="6" rtl="0">
              <a:buNone/>
              <a:defRPr sz="1100">
                <a:solidFill>
                  <a:schemeClr val="dk2"/>
                </a:solidFill>
              </a:defRPr>
            </a:lvl7pPr>
            <a:lvl8pPr lvl="7" rtl="0">
              <a:buNone/>
              <a:defRPr sz="1100">
                <a:solidFill>
                  <a:schemeClr val="dk2"/>
                </a:solidFill>
              </a:defRPr>
            </a:lvl8pPr>
            <a:lvl9pPr lvl="8" rtl="0">
              <a:buNone/>
              <a:defRPr sz="11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5" name="Google Shape;265;p46"/>
          <p:cNvSpPr/>
          <p:nvPr/>
        </p:nvSpPr>
        <p:spPr>
          <a:xfrm>
            <a:off x="4416275" y="1976923"/>
            <a:ext cx="4045200" cy="2871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46"/>
          <p:cNvSpPr/>
          <p:nvPr/>
        </p:nvSpPr>
        <p:spPr>
          <a:xfrm rot="444408">
            <a:off x="5636457" y="2500588"/>
            <a:ext cx="1505663" cy="1505327"/>
          </a:xfrm>
          <a:prstGeom prst="pie">
            <a:avLst>
              <a:gd fmla="val 8241844" name="adj1"/>
              <a:gd fmla="val 12554936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fferentiators / 4 column text">
  <p:cSld name="BIG_NUMBER">
    <p:bg>
      <p:bgPr>
        <a:solidFill>
          <a:schemeClr val="dk1"/>
        </a:solid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7"/>
          <p:cNvSpPr/>
          <p:nvPr/>
        </p:nvSpPr>
        <p:spPr>
          <a:xfrm>
            <a:off x="0" y="1324925"/>
            <a:ext cx="4572000" cy="1910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"/>
          </a:p>
        </p:txBody>
      </p:sp>
      <p:sp>
        <p:nvSpPr>
          <p:cNvPr id="269" name="Google Shape;269;p47"/>
          <p:cNvSpPr/>
          <p:nvPr/>
        </p:nvSpPr>
        <p:spPr>
          <a:xfrm>
            <a:off x="0" y="3235076"/>
            <a:ext cx="4572000" cy="191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">
              <a:solidFill>
                <a:schemeClr val="dk2"/>
              </a:solidFill>
            </a:endParaRPr>
          </a:p>
        </p:txBody>
      </p:sp>
      <p:sp>
        <p:nvSpPr>
          <p:cNvPr id="270" name="Google Shape;270;p47"/>
          <p:cNvSpPr/>
          <p:nvPr/>
        </p:nvSpPr>
        <p:spPr>
          <a:xfrm>
            <a:off x="4571892" y="3235076"/>
            <a:ext cx="4572000" cy="1914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">
              <a:solidFill>
                <a:schemeClr val="lt1"/>
              </a:solidFill>
            </a:endParaRPr>
          </a:p>
        </p:txBody>
      </p:sp>
      <p:sp>
        <p:nvSpPr>
          <p:cNvPr id="271" name="Google Shape;271;p47"/>
          <p:cNvSpPr/>
          <p:nvPr/>
        </p:nvSpPr>
        <p:spPr>
          <a:xfrm>
            <a:off x="4571892" y="1324925"/>
            <a:ext cx="4572000" cy="1910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">
              <a:solidFill>
                <a:schemeClr val="accent5"/>
              </a:solidFill>
            </a:endParaRPr>
          </a:p>
        </p:txBody>
      </p:sp>
      <p:sp>
        <p:nvSpPr>
          <p:cNvPr id="272" name="Google Shape;272;p47"/>
          <p:cNvSpPr txBox="1"/>
          <p:nvPr>
            <p:ph idx="1" type="subTitle"/>
          </p:nvPr>
        </p:nvSpPr>
        <p:spPr>
          <a:xfrm>
            <a:off x="480420" y="290626"/>
            <a:ext cx="3592200" cy="3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epta Slab Medium"/>
              <a:buNone/>
              <a:defRPr>
                <a:solidFill>
                  <a:schemeClr val="l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273" name="Google Shape;273;p47"/>
          <p:cNvSpPr txBox="1"/>
          <p:nvPr>
            <p:ph idx="2" type="body"/>
          </p:nvPr>
        </p:nvSpPr>
        <p:spPr>
          <a:xfrm>
            <a:off x="480425" y="610475"/>
            <a:ext cx="4878300" cy="6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274" name="Google Shape;274;p47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dk2"/>
                </a:solidFill>
              </a:defRPr>
            </a:lvl1pPr>
            <a:lvl2pPr lvl="1" rtl="0">
              <a:buNone/>
              <a:defRPr sz="1100">
                <a:solidFill>
                  <a:schemeClr val="dk2"/>
                </a:solidFill>
              </a:defRPr>
            </a:lvl2pPr>
            <a:lvl3pPr lvl="2" rtl="0">
              <a:buNone/>
              <a:defRPr sz="1100">
                <a:solidFill>
                  <a:schemeClr val="dk2"/>
                </a:solidFill>
              </a:defRPr>
            </a:lvl3pPr>
            <a:lvl4pPr lvl="3" rtl="0">
              <a:buNone/>
              <a:defRPr sz="1100">
                <a:solidFill>
                  <a:schemeClr val="dk2"/>
                </a:solidFill>
              </a:defRPr>
            </a:lvl4pPr>
            <a:lvl5pPr lvl="4" rtl="0">
              <a:buNone/>
              <a:defRPr sz="1100">
                <a:solidFill>
                  <a:schemeClr val="dk2"/>
                </a:solidFill>
              </a:defRPr>
            </a:lvl5pPr>
            <a:lvl6pPr lvl="5" rtl="0">
              <a:buNone/>
              <a:defRPr sz="1100">
                <a:solidFill>
                  <a:schemeClr val="dk2"/>
                </a:solidFill>
              </a:defRPr>
            </a:lvl6pPr>
            <a:lvl7pPr lvl="6" rtl="0">
              <a:buNone/>
              <a:defRPr sz="1100">
                <a:solidFill>
                  <a:schemeClr val="dk2"/>
                </a:solidFill>
              </a:defRPr>
            </a:lvl7pPr>
            <a:lvl8pPr lvl="7" rtl="0">
              <a:buNone/>
              <a:defRPr sz="1100">
                <a:solidFill>
                  <a:schemeClr val="dk2"/>
                </a:solidFill>
              </a:defRPr>
            </a:lvl8pPr>
            <a:lvl9pPr lvl="8" rtl="0">
              <a:buNone/>
              <a:defRPr sz="11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blank">
  <p:cSld name="BLANK"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8"/>
          <p:cNvSpPr txBox="1"/>
          <p:nvPr>
            <p:ph type="title"/>
          </p:nvPr>
        </p:nvSpPr>
        <p:spPr>
          <a:xfrm>
            <a:off x="697350" y="2932550"/>
            <a:ext cx="7749300" cy="101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pta Slab Medium"/>
              <a:buNone/>
              <a:defRPr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9pPr>
          </a:lstStyle>
          <a:p/>
        </p:txBody>
      </p:sp>
      <p:sp>
        <p:nvSpPr>
          <p:cNvPr id="277" name="Google Shape;277;p48"/>
          <p:cNvSpPr txBox="1"/>
          <p:nvPr>
            <p:ph idx="2" type="title"/>
          </p:nvPr>
        </p:nvSpPr>
        <p:spPr>
          <a:xfrm>
            <a:off x="3278250" y="1194450"/>
            <a:ext cx="2587500" cy="19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800"/>
              <a:buNone/>
              <a:defRPr sz="128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800"/>
              <a:buNone/>
              <a:defRPr sz="12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800"/>
              <a:buNone/>
              <a:defRPr sz="12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800"/>
              <a:buNone/>
              <a:defRPr sz="12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800"/>
              <a:buNone/>
              <a:defRPr sz="12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800"/>
              <a:buNone/>
              <a:defRPr sz="12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800"/>
              <a:buNone/>
              <a:defRPr sz="12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800"/>
              <a:buNone/>
              <a:defRPr sz="12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800"/>
              <a:buNone/>
              <a:defRPr sz="12800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278" name="Google Shape;278;p4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text">
  <p:cSld name="TITLE_1">
    <p:bg>
      <p:bgPr>
        <a:solidFill>
          <a:schemeClr val="dk1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9"/>
          <p:cNvSpPr/>
          <p:nvPr/>
        </p:nvSpPr>
        <p:spPr>
          <a:xfrm>
            <a:off x="0" y="0"/>
            <a:ext cx="9144000" cy="1631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49"/>
          <p:cNvSpPr txBox="1"/>
          <p:nvPr>
            <p:ph idx="1" type="subTitle"/>
          </p:nvPr>
        </p:nvSpPr>
        <p:spPr>
          <a:xfrm>
            <a:off x="791150" y="522625"/>
            <a:ext cx="5938800" cy="110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Hepta Slab Medium"/>
              <a:buNone/>
              <a:defRPr sz="3600"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9pPr>
          </a:lstStyle>
          <a:p/>
        </p:txBody>
      </p:sp>
      <p:sp>
        <p:nvSpPr>
          <p:cNvPr id="282" name="Google Shape;282;p49"/>
          <p:cNvSpPr txBox="1"/>
          <p:nvPr>
            <p:ph idx="2" type="body"/>
          </p:nvPr>
        </p:nvSpPr>
        <p:spPr>
          <a:xfrm>
            <a:off x="810075" y="2065225"/>
            <a:ext cx="7539900" cy="27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  <a:defRPr sz="2800">
                <a:solidFill>
                  <a:schemeClr val="lt1"/>
                </a:solidFill>
              </a:defRPr>
            </a:lvl1pPr>
            <a:lvl2pPr indent="-4064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2800">
                <a:solidFill>
                  <a:schemeClr val="lt1"/>
                </a:solidFill>
              </a:defRPr>
            </a:lvl2pPr>
            <a:lvl3pPr indent="-4064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■"/>
              <a:defRPr sz="2800">
                <a:solidFill>
                  <a:schemeClr val="lt1"/>
                </a:solidFill>
              </a:defRPr>
            </a:lvl3pPr>
            <a:lvl4pPr indent="-4064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  <a:defRPr sz="2800">
                <a:solidFill>
                  <a:schemeClr val="lt1"/>
                </a:solidFill>
              </a:defRPr>
            </a:lvl4pPr>
            <a:lvl5pPr indent="-4064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2800">
                <a:solidFill>
                  <a:schemeClr val="lt1"/>
                </a:solidFill>
              </a:defRPr>
            </a:lvl5pPr>
            <a:lvl6pPr indent="-4064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■"/>
              <a:defRPr sz="2800">
                <a:solidFill>
                  <a:schemeClr val="lt1"/>
                </a:solidFill>
              </a:defRPr>
            </a:lvl6pPr>
            <a:lvl7pPr indent="-4064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  <a:defRPr sz="2800">
                <a:solidFill>
                  <a:schemeClr val="lt1"/>
                </a:solidFill>
              </a:defRPr>
            </a:lvl7pPr>
            <a:lvl8pPr indent="-4064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sz="2800">
                <a:solidFill>
                  <a:schemeClr val="lt1"/>
                </a:solidFill>
              </a:defRPr>
            </a:lvl8pPr>
            <a:lvl9pPr indent="-4064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■"/>
              <a:defRPr sz="2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3" name="Google Shape;283;p49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accent1"/>
                </a:solidFill>
              </a:defRPr>
            </a:lvl1pPr>
            <a:lvl2pPr lvl="1" rtl="0">
              <a:buNone/>
              <a:defRPr sz="1100">
                <a:solidFill>
                  <a:schemeClr val="accent1"/>
                </a:solidFill>
              </a:defRPr>
            </a:lvl2pPr>
            <a:lvl3pPr lvl="2" rtl="0">
              <a:buNone/>
              <a:defRPr sz="1100">
                <a:solidFill>
                  <a:schemeClr val="accent1"/>
                </a:solidFill>
              </a:defRPr>
            </a:lvl3pPr>
            <a:lvl4pPr lvl="3" rtl="0">
              <a:buNone/>
              <a:defRPr sz="1100">
                <a:solidFill>
                  <a:schemeClr val="accent1"/>
                </a:solidFill>
              </a:defRPr>
            </a:lvl4pPr>
            <a:lvl5pPr lvl="4" rtl="0">
              <a:buNone/>
              <a:defRPr sz="1100">
                <a:solidFill>
                  <a:schemeClr val="accent1"/>
                </a:solidFill>
              </a:defRPr>
            </a:lvl5pPr>
            <a:lvl6pPr lvl="5" rtl="0">
              <a:buNone/>
              <a:defRPr sz="1100">
                <a:solidFill>
                  <a:schemeClr val="accent1"/>
                </a:solidFill>
              </a:defRPr>
            </a:lvl6pPr>
            <a:lvl7pPr lvl="6" rtl="0">
              <a:buNone/>
              <a:defRPr sz="1100">
                <a:solidFill>
                  <a:schemeClr val="accent1"/>
                </a:solidFill>
              </a:defRPr>
            </a:lvl7pPr>
            <a:lvl8pPr lvl="7" rtl="0">
              <a:buNone/>
              <a:defRPr sz="1100">
                <a:solidFill>
                  <a:schemeClr val="accent1"/>
                </a:solidFill>
              </a:defRPr>
            </a:lvl8pPr>
            <a:lvl9pPr lvl="8" rtl="0">
              <a:buNone/>
              <a:defRPr sz="1100"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Background Image + Text">
  <p:cSld name="CUSTOM"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50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86" name="Google Shape;286;p50"/>
          <p:cNvSpPr txBox="1"/>
          <p:nvPr>
            <p:ph idx="1" type="body"/>
          </p:nvPr>
        </p:nvSpPr>
        <p:spPr>
          <a:xfrm>
            <a:off x="4655675" y="956675"/>
            <a:ext cx="3965400" cy="7752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274300" lIns="274300" spcFirstLastPara="1" rIns="274300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arlow"/>
              <a:buChar char="●"/>
              <a:defRPr sz="1100"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arlow"/>
              <a:buChar char="○"/>
              <a:defRPr sz="1100"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arlow"/>
              <a:buChar char="■"/>
              <a:defRPr sz="1100"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arlow"/>
              <a:buChar char="●"/>
              <a:defRPr sz="1100"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arlow"/>
              <a:buChar char="○"/>
              <a:defRPr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arlow"/>
              <a:buChar char="■"/>
              <a:defRPr sz="1100"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arlow"/>
              <a:buChar char="●"/>
              <a:defRPr sz="1100"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arlow"/>
              <a:buChar char="○"/>
              <a:defRPr sz="1100"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arlow"/>
              <a:buChar char="■"/>
              <a:defRPr sz="1100"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287" name="Google Shape;287;p50"/>
          <p:cNvSpPr txBox="1"/>
          <p:nvPr>
            <p:ph idx="3" type="subTitle"/>
          </p:nvPr>
        </p:nvSpPr>
        <p:spPr>
          <a:xfrm>
            <a:off x="4655675" y="522900"/>
            <a:ext cx="3965400" cy="442800"/>
          </a:xfrm>
          <a:prstGeom prst="rect">
            <a:avLst/>
          </a:prstGeom>
          <a:solidFill>
            <a:schemeClr val="lt1"/>
          </a:solidFill>
        </p:spPr>
        <p:txBody>
          <a:bodyPr anchorCtr="0" anchor="b" bIns="0" lIns="274300" spcFirstLastPara="1" rIns="274300" wrap="square" tIns="2743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9pPr>
          </a:lstStyle>
          <a:p/>
        </p:txBody>
      </p:sp>
      <p:sp>
        <p:nvSpPr>
          <p:cNvPr id="288" name="Google Shape;288;p50"/>
          <p:cNvSpPr txBox="1"/>
          <p:nvPr>
            <p:ph idx="4" type="body"/>
          </p:nvPr>
        </p:nvSpPr>
        <p:spPr>
          <a:xfrm>
            <a:off x="524350" y="4144800"/>
            <a:ext cx="1558800" cy="4758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137150" lIns="137150" spcFirstLastPara="1" rIns="137150" wrap="square" tIns="13715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Barlow"/>
              <a:buChar char="●"/>
              <a:defRPr sz="700">
                <a:latin typeface="Barlow"/>
                <a:ea typeface="Barlow"/>
                <a:cs typeface="Barlow"/>
                <a:sym typeface="Barlow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Barlow"/>
              <a:buChar char="○"/>
              <a:defRPr sz="700">
                <a:latin typeface="Barlow"/>
                <a:ea typeface="Barlow"/>
                <a:cs typeface="Barlow"/>
                <a:sym typeface="Barlow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Barlow"/>
              <a:buChar char="■"/>
              <a:defRPr sz="700">
                <a:latin typeface="Barlow"/>
                <a:ea typeface="Barlow"/>
                <a:cs typeface="Barlow"/>
                <a:sym typeface="Barlow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Barlow"/>
              <a:buChar char="●"/>
              <a:defRPr sz="700">
                <a:latin typeface="Barlow"/>
                <a:ea typeface="Barlow"/>
                <a:cs typeface="Barlow"/>
                <a:sym typeface="Barlow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Barlow"/>
              <a:buChar char="○"/>
              <a:defRPr sz="700">
                <a:latin typeface="Barlow"/>
                <a:ea typeface="Barlow"/>
                <a:cs typeface="Barlow"/>
                <a:sym typeface="Barlow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Barlow"/>
              <a:buChar char="■"/>
              <a:defRPr sz="700">
                <a:latin typeface="Barlow"/>
                <a:ea typeface="Barlow"/>
                <a:cs typeface="Barlow"/>
                <a:sym typeface="Barlow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Barlow"/>
              <a:buChar char="●"/>
              <a:defRPr sz="700">
                <a:latin typeface="Barlow"/>
                <a:ea typeface="Barlow"/>
                <a:cs typeface="Barlow"/>
                <a:sym typeface="Barlow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Barlow"/>
              <a:buChar char="○"/>
              <a:defRPr sz="700">
                <a:latin typeface="Barlow"/>
                <a:ea typeface="Barlow"/>
                <a:cs typeface="Barlow"/>
                <a:sym typeface="Barlow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Barlow"/>
              <a:buChar char="■"/>
              <a:defRPr sz="700"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289" name="Google Shape;289;p5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Barlow"/>
                <a:ea typeface="Barlow"/>
                <a:cs typeface="Barlow"/>
                <a:sym typeface="Barlow"/>
              </a:defRPr>
            </a:lvl1pPr>
            <a:lvl2pPr lvl="1">
              <a:buNone/>
              <a:defRPr>
                <a:latin typeface="Barlow"/>
                <a:ea typeface="Barlow"/>
                <a:cs typeface="Barlow"/>
                <a:sym typeface="Barlow"/>
              </a:defRPr>
            </a:lvl2pPr>
            <a:lvl3pPr lvl="2">
              <a:buNone/>
              <a:defRPr>
                <a:latin typeface="Barlow"/>
                <a:ea typeface="Barlow"/>
                <a:cs typeface="Barlow"/>
                <a:sym typeface="Barlow"/>
              </a:defRPr>
            </a:lvl3pPr>
            <a:lvl4pPr lvl="3">
              <a:buNone/>
              <a:defRPr>
                <a:latin typeface="Barlow"/>
                <a:ea typeface="Barlow"/>
                <a:cs typeface="Barlow"/>
                <a:sym typeface="Barlow"/>
              </a:defRPr>
            </a:lvl4pPr>
            <a:lvl5pPr lvl="4">
              <a:buNone/>
              <a:defRPr>
                <a:latin typeface="Barlow"/>
                <a:ea typeface="Barlow"/>
                <a:cs typeface="Barlow"/>
                <a:sym typeface="Barlow"/>
              </a:defRPr>
            </a:lvl5pPr>
            <a:lvl6pPr lvl="5">
              <a:buNone/>
              <a:defRPr>
                <a:latin typeface="Barlow"/>
                <a:ea typeface="Barlow"/>
                <a:cs typeface="Barlow"/>
                <a:sym typeface="Barlow"/>
              </a:defRPr>
            </a:lvl6pPr>
            <a:lvl7pPr lvl="6">
              <a:buNone/>
              <a:defRPr>
                <a:latin typeface="Barlow"/>
                <a:ea typeface="Barlow"/>
                <a:cs typeface="Barlow"/>
                <a:sym typeface="Barlow"/>
              </a:defRPr>
            </a:lvl7pPr>
            <a:lvl8pPr lvl="7">
              <a:buNone/>
              <a:defRPr>
                <a:latin typeface="Barlow"/>
                <a:ea typeface="Barlow"/>
                <a:cs typeface="Barlow"/>
                <a:sym typeface="Barlow"/>
              </a:defRPr>
            </a:lvl8pPr>
            <a:lvl9pPr lvl="8">
              <a:buNone/>
              <a:defRPr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+ Image">
  <p:cSld name="CUSTOM_1">
    <p:bg>
      <p:bgPr>
        <a:solidFill>
          <a:schemeClr val="lt2"/>
        </a:solid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1"/>
          <p:cNvSpPr/>
          <p:nvPr>
            <p:ph idx="2" type="pic"/>
          </p:nvPr>
        </p:nvSpPr>
        <p:spPr>
          <a:xfrm>
            <a:off x="5485725" y="523025"/>
            <a:ext cx="3135300" cy="4097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292" name="Google Shape;292;p51"/>
          <p:cNvSpPr txBox="1"/>
          <p:nvPr>
            <p:ph type="title"/>
          </p:nvPr>
        </p:nvSpPr>
        <p:spPr>
          <a:xfrm>
            <a:off x="591441" y="391675"/>
            <a:ext cx="4397400" cy="3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pta Slab Medium"/>
              <a:buNone/>
              <a:defRPr>
                <a:solidFill>
                  <a:schemeClr val="l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293" name="Google Shape;293;p51"/>
          <p:cNvSpPr txBox="1"/>
          <p:nvPr>
            <p:ph idx="1" type="body"/>
          </p:nvPr>
        </p:nvSpPr>
        <p:spPr>
          <a:xfrm>
            <a:off x="638750" y="4413181"/>
            <a:ext cx="5537100" cy="31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 Medium"/>
              <a:buChar char="●"/>
              <a:defRPr sz="11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 Medium"/>
              <a:buChar char="○"/>
              <a:defRPr sz="11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 Medium"/>
              <a:buChar char="■"/>
              <a:defRPr sz="11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 Medium"/>
              <a:buChar char="●"/>
              <a:defRPr sz="11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 Medium"/>
              <a:buChar char="○"/>
              <a:defRPr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 Medium"/>
              <a:buChar char="■"/>
              <a:defRPr sz="11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 Medium"/>
              <a:buChar char="●"/>
              <a:defRPr sz="11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 Medium"/>
              <a:buChar char="○"/>
              <a:defRPr sz="11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 Medium"/>
              <a:buChar char="■"/>
              <a:defRPr sz="11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94" name="Google Shape;294;p51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accent1"/>
                </a:solidFill>
              </a:defRPr>
            </a:lvl1pPr>
            <a:lvl2pPr lvl="1" rtl="0">
              <a:buNone/>
              <a:defRPr sz="1100">
                <a:solidFill>
                  <a:schemeClr val="accent1"/>
                </a:solidFill>
              </a:defRPr>
            </a:lvl2pPr>
            <a:lvl3pPr lvl="2" rtl="0">
              <a:buNone/>
              <a:defRPr sz="1100">
                <a:solidFill>
                  <a:schemeClr val="accent1"/>
                </a:solidFill>
              </a:defRPr>
            </a:lvl3pPr>
            <a:lvl4pPr lvl="3" rtl="0">
              <a:buNone/>
              <a:defRPr sz="1100">
                <a:solidFill>
                  <a:schemeClr val="accent1"/>
                </a:solidFill>
              </a:defRPr>
            </a:lvl4pPr>
            <a:lvl5pPr lvl="4" rtl="0">
              <a:buNone/>
              <a:defRPr sz="1100">
                <a:solidFill>
                  <a:schemeClr val="accent1"/>
                </a:solidFill>
              </a:defRPr>
            </a:lvl5pPr>
            <a:lvl6pPr lvl="5" rtl="0">
              <a:buNone/>
              <a:defRPr sz="1100">
                <a:solidFill>
                  <a:schemeClr val="accent1"/>
                </a:solidFill>
              </a:defRPr>
            </a:lvl6pPr>
            <a:lvl7pPr lvl="6" rtl="0">
              <a:buNone/>
              <a:defRPr sz="1100">
                <a:solidFill>
                  <a:schemeClr val="accent1"/>
                </a:solidFill>
              </a:defRPr>
            </a:lvl7pPr>
            <a:lvl8pPr lvl="7" rtl="0">
              <a:buNone/>
              <a:defRPr sz="1100">
                <a:solidFill>
                  <a:schemeClr val="accent1"/>
                </a:solidFill>
              </a:defRPr>
            </a:lvl8pPr>
            <a:lvl9pPr lvl="8" rtl="0">
              <a:buNone/>
              <a:defRPr sz="1100"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oals + 5 Images">
  <p:cSld name="CUSTOM_2">
    <p:bg>
      <p:bgPr>
        <a:solidFill>
          <a:schemeClr val="dk1"/>
        </a:solid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52"/>
          <p:cNvSpPr txBox="1"/>
          <p:nvPr>
            <p:ph idx="1" type="body"/>
          </p:nvPr>
        </p:nvSpPr>
        <p:spPr>
          <a:xfrm>
            <a:off x="5481425" y="2715575"/>
            <a:ext cx="1294800" cy="2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97" name="Google Shape;297;p52"/>
          <p:cNvSpPr txBox="1"/>
          <p:nvPr>
            <p:ph idx="2" type="body"/>
          </p:nvPr>
        </p:nvSpPr>
        <p:spPr>
          <a:xfrm>
            <a:off x="3918400" y="2715725"/>
            <a:ext cx="1294800" cy="2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98" name="Google Shape;298;p52"/>
          <p:cNvSpPr txBox="1"/>
          <p:nvPr>
            <p:ph idx="3" type="body"/>
          </p:nvPr>
        </p:nvSpPr>
        <p:spPr>
          <a:xfrm>
            <a:off x="2349550" y="2715575"/>
            <a:ext cx="1294800" cy="2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299" name="Google Shape;299;p52"/>
          <p:cNvSpPr txBox="1"/>
          <p:nvPr>
            <p:ph idx="4" type="body"/>
          </p:nvPr>
        </p:nvSpPr>
        <p:spPr>
          <a:xfrm>
            <a:off x="791150" y="2615450"/>
            <a:ext cx="1294800" cy="10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00" name="Google Shape;300;p52"/>
          <p:cNvSpPr txBox="1"/>
          <p:nvPr>
            <p:ph idx="5" type="body"/>
          </p:nvPr>
        </p:nvSpPr>
        <p:spPr>
          <a:xfrm>
            <a:off x="791150" y="2715500"/>
            <a:ext cx="1294800" cy="2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01" name="Google Shape;301;p52"/>
          <p:cNvSpPr txBox="1"/>
          <p:nvPr>
            <p:ph idx="6" type="body"/>
          </p:nvPr>
        </p:nvSpPr>
        <p:spPr>
          <a:xfrm>
            <a:off x="7044450" y="2715500"/>
            <a:ext cx="1294800" cy="2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cxnSp>
        <p:nvCxnSpPr>
          <p:cNvPr id="302" name="Google Shape;302;p52"/>
          <p:cNvCxnSpPr/>
          <p:nvPr/>
        </p:nvCxnSpPr>
        <p:spPr>
          <a:xfrm rot="10800000">
            <a:off x="827250" y="1481375"/>
            <a:ext cx="74895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3" name="Google Shape;303;p52"/>
          <p:cNvSpPr/>
          <p:nvPr>
            <p:ph idx="7" type="pic"/>
          </p:nvPr>
        </p:nvSpPr>
        <p:spPr>
          <a:xfrm>
            <a:off x="7049625" y="523025"/>
            <a:ext cx="1305900" cy="1918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304" name="Google Shape;304;p52"/>
          <p:cNvSpPr/>
          <p:nvPr>
            <p:ph idx="8" type="pic"/>
          </p:nvPr>
        </p:nvSpPr>
        <p:spPr>
          <a:xfrm>
            <a:off x="784775" y="522100"/>
            <a:ext cx="1305900" cy="1918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305" name="Google Shape;305;p52"/>
          <p:cNvSpPr/>
          <p:nvPr>
            <p:ph idx="9" type="pic"/>
          </p:nvPr>
        </p:nvSpPr>
        <p:spPr>
          <a:xfrm>
            <a:off x="2343950" y="523500"/>
            <a:ext cx="1305900" cy="1918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306" name="Google Shape;306;p52"/>
          <p:cNvSpPr/>
          <p:nvPr>
            <p:ph idx="13" type="pic"/>
          </p:nvPr>
        </p:nvSpPr>
        <p:spPr>
          <a:xfrm>
            <a:off x="3915213" y="523500"/>
            <a:ext cx="1305900" cy="1918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307" name="Google Shape;307;p52"/>
          <p:cNvSpPr/>
          <p:nvPr>
            <p:ph idx="14" type="pic"/>
          </p:nvPr>
        </p:nvSpPr>
        <p:spPr>
          <a:xfrm>
            <a:off x="5490975" y="523500"/>
            <a:ext cx="1305900" cy="1918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308" name="Google Shape;308;p52"/>
          <p:cNvSpPr txBox="1"/>
          <p:nvPr>
            <p:ph idx="15" type="body"/>
          </p:nvPr>
        </p:nvSpPr>
        <p:spPr>
          <a:xfrm>
            <a:off x="5481425" y="4112700"/>
            <a:ext cx="2877600" cy="50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309" name="Google Shape;309;p52"/>
          <p:cNvSpPr txBox="1"/>
          <p:nvPr>
            <p:ph idx="16" type="subTitle"/>
          </p:nvPr>
        </p:nvSpPr>
        <p:spPr>
          <a:xfrm>
            <a:off x="5481425" y="3897300"/>
            <a:ext cx="2877600" cy="21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epta Slab Medium"/>
              <a:buNone/>
              <a:defRPr>
                <a:solidFill>
                  <a:schemeClr val="accent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9pPr>
          </a:lstStyle>
          <a:p/>
        </p:txBody>
      </p:sp>
      <p:sp>
        <p:nvSpPr>
          <p:cNvPr id="310" name="Google Shape;310;p52"/>
          <p:cNvSpPr txBox="1"/>
          <p:nvPr>
            <p:ph idx="17" type="body"/>
          </p:nvPr>
        </p:nvSpPr>
        <p:spPr>
          <a:xfrm>
            <a:off x="2349500" y="2615450"/>
            <a:ext cx="1294800" cy="10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11" name="Google Shape;311;p52"/>
          <p:cNvSpPr txBox="1"/>
          <p:nvPr>
            <p:ph idx="18" type="body"/>
          </p:nvPr>
        </p:nvSpPr>
        <p:spPr>
          <a:xfrm>
            <a:off x="3915488" y="2615450"/>
            <a:ext cx="1294800" cy="10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12" name="Google Shape;312;p52"/>
          <p:cNvSpPr txBox="1"/>
          <p:nvPr>
            <p:ph idx="19" type="body"/>
          </p:nvPr>
        </p:nvSpPr>
        <p:spPr>
          <a:xfrm>
            <a:off x="5479963" y="2615450"/>
            <a:ext cx="1294800" cy="10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13" name="Google Shape;313;p52"/>
          <p:cNvSpPr txBox="1"/>
          <p:nvPr>
            <p:ph idx="20" type="body"/>
          </p:nvPr>
        </p:nvSpPr>
        <p:spPr>
          <a:xfrm>
            <a:off x="7047338" y="2615450"/>
            <a:ext cx="1294800" cy="10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●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○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Barlow Medium"/>
              <a:buChar char="■"/>
              <a:defRPr sz="700">
                <a:solidFill>
                  <a:schemeClr val="accen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14" name="Google Shape;314;p52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accent1"/>
                </a:solidFill>
              </a:defRPr>
            </a:lvl1pPr>
            <a:lvl2pPr lvl="1" rtl="0">
              <a:buNone/>
              <a:defRPr sz="1100">
                <a:solidFill>
                  <a:schemeClr val="accent1"/>
                </a:solidFill>
              </a:defRPr>
            </a:lvl2pPr>
            <a:lvl3pPr lvl="2" rtl="0">
              <a:buNone/>
              <a:defRPr sz="1100">
                <a:solidFill>
                  <a:schemeClr val="accent1"/>
                </a:solidFill>
              </a:defRPr>
            </a:lvl3pPr>
            <a:lvl4pPr lvl="3" rtl="0">
              <a:buNone/>
              <a:defRPr sz="1100">
                <a:solidFill>
                  <a:schemeClr val="accent1"/>
                </a:solidFill>
              </a:defRPr>
            </a:lvl4pPr>
            <a:lvl5pPr lvl="4" rtl="0">
              <a:buNone/>
              <a:defRPr sz="1100">
                <a:solidFill>
                  <a:schemeClr val="accent1"/>
                </a:solidFill>
              </a:defRPr>
            </a:lvl5pPr>
            <a:lvl6pPr lvl="5" rtl="0">
              <a:buNone/>
              <a:defRPr sz="1100">
                <a:solidFill>
                  <a:schemeClr val="accent1"/>
                </a:solidFill>
              </a:defRPr>
            </a:lvl6pPr>
            <a:lvl7pPr lvl="6" rtl="0">
              <a:buNone/>
              <a:defRPr sz="1100">
                <a:solidFill>
                  <a:schemeClr val="accent1"/>
                </a:solidFill>
              </a:defRPr>
            </a:lvl7pPr>
            <a:lvl8pPr lvl="7" rtl="0">
              <a:buNone/>
              <a:defRPr sz="1100">
                <a:solidFill>
                  <a:schemeClr val="accent1"/>
                </a:solidFill>
              </a:defRPr>
            </a:lvl8pPr>
            <a:lvl9pPr lvl="8" rtl="0">
              <a:buNone/>
              <a:defRPr sz="1100"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rategy Canvas / Line Graph">
  <p:cSld name="CUSTOM_3">
    <p:bg>
      <p:bgPr>
        <a:solidFill>
          <a:schemeClr val="dk1"/>
        </a:solidFill>
      </p:bgPr>
    </p:bg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3"/>
          <p:cNvSpPr txBox="1"/>
          <p:nvPr>
            <p:ph idx="1" type="body"/>
          </p:nvPr>
        </p:nvSpPr>
        <p:spPr>
          <a:xfrm>
            <a:off x="3917825" y="4024920"/>
            <a:ext cx="4441200" cy="50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317" name="Google Shape;317;p53"/>
          <p:cNvSpPr txBox="1"/>
          <p:nvPr>
            <p:ph idx="2" type="subTitle"/>
          </p:nvPr>
        </p:nvSpPr>
        <p:spPr>
          <a:xfrm>
            <a:off x="783675" y="3967895"/>
            <a:ext cx="2877600" cy="43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ExtraLight"/>
              <a:buNone/>
              <a:defRPr sz="2800">
                <a:solidFill>
                  <a:schemeClr val="accent1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ExtraLight"/>
              <a:buNone/>
              <a:defRPr sz="2800">
                <a:solidFill>
                  <a:schemeClr val="accent1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ExtraLight"/>
              <a:buNone/>
              <a:defRPr sz="2800">
                <a:solidFill>
                  <a:schemeClr val="accent1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ExtraLight"/>
              <a:buNone/>
              <a:defRPr sz="2800">
                <a:solidFill>
                  <a:schemeClr val="accent1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ExtraLight"/>
              <a:buNone/>
              <a:defRPr sz="2800">
                <a:solidFill>
                  <a:schemeClr val="accent1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ExtraLight"/>
              <a:buNone/>
              <a:defRPr sz="2800">
                <a:solidFill>
                  <a:schemeClr val="accent1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ExtraLight"/>
              <a:buNone/>
              <a:defRPr sz="2800">
                <a:solidFill>
                  <a:schemeClr val="accent1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ExtraLight"/>
              <a:buNone/>
              <a:defRPr sz="2800">
                <a:solidFill>
                  <a:schemeClr val="accent1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ExtraLight"/>
              <a:buNone/>
              <a:defRPr sz="2800">
                <a:solidFill>
                  <a:schemeClr val="accent1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9pPr>
          </a:lstStyle>
          <a:p/>
        </p:txBody>
      </p:sp>
      <p:sp>
        <p:nvSpPr>
          <p:cNvPr id="318" name="Google Shape;318;p53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accent1"/>
                </a:solidFill>
              </a:defRPr>
            </a:lvl1pPr>
            <a:lvl2pPr lvl="1" rtl="0">
              <a:buNone/>
              <a:defRPr sz="1100">
                <a:solidFill>
                  <a:schemeClr val="accent1"/>
                </a:solidFill>
              </a:defRPr>
            </a:lvl2pPr>
            <a:lvl3pPr lvl="2" rtl="0">
              <a:buNone/>
              <a:defRPr sz="1100">
                <a:solidFill>
                  <a:schemeClr val="accent1"/>
                </a:solidFill>
              </a:defRPr>
            </a:lvl3pPr>
            <a:lvl4pPr lvl="3" rtl="0">
              <a:buNone/>
              <a:defRPr sz="1100">
                <a:solidFill>
                  <a:schemeClr val="accent1"/>
                </a:solidFill>
              </a:defRPr>
            </a:lvl4pPr>
            <a:lvl5pPr lvl="4" rtl="0">
              <a:buNone/>
              <a:defRPr sz="1100">
                <a:solidFill>
                  <a:schemeClr val="accent1"/>
                </a:solidFill>
              </a:defRPr>
            </a:lvl5pPr>
            <a:lvl6pPr lvl="5" rtl="0">
              <a:buNone/>
              <a:defRPr sz="1100">
                <a:solidFill>
                  <a:schemeClr val="accent1"/>
                </a:solidFill>
              </a:defRPr>
            </a:lvl6pPr>
            <a:lvl7pPr lvl="6" rtl="0">
              <a:buNone/>
              <a:defRPr sz="1100">
                <a:solidFill>
                  <a:schemeClr val="accent1"/>
                </a:solidFill>
              </a:defRPr>
            </a:lvl7pPr>
            <a:lvl8pPr lvl="7" rtl="0">
              <a:buNone/>
              <a:defRPr sz="1100">
                <a:solidFill>
                  <a:schemeClr val="accent1"/>
                </a:solidFill>
              </a:defRPr>
            </a:lvl8pPr>
            <a:lvl9pPr lvl="8" rtl="0">
              <a:buNone/>
              <a:defRPr sz="1100"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CUSTOM_4"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4"/>
          <p:cNvSpPr txBox="1"/>
          <p:nvPr>
            <p:ph type="title"/>
          </p:nvPr>
        </p:nvSpPr>
        <p:spPr>
          <a:xfrm>
            <a:off x="697350" y="2932550"/>
            <a:ext cx="7749300" cy="101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pta Slab Medium"/>
              <a:buNone/>
              <a:defRPr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0"/>
              <a:buFont typeface="Hepta Slab Medium"/>
              <a:buNone/>
              <a:defRPr sz="12800">
                <a:solidFill>
                  <a:schemeClr val="dk1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9pPr>
          </a:lstStyle>
          <a:p/>
        </p:txBody>
      </p:sp>
      <p:sp>
        <p:nvSpPr>
          <p:cNvPr id="321" name="Google Shape;321;p54"/>
          <p:cNvSpPr txBox="1"/>
          <p:nvPr>
            <p:ph idx="2" type="title"/>
          </p:nvPr>
        </p:nvSpPr>
        <p:spPr>
          <a:xfrm>
            <a:off x="3278250" y="1194450"/>
            <a:ext cx="2587500" cy="19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800"/>
              <a:buNone/>
              <a:defRPr sz="128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800"/>
              <a:buNone/>
              <a:defRPr sz="12800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800"/>
              <a:buNone/>
              <a:defRPr sz="12800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800"/>
              <a:buNone/>
              <a:defRPr sz="12800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800"/>
              <a:buNone/>
              <a:defRPr sz="12800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800"/>
              <a:buNone/>
              <a:defRPr sz="12800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800"/>
              <a:buNone/>
              <a:defRPr sz="12800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800"/>
              <a:buNone/>
              <a:defRPr sz="12800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800"/>
              <a:buNone/>
              <a:defRPr sz="12800">
                <a:solidFill>
                  <a:schemeClr val="accent2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322" name="Google Shape;322;p5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PIs / Objectives">
  <p:cSld name="CUSTOM_5">
    <p:bg>
      <p:bgPr>
        <a:solidFill>
          <a:schemeClr val="dk1"/>
        </a:solidFill>
      </p:bgPr>
    </p:bg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5"/>
          <p:cNvSpPr/>
          <p:nvPr/>
        </p:nvSpPr>
        <p:spPr>
          <a:xfrm rot="-5400000">
            <a:off x="4090300" y="-436575"/>
            <a:ext cx="4099200" cy="60150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325" name="Google Shape;325;p55"/>
          <p:cNvSpPr txBox="1"/>
          <p:nvPr>
            <p:ph idx="1" type="body"/>
          </p:nvPr>
        </p:nvSpPr>
        <p:spPr>
          <a:xfrm>
            <a:off x="3918400" y="3680775"/>
            <a:ext cx="1294800" cy="10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26" name="Google Shape;326;p55"/>
          <p:cNvSpPr txBox="1"/>
          <p:nvPr>
            <p:ph idx="2" type="body"/>
          </p:nvPr>
        </p:nvSpPr>
        <p:spPr>
          <a:xfrm>
            <a:off x="3918400" y="3780825"/>
            <a:ext cx="1294800" cy="2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27" name="Google Shape;327;p55"/>
          <p:cNvSpPr txBox="1"/>
          <p:nvPr>
            <p:ph idx="3" type="body"/>
          </p:nvPr>
        </p:nvSpPr>
        <p:spPr>
          <a:xfrm>
            <a:off x="7044450" y="3680550"/>
            <a:ext cx="1294800" cy="10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28" name="Google Shape;328;p55"/>
          <p:cNvSpPr txBox="1"/>
          <p:nvPr>
            <p:ph idx="4" type="body"/>
          </p:nvPr>
        </p:nvSpPr>
        <p:spPr>
          <a:xfrm>
            <a:off x="7044450" y="3780600"/>
            <a:ext cx="1294800" cy="2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29" name="Google Shape;329;p55"/>
          <p:cNvSpPr/>
          <p:nvPr>
            <p:ph idx="5" type="pic"/>
          </p:nvPr>
        </p:nvSpPr>
        <p:spPr>
          <a:xfrm>
            <a:off x="7049625" y="1588125"/>
            <a:ext cx="1305900" cy="1918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330" name="Google Shape;330;p55"/>
          <p:cNvSpPr/>
          <p:nvPr>
            <p:ph idx="6" type="pic"/>
          </p:nvPr>
        </p:nvSpPr>
        <p:spPr>
          <a:xfrm>
            <a:off x="3915213" y="1588600"/>
            <a:ext cx="1305900" cy="1918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331" name="Google Shape;331;p55"/>
          <p:cNvSpPr/>
          <p:nvPr>
            <p:ph idx="7" type="pic"/>
          </p:nvPr>
        </p:nvSpPr>
        <p:spPr>
          <a:xfrm>
            <a:off x="5490975" y="1588600"/>
            <a:ext cx="1305900" cy="1918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332" name="Google Shape;332;p55"/>
          <p:cNvSpPr txBox="1"/>
          <p:nvPr>
            <p:ph idx="8" type="subTitle"/>
          </p:nvPr>
        </p:nvSpPr>
        <p:spPr>
          <a:xfrm>
            <a:off x="3918800" y="1034575"/>
            <a:ext cx="1307100" cy="554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Barlow ExtraLight"/>
              <a:buNone/>
              <a:defRPr sz="3600">
                <a:solidFill>
                  <a:schemeClr val="accent2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9pPr>
          </a:lstStyle>
          <a:p/>
        </p:txBody>
      </p:sp>
      <p:sp>
        <p:nvSpPr>
          <p:cNvPr id="333" name="Google Shape;333;p55"/>
          <p:cNvSpPr txBox="1"/>
          <p:nvPr>
            <p:ph idx="9" type="subTitle"/>
          </p:nvPr>
        </p:nvSpPr>
        <p:spPr>
          <a:xfrm>
            <a:off x="5484775" y="1034575"/>
            <a:ext cx="1307100" cy="554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Barlow ExtraLight"/>
              <a:buNone/>
              <a:defRPr sz="3600">
                <a:solidFill>
                  <a:schemeClr val="accent2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9pPr>
          </a:lstStyle>
          <a:p/>
        </p:txBody>
      </p:sp>
      <p:sp>
        <p:nvSpPr>
          <p:cNvPr id="334" name="Google Shape;334;p55"/>
          <p:cNvSpPr txBox="1"/>
          <p:nvPr>
            <p:ph idx="13" type="subTitle"/>
          </p:nvPr>
        </p:nvSpPr>
        <p:spPr>
          <a:xfrm>
            <a:off x="7050750" y="1032775"/>
            <a:ext cx="1307100" cy="554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Barlow ExtraLight"/>
              <a:buNone/>
              <a:defRPr sz="3600">
                <a:solidFill>
                  <a:schemeClr val="accent2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arlow ExtraLight"/>
              <a:buNone/>
              <a:defRPr sz="2800">
                <a:solidFill>
                  <a:schemeClr val="accent3"/>
                </a:solidFill>
                <a:latin typeface="Barlow ExtraLight"/>
                <a:ea typeface="Barlow ExtraLight"/>
                <a:cs typeface="Barlow ExtraLight"/>
                <a:sym typeface="Barlow ExtraLight"/>
              </a:defRPr>
            </a:lvl9pPr>
          </a:lstStyle>
          <a:p/>
        </p:txBody>
      </p:sp>
      <p:sp>
        <p:nvSpPr>
          <p:cNvPr id="335" name="Google Shape;335;p55"/>
          <p:cNvSpPr txBox="1"/>
          <p:nvPr>
            <p:ph idx="14" type="body"/>
          </p:nvPr>
        </p:nvSpPr>
        <p:spPr>
          <a:xfrm>
            <a:off x="507400" y="1828050"/>
            <a:ext cx="2136300" cy="297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●"/>
              <a:defRPr sz="2800">
                <a:solidFill>
                  <a:schemeClr val="accent2"/>
                </a:solidFill>
              </a:defRPr>
            </a:lvl1pPr>
            <a:lvl2pPr indent="-40640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○"/>
              <a:defRPr sz="2800">
                <a:solidFill>
                  <a:schemeClr val="accent2"/>
                </a:solidFill>
              </a:defRPr>
            </a:lvl2pPr>
            <a:lvl3pPr indent="-40640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■"/>
              <a:defRPr sz="2800">
                <a:solidFill>
                  <a:schemeClr val="accent2"/>
                </a:solidFill>
              </a:defRPr>
            </a:lvl3pPr>
            <a:lvl4pPr indent="-40640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●"/>
              <a:defRPr sz="2800">
                <a:solidFill>
                  <a:schemeClr val="accent2"/>
                </a:solidFill>
              </a:defRPr>
            </a:lvl4pPr>
            <a:lvl5pPr indent="-40640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○"/>
              <a:defRPr sz="2800">
                <a:solidFill>
                  <a:schemeClr val="accent2"/>
                </a:solidFill>
              </a:defRPr>
            </a:lvl5pPr>
            <a:lvl6pPr indent="-40640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■"/>
              <a:defRPr sz="2800">
                <a:solidFill>
                  <a:schemeClr val="accent2"/>
                </a:solidFill>
              </a:defRPr>
            </a:lvl6pPr>
            <a:lvl7pPr indent="-40640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●"/>
              <a:defRPr sz="2800">
                <a:solidFill>
                  <a:schemeClr val="accent2"/>
                </a:solidFill>
              </a:defRPr>
            </a:lvl7pPr>
            <a:lvl8pPr indent="-40640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○"/>
              <a:defRPr sz="2800">
                <a:solidFill>
                  <a:schemeClr val="accent2"/>
                </a:solidFill>
              </a:defRPr>
            </a:lvl8pPr>
            <a:lvl9pPr indent="-40640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■"/>
              <a:defRPr sz="28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36" name="Google Shape;336;p55"/>
          <p:cNvSpPr txBox="1"/>
          <p:nvPr>
            <p:ph idx="15" type="body"/>
          </p:nvPr>
        </p:nvSpPr>
        <p:spPr>
          <a:xfrm>
            <a:off x="5481425" y="3680775"/>
            <a:ext cx="1294800" cy="10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37" name="Google Shape;337;p55"/>
          <p:cNvSpPr txBox="1"/>
          <p:nvPr>
            <p:ph idx="16" type="body"/>
          </p:nvPr>
        </p:nvSpPr>
        <p:spPr>
          <a:xfrm>
            <a:off x="5481425" y="3780825"/>
            <a:ext cx="1294800" cy="2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38" name="Google Shape;338;p55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accent2"/>
                </a:solidFill>
              </a:defRPr>
            </a:lvl1pPr>
            <a:lvl2pPr lvl="1" rtl="0">
              <a:buNone/>
              <a:defRPr sz="1100">
                <a:solidFill>
                  <a:schemeClr val="accent2"/>
                </a:solidFill>
              </a:defRPr>
            </a:lvl2pPr>
            <a:lvl3pPr lvl="2" rtl="0">
              <a:buNone/>
              <a:defRPr sz="1100">
                <a:solidFill>
                  <a:schemeClr val="accent2"/>
                </a:solidFill>
              </a:defRPr>
            </a:lvl3pPr>
            <a:lvl4pPr lvl="3" rtl="0">
              <a:buNone/>
              <a:defRPr sz="1100">
                <a:solidFill>
                  <a:schemeClr val="accent2"/>
                </a:solidFill>
              </a:defRPr>
            </a:lvl4pPr>
            <a:lvl5pPr lvl="4" rtl="0">
              <a:buNone/>
              <a:defRPr sz="1100">
                <a:solidFill>
                  <a:schemeClr val="accent2"/>
                </a:solidFill>
              </a:defRPr>
            </a:lvl5pPr>
            <a:lvl6pPr lvl="5" rtl="0">
              <a:buNone/>
              <a:defRPr sz="1100">
                <a:solidFill>
                  <a:schemeClr val="accent2"/>
                </a:solidFill>
              </a:defRPr>
            </a:lvl6pPr>
            <a:lvl7pPr lvl="6" rtl="0">
              <a:buNone/>
              <a:defRPr sz="1100">
                <a:solidFill>
                  <a:schemeClr val="accent2"/>
                </a:solidFill>
              </a:defRPr>
            </a:lvl7pPr>
            <a:lvl8pPr lvl="7" rtl="0">
              <a:buNone/>
              <a:defRPr sz="1100">
                <a:solidFill>
                  <a:schemeClr val="accent2"/>
                </a:solidFill>
              </a:defRPr>
            </a:lvl8pPr>
            <a:lvl9pPr lvl="8" rtl="0">
              <a:buNone/>
              <a:defRPr sz="1100">
                <a:solidFill>
                  <a:schemeClr val="accen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432">
          <p15:clr>
            <a:srgbClr val="E46962"/>
          </p15:clr>
        </p15:guide>
        <p15:guide id="2" orient="horz" pos="2088">
          <p15:clr>
            <a:srgbClr val="E46962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ction Plan + 5 Images">
  <p:cSld name="CUSTOM_6">
    <p:bg>
      <p:bgPr>
        <a:solidFill>
          <a:schemeClr val="accent6"/>
        </a:solidFill>
      </p:bgPr>
    </p:bg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6"/>
          <p:cNvSpPr txBox="1"/>
          <p:nvPr>
            <p:ph idx="1" type="body"/>
          </p:nvPr>
        </p:nvSpPr>
        <p:spPr>
          <a:xfrm>
            <a:off x="791150" y="2615450"/>
            <a:ext cx="1294800" cy="10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41" name="Google Shape;341;p56"/>
          <p:cNvSpPr txBox="1"/>
          <p:nvPr>
            <p:ph idx="2" type="body"/>
          </p:nvPr>
        </p:nvSpPr>
        <p:spPr>
          <a:xfrm>
            <a:off x="791150" y="2715500"/>
            <a:ext cx="1294800" cy="2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cxnSp>
        <p:nvCxnSpPr>
          <p:cNvPr id="342" name="Google Shape;342;p56"/>
          <p:cNvCxnSpPr/>
          <p:nvPr/>
        </p:nvCxnSpPr>
        <p:spPr>
          <a:xfrm rot="10800000">
            <a:off x="827250" y="1481375"/>
            <a:ext cx="74895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3" name="Google Shape;343;p56"/>
          <p:cNvSpPr/>
          <p:nvPr>
            <p:ph idx="3" type="pic"/>
          </p:nvPr>
        </p:nvSpPr>
        <p:spPr>
          <a:xfrm>
            <a:off x="7049625" y="523025"/>
            <a:ext cx="1305900" cy="1918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344" name="Google Shape;344;p56"/>
          <p:cNvSpPr/>
          <p:nvPr>
            <p:ph idx="4" type="pic"/>
          </p:nvPr>
        </p:nvSpPr>
        <p:spPr>
          <a:xfrm>
            <a:off x="784775" y="522100"/>
            <a:ext cx="1305900" cy="1918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345" name="Google Shape;345;p56"/>
          <p:cNvSpPr/>
          <p:nvPr>
            <p:ph idx="5" type="pic"/>
          </p:nvPr>
        </p:nvSpPr>
        <p:spPr>
          <a:xfrm>
            <a:off x="2343950" y="523500"/>
            <a:ext cx="1305900" cy="1918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346" name="Google Shape;346;p56"/>
          <p:cNvSpPr/>
          <p:nvPr>
            <p:ph idx="6" type="pic"/>
          </p:nvPr>
        </p:nvSpPr>
        <p:spPr>
          <a:xfrm>
            <a:off x="3915213" y="523500"/>
            <a:ext cx="1305900" cy="1918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347" name="Google Shape;347;p56"/>
          <p:cNvSpPr/>
          <p:nvPr>
            <p:ph idx="7" type="pic"/>
          </p:nvPr>
        </p:nvSpPr>
        <p:spPr>
          <a:xfrm>
            <a:off x="5490975" y="523500"/>
            <a:ext cx="1305900" cy="1918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sp>
      <p:sp>
        <p:nvSpPr>
          <p:cNvPr id="348" name="Google Shape;348;p56"/>
          <p:cNvSpPr txBox="1"/>
          <p:nvPr>
            <p:ph idx="8" type="body"/>
          </p:nvPr>
        </p:nvSpPr>
        <p:spPr>
          <a:xfrm>
            <a:off x="5481425" y="4112700"/>
            <a:ext cx="2877600" cy="50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349" name="Google Shape;349;p56"/>
          <p:cNvSpPr txBox="1"/>
          <p:nvPr>
            <p:ph idx="9" type="subTitle"/>
          </p:nvPr>
        </p:nvSpPr>
        <p:spPr>
          <a:xfrm>
            <a:off x="5481425" y="3897300"/>
            <a:ext cx="2877600" cy="215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Hepta Slab Medium"/>
              <a:buNone/>
              <a:defRPr>
                <a:solidFill>
                  <a:schemeClr val="accent2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Hepta Slab Medium"/>
              <a:buNone/>
              <a:defRPr>
                <a:solidFill>
                  <a:schemeClr val="accent2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Hepta Slab Medium"/>
              <a:buNone/>
              <a:defRPr>
                <a:solidFill>
                  <a:schemeClr val="accent2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Hepta Slab Medium"/>
              <a:buNone/>
              <a:defRPr>
                <a:solidFill>
                  <a:schemeClr val="accent2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Hepta Slab Medium"/>
              <a:buNone/>
              <a:defRPr>
                <a:solidFill>
                  <a:schemeClr val="accent2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Hepta Slab Medium"/>
              <a:buNone/>
              <a:defRPr>
                <a:solidFill>
                  <a:schemeClr val="accent2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Hepta Slab Medium"/>
              <a:buNone/>
              <a:defRPr>
                <a:solidFill>
                  <a:schemeClr val="accent2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Hepta Slab Medium"/>
              <a:buNone/>
              <a:defRPr>
                <a:solidFill>
                  <a:schemeClr val="accent2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Hepta Slab Medium"/>
              <a:buNone/>
              <a:defRPr>
                <a:solidFill>
                  <a:schemeClr val="accent2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9pPr>
          </a:lstStyle>
          <a:p/>
        </p:txBody>
      </p:sp>
      <p:sp>
        <p:nvSpPr>
          <p:cNvPr id="350" name="Google Shape;350;p56"/>
          <p:cNvSpPr txBox="1"/>
          <p:nvPr>
            <p:ph idx="13" type="body"/>
          </p:nvPr>
        </p:nvSpPr>
        <p:spPr>
          <a:xfrm>
            <a:off x="2349500" y="2615450"/>
            <a:ext cx="1294800" cy="10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51" name="Google Shape;351;p56"/>
          <p:cNvSpPr txBox="1"/>
          <p:nvPr>
            <p:ph idx="14" type="body"/>
          </p:nvPr>
        </p:nvSpPr>
        <p:spPr>
          <a:xfrm>
            <a:off x="2349500" y="2715500"/>
            <a:ext cx="1294800" cy="2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52" name="Google Shape;352;p56"/>
          <p:cNvSpPr txBox="1"/>
          <p:nvPr>
            <p:ph idx="15" type="body"/>
          </p:nvPr>
        </p:nvSpPr>
        <p:spPr>
          <a:xfrm>
            <a:off x="3907850" y="2615450"/>
            <a:ext cx="1294800" cy="10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53" name="Google Shape;353;p56"/>
          <p:cNvSpPr txBox="1"/>
          <p:nvPr>
            <p:ph idx="16" type="body"/>
          </p:nvPr>
        </p:nvSpPr>
        <p:spPr>
          <a:xfrm>
            <a:off x="3907850" y="2715500"/>
            <a:ext cx="1294800" cy="2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54" name="Google Shape;354;p56"/>
          <p:cNvSpPr txBox="1"/>
          <p:nvPr>
            <p:ph idx="17" type="body"/>
          </p:nvPr>
        </p:nvSpPr>
        <p:spPr>
          <a:xfrm>
            <a:off x="5496525" y="2615450"/>
            <a:ext cx="1294800" cy="10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55" name="Google Shape;355;p56"/>
          <p:cNvSpPr txBox="1"/>
          <p:nvPr>
            <p:ph idx="18" type="body"/>
          </p:nvPr>
        </p:nvSpPr>
        <p:spPr>
          <a:xfrm>
            <a:off x="5496525" y="2715500"/>
            <a:ext cx="1294800" cy="2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56" name="Google Shape;356;p56"/>
          <p:cNvSpPr txBox="1"/>
          <p:nvPr>
            <p:ph idx="19" type="body"/>
          </p:nvPr>
        </p:nvSpPr>
        <p:spPr>
          <a:xfrm>
            <a:off x="7085200" y="2615450"/>
            <a:ext cx="1294800" cy="10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●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○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Barlow Medium"/>
              <a:buChar char="■"/>
              <a:defRPr sz="700">
                <a:solidFill>
                  <a:schemeClr val="accent2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57" name="Google Shape;357;p56"/>
          <p:cNvSpPr txBox="1"/>
          <p:nvPr>
            <p:ph idx="20" type="body"/>
          </p:nvPr>
        </p:nvSpPr>
        <p:spPr>
          <a:xfrm>
            <a:off x="7085200" y="2715500"/>
            <a:ext cx="1294800" cy="22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●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○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Barlow Medium"/>
              <a:buChar char="■"/>
              <a:defRPr sz="70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/>
        </p:txBody>
      </p:sp>
      <p:sp>
        <p:nvSpPr>
          <p:cNvPr id="358" name="Google Shape;358;p56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accent2"/>
                </a:solidFill>
              </a:defRPr>
            </a:lvl1pPr>
            <a:lvl2pPr lvl="1" rtl="0">
              <a:buNone/>
              <a:defRPr sz="1100">
                <a:solidFill>
                  <a:schemeClr val="accent2"/>
                </a:solidFill>
              </a:defRPr>
            </a:lvl2pPr>
            <a:lvl3pPr lvl="2" rtl="0">
              <a:buNone/>
              <a:defRPr sz="1100">
                <a:solidFill>
                  <a:schemeClr val="accent2"/>
                </a:solidFill>
              </a:defRPr>
            </a:lvl3pPr>
            <a:lvl4pPr lvl="3" rtl="0">
              <a:buNone/>
              <a:defRPr sz="1100">
                <a:solidFill>
                  <a:schemeClr val="accent2"/>
                </a:solidFill>
              </a:defRPr>
            </a:lvl4pPr>
            <a:lvl5pPr lvl="4" rtl="0">
              <a:buNone/>
              <a:defRPr sz="1100">
                <a:solidFill>
                  <a:schemeClr val="accent2"/>
                </a:solidFill>
              </a:defRPr>
            </a:lvl5pPr>
            <a:lvl6pPr lvl="5" rtl="0">
              <a:buNone/>
              <a:defRPr sz="1100">
                <a:solidFill>
                  <a:schemeClr val="accent2"/>
                </a:solidFill>
              </a:defRPr>
            </a:lvl6pPr>
            <a:lvl7pPr lvl="6" rtl="0">
              <a:buNone/>
              <a:defRPr sz="1100">
                <a:solidFill>
                  <a:schemeClr val="accent2"/>
                </a:solidFill>
              </a:defRPr>
            </a:lvl7pPr>
            <a:lvl8pPr lvl="7" rtl="0">
              <a:buNone/>
              <a:defRPr sz="1100">
                <a:solidFill>
                  <a:schemeClr val="accent2"/>
                </a:solidFill>
              </a:defRPr>
            </a:lvl8pPr>
            <a:lvl9pPr lvl="8" rtl="0">
              <a:buNone/>
              <a:defRPr sz="1100">
                <a:solidFill>
                  <a:schemeClr val="accen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Graphic">
  <p:cSld name="CUSTOM_9">
    <p:bg>
      <p:bgPr>
        <a:solidFill>
          <a:schemeClr val="dk1"/>
        </a:solidFill>
      </p:bgPr>
    </p:bg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7"/>
          <p:cNvSpPr txBox="1"/>
          <p:nvPr>
            <p:ph idx="1" type="body"/>
          </p:nvPr>
        </p:nvSpPr>
        <p:spPr>
          <a:xfrm>
            <a:off x="3133000" y="514275"/>
            <a:ext cx="3890700" cy="50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361" name="Google Shape;361;p57"/>
          <p:cNvSpPr txBox="1"/>
          <p:nvPr>
            <p:ph idx="2" type="body"/>
          </p:nvPr>
        </p:nvSpPr>
        <p:spPr>
          <a:xfrm>
            <a:off x="657679" y="436194"/>
            <a:ext cx="2278800" cy="198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●"/>
              <a:defRPr sz="2800">
                <a:solidFill>
                  <a:schemeClr val="accent2"/>
                </a:solidFill>
              </a:defRPr>
            </a:lvl1pPr>
            <a:lvl2pPr indent="-406400" lvl="1" marL="914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○"/>
              <a:defRPr sz="2800">
                <a:solidFill>
                  <a:schemeClr val="accent2"/>
                </a:solidFill>
              </a:defRPr>
            </a:lvl2pPr>
            <a:lvl3pPr indent="-406400" lvl="2" marL="13716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■"/>
              <a:defRPr sz="2800">
                <a:solidFill>
                  <a:schemeClr val="accent2"/>
                </a:solidFill>
              </a:defRPr>
            </a:lvl3pPr>
            <a:lvl4pPr indent="-406400" lvl="3" marL="1828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●"/>
              <a:defRPr sz="2800">
                <a:solidFill>
                  <a:schemeClr val="accent2"/>
                </a:solidFill>
              </a:defRPr>
            </a:lvl4pPr>
            <a:lvl5pPr indent="-406400" lvl="4" marL="22860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○"/>
              <a:defRPr sz="2800">
                <a:solidFill>
                  <a:schemeClr val="accent2"/>
                </a:solidFill>
              </a:defRPr>
            </a:lvl5pPr>
            <a:lvl6pPr indent="-406400" lvl="5" marL="27432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■"/>
              <a:defRPr sz="2800">
                <a:solidFill>
                  <a:schemeClr val="accent2"/>
                </a:solidFill>
              </a:defRPr>
            </a:lvl6pPr>
            <a:lvl7pPr indent="-406400" lvl="6" marL="32004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●"/>
              <a:defRPr sz="2800">
                <a:solidFill>
                  <a:schemeClr val="accent2"/>
                </a:solidFill>
              </a:defRPr>
            </a:lvl7pPr>
            <a:lvl8pPr indent="-406400" lvl="7" marL="36576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○"/>
              <a:defRPr sz="2800">
                <a:solidFill>
                  <a:schemeClr val="accent2"/>
                </a:solidFill>
              </a:defRPr>
            </a:lvl8pPr>
            <a:lvl9pPr indent="-406400" lvl="8" marL="411480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■"/>
              <a:defRPr sz="28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362" name="Google Shape;362;p57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accent2"/>
                </a:solidFill>
              </a:defRPr>
            </a:lvl1pPr>
            <a:lvl2pPr lvl="1" rtl="0">
              <a:buNone/>
              <a:defRPr sz="1100">
                <a:solidFill>
                  <a:schemeClr val="accent2"/>
                </a:solidFill>
              </a:defRPr>
            </a:lvl2pPr>
            <a:lvl3pPr lvl="2" rtl="0">
              <a:buNone/>
              <a:defRPr sz="1100">
                <a:solidFill>
                  <a:schemeClr val="accent2"/>
                </a:solidFill>
              </a:defRPr>
            </a:lvl3pPr>
            <a:lvl4pPr lvl="3" rtl="0">
              <a:buNone/>
              <a:defRPr sz="1100">
                <a:solidFill>
                  <a:schemeClr val="accent2"/>
                </a:solidFill>
              </a:defRPr>
            </a:lvl4pPr>
            <a:lvl5pPr lvl="4" rtl="0">
              <a:buNone/>
              <a:defRPr sz="1100">
                <a:solidFill>
                  <a:schemeClr val="accent2"/>
                </a:solidFill>
              </a:defRPr>
            </a:lvl5pPr>
            <a:lvl6pPr lvl="5" rtl="0">
              <a:buNone/>
              <a:defRPr sz="1100">
                <a:solidFill>
                  <a:schemeClr val="accent2"/>
                </a:solidFill>
              </a:defRPr>
            </a:lvl6pPr>
            <a:lvl7pPr lvl="6" rtl="0">
              <a:buNone/>
              <a:defRPr sz="1100">
                <a:solidFill>
                  <a:schemeClr val="accent2"/>
                </a:solidFill>
              </a:defRPr>
            </a:lvl7pPr>
            <a:lvl8pPr lvl="7" rtl="0">
              <a:buNone/>
              <a:defRPr sz="1100">
                <a:solidFill>
                  <a:schemeClr val="accent2"/>
                </a:solidFill>
              </a:defRPr>
            </a:lvl8pPr>
            <a:lvl9pPr lvl="8" rtl="0">
              <a:buNone/>
              <a:defRPr sz="1100">
                <a:solidFill>
                  <a:schemeClr val="accen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494">
          <p15:clr>
            <a:srgbClr val="E46962"/>
          </p15:clr>
        </p15:guide>
        <p15:guide id="2" orient="horz" pos="504">
          <p15:clr>
            <a:srgbClr val="E46962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venue / Graphic">
  <p:cSld name="CUSTOM_12">
    <p:bg>
      <p:bgPr>
        <a:solidFill>
          <a:schemeClr val="dk1"/>
        </a:solidFill>
      </p:bgPr>
    </p:bg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8"/>
          <p:cNvSpPr txBox="1"/>
          <p:nvPr>
            <p:ph idx="1" type="body"/>
          </p:nvPr>
        </p:nvSpPr>
        <p:spPr>
          <a:xfrm>
            <a:off x="569725" y="3435300"/>
            <a:ext cx="2884200" cy="1185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●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○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Barlow"/>
              <a:buChar char="■"/>
              <a:defRPr sz="11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365" name="Google Shape;365;p58"/>
          <p:cNvSpPr txBox="1"/>
          <p:nvPr>
            <p:ph idx="2" type="subTitle"/>
          </p:nvPr>
        </p:nvSpPr>
        <p:spPr>
          <a:xfrm>
            <a:off x="466802" y="445100"/>
            <a:ext cx="2403600" cy="5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Hepta Slab Medium"/>
              <a:buNone/>
              <a:defRPr>
                <a:solidFill>
                  <a:schemeClr val="accent2"/>
                </a:solidFill>
                <a:latin typeface="Hepta Slab Medium"/>
                <a:ea typeface="Hepta Slab Medium"/>
                <a:cs typeface="Hepta Slab Medium"/>
                <a:sym typeface="Hepta Slab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Hepta Slab Medium"/>
              <a:buNone/>
              <a:defRPr>
                <a:latin typeface="Hepta Slab Medium"/>
                <a:ea typeface="Hepta Slab Medium"/>
                <a:cs typeface="Hepta Slab Medium"/>
                <a:sym typeface="Hepta Slab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Hepta Slab Medium"/>
              <a:buNone/>
              <a:defRPr>
                <a:latin typeface="Hepta Slab Medium"/>
                <a:ea typeface="Hepta Slab Medium"/>
                <a:cs typeface="Hepta Slab Medium"/>
                <a:sym typeface="Hepta Slab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Hepta Slab Medium"/>
              <a:buNone/>
              <a:defRPr>
                <a:latin typeface="Hepta Slab Medium"/>
                <a:ea typeface="Hepta Slab Medium"/>
                <a:cs typeface="Hepta Slab Medium"/>
                <a:sym typeface="Hepta Slab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Hepta Slab Medium"/>
              <a:buNone/>
              <a:defRPr>
                <a:latin typeface="Hepta Slab Medium"/>
                <a:ea typeface="Hepta Slab Medium"/>
                <a:cs typeface="Hepta Slab Medium"/>
                <a:sym typeface="Hepta Slab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Hepta Slab Medium"/>
              <a:buNone/>
              <a:defRPr>
                <a:latin typeface="Hepta Slab Medium"/>
                <a:ea typeface="Hepta Slab Medium"/>
                <a:cs typeface="Hepta Slab Medium"/>
                <a:sym typeface="Hepta Slab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Hepta Slab Medium"/>
              <a:buNone/>
              <a:defRPr>
                <a:latin typeface="Hepta Slab Medium"/>
                <a:ea typeface="Hepta Slab Medium"/>
                <a:cs typeface="Hepta Slab Medium"/>
                <a:sym typeface="Hepta Slab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Hepta Slab Medium"/>
              <a:buNone/>
              <a:defRPr>
                <a:latin typeface="Hepta Slab Medium"/>
                <a:ea typeface="Hepta Slab Medium"/>
                <a:cs typeface="Hepta Slab Medium"/>
                <a:sym typeface="Hepta Slab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Hepta Slab Medium"/>
              <a:buNone/>
              <a:defRPr>
                <a:latin typeface="Hepta Slab Medium"/>
                <a:ea typeface="Hepta Slab Medium"/>
                <a:cs typeface="Hepta Slab Medium"/>
                <a:sym typeface="Hepta Slab Medium"/>
              </a:defRPr>
            </a:lvl9pPr>
          </a:lstStyle>
          <a:p/>
        </p:txBody>
      </p:sp>
      <p:sp>
        <p:nvSpPr>
          <p:cNvPr id="366" name="Google Shape;366;p58"/>
          <p:cNvSpPr txBox="1"/>
          <p:nvPr>
            <p:ph idx="12" type="sldNum"/>
          </p:nvPr>
        </p:nvSpPr>
        <p:spPr>
          <a:xfrm>
            <a:off x="8490529" y="250829"/>
            <a:ext cx="348900" cy="17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100">
                <a:solidFill>
                  <a:schemeClr val="accent2"/>
                </a:solidFill>
              </a:defRPr>
            </a:lvl1pPr>
            <a:lvl2pPr lvl="1" rtl="0">
              <a:buNone/>
              <a:defRPr sz="1100">
                <a:solidFill>
                  <a:schemeClr val="accent2"/>
                </a:solidFill>
              </a:defRPr>
            </a:lvl2pPr>
            <a:lvl3pPr lvl="2" rtl="0">
              <a:buNone/>
              <a:defRPr sz="1100">
                <a:solidFill>
                  <a:schemeClr val="accent2"/>
                </a:solidFill>
              </a:defRPr>
            </a:lvl3pPr>
            <a:lvl4pPr lvl="3" rtl="0">
              <a:buNone/>
              <a:defRPr sz="1100">
                <a:solidFill>
                  <a:schemeClr val="accent2"/>
                </a:solidFill>
              </a:defRPr>
            </a:lvl4pPr>
            <a:lvl5pPr lvl="4" rtl="0">
              <a:buNone/>
              <a:defRPr sz="1100">
                <a:solidFill>
                  <a:schemeClr val="accent2"/>
                </a:solidFill>
              </a:defRPr>
            </a:lvl5pPr>
            <a:lvl6pPr lvl="5" rtl="0">
              <a:buNone/>
              <a:defRPr sz="1100">
                <a:solidFill>
                  <a:schemeClr val="accent2"/>
                </a:solidFill>
              </a:defRPr>
            </a:lvl6pPr>
            <a:lvl7pPr lvl="6" rtl="0">
              <a:buNone/>
              <a:defRPr sz="1100">
                <a:solidFill>
                  <a:schemeClr val="accent2"/>
                </a:solidFill>
              </a:defRPr>
            </a:lvl7pPr>
            <a:lvl8pPr lvl="7" rtl="0">
              <a:buNone/>
              <a:defRPr sz="1100">
                <a:solidFill>
                  <a:schemeClr val="accent2"/>
                </a:solidFill>
              </a:defRPr>
            </a:lvl8pPr>
            <a:lvl9pPr lvl="8" rtl="0">
              <a:buNone/>
              <a:defRPr sz="1100">
                <a:solidFill>
                  <a:schemeClr val="accen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331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31.xml"/><Relationship Id="rId42" Type="http://schemas.openxmlformats.org/officeDocument/2006/relationships/slideLayout" Target="../slideLayouts/slideLayout53.xml"/><Relationship Id="rId41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33.xml"/><Relationship Id="rId44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32.xml"/><Relationship Id="rId43" Type="http://schemas.openxmlformats.org/officeDocument/2006/relationships/slideLayout" Target="../slideLayouts/slideLayout54.xml"/><Relationship Id="rId24" Type="http://schemas.openxmlformats.org/officeDocument/2006/relationships/slideLayout" Target="../slideLayouts/slideLayout35.xml"/><Relationship Id="rId46" Type="http://schemas.openxmlformats.org/officeDocument/2006/relationships/theme" Target="../theme/theme3.xml"/><Relationship Id="rId23" Type="http://schemas.openxmlformats.org/officeDocument/2006/relationships/slideLayout" Target="../slideLayouts/slideLayout34.xml"/><Relationship Id="rId45" Type="http://schemas.openxmlformats.org/officeDocument/2006/relationships/slideLayout" Target="../slideLayouts/slideLayout56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29" Type="http://schemas.openxmlformats.org/officeDocument/2006/relationships/slideLayout" Target="../slideLayouts/slideLayout40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22.xml"/><Relationship Id="rId33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21.xml"/><Relationship Id="rId32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24.xml"/><Relationship Id="rId35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23.xml"/><Relationship Id="rId34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26.xml"/><Relationship Id="rId37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25.xml"/><Relationship Id="rId36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28.xml"/><Relationship Id="rId39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27.xml"/><Relationship Id="rId38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9950" y="300125"/>
            <a:ext cx="83538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pta Slab"/>
              <a:buNone/>
              <a:defRPr sz="3600">
                <a:solidFill>
                  <a:schemeClr val="dk1"/>
                </a:solidFill>
                <a:latin typeface="Hepta Slab"/>
                <a:ea typeface="Hepta Slab"/>
                <a:cs typeface="Hepta Slab"/>
                <a:sym typeface="Hepta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Hepta Slab"/>
              <a:buNone/>
              <a:defRPr>
                <a:latin typeface="Hepta Slab"/>
                <a:ea typeface="Hepta Slab"/>
                <a:cs typeface="Hepta Slab"/>
                <a:sym typeface="Hepta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Hepta Slab"/>
              <a:buNone/>
              <a:defRPr>
                <a:latin typeface="Hepta Slab"/>
                <a:ea typeface="Hepta Slab"/>
                <a:cs typeface="Hepta Slab"/>
                <a:sym typeface="Hepta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Hepta Slab"/>
              <a:buNone/>
              <a:defRPr>
                <a:latin typeface="Hepta Slab"/>
                <a:ea typeface="Hepta Slab"/>
                <a:cs typeface="Hepta Slab"/>
                <a:sym typeface="Hepta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Hepta Slab"/>
              <a:buNone/>
              <a:defRPr>
                <a:latin typeface="Hepta Slab"/>
                <a:ea typeface="Hepta Slab"/>
                <a:cs typeface="Hepta Slab"/>
                <a:sym typeface="Hepta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Hepta Slab"/>
              <a:buNone/>
              <a:defRPr>
                <a:latin typeface="Hepta Slab"/>
                <a:ea typeface="Hepta Slab"/>
                <a:cs typeface="Hepta Slab"/>
                <a:sym typeface="Hepta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Hepta Slab"/>
              <a:buNone/>
              <a:defRPr>
                <a:latin typeface="Hepta Slab"/>
                <a:ea typeface="Hepta Slab"/>
                <a:cs typeface="Hepta Slab"/>
                <a:sym typeface="Hepta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Hepta Slab"/>
              <a:buNone/>
              <a:defRPr>
                <a:latin typeface="Hepta Slab"/>
                <a:ea typeface="Hepta Slab"/>
                <a:cs typeface="Hepta Slab"/>
                <a:sym typeface="Hepta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Hepta Slab"/>
              <a:buNone/>
              <a:defRPr>
                <a:latin typeface="Hepta Slab"/>
                <a:ea typeface="Hepta Slab"/>
                <a:cs typeface="Hepta Slab"/>
                <a:sym typeface="Hepta Slab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536575" y="2676025"/>
            <a:ext cx="5275500" cy="22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Light"/>
              <a:buChar char="●"/>
              <a:defRPr sz="15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 Light"/>
              <a:buChar char="○"/>
              <a:defRPr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indent="-31115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Barlow Light"/>
              <a:buChar char="■"/>
              <a:defRPr sz="13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 Light"/>
              <a:buChar char="●"/>
              <a:defRPr sz="12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Barlow Light"/>
              <a:buChar char="○"/>
              <a:defRPr sz="11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Barlow Light"/>
              <a:buChar char="■"/>
              <a:defRPr sz="1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indent="-28575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Barlow Light"/>
              <a:buChar char="●"/>
              <a:defRPr sz="9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Barlow Light"/>
              <a:buChar char="○"/>
              <a:defRPr sz="8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Barlow Light"/>
              <a:buChar char="■"/>
              <a:defRPr sz="8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  <p:sldLayoutId id="2147483694" r:id="rId36"/>
    <p:sldLayoutId id="2147483695" r:id="rId37"/>
    <p:sldLayoutId id="2147483696" r:id="rId38"/>
    <p:sldLayoutId id="2147483697" r:id="rId39"/>
    <p:sldLayoutId id="2147483698" r:id="rId40"/>
    <p:sldLayoutId id="2147483699" r:id="rId41"/>
    <p:sldLayoutId id="2147483700" r:id="rId42"/>
    <p:sldLayoutId id="2147483701" r:id="rId43"/>
    <p:sldLayoutId id="2147483702" r:id="rId44"/>
    <p:sldLayoutId id="2147483703" r:id="rId4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drive.google.com/file/d/1bT7QX2sb5cFlPHiTrp2iRPbaQDiR006t/view" TargetMode="External"/><Relationship Id="rId4" Type="http://schemas.openxmlformats.org/officeDocument/2006/relationships/image" Target="../media/image1.png"/><Relationship Id="rId5" Type="http://schemas.openxmlformats.org/officeDocument/2006/relationships/hyperlink" Target="http://drive.google.com/file/d/1hiJjmWEQPQ8o8d27vgoJfd_2J_zB42Uo/view" TargetMode="External"/><Relationship Id="rId6" Type="http://schemas.openxmlformats.org/officeDocument/2006/relationships/hyperlink" Target="http://drive.google.com/file/d/1k0aUkkWyzhZPCA3SUN406PHLx3ld5idu/view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59"/>
          <p:cNvSpPr txBox="1"/>
          <p:nvPr>
            <p:ph idx="1" type="body"/>
          </p:nvPr>
        </p:nvSpPr>
        <p:spPr>
          <a:xfrm>
            <a:off x="311700" y="1883150"/>
            <a:ext cx="8520600" cy="99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FFFF00"/>
                </a:solidFill>
                <a:latin typeface="Hepta Slab"/>
                <a:ea typeface="Hepta Slab"/>
                <a:cs typeface="Hepta Slab"/>
                <a:sym typeface="Hepta Slab"/>
              </a:rPr>
              <a:t>Why Podcast?</a:t>
            </a:r>
            <a:endParaRPr sz="3000">
              <a:solidFill>
                <a:srgbClr val="FFFF00"/>
              </a:solidFill>
              <a:latin typeface="Hepta Slab"/>
              <a:ea typeface="Hepta Slab"/>
              <a:cs typeface="Hepta Slab"/>
              <a:sym typeface="Hepta Slab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6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Char char="●"/>
            </a:pPr>
            <a:r>
              <a:rPr lang="en">
                <a:solidFill>
                  <a:srgbClr val="FFF2CC"/>
                </a:solidFill>
              </a:rPr>
              <a:t>A lot of uncertainty </a:t>
            </a:r>
            <a:endParaRPr>
              <a:solidFill>
                <a:srgbClr val="FFF2CC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Char char="●"/>
            </a:pPr>
            <a:r>
              <a:rPr lang="en">
                <a:solidFill>
                  <a:srgbClr val="FFF2CC"/>
                </a:solidFill>
              </a:rPr>
              <a:t>Oversaturated market </a:t>
            </a:r>
            <a:endParaRPr>
              <a:solidFill>
                <a:srgbClr val="FFF2CC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Char char="●"/>
            </a:pPr>
            <a:r>
              <a:rPr lang="en">
                <a:solidFill>
                  <a:srgbClr val="FFF2CC"/>
                </a:solidFill>
              </a:rPr>
              <a:t>Are you a celebrity? </a:t>
            </a:r>
            <a:endParaRPr>
              <a:solidFill>
                <a:srgbClr val="FFF2CC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Char char="●"/>
            </a:pPr>
            <a:r>
              <a:rPr lang="en">
                <a:solidFill>
                  <a:srgbClr val="FFF2CC"/>
                </a:solidFill>
              </a:rPr>
              <a:t>AI? </a:t>
            </a:r>
            <a:endParaRPr>
              <a:solidFill>
                <a:srgbClr val="FFF2CC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61"/>
          <p:cNvSpPr txBox="1"/>
          <p:nvPr>
            <p:ph idx="1" type="body"/>
          </p:nvPr>
        </p:nvSpPr>
        <p:spPr>
          <a:xfrm>
            <a:off x="311700" y="1789025"/>
            <a:ext cx="8520600" cy="93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000">
                <a:solidFill>
                  <a:srgbClr val="FFFF00"/>
                </a:solidFill>
                <a:latin typeface="Hepta Slab"/>
                <a:ea typeface="Hepta Slab"/>
                <a:cs typeface="Hepta Slab"/>
                <a:sym typeface="Hepta Slab"/>
              </a:rPr>
              <a:t>No but really…</a:t>
            </a:r>
            <a:endParaRPr sz="3000">
              <a:solidFill>
                <a:srgbClr val="FFFF00"/>
              </a:solidFill>
              <a:latin typeface="Hepta Slab"/>
              <a:ea typeface="Hepta Slab"/>
              <a:cs typeface="Hepta Slab"/>
              <a:sym typeface="Hepta Slab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62"/>
          <p:cNvSpPr txBox="1"/>
          <p:nvPr>
            <p:ph idx="1" type="body"/>
          </p:nvPr>
        </p:nvSpPr>
        <p:spPr>
          <a:xfrm>
            <a:off x="644425" y="751750"/>
            <a:ext cx="3427500" cy="106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450">
                <a:solidFill>
                  <a:srgbClr val="FFF2CC"/>
                </a:solidFill>
              </a:rPr>
              <a:t>Anyone can do it! (sort of)</a:t>
            </a:r>
            <a:endParaRPr sz="8450">
              <a:solidFill>
                <a:srgbClr val="FFF2CC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2CC"/>
              </a:buClr>
              <a:buSzPct val="100000"/>
              <a:buChar char="●"/>
            </a:pPr>
            <a:r>
              <a:rPr lang="en" sz="5600">
                <a:solidFill>
                  <a:srgbClr val="FFF2CC"/>
                </a:solidFill>
              </a:rPr>
              <a:t>Very accessible medium </a:t>
            </a:r>
            <a:endParaRPr sz="5600">
              <a:solidFill>
                <a:srgbClr val="FFF2CC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ct val="100000"/>
              <a:buChar char="●"/>
            </a:pPr>
            <a:r>
              <a:rPr lang="en" sz="5600">
                <a:solidFill>
                  <a:srgbClr val="FFF2CC"/>
                </a:solidFill>
              </a:rPr>
              <a:t>All you need is a phone </a:t>
            </a:r>
            <a:endParaRPr sz="5600">
              <a:solidFill>
                <a:srgbClr val="FFF2CC"/>
              </a:solidFill>
            </a:endParaRPr>
          </a:p>
          <a:p>
            <a:pPr indent="0" lvl="0" marL="4572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8450">
              <a:solidFill>
                <a:srgbClr val="FFF2CC"/>
              </a:solidFill>
            </a:endParaRPr>
          </a:p>
          <a:p>
            <a:pPr indent="0" lvl="0" marL="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2CC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389" name="Google Shape;389;p62"/>
          <p:cNvSpPr txBox="1"/>
          <p:nvPr/>
        </p:nvSpPr>
        <p:spPr>
          <a:xfrm>
            <a:off x="4621300" y="751750"/>
            <a:ext cx="3610200" cy="10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F2CC"/>
                </a:solidFill>
              </a:rPr>
              <a:t>Audience! </a:t>
            </a:r>
            <a:endParaRPr sz="2100">
              <a:solidFill>
                <a:srgbClr val="FFF2CC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2CC"/>
              </a:buClr>
              <a:buSzPts val="1400"/>
              <a:buChar char="●"/>
            </a:pPr>
            <a:r>
              <a:rPr lang="en">
                <a:solidFill>
                  <a:srgbClr val="FFF2CC"/>
                </a:solidFill>
              </a:rPr>
              <a:t>Great way to connect </a:t>
            </a:r>
            <a:endParaRPr>
              <a:solidFill>
                <a:srgbClr val="FFF2CC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400"/>
              <a:buChar char="●"/>
            </a:pPr>
            <a:r>
              <a:rPr lang="en">
                <a:solidFill>
                  <a:srgbClr val="FFF2CC"/>
                </a:solidFill>
              </a:rPr>
              <a:t>Great way to grow/expand audience 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390" name="Google Shape;390;p62"/>
          <p:cNvSpPr txBox="1"/>
          <p:nvPr/>
        </p:nvSpPr>
        <p:spPr>
          <a:xfrm>
            <a:off x="730625" y="2571750"/>
            <a:ext cx="30783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F2CC"/>
                </a:solidFill>
              </a:rPr>
              <a:t>Growth!</a:t>
            </a:r>
            <a:endParaRPr sz="2100">
              <a:solidFill>
                <a:srgbClr val="FFF2CC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400"/>
              <a:buChar char="●"/>
            </a:pPr>
            <a:r>
              <a:rPr lang="en">
                <a:solidFill>
                  <a:srgbClr val="FFF2CC"/>
                </a:solidFill>
              </a:rPr>
              <a:t>About $25 billion industry (source: PBS 2024) </a:t>
            </a:r>
            <a:endParaRPr>
              <a:solidFill>
                <a:srgbClr val="FFF2CC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400"/>
              <a:buChar char="●"/>
            </a:pPr>
            <a:r>
              <a:rPr lang="en">
                <a:solidFill>
                  <a:srgbClr val="FFF2CC"/>
                </a:solidFill>
              </a:rPr>
              <a:t>20 years, hundreds of millions of listeners</a:t>
            </a:r>
            <a:endParaRPr>
              <a:solidFill>
                <a:srgbClr val="FFF2C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F2CC"/>
                </a:solidFill>
              </a:rPr>
              <a:t> </a:t>
            </a:r>
            <a:endParaRPr sz="2100">
              <a:solidFill>
                <a:srgbClr val="FFF2CC"/>
              </a:solidFill>
            </a:endParaRPr>
          </a:p>
        </p:txBody>
      </p:sp>
      <p:sp>
        <p:nvSpPr>
          <p:cNvPr id="391" name="Google Shape;391;p62"/>
          <p:cNvSpPr txBox="1"/>
          <p:nvPr/>
        </p:nvSpPr>
        <p:spPr>
          <a:xfrm>
            <a:off x="5182475" y="2786075"/>
            <a:ext cx="2679000" cy="12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F2CC"/>
                </a:solidFill>
              </a:rPr>
              <a:t>Influence </a:t>
            </a:r>
            <a:endParaRPr sz="2100">
              <a:solidFill>
                <a:srgbClr val="FFF2CC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400"/>
              <a:buChar char="●"/>
            </a:pPr>
            <a:r>
              <a:rPr lang="en">
                <a:solidFill>
                  <a:srgbClr val="FFF2CC"/>
                </a:solidFill>
              </a:rPr>
              <a:t>2024 election </a:t>
            </a:r>
            <a:endParaRPr>
              <a:solidFill>
                <a:srgbClr val="FFF2CC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63"/>
          <p:cNvSpPr txBox="1"/>
          <p:nvPr>
            <p:ph idx="2" type="title"/>
          </p:nvPr>
        </p:nvSpPr>
        <p:spPr>
          <a:xfrm>
            <a:off x="1131600" y="1853225"/>
            <a:ext cx="7024800" cy="10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00"/>
                </a:solidFill>
              </a:rPr>
              <a:t>What Makes a Good Podcast?  </a:t>
            </a:r>
            <a:endParaRPr sz="30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64"/>
          <p:cNvSpPr txBox="1"/>
          <p:nvPr>
            <p:ph idx="1" type="body"/>
          </p:nvPr>
        </p:nvSpPr>
        <p:spPr>
          <a:xfrm>
            <a:off x="247175" y="582325"/>
            <a:ext cx="8520600" cy="37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Char char="●"/>
            </a:pPr>
            <a:r>
              <a:rPr lang="en">
                <a:solidFill>
                  <a:srgbClr val="FFF2CC"/>
                </a:solidFill>
              </a:rPr>
              <a:t>The guest (your foundation)  </a:t>
            </a:r>
            <a:endParaRPr>
              <a:solidFill>
                <a:srgbClr val="FFF2CC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Char char="●"/>
            </a:pPr>
            <a:r>
              <a:rPr lang="en">
                <a:solidFill>
                  <a:srgbClr val="FFF2CC"/>
                </a:solidFill>
              </a:rPr>
              <a:t>Has a good story (universal </a:t>
            </a:r>
            <a:r>
              <a:rPr lang="en">
                <a:solidFill>
                  <a:srgbClr val="FFF2CC"/>
                </a:solidFill>
              </a:rPr>
              <a:t>principle) </a:t>
            </a:r>
            <a:endParaRPr>
              <a:solidFill>
                <a:srgbClr val="FFF2CC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Char char="●"/>
            </a:pPr>
            <a:r>
              <a:rPr lang="en">
                <a:solidFill>
                  <a:srgbClr val="FFF2CC"/>
                </a:solidFill>
              </a:rPr>
              <a:t>Creativity (this is art!) </a:t>
            </a:r>
            <a:endParaRPr>
              <a:solidFill>
                <a:srgbClr val="FFF2CC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Char char="●"/>
            </a:pPr>
            <a:r>
              <a:rPr lang="en">
                <a:solidFill>
                  <a:srgbClr val="FFF2CC"/>
                </a:solidFill>
              </a:rPr>
              <a:t>Authenticity (in my opinion) </a:t>
            </a:r>
            <a:endParaRPr>
              <a:solidFill>
                <a:srgbClr val="FFF2CC"/>
              </a:solidFill>
            </a:endParaRPr>
          </a:p>
        </p:txBody>
      </p:sp>
      <p:pic>
        <p:nvPicPr>
          <p:cNvPr id="402" name="Google Shape;402;p64" title="menopause BB good guest.m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455325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64" title="hanibal lector clip storytelling.wav">
            <a:hlinkClick r:id="rId5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000" y="4455325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64" title="Beyonce country clip creativity .wav">
            <a:hlinkClick r:id="rId6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1600" y="4455325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65"/>
          <p:cNvSpPr txBox="1"/>
          <p:nvPr>
            <p:ph idx="1" type="body"/>
          </p:nvPr>
        </p:nvSpPr>
        <p:spPr>
          <a:xfrm>
            <a:off x="311700" y="2022800"/>
            <a:ext cx="8520600" cy="74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000">
                <a:solidFill>
                  <a:srgbClr val="FFFF00"/>
                </a:solidFill>
                <a:latin typeface="Hepta Slab"/>
                <a:ea typeface="Hepta Slab"/>
                <a:cs typeface="Hepta Slab"/>
                <a:sym typeface="Hepta Slab"/>
              </a:rPr>
              <a:t>How To Dive In? </a:t>
            </a:r>
            <a:endParaRPr sz="3000">
              <a:solidFill>
                <a:srgbClr val="FFFF00"/>
              </a:solidFill>
              <a:latin typeface="Hepta Slab"/>
              <a:ea typeface="Hepta Slab"/>
              <a:cs typeface="Hepta Slab"/>
              <a:sym typeface="Hepta Slab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Learn the craft </a:t>
            </a:r>
            <a:endParaRPr>
              <a:solidFill>
                <a:srgbClr val="FFF2CC"/>
              </a:solidFill>
            </a:endParaRPr>
          </a:p>
        </p:txBody>
      </p:sp>
      <p:sp>
        <p:nvSpPr>
          <p:cNvPr id="416" name="Google Shape;416;p66"/>
          <p:cNvSpPr txBox="1"/>
          <p:nvPr>
            <p:ph idx="1" type="body"/>
          </p:nvPr>
        </p:nvSpPr>
        <p:spPr>
          <a:xfrm>
            <a:off x="311700" y="1152475"/>
            <a:ext cx="8520600" cy="368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Free: </a:t>
            </a:r>
            <a:endParaRPr>
              <a:solidFill>
                <a:srgbClr val="FFF2CC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FFF2CC"/>
              </a:buClr>
              <a:buSzPts val="1800"/>
              <a:buChar char="-"/>
            </a:pPr>
            <a:r>
              <a:rPr lang="en">
                <a:solidFill>
                  <a:srgbClr val="FFF2CC"/>
                </a:solidFill>
              </a:rPr>
              <a:t>NPR Training [training.npr.org]</a:t>
            </a:r>
            <a:endParaRPr>
              <a:solidFill>
                <a:srgbClr val="FFF2CC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2CC"/>
                </a:solidFill>
              </a:rPr>
              <a:t>Paid: </a:t>
            </a:r>
            <a:endParaRPr>
              <a:solidFill>
                <a:srgbClr val="FFF2CC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FFF2CC"/>
              </a:buClr>
              <a:buSzPts val="1800"/>
              <a:buChar char="-"/>
            </a:pPr>
            <a:r>
              <a:rPr lang="en">
                <a:solidFill>
                  <a:srgbClr val="FFF2CC"/>
                </a:solidFill>
              </a:rPr>
              <a:t>Radio Boot Camp (webinars) </a:t>
            </a:r>
            <a:endParaRPr>
              <a:solidFill>
                <a:srgbClr val="FFF2CC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Char char="-"/>
            </a:pPr>
            <a:r>
              <a:rPr lang="en">
                <a:solidFill>
                  <a:srgbClr val="FFF2CC"/>
                </a:solidFill>
              </a:rPr>
              <a:t>Association of Independents in Radio (live classes, webinars, mentorship) </a:t>
            </a:r>
            <a:endParaRPr>
              <a:solidFill>
                <a:srgbClr val="FFF2CC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FFF2CC"/>
              </a:solidFill>
            </a:endParaRPr>
          </a:p>
        </p:txBody>
      </p:sp>
      <p:pic>
        <p:nvPicPr>
          <p:cNvPr id="417" name="Google Shape;417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3838" y="848125"/>
            <a:ext cx="2856322" cy="1775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8640" y="3300688"/>
            <a:ext cx="3403366" cy="1775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4000" y="3261050"/>
            <a:ext cx="3564001" cy="1854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67"/>
          <p:cNvSpPr txBox="1"/>
          <p:nvPr>
            <p:ph idx="1" type="body"/>
          </p:nvPr>
        </p:nvSpPr>
        <p:spPr>
          <a:xfrm>
            <a:off x="311700" y="8231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Char char="●"/>
            </a:pPr>
            <a:r>
              <a:rPr lang="en">
                <a:solidFill>
                  <a:srgbClr val="FFF2CC"/>
                </a:solidFill>
              </a:rPr>
              <a:t>Learn your voice </a:t>
            </a:r>
            <a:endParaRPr>
              <a:solidFill>
                <a:srgbClr val="FFF2CC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Char char="●"/>
            </a:pPr>
            <a:r>
              <a:rPr lang="en">
                <a:solidFill>
                  <a:srgbClr val="FFF2CC"/>
                </a:solidFill>
              </a:rPr>
              <a:t>What is your goal? </a:t>
            </a:r>
            <a:endParaRPr>
              <a:solidFill>
                <a:srgbClr val="FFF2CC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Char char="●"/>
            </a:pPr>
            <a:r>
              <a:rPr lang="en">
                <a:solidFill>
                  <a:srgbClr val="FFF2CC"/>
                </a:solidFill>
              </a:rPr>
              <a:t>Find ways to put your work out there </a:t>
            </a:r>
            <a:endParaRPr>
              <a:solidFill>
                <a:srgbClr val="FFF2CC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Char char="●"/>
            </a:pPr>
            <a:r>
              <a:rPr lang="en">
                <a:solidFill>
                  <a:srgbClr val="FFF2CC"/>
                </a:solidFill>
              </a:rPr>
              <a:t>Connect with other podcaster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trategy Plan">
  <a:themeElements>
    <a:clrScheme name="Simple Light">
      <a:dk1>
        <a:srgbClr val="FFFFFF"/>
      </a:dk1>
      <a:lt1>
        <a:srgbClr val="000000"/>
      </a:lt1>
      <a:dk2>
        <a:srgbClr val="999999"/>
      </a:dk2>
      <a:lt2>
        <a:srgbClr val="FFECD1"/>
      </a:lt2>
      <a:accent1>
        <a:srgbClr val="AC6600"/>
      </a:accent1>
      <a:accent2>
        <a:srgbClr val="5E7F00"/>
      </a:accent2>
      <a:accent3>
        <a:srgbClr val="2322EF"/>
      </a:accent3>
      <a:accent4>
        <a:srgbClr val="DDDDFF"/>
      </a:accent4>
      <a:accent5>
        <a:srgbClr val="EFEFEF"/>
      </a:accent5>
      <a:accent6>
        <a:srgbClr val="F7FEEB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