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9" r:id="rId10"/>
    <p:sldId id="267" r:id="rId11"/>
    <p:sldId id="273" r:id="rId12"/>
    <p:sldId id="271" r:id="rId13"/>
  </p:sldIdLst>
  <p:sldSz cx="18288000" cy="10287000"/>
  <p:notesSz cx="6858000" cy="9144000"/>
  <p:embeddedFontLst>
    <p:embeddedFont>
      <p:font typeface="Poppins Light" panose="00000400000000000000" pitchFamily="2" charset="0"/>
      <p:regular r:id="rId14"/>
      <p:italic r:id="rId15"/>
    </p:embeddedFont>
    <p:embeddedFont>
      <p:font typeface="Poppins Light Bold" panose="020B0604020202020204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es Crawford" initials="CC" lastIdx="7" clrIdx="0">
    <p:extLst>
      <p:ext uri="{19B8F6BF-5375-455C-9EA6-DF929625EA0E}">
        <p15:presenceInfo xmlns:p15="http://schemas.microsoft.com/office/powerpoint/2012/main" userId="4e4d6ec6a6b7c83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48" autoAdjust="0"/>
    <p:restoredTop sz="94719" autoAdjust="0"/>
  </p:normalViewPr>
  <p:slideViewPr>
    <p:cSldViewPr>
      <p:cViewPr varScale="1">
        <p:scale>
          <a:sx n="69" d="100"/>
          <a:sy n="69" d="100"/>
        </p:scale>
        <p:origin x="10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e.samantha.cheng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1522434" y="6020151"/>
            <a:ext cx="11355366" cy="28098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600"/>
              </a:lnSpc>
            </a:pPr>
            <a:r>
              <a:rPr lang="en-US" sz="3200" b="1" spc="1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 Samantha Cheng </a:t>
            </a:r>
          </a:p>
          <a:p>
            <a:pPr>
              <a:lnSpc>
                <a:spcPts val="5600"/>
              </a:lnSpc>
            </a:pPr>
            <a:r>
              <a:rPr lang="en-US" sz="3200" b="1" spc="1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Producer, Heritage Series, LLC</a:t>
            </a:r>
          </a:p>
          <a:p>
            <a:pPr>
              <a:lnSpc>
                <a:spcPts val="5600"/>
              </a:lnSpc>
            </a:pPr>
            <a:r>
              <a:rPr lang="en-US" sz="3200" spc="1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Monday, December 9, 2024</a:t>
            </a:r>
          </a:p>
          <a:p>
            <a:pPr>
              <a:lnSpc>
                <a:spcPts val="5600"/>
              </a:lnSpc>
            </a:pPr>
            <a:r>
              <a:rPr lang="en-US" sz="3200" spc="1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Press Club</a:t>
            </a:r>
            <a:endParaRPr lang="en-US" sz="3200" spc="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1B2DBA-B593-0708-845C-E08FD539CE72}"/>
              </a:ext>
            </a:extLst>
          </p:cNvPr>
          <p:cNvSpPr txBox="1"/>
          <p:nvPr/>
        </p:nvSpPr>
        <p:spPr>
          <a:xfrm>
            <a:off x="1522434" y="1638300"/>
            <a:ext cx="12648463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i="1" dirty="0">
                <a:latin typeface="Arial" panose="020B0604020202020204" pitchFamily="34" charset="0"/>
                <a:cs typeface="Arial" panose="020B0604020202020204" pitchFamily="34" charset="0"/>
              </a:rPr>
              <a:t>Adjusting the Lens</a:t>
            </a:r>
          </a:p>
          <a:p>
            <a:r>
              <a:rPr lang="en-US" sz="8800" b="1" i="1" dirty="0">
                <a:latin typeface="Arial" panose="020B0604020202020204" pitchFamily="34" charset="0"/>
                <a:cs typeface="Arial" panose="020B0604020202020204" pitchFamily="34" charset="0"/>
              </a:rPr>
              <a:t>on Journalism’s Future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F6269-35F6-8422-5166-158E4B76A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6DC8A83F-FF38-9476-7436-7572BF484C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7361C6D9-1222-5DDB-BDC6-8D825497C002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DB2E2AE2-4510-318D-9CCE-BF1DE5D53671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8CCC2F-5865-1063-14E0-C830EA4B5817}"/>
              </a:ext>
            </a:extLst>
          </p:cNvPr>
          <p:cNvSpPr txBox="1"/>
          <p:nvPr/>
        </p:nvSpPr>
        <p:spPr>
          <a:xfrm>
            <a:off x="1295400" y="1409700"/>
            <a:ext cx="162306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2000 started Heritage Series, LLC to create and develop independent and educational programs: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Public Service Campaigns, Oral History Shorts for streaming, Short and Long form documentaries, OTO Specials and documentary series</a:t>
            </a:r>
          </a:p>
        </p:txBody>
      </p:sp>
    </p:spTree>
    <p:extLst>
      <p:ext uri="{BB962C8B-B14F-4D97-AF65-F5344CB8AC3E}">
        <p14:creationId xmlns:p14="http://schemas.microsoft.com/office/powerpoint/2010/main" val="814414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BF68C-5C34-7CD2-4FA0-BB4D5A6B4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B5659275-496C-2EE8-36DD-12F107AC26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E7B70AD7-B938-7A6A-3E16-B0E73324B602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91EAA614-C3C6-0FB3-8C40-DE3170F14BBD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CBB615-1C57-5F88-6C01-8BC8C9BFB6DA}"/>
              </a:ext>
            </a:extLst>
          </p:cNvPr>
          <p:cNvSpPr txBox="1"/>
          <p:nvPr/>
        </p:nvSpPr>
        <p:spPr>
          <a:xfrm>
            <a:off x="1295401" y="1028700"/>
            <a:ext cx="162306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Insights for new journalists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Be Confident - If you believe in yourself others will believe in you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Be fluid and flexible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FACT CHECK, FACT CHECK, FACT CHECK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Learn and understand processes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Stay current on new technologies and methods for story delivery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598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FB197-B6A9-87F9-01D0-E425F9713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797A7D6C-EAF3-99D3-080C-C38E64A3AC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A3586EC3-34B3-2C19-7EA2-D846E37E8056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25443357-100A-14D0-5BA6-77833FAB70E9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314922-4637-5F31-A6A3-7488E7D31C53}"/>
              </a:ext>
            </a:extLst>
          </p:cNvPr>
          <p:cNvSpPr txBox="1"/>
          <p:nvPr/>
        </p:nvSpPr>
        <p:spPr>
          <a:xfrm>
            <a:off x="1143000" y="1333500"/>
            <a:ext cx="162306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8800" b="1" dirty="0"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	Contact: </a:t>
            </a:r>
          </a:p>
          <a:p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e.samantha.cheng@gmail.com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Re: National Press Club Foundation</a:t>
            </a:r>
          </a:p>
        </p:txBody>
      </p:sp>
    </p:spTree>
    <p:extLst>
      <p:ext uri="{BB962C8B-B14F-4D97-AF65-F5344CB8AC3E}">
        <p14:creationId xmlns:p14="http://schemas.microsoft.com/office/powerpoint/2010/main" val="335574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09154-FFC6-C82A-96D8-D90DACEB7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34F2E3F8-ACE2-A10E-6ADF-2385749D3E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16C38DB4-F717-EFF1-AEF9-7E0B3703E442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521AC85B-6077-7EF9-7C9E-81DD3766951F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55B701-E743-F82A-8106-171675C9CADD}"/>
              </a:ext>
            </a:extLst>
          </p:cNvPr>
          <p:cNvSpPr txBox="1"/>
          <p:nvPr/>
        </p:nvSpPr>
        <p:spPr>
          <a:xfrm>
            <a:off x="1600200" y="1638300"/>
            <a:ext cx="14122777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A Little Bit About Me…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Born in New York City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Immigrant parents from China	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Father a paper son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Mother a war bride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Fifth child in a family of six children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	Third daughter</a:t>
            </a:r>
          </a:p>
        </p:txBody>
      </p:sp>
    </p:spTree>
    <p:extLst>
      <p:ext uri="{BB962C8B-B14F-4D97-AF65-F5344CB8AC3E}">
        <p14:creationId xmlns:p14="http://schemas.microsoft.com/office/powerpoint/2010/main" val="313706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62515-E27E-234D-B566-5176AD2BE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0123606-FEC0-50B4-A20D-9B2C05B657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F06CF686-48FE-AB0D-81A9-3AC0F8435E09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4AEB2E4-A895-8DE7-D662-FC7D83BEE8B7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EA3203-ABA6-3A78-3F0A-DF16C3266351}"/>
              </a:ext>
            </a:extLst>
          </p:cNvPr>
          <p:cNvSpPr txBox="1"/>
          <p:nvPr/>
        </p:nvSpPr>
        <p:spPr>
          <a:xfrm>
            <a:off x="1447800" y="1028700"/>
            <a:ext cx="160782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Grew up living between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Beechhurst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and Chinatown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Attended New York City Public Schools:</a:t>
            </a:r>
          </a:p>
          <a:p>
            <a:pPr lvl="1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		PS 193, JHS 194, Bayside </a:t>
            </a:r>
          </a:p>
          <a:p>
            <a:pPr lvl="1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		High, CUNY-Hunter &amp; Baruch College</a:t>
            </a:r>
          </a:p>
          <a:p>
            <a:pPr lvl="1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		majored in Business/Accounting</a:t>
            </a:r>
          </a:p>
        </p:txBody>
      </p:sp>
    </p:spTree>
    <p:extLst>
      <p:ext uri="{BB962C8B-B14F-4D97-AF65-F5344CB8AC3E}">
        <p14:creationId xmlns:p14="http://schemas.microsoft.com/office/powerpoint/2010/main" val="2444298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D7E04-2FBB-60C8-2732-1354295FE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B514BAB-0465-9E00-9E6D-05F10D47A3C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71B66BB8-D840-4951-7F85-EA358CC76C5D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A55C19B-27A0-009C-44F2-405DCA9A2ECD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62BFD8-C975-5805-245C-694569CFD981}"/>
              </a:ext>
            </a:extLst>
          </p:cNvPr>
          <p:cNvSpPr txBox="1"/>
          <p:nvPr/>
        </p:nvSpPr>
        <p:spPr>
          <a:xfrm>
            <a:off x="1447800" y="1028700"/>
            <a:ext cx="1569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 algn="ctr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First Producing Gig</a:t>
            </a:r>
          </a:p>
          <a:p>
            <a:pPr lvl="1" algn="ctr"/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7A8144-2F95-77F6-7451-5D93968C80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333040"/>
            <a:ext cx="9372600" cy="609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250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2A587-68AB-4DFD-E22E-CD19CE0D6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8067C8E6-6069-3439-8477-1BFD1FCA2D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32791843-07A3-04B3-7357-31114A6D2AC5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0058687E-578A-1F71-DA43-7F30AA627878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F8A65B-FF73-F9B5-A0FC-FF513954BDC8}"/>
              </a:ext>
            </a:extLst>
          </p:cNvPr>
          <p:cNvSpPr txBox="1"/>
          <p:nvPr/>
        </p:nvSpPr>
        <p:spPr>
          <a:xfrm>
            <a:off x="1676400" y="1181100"/>
            <a:ext cx="14085535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Skillsets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Ability to lead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Commanding voice 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Command of language as a </a:t>
            </a:r>
          </a:p>
          <a:p>
            <a:pPr lvl="4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	speaker and writer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Organizational skills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Research skills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Tenacious</a:t>
            </a:r>
          </a:p>
        </p:txBody>
      </p:sp>
    </p:spTree>
    <p:extLst>
      <p:ext uri="{BB962C8B-B14F-4D97-AF65-F5344CB8AC3E}">
        <p14:creationId xmlns:p14="http://schemas.microsoft.com/office/powerpoint/2010/main" val="61658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1F33E-CB94-ADE3-F8A8-A623BE76D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D96DF69-1091-E209-DF53-3F13CCBD00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BD07D685-AB92-966A-FC15-CC6C00DFF39B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7CE4A7E-C2B8-A7F9-360C-E3AADAED9BB2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968DF-A96A-60B0-C2F0-3B5B877F3F5B}"/>
              </a:ext>
            </a:extLst>
          </p:cNvPr>
          <p:cNvSpPr txBox="1"/>
          <p:nvPr/>
        </p:nvSpPr>
        <p:spPr>
          <a:xfrm>
            <a:off x="1295401" y="741491"/>
            <a:ext cx="16535400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Early Career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Paid Intern – BBC London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Production Associate and </a:t>
            </a:r>
          </a:p>
          <a:p>
            <a:pPr lvl="2"/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	Assistant to Executive Producer</a:t>
            </a:r>
          </a:p>
          <a:p>
            <a:pPr lvl="2"/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Tulchin Productions &amp; Centrex Studios</a:t>
            </a:r>
          </a:p>
          <a:p>
            <a:pPr lvl="2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	Clients included: Revlon, Borghese</a:t>
            </a:r>
          </a:p>
          <a:p>
            <a:pPr lvl="2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	Estee Lauder, Proctor &amp;Gamble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Producer – </a:t>
            </a:r>
            <a:r>
              <a:rPr lang="en-US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What’s On, Live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927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212AE-A811-5F8E-FA24-EDD5B4650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D13F125-175E-C8B8-0DCF-2606FB096E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5254266A-1ACD-B48F-7095-776BD7E84B8D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2C439F9-EBD9-4FD5-6A3D-872CF3BAF025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3C97B5-8ACE-49C1-7D71-CF2014E7A943}"/>
              </a:ext>
            </a:extLst>
          </p:cNvPr>
          <p:cNvSpPr txBox="1"/>
          <p:nvPr/>
        </p:nvSpPr>
        <p:spPr>
          <a:xfrm>
            <a:off x="1295401" y="1028700"/>
            <a:ext cx="16230600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Shifts in Broadcast News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1980 – CNN debuts 24-hour programming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1985 - Capital Cities purchased</a:t>
            </a:r>
          </a:p>
          <a:p>
            <a:pPr lvl="1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		ABC Television Company for 3.5 				billion dollars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1987 – FCC abolished fairness doctrine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TV News became a “profit center”</a:t>
            </a:r>
          </a:p>
        </p:txBody>
      </p:sp>
    </p:spTree>
    <p:extLst>
      <p:ext uri="{BB962C8B-B14F-4D97-AF65-F5344CB8AC3E}">
        <p14:creationId xmlns:p14="http://schemas.microsoft.com/office/powerpoint/2010/main" val="1931047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674A7-A456-B331-412E-90521CF14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4E22335-FC14-9387-4E1D-DD4FBB0083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38115423-F6B0-E917-2F2D-B05CD2427399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1C5B7B9D-BD56-B64B-9DC9-12C1015B5DA5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2BE67D-A50C-43C2-F3BF-6F167DA7254B}"/>
              </a:ext>
            </a:extLst>
          </p:cNvPr>
          <p:cNvSpPr txBox="1"/>
          <p:nvPr/>
        </p:nvSpPr>
        <p:spPr>
          <a:xfrm>
            <a:off x="1295401" y="1028700"/>
            <a:ext cx="16230600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Left Network TV News in 1992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Established Television Production Services, Inc. (TPS)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Independent broadcast television production company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Supported Broadcast News operations worldwide and broadcast equipment manufacturers</a:t>
            </a:r>
          </a:p>
        </p:txBody>
      </p:sp>
    </p:spTree>
    <p:extLst>
      <p:ext uri="{BB962C8B-B14F-4D97-AF65-F5344CB8AC3E}">
        <p14:creationId xmlns:p14="http://schemas.microsoft.com/office/powerpoint/2010/main" val="361861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6A816-C427-21A0-50B2-1B3FB0DAF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4D6B0E5-D5E5-3F0C-D573-9C13D678FF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176" t="64" r="26599" b="2253"/>
          <a:stretch>
            <a:fillRect/>
          </a:stretch>
        </p:blipFill>
        <p:spPr>
          <a:xfrm>
            <a:off x="0" y="0"/>
            <a:ext cx="971007" cy="1028296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EE84D178-4299-21AA-F976-C7C294042507}"/>
              </a:ext>
            </a:extLst>
          </p:cNvPr>
          <p:cNvSpPr txBox="1"/>
          <p:nvPr/>
        </p:nvSpPr>
        <p:spPr>
          <a:xfrm>
            <a:off x="3684374" y="7425055"/>
            <a:ext cx="6179257" cy="807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00"/>
              </a:lnSpc>
            </a:pPr>
            <a:r>
              <a:rPr lang="en-US" sz="4500" spc="112" dirty="0">
                <a:solidFill>
                  <a:srgbClr val="000000"/>
                </a:solidFill>
                <a:latin typeface="Poppins Light"/>
              </a:rPr>
              <a:t> </a:t>
            </a:r>
            <a:endParaRPr lang="en-US" sz="4500" spc="112" dirty="0">
              <a:solidFill>
                <a:srgbClr val="000000"/>
              </a:solidFill>
              <a:latin typeface="Poppins Light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F8E6A8D-5021-FE99-0030-B7574BC55288}"/>
              </a:ext>
            </a:extLst>
          </p:cNvPr>
          <p:cNvSpPr txBox="1"/>
          <p:nvPr/>
        </p:nvSpPr>
        <p:spPr>
          <a:xfrm>
            <a:off x="16078200" y="9867900"/>
            <a:ext cx="1181100" cy="163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399"/>
              </a:lnSpc>
            </a:pPr>
            <a:r>
              <a:rPr lang="en-US" sz="999" spc="2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Heritage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A0E130-7546-DE2E-8BB4-C606200AD39E}"/>
              </a:ext>
            </a:extLst>
          </p:cNvPr>
          <p:cNvSpPr txBox="1"/>
          <p:nvPr/>
        </p:nvSpPr>
        <p:spPr>
          <a:xfrm>
            <a:off x="1295401" y="1028700"/>
            <a:ext cx="1623060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Developed and created independent productions and programs </a:t>
            </a:r>
          </a:p>
          <a:p>
            <a:pPr marL="1771650" lvl="2" indent="-857250">
              <a:buFont typeface="Arial" panose="020B0604020202020204" pitchFamily="34" charset="0"/>
              <a:buChar char="•"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Used new technologies, i.e., optical disc media: CDs and DVDs for dissemination 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Developed partnerships to create long and short form programs</a:t>
            </a:r>
          </a:p>
        </p:txBody>
      </p:sp>
    </p:spTree>
    <p:extLst>
      <p:ext uri="{BB962C8B-B14F-4D97-AF65-F5344CB8AC3E}">
        <p14:creationId xmlns:p14="http://schemas.microsoft.com/office/powerpoint/2010/main" val="1060748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22750</TotalTime>
  <Words>420</Words>
  <Application>Microsoft Office PowerPoint</Application>
  <PresentationFormat>Custom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Poppins Light</vt:lpstr>
      <vt:lpstr>Arial</vt:lpstr>
      <vt:lpstr>Calibri</vt:lpstr>
      <vt:lpstr>Poppins Light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Fascinating Facts_v4</dc:title>
  <dc:creator>E S Cheng</dc:creator>
  <cp:lastModifiedBy>E S Cheng</cp:lastModifiedBy>
  <cp:revision>38</cp:revision>
  <dcterms:created xsi:type="dcterms:W3CDTF">2006-08-16T00:00:00Z</dcterms:created>
  <dcterms:modified xsi:type="dcterms:W3CDTF">2024-12-08T21:30:28Z</dcterms:modified>
  <dc:identifier>DAFA4H-1LSo</dc:identifier>
</cp:coreProperties>
</file>