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3fc70e581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3fc70e581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13fc70e581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13fc70e581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3fc70e581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3fc70e581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3fc70e581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3fc70e581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3fc70e58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3fc70e58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3fc70e581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3fc70e58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3fc70e581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3fc70e58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84950"/>
            <a:ext cx="8839204" cy="417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824" y="397262"/>
            <a:ext cx="4910348" cy="434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35250"/>
            <a:ext cx="8839204" cy="3073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65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833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7900"/>
            <a:ext cx="8839200" cy="3767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0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250" y="152400"/>
            <a:ext cx="5481477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