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8"/>
  </p:notesMasterIdLst>
  <p:sldIdLst>
    <p:sldId id="256" r:id="rId5"/>
    <p:sldId id="259" r:id="rId6"/>
    <p:sldId id="271" r:id="rId7"/>
    <p:sldId id="264" r:id="rId8"/>
    <p:sldId id="267" r:id="rId9"/>
    <p:sldId id="275" r:id="rId10"/>
    <p:sldId id="268" r:id="rId11"/>
    <p:sldId id="276" r:id="rId12"/>
    <p:sldId id="273" r:id="rId13"/>
    <p:sldId id="274" r:id="rId14"/>
    <p:sldId id="277" r:id="rId15"/>
    <p:sldId id="272" r:id="rId16"/>
    <p:sldId id="258" r:id="rId17"/>
  </p:sldIdLst>
  <p:sldSz cx="12192000" cy="6858000"/>
  <p:notesSz cx="6858000" cy="9144000"/>
  <p:embeddedFontLst>
    <p:embeddedFont>
      <p:font typeface="U.S. 101" pitchFamily="2" charset="77"/>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E1DD2B-F1AB-455A-0417-E9C3F8D87E44}" name="Elizabeth Green" initials="EG" userId="S::egreen@bigcitieshealth.org::93c4e41d-c50f-47ee-988c-28717506ddb9" providerId="AD"/>
  <p188:author id="{7560C230-29FD-716B-AC6F-2806E3CE2475}" name="Elizabeth Green" initials="EJG" userId="Elizabeth Green" providerId="None"/>
  <p188:author id="{D4D61DC5-4356-D981-E0BC-8D00CB816CD1}" name="carlos@clearhillstrategies.com" initials="ca" userId="S::urn:spo:guest#carlos@clearhillstrategies.com::" providerId="AD"/>
  <p188:author id="{FC6E3DF1-32DA-4C6D-6169-2EFA57D2493F}" name="Chrissie Juliano" initials="CJ" userId="S::juliano@bigcitieshealth.org::57b5ee49-0928-43d1-a508-821e17016ab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08F"/>
    <a:srgbClr val="108787"/>
    <a:srgbClr val="FFFFFF"/>
    <a:srgbClr val="122A58"/>
    <a:srgbClr val="4472C4"/>
    <a:srgbClr val="BA0E13"/>
    <a:srgbClr val="E7E1D3"/>
    <a:srgbClr val="0631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D5ADCF-48ED-E046-8DB0-A0673ADB30C4}" v="180" dt="2024-10-04T16:10:48.103"/>
    <p1510:client id="{5EDE4F26-9E02-D647-97AC-CCE79F9FE465}" v="469" dt="2024-10-04T12:26:04.047"/>
    <p1510:client id="{C10FC2F7-1AFE-284B-93A9-1C9499D3B421}" v="69" dt="2024-10-04T12:08:29.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4"/>
    <p:restoredTop sz="94603"/>
  </p:normalViewPr>
  <p:slideViewPr>
    <p:cSldViewPr snapToGrid="0">
      <p:cViewPr varScale="1">
        <p:scale>
          <a:sx n="129" d="100"/>
          <a:sy n="129" d="100"/>
        </p:scale>
        <p:origin x="11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Green" userId="S::egreen@bigcitieshealth.org::93c4e41d-c50f-47ee-988c-28717506ddb9" providerId="AD" clId="Web-{2D6ACA46-EE19-DBF8-323F-4DEF1120440E}"/>
    <pc:docChg chg="modSld">
      <pc:chgData name="Elizabeth Green" userId="S::egreen@bigcitieshealth.org::93c4e41d-c50f-47ee-988c-28717506ddb9" providerId="AD" clId="Web-{2D6ACA46-EE19-DBF8-323F-4DEF1120440E}" dt="2024-10-02T19:02:46.924" v="2" actId="14100"/>
      <pc:docMkLst>
        <pc:docMk/>
      </pc:docMkLst>
      <pc:sldChg chg="modSp">
        <pc:chgData name="Elizabeth Green" userId="S::egreen@bigcitieshealth.org::93c4e41d-c50f-47ee-988c-28717506ddb9" providerId="AD" clId="Web-{2D6ACA46-EE19-DBF8-323F-4DEF1120440E}" dt="2024-10-02T19:02:46.924" v="2" actId="14100"/>
        <pc:sldMkLst>
          <pc:docMk/>
          <pc:sldMk cId="2850847343" sldId="258"/>
        </pc:sldMkLst>
        <pc:picChg chg="mod">
          <ac:chgData name="Elizabeth Green" userId="S::egreen@bigcitieshealth.org::93c4e41d-c50f-47ee-988c-28717506ddb9" providerId="AD" clId="Web-{2D6ACA46-EE19-DBF8-323F-4DEF1120440E}" dt="2024-10-02T19:02:46.924" v="2" actId="14100"/>
          <ac:picMkLst>
            <pc:docMk/>
            <pc:sldMk cId="2850847343" sldId="258"/>
            <ac:picMk id="9" creationId="{8AA4F4B3-2101-0DF0-D23D-6C628F74B6BE}"/>
          </ac:picMkLst>
        </pc:picChg>
      </pc:sldChg>
    </pc:docChg>
  </pc:docChgLst>
  <pc:docChgLst>
    <pc:chgData name="Elizabeth Green" userId="S::egreen@bigcitieshealth.org::93c4e41d-c50f-47ee-988c-28717506ddb9" providerId="AD" clId="Web-{4D6F7370-8DC1-046D-0344-327BC0AF45AB}"/>
    <pc:docChg chg="mod addSld modSld sldOrd">
      <pc:chgData name="Elizabeth Green" userId="S::egreen@bigcitieshealth.org::93c4e41d-c50f-47ee-988c-28717506ddb9" providerId="AD" clId="Web-{4D6F7370-8DC1-046D-0344-327BC0AF45AB}" dt="2024-10-02T15:48:54.829" v="296" actId="1076"/>
      <pc:docMkLst>
        <pc:docMk/>
      </pc:docMkLst>
      <pc:sldChg chg="addSp delSp modSp">
        <pc:chgData name="Elizabeth Green" userId="S::egreen@bigcitieshealth.org::93c4e41d-c50f-47ee-988c-28717506ddb9" providerId="AD" clId="Web-{4D6F7370-8DC1-046D-0344-327BC0AF45AB}" dt="2024-10-02T15:02:50.093" v="218"/>
        <pc:sldMkLst>
          <pc:docMk/>
          <pc:sldMk cId="2850847343" sldId="258"/>
        </pc:sldMkLst>
        <pc:spChg chg="add del mod ord">
          <ac:chgData name="Elizabeth Green" userId="S::egreen@bigcitieshealth.org::93c4e41d-c50f-47ee-988c-28717506ddb9" providerId="AD" clId="Web-{4D6F7370-8DC1-046D-0344-327BC0AF45AB}" dt="2024-10-02T14:30:35.422" v="54"/>
          <ac:spMkLst>
            <pc:docMk/>
            <pc:sldMk cId="2850847343" sldId="258"/>
            <ac:spMk id="3" creationId="{02529D30-7BA4-A117-3AEF-6B3A59052A2C}"/>
          </ac:spMkLst>
        </pc:spChg>
        <pc:spChg chg="add mod">
          <ac:chgData name="Elizabeth Green" userId="S::egreen@bigcitieshealth.org::93c4e41d-c50f-47ee-988c-28717506ddb9" providerId="AD" clId="Web-{4D6F7370-8DC1-046D-0344-327BC0AF45AB}" dt="2024-10-02T15:00:26.494" v="214" actId="1076"/>
          <ac:spMkLst>
            <pc:docMk/>
            <pc:sldMk cId="2850847343" sldId="258"/>
            <ac:spMk id="8" creationId="{89AF3065-E0BA-D7DD-A479-ADC5EB2E809D}"/>
          </ac:spMkLst>
        </pc:spChg>
        <pc:spChg chg="mod">
          <ac:chgData name="Elizabeth Green" userId="S::egreen@bigcitieshealth.org::93c4e41d-c50f-47ee-988c-28717506ddb9" providerId="AD" clId="Web-{4D6F7370-8DC1-046D-0344-327BC0AF45AB}" dt="2024-10-02T14:35:42.778" v="157" actId="20577"/>
          <ac:spMkLst>
            <pc:docMk/>
            <pc:sldMk cId="2850847343" sldId="258"/>
            <ac:spMk id="13" creationId="{56792730-93F6-AAFE-BC5F-4CA8CF348F1F}"/>
          </ac:spMkLst>
        </pc:spChg>
        <pc:grpChg chg="add mod">
          <ac:chgData name="Elizabeth Green" userId="S::egreen@bigcitieshealth.org::93c4e41d-c50f-47ee-988c-28717506ddb9" providerId="AD" clId="Web-{4D6F7370-8DC1-046D-0344-327BC0AF45AB}" dt="2024-10-02T15:00:15.696" v="211" actId="1076"/>
          <ac:grpSpMkLst>
            <pc:docMk/>
            <pc:sldMk cId="2850847343" sldId="258"/>
            <ac:grpSpMk id="5" creationId="{3BE9885A-D00E-190C-90AC-F88735464519}"/>
          </ac:grpSpMkLst>
        </pc:grpChg>
        <pc:picChg chg="add del mod modCrop">
          <ac:chgData name="Elizabeth Green" userId="S::egreen@bigcitieshealth.org::93c4e41d-c50f-47ee-988c-28717506ddb9" providerId="AD" clId="Web-{4D6F7370-8DC1-046D-0344-327BC0AF45AB}" dt="2024-10-02T14:48:53.434" v="161"/>
          <ac:picMkLst>
            <pc:docMk/>
            <pc:sldMk cId="2850847343" sldId="258"/>
            <ac:picMk id="6" creationId="{08BA73F1-2D9D-28D3-9D9A-BCD53FC21C37}"/>
          </ac:picMkLst>
        </pc:picChg>
        <pc:picChg chg="add mod modCrop">
          <ac:chgData name="Elizabeth Green" userId="S::egreen@bigcitieshealth.org::93c4e41d-c50f-47ee-988c-28717506ddb9" providerId="AD" clId="Web-{4D6F7370-8DC1-046D-0344-327BC0AF45AB}" dt="2024-10-02T15:02:50.093" v="218"/>
          <ac:picMkLst>
            <pc:docMk/>
            <pc:sldMk cId="2850847343" sldId="258"/>
            <ac:picMk id="9" creationId="{8AA4F4B3-2101-0DF0-D23D-6C628F74B6BE}"/>
          </ac:picMkLst>
        </pc:picChg>
        <pc:picChg chg="mod">
          <ac:chgData name="Elizabeth Green" userId="S::egreen@bigcitieshealth.org::93c4e41d-c50f-47ee-988c-28717506ddb9" providerId="AD" clId="Web-{4D6F7370-8DC1-046D-0344-327BC0AF45AB}" dt="2024-10-02T14:35:51.294" v="158" actId="1076"/>
          <ac:picMkLst>
            <pc:docMk/>
            <pc:sldMk cId="2850847343" sldId="258"/>
            <ac:picMk id="12" creationId="{E9D9BB3C-F327-8972-65F9-225506651A5B}"/>
          </ac:picMkLst>
        </pc:picChg>
        <pc:picChg chg="del">
          <ac:chgData name="Elizabeth Green" userId="S::egreen@bigcitieshealth.org::93c4e41d-c50f-47ee-988c-28717506ddb9" providerId="AD" clId="Web-{4D6F7370-8DC1-046D-0344-327BC0AF45AB}" dt="2024-10-02T14:30:34.250" v="53"/>
          <ac:picMkLst>
            <pc:docMk/>
            <pc:sldMk cId="2850847343" sldId="258"/>
            <ac:picMk id="17" creationId="{4E04E1C3-F7E6-EEDF-C136-F84DA761D33D}"/>
          </ac:picMkLst>
        </pc:picChg>
        <pc:picChg chg="mod">
          <ac:chgData name="Elizabeth Green" userId="S::egreen@bigcitieshealth.org::93c4e41d-c50f-47ee-988c-28717506ddb9" providerId="AD" clId="Web-{4D6F7370-8DC1-046D-0344-327BC0AF45AB}" dt="2024-10-02T14:35:59.138" v="159" actId="1076"/>
          <ac:picMkLst>
            <pc:docMk/>
            <pc:sldMk cId="2850847343" sldId="258"/>
            <ac:picMk id="20" creationId="{C7D2B5C0-C7E0-89CD-94C6-57686C036B76}"/>
          </ac:picMkLst>
        </pc:picChg>
      </pc:sldChg>
      <pc:sldChg chg="modSp">
        <pc:chgData name="Elizabeth Green" userId="S::egreen@bigcitieshealth.org::93c4e41d-c50f-47ee-988c-28717506ddb9" providerId="AD" clId="Web-{4D6F7370-8DC1-046D-0344-327BC0AF45AB}" dt="2024-10-02T14:54:57.277" v="193" actId="20577"/>
        <pc:sldMkLst>
          <pc:docMk/>
          <pc:sldMk cId="2279788518" sldId="259"/>
        </pc:sldMkLst>
        <pc:spChg chg="mod">
          <ac:chgData name="Elizabeth Green" userId="S::egreen@bigcitieshealth.org::93c4e41d-c50f-47ee-988c-28717506ddb9" providerId="AD" clId="Web-{4D6F7370-8DC1-046D-0344-327BC0AF45AB}" dt="2024-10-02T14:54:57.277" v="193" actId="20577"/>
          <ac:spMkLst>
            <pc:docMk/>
            <pc:sldMk cId="2279788518" sldId="259"/>
            <ac:spMk id="4" creationId="{AC845D0D-2196-5005-59B5-AE370BC2D4FE}"/>
          </ac:spMkLst>
        </pc:spChg>
        <pc:spChg chg="mod">
          <ac:chgData name="Elizabeth Green" userId="S::egreen@bigcitieshealth.org::93c4e41d-c50f-47ee-988c-28717506ddb9" providerId="AD" clId="Web-{4D6F7370-8DC1-046D-0344-327BC0AF45AB}" dt="2024-10-02T13:45:53.158" v="2" actId="1076"/>
          <ac:spMkLst>
            <pc:docMk/>
            <pc:sldMk cId="2279788518" sldId="259"/>
            <ac:spMk id="7" creationId="{D9CF7FBF-5B27-35A7-CDE8-03389EF20953}"/>
          </ac:spMkLst>
        </pc:spChg>
      </pc:sldChg>
      <pc:sldChg chg="modSp">
        <pc:chgData name="Elizabeth Green" userId="S::egreen@bigcitieshealth.org::93c4e41d-c50f-47ee-988c-28717506ddb9" providerId="AD" clId="Web-{4D6F7370-8DC1-046D-0344-327BC0AF45AB}" dt="2024-10-02T14:54:53.574" v="191" actId="20577"/>
        <pc:sldMkLst>
          <pc:docMk/>
          <pc:sldMk cId="3464054496" sldId="264"/>
        </pc:sldMkLst>
        <pc:spChg chg="mod">
          <ac:chgData name="Elizabeth Green" userId="S::egreen@bigcitieshealth.org::93c4e41d-c50f-47ee-988c-28717506ddb9" providerId="AD" clId="Web-{4D6F7370-8DC1-046D-0344-327BC0AF45AB}" dt="2024-10-02T14:54:53.574" v="191" actId="20577"/>
          <ac:spMkLst>
            <pc:docMk/>
            <pc:sldMk cId="3464054496" sldId="264"/>
            <ac:spMk id="3" creationId="{2172C63B-94BA-AFE6-DBC9-552B3C781006}"/>
          </ac:spMkLst>
        </pc:spChg>
      </pc:sldChg>
      <pc:sldChg chg="modSp ord">
        <pc:chgData name="Elizabeth Green" userId="S::egreen@bigcitieshealth.org::93c4e41d-c50f-47ee-988c-28717506ddb9" providerId="AD" clId="Web-{4D6F7370-8DC1-046D-0344-327BC0AF45AB}" dt="2024-10-02T14:55:10.856" v="194" actId="20577"/>
        <pc:sldMkLst>
          <pc:docMk/>
          <pc:sldMk cId="3234071612" sldId="266"/>
        </pc:sldMkLst>
        <pc:spChg chg="mod">
          <ac:chgData name="Elizabeth Green" userId="S::egreen@bigcitieshealth.org::93c4e41d-c50f-47ee-988c-28717506ddb9" providerId="AD" clId="Web-{4D6F7370-8DC1-046D-0344-327BC0AF45AB}" dt="2024-10-02T14:55:10.856" v="194" actId="20577"/>
          <ac:spMkLst>
            <pc:docMk/>
            <pc:sldMk cId="3234071612" sldId="266"/>
            <ac:spMk id="5" creationId="{A2C339E9-E434-8203-386C-0131DCF10E8E}"/>
          </ac:spMkLst>
        </pc:spChg>
      </pc:sldChg>
      <pc:sldChg chg="modSp">
        <pc:chgData name="Elizabeth Green" userId="S::egreen@bigcitieshealth.org::93c4e41d-c50f-47ee-988c-28717506ddb9" providerId="AD" clId="Web-{4D6F7370-8DC1-046D-0344-327BC0AF45AB}" dt="2024-10-02T14:54:41.355" v="187" actId="20577"/>
        <pc:sldMkLst>
          <pc:docMk/>
          <pc:sldMk cId="2290776332" sldId="267"/>
        </pc:sldMkLst>
        <pc:spChg chg="mod">
          <ac:chgData name="Elizabeth Green" userId="S::egreen@bigcitieshealth.org::93c4e41d-c50f-47ee-988c-28717506ddb9" providerId="AD" clId="Web-{4D6F7370-8DC1-046D-0344-327BC0AF45AB}" dt="2024-10-02T14:54:41.355" v="187" actId="20577"/>
          <ac:spMkLst>
            <pc:docMk/>
            <pc:sldMk cId="2290776332" sldId="267"/>
            <ac:spMk id="3" creationId="{2172C63B-94BA-AFE6-DBC9-552B3C781006}"/>
          </ac:spMkLst>
        </pc:spChg>
        <pc:spChg chg="mod">
          <ac:chgData name="Elizabeth Green" userId="S::egreen@bigcitieshealth.org::93c4e41d-c50f-47ee-988c-28717506ddb9" providerId="AD" clId="Web-{4D6F7370-8DC1-046D-0344-327BC0AF45AB}" dt="2024-10-02T14:25:10.706" v="17" actId="20577"/>
          <ac:spMkLst>
            <pc:docMk/>
            <pc:sldMk cId="2290776332" sldId="267"/>
            <ac:spMk id="4" creationId="{62E904DD-D736-4805-A472-4FB9A3163C2F}"/>
          </ac:spMkLst>
        </pc:spChg>
      </pc:sldChg>
      <pc:sldChg chg="addSp delSp modSp">
        <pc:chgData name="Elizabeth Green" userId="S::egreen@bigcitieshealth.org::93c4e41d-c50f-47ee-988c-28717506ddb9" providerId="AD" clId="Web-{4D6F7370-8DC1-046D-0344-327BC0AF45AB}" dt="2024-10-02T15:26:01.883" v="259" actId="14100"/>
        <pc:sldMkLst>
          <pc:docMk/>
          <pc:sldMk cId="2980642455" sldId="268"/>
        </pc:sldMkLst>
        <pc:spChg chg="del mod">
          <ac:chgData name="Elizabeth Green" userId="S::egreen@bigcitieshealth.org::93c4e41d-c50f-47ee-988c-28717506ddb9" providerId="AD" clId="Web-{4D6F7370-8DC1-046D-0344-327BC0AF45AB}" dt="2024-10-02T15:21:52.951" v="239"/>
          <ac:spMkLst>
            <pc:docMk/>
            <pc:sldMk cId="2980642455" sldId="268"/>
            <ac:spMk id="3" creationId="{2172C63B-94BA-AFE6-DBC9-552B3C781006}"/>
          </ac:spMkLst>
        </pc:spChg>
        <pc:spChg chg="add">
          <ac:chgData name="Elizabeth Green" userId="S::egreen@bigcitieshealth.org::93c4e41d-c50f-47ee-988c-28717506ddb9" providerId="AD" clId="Web-{4D6F7370-8DC1-046D-0344-327BC0AF45AB}" dt="2024-10-02T15:21:54.186" v="240"/>
          <ac:spMkLst>
            <pc:docMk/>
            <pc:sldMk cId="2980642455" sldId="268"/>
            <ac:spMk id="4" creationId="{0EBFEDBC-797D-82E7-4375-F84440DC7B7F}"/>
          </ac:spMkLst>
        </pc:spChg>
        <pc:picChg chg="add mod">
          <ac:chgData name="Elizabeth Green" userId="S::egreen@bigcitieshealth.org::93c4e41d-c50f-47ee-988c-28717506ddb9" providerId="AD" clId="Web-{4D6F7370-8DC1-046D-0344-327BC0AF45AB}" dt="2024-10-02T15:26:01.883" v="259" actId="14100"/>
          <ac:picMkLst>
            <pc:docMk/>
            <pc:sldMk cId="2980642455" sldId="268"/>
            <ac:picMk id="5" creationId="{DB7F4615-DD97-9C21-564C-860BDD3A75C6}"/>
          </ac:picMkLst>
        </pc:picChg>
        <pc:picChg chg="del mod">
          <ac:chgData name="Elizabeth Green" userId="S::egreen@bigcitieshealth.org::93c4e41d-c50f-47ee-988c-28717506ddb9" providerId="AD" clId="Web-{4D6F7370-8DC1-046D-0344-327BC0AF45AB}" dt="2024-10-02T15:25:40.664" v="255"/>
          <ac:picMkLst>
            <pc:docMk/>
            <pc:sldMk cId="2980642455" sldId="268"/>
            <ac:picMk id="6" creationId="{D0D0CD6B-3288-A24C-529F-04EE440CBD55}"/>
          </ac:picMkLst>
        </pc:picChg>
        <pc:picChg chg="del mod">
          <ac:chgData name="Elizabeth Green" userId="S::egreen@bigcitieshealth.org::93c4e41d-c50f-47ee-988c-28717506ddb9" providerId="AD" clId="Web-{4D6F7370-8DC1-046D-0344-327BC0AF45AB}" dt="2024-10-02T15:21:00.215" v="225"/>
          <ac:picMkLst>
            <pc:docMk/>
            <pc:sldMk cId="2980642455" sldId="268"/>
            <ac:picMk id="8" creationId="{D1896828-73D3-5A7C-FF36-70EAA00C03E2}"/>
          </ac:picMkLst>
        </pc:picChg>
      </pc:sldChg>
      <pc:sldChg chg="modSp">
        <pc:chgData name="Elizabeth Green" userId="S::egreen@bigcitieshealth.org::93c4e41d-c50f-47ee-988c-28717506ddb9" providerId="AD" clId="Web-{4D6F7370-8DC1-046D-0344-327BC0AF45AB}" dt="2024-10-02T13:46:12.862" v="3" actId="1076"/>
        <pc:sldMkLst>
          <pc:docMk/>
          <pc:sldMk cId="862655090" sldId="271"/>
        </pc:sldMkLst>
        <pc:picChg chg="mod">
          <ac:chgData name="Elizabeth Green" userId="S::egreen@bigcitieshealth.org::93c4e41d-c50f-47ee-988c-28717506ddb9" providerId="AD" clId="Web-{4D6F7370-8DC1-046D-0344-327BC0AF45AB}" dt="2024-10-02T13:46:12.862" v="3" actId="1076"/>
          <ac:picMkLst>
            <pc:docMk/>
            <pc:sldMk cId="862655090" sldId="271"/>
            <ac:picMk id="6" creationId="{CF9D33D9-F563-3655-B54F-02DFBB7E3DF9}"/>
          </ac:picMkLst>
        </pc:picChg>
      </pc:sldChg>
      <pc:sldChg chg="modSp ord">
        <pc:chgData name="Elizabeth Green" userId="S::egreen@bigcitieshealth.org::93c4e41d-c50f-47ee-988c-28717506ddb9" providerId="AD" clId="Web-{4D6F7370-8DC1-046D-0344-327BC0AF45AB}" dt="2024-10-02T15:12:19.085" v="223"/>
        <pc:sldMkLst>
          <pc:docMk/>
          <pc:sldMk cId="816055345" sldId="272"/>
        </pc:sldMkLst>
        <pc:spChg chg="mod">
          <ac:chgData name="Elizabeth Green" userId="S::egreen@bigcitieshealth.org::93c4e41d-c50f-47ee-988c-28717506ddb9" providerId="AD" clId="Web-{4D6F7370-8DC1-046D-0344-327BC0AF45AB}" dt="2024-10-02T14:58:39.255" v="207" actId="20577"/>
          <ac:spMkLst>
            <pc:docMk/>
            <pc:sldMk cId="816055345" sldId="272"/>
            <ac:spMk id="2" creationId="{9E1309B0-6406-2F16-543C-4ABD257B65F9}"/>
          </ac:spMkLst>
        </pc:spChg>
        <pc:spChg chg="mod">
          <ac:chgData name="Elizabeth Green" userId="S::egreen@bigcitieshealth.org::93c4e41d-c50f-47ee-988c-28717506ddb9" providerId="AD" clId="Web-{4D6F7370-8DC1-046D-0344-327BC0AF45AB}" dt="2024-10-02T14:58:50.193" v="209" actId="20577"/>
          <ac:spMkLst>
            <pc:docMk/>
            <pc:sldMk cId="816055345" sldId="272"/>
            <ac:spMk id="5" creationId="{8E1ED340-28F0-6DB1-C730-52307892175D}"/>
          </ac:spMkLst>
        </pc:spChg>
      </pc:sldChg>
      <pc:sldChg chg="modSp">
        <pc:chgData name="Elizabeth Green" userId="S::egreen@bigcitieshealth.org::93c4e41d-c50f-47ee-988c-28717506ddb9" providerId="AD" clId="Web-{4D6F7370-8DC1-046D-0344-327BC0AF45AB}" dt="2024-10-02T15:32:19.680" v="266" actId="14100"/>
        <pc:sldMkLst>
          <pc:docMk/>
          <pc:sldMk cId="3886576958" sldId="273"/>
        </pc:sldMkLst>
        <pc:spChg chg="mod">
          <ac:chgData name="Elizabeth Green" userId="S::egreen@bigcitieshealth.org::93c4e41d-c50f-47ee-988c-28717506ddb9" providerId="AD" clId="Web-{4D6F7370-8DC1-046D-0344-327BC0AF45AB}" dt="2024-10-02T15:32:19.680" v="266" actId="14100"/>
          <ac:spMkLst>
            <pc:docMk/>
            <pc:sldMk cId="3886576958" sldId="273"/>
            <ac:spMk id="5" creationId="{7449E080-8F07-5BDA-FBCB-AA28CD09D08D}"/>
          </ac:spMkLst>
        </pc:spChg>
      </pc:sldChg>
      <pc:sldChg chg="addSp delSp modSp">
        <pc:chgData name="Elizabeth Green" userId="S::egreen@bigcitieshealth.org::93c4e41d-c50f-47ee-988c-28717506ddb9" providerId="AD" clId="Web-{4D6F7370-8DC1-046D-0344-327BC0AF45AB}" dt="2024-10-02T15:48:54.829" v="296" actId="1076"/>
        <pc:sldMkLst>
          <pc:docMk/>
          <pc:sldMk cId="1669188828" sldId="274"/>
        </pc:sldMkLst>
        <pc:spChg chg="mod">
          <ac:chgData name="Elizabeth Green" userId="S::egreen@bigcitieshealth.org::93c4e41d-c50f-47ee-988c-28717506ddb9" providerId="AD" clId="Web-{4D6F7370-8DC1-046D-0344-327BC0AF45AB}" dt="2024-10-02T15:45:52.400" v="279" actId="1076"/>
          <ac:spMkLst>
            <pc:docMk/>
            <pc:sldMk cId="1669188828" sldId="274"/>
            <ac:spMk id="5" creationId="{7449E080-8F07-5BDA-FBCB-AA28CD09D08D}"/>
          </ac:spMkLst>
        </pc:spChg>
        <pc:picChg chg="del">
          <ac:chgData name="Elizabeth Green" userId="S::egreen@bigcitieshealth.org::93c4e41d-c50f-47ee-988c-28717506ddb9" providerId="AD" clId="Web-{4D6F7370-8DC1-046D-0344-327BC0AF45AB}" dt="2024-10-02T15:44:57.304" v="270"/>
          <ac:picMkLst>
            <pc:docMk/>
            <pc:sldMk cId="1669188828" sldId="274"/>
            <ac:picMk id="3" creationId="{A19B0E29-D71F-07CF-1533-B1CC7070CC93}"/>
          </ac:picMkLst>
        </pc:picChg>
        <pc:picChg chg="add mod">
          <ac:chgData name="Elizabeth Green" userId="S::egreen@bigcitieshealth.org::93c4e41d-c50f-47ee-988c-28717506ddb9" providerId="AD" clId="Web-{4D6F7370-8DC1-046D-0344-327BC0AF45AB}" dt="2024-10-02T15:46:52.309" v="294" actId="1076"/>
          <ac:picMkLst>
            <pc:docMk/>
            <pc:sldMk cId="1669188828" sldId="274"/>
            <ac:picMk id="4" creationId="{DC0A6C85-5DF2-D340-392C-9A325BD8235F}"/>
          </ac:picMkLst>
        </pc:picChg>
        <pc:picChg chg="add mod">
          <ac:chgData name="Elizabeth Green" userId="S::egreen@bigcitieshealth.org::93c4e41d-c50f-47ee-988c-28717506ddb9" providerId="AD" clId="Web-{4D6F7370-8DC1-046D-0344-327BC0AF45AB}" dt="2024-10-02T15:48:54.829" v="296" actId="1076"/>
          <ac:picMkLst>
            <pc:docMk/>
            <pc:sldMk cId="1669188828" sldId="274"/>
            <ac:picMk id="6" creationId="{DE635FF6-3FAA-3BD5-333B-A54C0940F671}"/>
          </ac:picMkLst>
        </pc:picChg>
        <pc:picChg chg="del">
          <ac:chgData name="Elizabeth Green" userId="S::egreen@bigcitieshealth.org::93c4e41d-c50f-47ee-988c-28717506ddb9" providerId="AD" clId="Web-{4D6F7370-8DC1-046D-0344-327BC0AF45AB}" dt="2024-10-02T15:44:56.288" v="269"/>
          <ac:picMkLst>
            <pc:docMk/>
            <pc:sldMk cId="1669188828" sldId="274"/>
            <ac:picMk id="7" creationId="{E710F5EA-3047-7DF5-6C3F-05C3FE71BC04}"/>
          </ac:picMkLst>
        </pc:picChg>
      </pc:sldChg>
      <pc:sldChg chg="addSp delSp modSp">
        <pc:chgData name="Elizabeth Green" userId="S::egreen@bigcitieshealth.org::93c4e41d-c50f-47ee-988c-28717506ddb9" providerId="AD" clId="Web-{4D6F7370-8DC1-046D-0344-327BC0AF45AB}" dt="2024-10-02T15:21:44.435" v="238" actId="1076"/>
        <pc:sldMkLst>
          <pc:docMk/>
          <pc:sldMk cId="3609235507" sldId="275"/>
        </pc:sldMkLst>
        <pc:spChg chg="del mod">
          <ac:chgData name="Elizabeth Green" userId="S::egreen@bigcitieshealth.org::93c4e41d-c50f-47ee-988c-28717506ddb9" providerId="AD" clId="Web-{4D6F7370-8DC1-046D-0344-327BC0AF45AB}" dt="2024-10-02T15:21:31.888" v="235"/>
          <ac:spMkLst>
            <pc:docMk/>
            <pc:sldMk cId="3609235507" sldId="275"/>
            <ac:spMk id="3" creationId="{F07E4691-E7D6-68FA-CEBE-155986E55C3D}"/>
          </ac:spMkLst>
        </pc:spChg>
        <pc:spChg chg="add mod">
          <ac:chgData name="Elizabeth Green" userId="S::egreen@bigcitieshealth.org::93c4e41d-c50f-47ee-988c-28717506ddb9" providerId="AD" clId="Web-{4D6F7370-8DC1-046D-0344-327BC0AF45AB}" dt="2024-10-02T15:21:29.670" v="234" actId="20577"/>
          <ac:spMkLst>
            <pc:docMk/>
            <pc:sldMk cId="3609235507" sldId="275"/>
            <ac:spMk id="6" creationId="{B8A96F4F-1A1F-24CF-B5F4-87AA35AA1FE7}"/>
          </ac:spMkLst>
        </pc:spChg>
        <pc:picChg chg="add mod ord modCrop">
          <ac:chgData name="Elizabeth Green" userId="S::egreen@bigcitieshealth.org::93c4e41d-c50f-47ee-988c-28717506ddb9" providerId="AD" clId="Web-{4D6F7370-8DC1-046D-0344-327BC0AF45AB}" dt="2024-10-02T15:21:44.435" v="238" actId="1076"/>
          <ac:picMkLst>
            <pc:docMk/>
            <pc:sldMk cId="3609235507" sldId="275"/>
            <ac:picMk id="2" creationId="{62A4DDF6-5698-B5F5-AF88-BE99F970A76F}"/>
          </ac:picMkLst>
        </pc:picChg>
        <pc:picChg chg="del">
          <ac:chgData name="Elizabeth Green" userId="S::egreen@bigcitieshealth.org::93c4e41d-c50f-47ee-988c-28717506ddb9" providerId="AD" clId="Web-{4D6F7370-8DC1-046D-0344-327BC0AF45AB}" dt="2024-10-02T14:56:58.126" v="195"/>
          <ac:picMkLst>
            <pc:docMk/>
            <pc:sldMk cId="3609235507" sldId="275"/>
            <ac:picMk id="4" creationId="{B61AB1DF-4BA7-D4A2-A29C-0D14FC08ADAE}"/>
          </ac:picMkLst>
        </pc:picChg>
      </pc:sldChg>
      <pc:sldChg chg="addSp delSp modSp add replId">
        <pc:chgData name="Elizabeth Green" userId="S::egreen@bigcitieshealth.org::93c4e41d-c50f-47ee-988c-28717506ddb9" providerId="AD" clId="Web-{4D6F7370-8DC1-046D-0344-327BC0AF45AB}" dt="2024-10-02T15:26:23.290" v="264" actId="1076"/>
        <pc:sldMkLst>
          <pc:docMk/>
          <pc:sldMk cId="3985357136" sldId="276"/>
        </pc:sldMkLst>
        <pc:spChg chg="del">
          <ac:chgData name="Elizabeth Green" userId="S::egreen@bigcitieshealth.org::93c4e41d-c50f-47ee-988c-28717506ddb9" providerId="AD" clId="Web-{4D6F7370-8DC1-046D-0344-327BC0AF45AB}" dt="2024-10-02T15:22:18.906" v="246"/>
          <ac:spMkLst>
            <pc:docMk/>
            <pc:sldMk cId="3985357136" sldId="276"/>
            <ac:spMk id="3" creationId="{2172C63B-94BA-AFE6-DBC9-552B3C781006}"/>
          </ac:spMkLst>
        </pc:spChg>
        <pc:spChg chg="add">
          <ac:chgData name="Elizabeth Green" userId="S::egreen@bigcitieshealth.org::93c4e41d-c50f-47ee-988c-28717506ddb9" providerId="AD" clId="Web-{4D6F7370-8DC1-046D-0344-327BC0AF45AB}" dt="2024-10-02T15:22:19.923" v="247"/>
          <ac:spMkLst>
            <pc:docMk/>
            <pc:sldMk cId="3985357136" sldId="276"/>
            <ac:spMk id="4" creationId="{04ACC9DD-16B9-C68F-FF22-B2B2ABB46D29}"/>
          </ac:spMkLst>
        </pc:spChg>
        <pc:picChg chg="add mod">
          <ac:chgData name="Elizabeth Green" userId="S::egreen@bigcitieshealth.org::93c4e41d-c50f-47ee-988c-28717506ddb9" providerId="AD" clId="Web-{4D6F7370-8DC1-046D-0344-327BC0AF45AB}" dt="2024-10-02T15:26:23.290" v="264" actId="1076"/>
          <ac:picMkLst>
            <pc:docMk/>
            <pc:sldMk cId="3985357136" sldId="276"/>
            <ac:picMk id="5" creationId="{E26EEA25-5628-5B22-F257-D64CA27D2F13}"/>
          </ac:picMkLst>
        </pc:picChg>
        <pc:picChg chg="del">
          <ac:chgData name="Elizabeth Green" userId="S::egreen@bigcitieshealth.org::93c4e41d-c50f-47ee-988c-28717506ddb9" providerId="AD" clId="Web-{4D6F7370-8DC1-046D-0344-327BC0AF45AB}" dt="2024-10-02T15:22:16.421" v="245"/>
          <ac:picMkLst>
            <pc:docMk/>
            <pc:sldMk cId="3985357136" sldId="276"/>
            <ac:picMk id="6" creationId="{D0D0CD6B-3288-A24C-529F-04EE440CBD55}"/>
          </ac:picMkLst>
        </pc:picChg>
        <pc:picChg chg="del mod modCrop">
          <ac:chgData name="Elizabeth Green" userId="S::egreen@bigcitieshealth.org::93c4e41d-c50f-47ee-988c-28717506ddb9" providerId="AD" clId="Web-{4D6F7370-8DC1-046D-0344-327BC0AF45AB}" dt="2024-10-02T15:26:08.134" v="260"/>
          <ac:picMkLst>
            <pc:docMk/>
            <pc:sldMk cId="3985357136" sldId="276"/>
            <ac:picMk id="8" creationId="{D1896828-73D3-5A7C-FF36-70EAA00C03E2}"/>
          </ac:picMkLst>
        </pc:picChg>
      </pc:sldChg>
    </pc:docChg>
  </pc:docChgLst>
  <pc:docChgLst>
    <pc:chgData name="carlos@clearhillstrategies.com" userId="S::urn:spo:guest#carlos@clearhillstrategies.com::" providerId="AD" clId="Web-{8BD2948D-6B04-D82F-70F6-8BBDAA4AE081}"/>
    <pc:docChg chg="mod">
      <pc:chgData name="carlos@clearhillstrategies.com" userId="S::urn:spo:guest#carlos@clearhillstrategies.com::" providerId="AD" clId="Web-{8BD2948D-6B04-D82F-70F6-8BBDAA4AE081}" dt="2024-10-02T21:29:19.092" v="0"/>
      <pc:docMkLst>
        <pc:docMk/>
      </pc:docMkLst>
    </pc:docChg>
  </pc:docChgLst>
  <pc:docChgLst>
    <pc:chgData name="Chrissie Juliano" userId="57b5ee49-0928-43d1-a508-821e17016ab9" providerId="ADAL" clId="{5EDE4F26-9E02-D647-97AC-CCE79F9FE465}"/>
    <pc:docChg chg="undo custSel addSld delSld modSld sldOrd">
      <pc:chgData name="Chrissie Juliano" userId="57b5ee49-0928-43d1-a508-821e17016ab9" providerId="ADAL" clId="{5EDE4F26-9E02-D647-97AC-CCE79F9FE465}" dt="2024-10-04T15:47:09.348" v="1032" actId="115"/>
      <pc:docMkLst>
        <pc:docMk/>
      </pc:docMkLst>
      <pc:sldChg chg="modSp mod modCm">
        <pc:chgData name="Chrissie Juliano" userId="57b5ee49-0928-43d1-a508-821e17016ab9" providerId="ADAL" clId="{5EDE4F26-9E02-D647-97AC-CCE79F9FE465}" dt="2024-10-04T12:02:42.133" v="565" actId="20577"/>
        <pc:sldMkLst>
          <pc:docMk/>
          <pc:sldMk cId="2279788518" sldId="259"/>
        </pc:sldMkLst>
        <pc:spChg chg="mod">
          <ac:chgData name="Chrissie Juliano" userId="57b5ee49-0928-43d1-a508-821e17016ab9" providerId="ADAL" clId="{5EDE4F26-9E02-D647-97AC-CCE79F9FE465}" dt="2024-10-04T12:02:42.133" v="565" actId="20577"/>
          <ac:spMkLst>
            <pc:docMk/>
            <pc:sldMk cId="2279788518" sldId="259"/>
            <ac:spMk id="4" creationId="{AC845D0D-2196-5005-59B5-AE370BC2D4FE}"/>
          </ac:spMkLst>
        </pc:spChg>
        <pc:extLst>
          <p:ext xmlns:p="http://schemas.openxmlformats.org/presentationml/2006/main" uri="{D6D511B9-2390-475A-947B-AFAB55BFBCF1}">
            <pc226:cmChg xmlns:pc226="http://schemas.microsoft.com/office/powerpoint/2022/06/main/command" chg="mod">
              <pc226:chgData name="Chrissie Juliano" userId="57b5ee49-0928-43d1-a508-821e17016ab9" providerId="ADAL" clId="{5EDE4F26-9E02-D647-97AC-CCE79F9FE465}" dt="2024-10-03T21:02:42.354" v="554" actId="20577"/>
              <pc2:cmMkLst xmlns:pc2="http://schemas.microsoft.com/office/powerpoint/2019/9/main/command">
                <pc:docMk/>
                <pc:sldMk cId="2279788518" sldId="259"/>
                <pc2:cmMk id="{5681EEA0-406D-44C0-B74F-32106AB223DE}"/>
              </pc2:cmMkLst>
            </pc226:cmChg>
          </p:ext>
        </pc:extLst>
      </pc:sldChg>
      <pc:sldChg chg="addSp delSp modSp mod">
        <pc:chgData name="Chrissie Juliano" userId="57b5ee49-0928-43d1-a508-821e17016ab9" providerId="ADAL" clId="{5EDE4F26-9E02-D647-97AC-CCE79F9FE465}" dt="2024-10-01T14:54:38.402" v="273" actId="313"/>
        <pc:sldMkLst>
          <pc:docMk/>
          <pc:sldMk cId="3464054496" sldId="264"/>
        </pc:sldMkLst>
        <pc:spChg chg="add mod">
          <ac:chgData name="Chrissie Juliano" userId="57b5ee49-0928-43d1-a508-821e17016ab9" providerId="ADAL" clId="{5EDE4F26-9E02-D647-97AC-CCE79F9FE465}" dt="2024-09-19T21:09:56.071" v="61" actId="1076"/>
          <ac:spMkLst>
            <pc:docMk/>
            <pc:sldMk cId="3464054496" sldId="264"/>
            <ac:spMk id="2" creationId="{3D665466-6840-9D21-8F44-8A2F3A2F5F03}"/>
          </ac:spMkLst>
        </pc:spChg>
        <pc:spChg chg="mod">
          <ac:chgData name="Chrissie Juliano" userId="57b5ee49-0928-43d1-a508-821e17016ab9" providerId="ADAL" clId="{5EDE4F26-9E02-D647-97AC-CCE79F9FE465}" dt="2024-10-01T14:54:38.402" v="273" actId="313"/>
          <ac:spMkLst>
            <pc:docMk/>
            <pc:sldMk cId="3464054496" sldId="264"/>
            <ac:spMk id="3" creationId="{2172C63B-94BA-AFE6-DBC9-552B3C781006}"/>
          </ac:spMkLst>
        </pc:spChg>
        <pc:spChg chg="mod">
          <ac:chgData name="Chrissie Juliano" userId="57b5ee49-0928-43d1-a508-821e17016ab9" providerId="ADAL" clId="{5EDE4F26-9E02-D647-97AC-CCE79F9FE465}" dt="2024-10-01T14:54:29.584" v="271" actId="313"/>
          <ac:spMkLst>
            <pc:docMk/>
            <pc:sldMk cId="3464054496" sldId="264"/>
            <ac:spMk id="4" creationId="{5F1129D6-5C34-847A-4407-F47A34D935B0}"/>
          </ac:spMkLst>
        </pc:spChg>
        <pc:spChg chg="mod">
          <ac:chgData name="Chrissie Juliano" userId="57b5ee49-0928-43d1-a508-821e17016ab9" providerId="ADAL" clId="{5EDE4F26-9E02-D647-97AC-CCE79F9FE465}" dt="2024-10-01T14:53:20.953" v="216" actId="20577"/>
          <ac:spMkLst>
            <pc:docMk/>
            <pc:sldMk cId="3464054496" sldId="264"/>
            <ac:spMk id="24" creationId="{1C863823-8B7A-E6D6-605B-DA8FFAFA9E77}"/>
          </ac:spMkLst>
        </pc:spChg>
        <pc:cxnChg chg="del mod">
          <ac:chgData name="Chrissie Juliano" userId="57b5ee49-0928-43d1-a508-821e17016ab9" providerId="ADAL" clId="{5EDE4F26-9E02-D647-97AC-CCE79F9FE465}" dt="2024-10-01T14:52:51.235" v="192" actId="478"/>
          <ac:cxnSpMkLst>
            <pc:docMk/>
            <pc:sldMk cId="3464054496" sldId="264"/>
            <ac:cxnSpMk id="11" creationId="{E8EAE9D3-D388-C8F4-B964-1FED519DE7FC}"/>
          </ac:cxnSpMkLst>
        </pc:cxnChg>
        <pc:cxnChg chg="del">
          <ac:chgData name="Chrissie Juliano" userId="57b5ee49-0928-43d1-a508-821e17016ab9" providerId="ADAL" clId="{5EDE4F26-9E02-D647-97AC-CCE79F9FE465}" dt="2024-10-01T14:52:48.197" v="191" actId="478"/>
          <ac:cxnSpMkLst>
            <pc:docMk/>
            <pc:sldMk cId="3464054496" sldId="264"/>
            <ac:cxnSpMk id="12" creationId="{DF87DE79-B261-0355-CE8E-DC46047ECDF1}"/>
          </ac:cxnSpMkLst>
        </pc:cxnChg>
        <pc:cxnChg chg="del mod">
          <ac:chgData name="Chrissie Juliano" userId="57b5ee49-0928-43d1-a508-821e17016ab9" providerId="ADAL" clId="{5EDE4F26-9E02-D647-97AC-CCE79F9FE465}" dt="2024-10-01T14:52:45.789" v="190" actId="478"/>
          <ac:cxnSpMkLst>
            <pc:docMk/>
            <pc:sldMk cId="3464054496" sldId="264"/>
            <ac:cxnSpMk id="38" creationId="{E01BF7F9-BA01-1083-5B51-5CF8F5207273}"/>
          </ac:cxnSpMkLst>
        </pc:cxnChg>
        <pc:cxnChg chg="del mod">
          <ac:chgData name="Chrissie Juliano" userId="57b5ee49-0928-43d1-a508-821e17016ab9" providerId="ADAL" clId="{5EDE4F26-9E02-D647-97AC-CCE79F9FE465}" dt="2024-10-01T14:52:43.533" v="189" actId="478"/>
          <ac:cxnSpMkLst>
            <pc:docMk/>
            <pc:sldMk cId="3464054496" sldId="264"/>
            <ac:cxnSpMk id="41" creationId="{5B50EC9B-D7C3-D1DD-0B96-4DCCCABF90F3}"/>
          </ac:cxnSpMkLst>
        </pc:cxnChg>
      </pc:sldChg>
      <pc:sldChg chg="addSp modSp del mod">
        <pc:chgData name="Chrissie Juliano" userId="57b5ee49-0928-43d1-a508-821e17016ab9" providerId="ADAL" clId="{5EDE4F26-9E02-D647-97AC-CCE79F9FE465}" dt="2024-10-02T17:36:20.476" v="441" actId="2696"/>
        <pc:sldMkLst>
          <pc:docMk/>
          <pc:sldMk cId="3234071612" sldId="266"/>
        </pc:sldMkLst>
        <pc:spChg chg="add mod">
          <ac:chgData name="Chrissie Juliano" userId="57b5ee49-0928-43d1-a508-821e17016ab9" providerId="ADAL" clId="{5EDE4F26-9E02-D647-97AC-CCE79F9FE465}" dt="2024-09-18T23:55:22.399" v="25" actId="1076"/>
          <ac:spMkLst>
            <pc:docMk/>
            <pc:sldMk cId="3234071612" sldId="266"/>
            <ac:spMk id="2" creationId="{1ED52945-239D-9F9A-A10A-267220877C5A}"/>
          </ac:spMkLst>
        </pc:spChg>
      </pc:sldChg>
      <pc:sldChg chg="addSp modSp mod">
        <pc:chgData name="Chrissie Juliano" userId="57b5ee49-0928-43d1-a508-821e17016ab9" providerId="ADAL" clId="{5EDE4F26-9E02-D647-97AC-CCE79F9FE465}" dt="2024-09-18T23:47:21.917" v="4" actId="1076"/>
        <pc:sldMkLst>
          <pc:docMk/>
          <pc:sldMk cId="2290776332" sldId="267"/>
        </pc:sldMkLst>
        <pc:spChg chg="add mod">
          <ac:chgData name="Chrissie Juliano" userId="57b5ee49-0928-43d1-a508-821e17016ab9" providerId="ADAL" clId="{5EDE4F26-9E02-D647-97AC-CCE79F9FE465}" dt="2024-09-18T23:47:21.917" v="4" actId="1076"/>
          <ac:spMkLst>
            <pc:docMk/>
            <pc:sldMk cId="2290776332" sldId="267"/>
            <ac:spMk id="2" creationId="{D31808BF-A822-AC6E-B66A-DAC73D74A830}"/>
          </ac:spMkLst>
        </pc:spChg>
      </pc:sldChg>
      <pc:sldChg chg="modSp mod">
        <pc:chgData name="Chrissie Juliano" userId="57b5ee49-0928-43d1-a508-821e17016ab9" providerId="ADAL" clId="{5EDE4F26-9E02-D647-97AC-CCE79F9FE465}" dt="2024-09-18T23:52:52.761" v="18" actId="207"/>
        <pc:sldMkLst>
          <pc:docMk/>
          <pc:sldMk cId="2980642455" sldId="268"/>
        </pc:sldMkLst>
        <pc:spChg chg="mod">
          <ac:chgData name="Chrissie Juliano" userId="57b5ee49-0928-43d1-a508-821e17016ab9" providerId="ADAL" clId="{5EDE4F26-9E02-D647-97AC-CCE79F9FE465}" dt="2024-09-18T23:52:52.761" v="18" actId="207"/>
          <ac:spMkLst>
            <pc:docMk/>
            <pc:sldMk cId="2980642455" sldId="268"/>
            <ac:spMk id="9" creationId="{7413FFD0-287A-6A5B-DB2C-92B8ACD9B772}"/>
          </ac:spMkLst>
        </pc:spChg>
      </pc:sldChg>
      <pc:sldChg chg="modSp mod">
        <pc:chgData name="Chrissie Juliano" userId="57b5ee49-0928-43d1-a508-821e17016ab9" providerId="ADAL" clId="{5EDE4F26-9E02-D647-97AC-CCE79F9FE465}" dt="2024-10-01T14:51:12.600" v="157" actId="1076"/>
        <pc:sldMkLst>
          <pc:docMk/>
          <pc:sldMk cId="862655090" sldId="271"/>
        </pc:sldMkLst>
        <pc:spChg chg="mod">
          <ac:chgData name="Chrissie Juliano" userId="57b5ee49-0928-43d1-a508-821e17016ab9" providerId="ADAL" clId="{5EDE4F26-9E02-D647-97AC-CCE79F9FE465}" dt="2024-10-01T14:51:12.600" v="157" actId="1076"/>
          <ac:spMkLst>
            <pc:docMk/>
            <pc:sldMk cId="862655090" sldId="271"/>
            <ac:spMk id="7" creationId="{7551859F-A505-3C3B-3F21-0AE950F4A898}"/>
          </ac:spMkLst>
        </pc:spChg>
        <pc:spChg chg="mod">
          <ac:chgData name="Chrissie Juliano" userId="57b5ee49-0928-43d1-a508-821e17016ab9" providerId="ADAL" clId="{5EDE4F26-9E02-D647-97AC-CCE79F9FE465}" dt="2024-10-01T14:51:04.275" v="155" actId="20577"/>
          <ac:spMkLst>
            <pc:docMk/>
            <pc:sldMk cId="862655090" sldId="271"/>
            <ac:spMk id="9" creationId="{3BC46F9D-5AC2-D196-8ECE-69F5BF5D0C3A}"/>
          </ac:spMkLst>
        </pc:spChg>
      </pc:sldChg>
      <pc:sldChg chg="modSp mod ord modCm">
        <pc:chgData name="Chrissie Juliano" userId="57b5ee49-0928-43d1-a508-821e17016ab9" providerId="ADAL" clId="{5EDE4F26-9E02-D647-97AC-CCE79F9FE465}" dt="2024-10-04T15:47:09.348" v="1032" actId="115"/>
        <pc:sldMkLst>
          <pc:docMk/>
          <pc:sldMk cId="816055345" sldId="272"/>
        </pc:sldMkLst>
        <pc:spChg chg="mod">
          <ac:chgData name="Chrissie Juliano" userId="57b5ee49-0928-43d1-a508-821e17016ab9" providerId="ADAL" clId="{5EDE4F26-9E02-D647-97AC-CCE79F9FE465}" dt="2024-10-04T15:47:09.348" v="1032" actId="115"/>
          <ac:spMkLst>
            <pc:docMk/>
            <pc:sldMk cId="816055345" sldId="272"/>
            <ac:spMk id="5" creationId="{8E1ED340-28F0-6DB1-C730-52307892175D}"/>
          </ac:spMkLst>
        </pc:spChg>
        <pc:extLst>
          <p:ext xmlns:p="http://schemas.openxmlformats.org/presentationml/2006/main" uri="{D6D511B9-2390-475A-947B-AFAB55BFBCF1}">
            <pc226:cmChg xmlns:pc226="http://schemas.microsoft.com/office/powerpoint/2022/06/main/command" chg="mod">
              <pc226:chgData name="Chrissie Juliano" userId="57b5ee49-0928-43d1-a508-821e17016ab9" providerId="ADAL" clId="{5EDE4F26-9E02-D647-97AC-CCE79F9FE465}" dt="2024-10-04T12:22:58.103" v="821" actId="20577"/>
              <pc2:cmMkLst xmlns:pc2="http://schemas.microsoft.com/office/powerpoint/2019/9/main/command">
                <pc:docMk/>
                <pc:sldMk cId="816055345" sldId="272"/>
                <pc2:cmMk id="{A9CB961E-65C5-4F34-8B4C-9D4D38BBC59E}"/>
              </pc2:cmMkLst>
            </pc226:cmChg>
            <pc226:cmChg xmlns:pc226="http://schemas.microsoft.com/office/powerpoint/2022/06/main/command" chg="mod">
              <pc226:chgData name="Chrissie Juliano" userId="57b5ee49-0928-43d1-a508-821e17016ab9" providerId="ADAL" clId="{5EDE4F26-9E02-D647-97AC-CCE79F9FE465}" dt="2024-10-04T12:22:58.103" v="821" actId="20577"/>
              <pc2:cmMkLst xmlns:pc2="http://schemas.microsoft.com/office/powerpoint/2019/9/main/command">
                <pc:docMk/>
                <pc:sldMk cId="816055345" sldId="272"/>
                <pc2:cmMk id="{6E283D72-904C-4DA2-84C9-94A91778E332}"/>
              </pc2:cmMkLst>
            </pc226:cmChg>
          </p:ext>
        </pc:extLst>
      </pc:sldChg>
      <pc:sldChg chg="modSp mod modNotesTx">
        <pc:chgData name="Chrissie Juliano" userId="57b5ee49-0928-43d1-a508-821e17016ab9" providerId="ADAL" clId="{5EDE4F26-9E02-D647-97AC-CCE79F9FE465}" dt="2024-10-01T16:37:04.262" v="428"/>
        <pc:sldMkLst>
          <pc:docMk/>
          <pc:sldMk cId="3886576958" sldId="273"/>
        </pc:sldMkLst>
        <pc:spChg chg="mod">
          <ac:chgData name="Chrissie Juliano" userId="57b5ee49-0928-43d1-a508-821e17016ab9" providerId="ADAL" clId="{5EDE4F26-9E02-D647-97AC-CCE79F9FE465}" dt="2024-09-18T23:53:57.494" v="20" actId="255"/>
          <ac:spMkLst>
            <pc:docMk/>
            <pc:sldMk cId="3886576958" sldId="273"/>
            <ac:spMk id="4" creationId="{F798E2D3-0C61-C144-D91F-309B2C921691}"/>
          </ac:spMkLst>
        </pc:spChg>
      </pc:sldChg>
      <pc:sldChg chg="modSp mod ord">
        <pc:chgData name="Chrissie Juliano" userId="57b5ee49-0928-43d1-a508-821e17016ab9" providerId="ADAL" clId="{5EDE4F26-9E02-D647-97AC-CCE79F9FE465}" dt="2024-10-03T13:47:31.033" v="536" actId="20578"/>
        <pc:sldMkLst>
          <pc:docMk/>
          <pc:sldMk cId="1669188828" sldId="274"/>
        </pc:sldMkLst>
        <pc:spChg chg="mod">
          <ac:chgData name="Chrissie Juliano" userId="57b5ee49-0928-43d1-a508-821e17016ab9" providerId="ADAL" clId="{5EDE4F26-9E02-D647-97AC-CCE79F9FE465}" dt="2024-10-02T17:37:16.073" v="534" actId="20577"/>
          <ac:spMkLst>
            <pc:docMk/>
            <pc:sldMk cId="1669188828" sldId="274"/>
            <ac:spMk id="2" creationId="{16159CA7-6A3F-E406-101D-0E35E8B560C4}"/>
          </ac:spMkLst>
        </pc:spChg>
        <pc:spChg chg="mod">
          <ac:chgData name="Chrissie Juliano" userId="57b5ee49-0928-43d1-a508-821e17016ab9" providerId="ADAL" clId="{5EDE4F26-9E02-D647-97AC-CCE79F9FE465}" dt="2024-09-18T23:54:05.733" v="22" actId="255"/>
          <ac:spMkLst>
            <pc:docMk/>
            <pc:sldMk cId="1669188828" sldId="274"/>
            <ac:spMk id="4" creationId="{F798E2D3-0C61-C144-D91F-309B2C921691}"/>
          </ac:spMkLst>
        </pc:spChg>
      </pc:sldChg>
      <pc:sldChg chg="addSp delSp modSp add mod ord">
        <pc:chgData name="Chrissie Juliano" userId="57b5ee49-0928-43d1-a508-821e17016ab9" providerId="ADAL" clId="{5EDE4F26-9E02-D647-97AC-CCE79F9FE465}" dt="2024-10-01T16:58:53.521" v="440" actId="20578"/>
        <pc:sldMkLst>
          <pc:docMk/>
          <pc:sldMk cId="3609235507" sldId="275"/>
        </pc:sldMkLst>
        <pc:picChg chg="add mod">
          <ac:chgData name="Chrissie Juliano" userId="57b5ee49-0928-43d1-a508-821e17016ab9" providerId="ADAL" clId="{5EDE4F26-9E02-D647-97AC-CCE79F9FE465}" dt="2024-10-01T16:58:22.343" v="439" actId="1076"/>
          <ac:picMkLst>
            <pc:docMk/>
            <pc:sldMk cId="3609235507" sldId="275"/>
            <ac:picMk id="4" creationId="{B61AB1DF-4BA7-D4A2-A29C-0D14FC08ADAE}"/>
          </ac:picMkLst>
        </pc:picChg>
        <pc:picChg chg="del">
          <ac:chgData name="Chrissie Juliano" userId="57b5ee49-0928-43d1-a508-821e17016ab9" providerId="ADAL" clId="{5EDE4F26-9E02-D647-97AC-CCE79F9FE465}" dt="2024-10-01T16:58:04.609" v="431" actId="478"/>
          <ac:picMkLst>
            <pc:docMk/>
            <pc:sldMk cId="3609235507" sldId="275"/>
            <ac:picMk id="6" creationId="{5CE7B932-2BCF-4FAB-2430-689D2C203939}"/>
          </ac:picMkLst>
        </pc:picChg>
        <pc:picChg chg="del">
          <ac:chgData name="Chrissie Juliano" userId="57b5ee49-0928-43d1-a508-821e17016ab9" providerId="ADAL" clId="{5EDE4F26-9E02-D647-97AC-CCE79F9FE465}" dt="2024-10-01T16:58:06.130" v="432" actId="478"/>
          <ac:picMkLst>
            <pc:docMk/>
            <pc:sldMk cId="3609235507" sldId="275"/>
            <ac:picMk id="8" creationId="{CCF2B637-506B-8502-9C8D-D8803BC99C87}"/>
          </ac:picMkLst>
        </pc:picChg>
      </pc:sldChg>
      <pc:sldChg chg="delSp modSp add del mod setBg modClrScheme chgLayout modNotesTx">
        <pc:chgData name="Chrissie Juliano" userId="57b5ee49-0928-43d1-a508-821e17016ab9" providerId="ADAL" clId="{5EDE4F26-9E02-D647-97AC-CCE79F9FE465}" dt="2024-10-01T16:56:32.919" v="429" actId="2696"/>
        <pc:sldMkLst>
          <pc:docMk/>
          <pc:sldMk cId="3679311769" sldId="2147483518"/>
        </pc:sldMkLst>
        <pc:spChg chg="del mod">
          <ac:chgData name="Chrissie Juliano" userId="57b5ee49-0928-43d1-a508-821e17016ab9" providerId="ADAL" clId="{5EDE4F26-9E02-D647-97AC-CCE79F9FE465}" dt="2024-10-01T15:51:44.163" v="277" actId="478"/>
          <ac:spMkLst>
            <pc:docMk/>
            <pc:sldMk cId="3679311769" sldId="2147483518"/>
            <ac:spMk id="3" creationId="{9302EC91-6455-9BD5-A853-9AA2982F06FF}"/>
          </ac:spMkLst>
        </pc:spChg>
        <pc:spChg chg="del">
          <ac:chgData name="Chrissie Juliano" userId="57b5ee49-0928-43d1-a508-821e17016ab9" providerId="ADAL" clId="{5EDE4F26-9E02-D647-97AC-CCE79F9FE465}" dt="2024-10-01T15:52:16.876" v="283" actId="478"/>
          <ac:spMkLst>
            <pc:docMk/>
            <pc:sldMk cId="3679311769" sldId="2147483518"/>
            <ac:spMk id="7" creationId="{9496BB11-5E8D-E821-C6C7-E9AFFB0C3609}"/>
          </ac:spMkLst>
        </pc:spChg>
        <pc:spChg chg="mod">
          <ac:chgData name="Chrissie Juliano" userId="57b5ee49-0928-43d1-a508-821e17016ab9" providerId="ADAL" clId="{5EDE4F26-9E02-D647-97AC-CCE79F9FE465}" dt="2024-10-01T15:54:01.794" v="304" actId="1076"/>
          <ac:spMkLst>
            <pc:docMk/>
            <pc:sldMk cId="3679311769" sldId="2147483518"/>
            <ac:spMk id="8" creationId="{BC522D04-1D90-1CE1-A7CF-9EBA4BA36158}"/>
          </ac:spMkLst>
        </pc:spChg>
        <pc:spChg chg="mod">
          <ac:chgData name="Chrissie Juliano" userId="57b5ee49-0928-43d1-a508-821e17016ab9" providerId="ADAL" clId="{5EDE4F26-9E02-D647-97AC-CCE79F9FE465}" dt="2024-10-01T15:53:54.154" v="302" actId="1076"/>
          <ac:spMkLst>
            <pc:docMk/>
            <pc:sldMk cId="3679311769" sldId="2147483518"/>
            <ac:spMk id="9" creationId="{4CDBB3B6-B77E-6521-03A6-FF18344C1BD2}"/>
          </ac:spMkLst>
        </pc:spChg>
        <pc:spChg chg="mod">
          <ac:chgData name="Chrissie Juliano" userId="57b5ee49-0928-43d1-a508-821e17016ab9" providerId="ADAL" clId="{5EDE4F26-9E02-D647-97AC-CCE79F9FE465}" dt="2024-10-01T15:53:52.166" v="301" actId="1076"/>
          <ac:spMkLst>
            <pc:docMk/>
            <pc:sldMk cId="3679311769" sldId="2147483518"/>
            <ac:spMk id="10" creationId="{056F901D-D5E9-7FF1-C979-8AF3EFC23313}"/>
          </ac:spMkLst>
        </pc:spChg>
        <pc:picChg chg="mod">
          <ac:chgData name="Chrissie Juliano" userId="57b5ee49-0928-43d1-a508-821e17016ab9" providerId="ADAL" clId="{5EDE4F26-9E02-D647-97AC-CCE79F9FE465}" dt="2024-10-01T15:53:47.621" v="300" actId="1076"/>
          <ac:picMkLst>
            <pc:docMk/>
            <pc:sldMk cId="3679311769" sldId="2147483518"/>
            <ac:picMk id="11" creationId="{235EE9C7-1E56-EF40-249A-BA8CC2BFDA57}"/>
          </ac:picMkLst>
        </pc:picChg>
      </pc:sldChg>
    </pc:docChg>
  </pc:docChgLst>
  <pc:docChgLst>
    <pc:chgData name="Elizabeth Green" userId="93c4e41d-c50f-47ee-988c-28717506ddb9" providerId="ADAL" clId="{C10FC2F7-1AFE-284B-93A9-1C9499D3B421}"/>
    <pc:docChg chg="undo custSel modSld">
      <pc:chgData name="Elizabeth Green" userId="93c4e41d-c50f-47ee-988c-28717506ddb9" providerId="ADAL" clId="{C10FC2F7-1AFE-284B-93A9-1C9499D3B421}" dt="2024-10-04T12:08:29.941" v="67" actId="20577"/>
      <pc:docMkLst>
        <pc:docMk/>
      </pc:docMkLst>
      <pc:sldChg chg="modSp modCm">
        <pc:chgData name="Elizabeth Green" userId="93c4e41d-c50f-47ee-988c-28717506ddb9" providerId="ADAL" clId="{C10FC2F7-1AFE-284B-93A9-1C9499D3B421}" dt="2024-10-04T12:08:29.941" v="67" actId="20577"/>
        <pc:sldMkLst>
          <pc:docMk/>
          <pc:sldMk cId="816055345" sldId="272"/>
        </pc:sldMkLst>
        <pc:spChg chg="mod">
          <ac:chgData name="Elizabeth Green" userId="93c4e41d-c50f-47ee-988c-28717506ddb9" providerId="ADAL" clId="{C10FC2F7-1AFE-284B-93A9-1C9499D3B421}" dt="2024-10-04T12:08:29.941" v="67" actId="20577"/>
          <ac:spMkLst>
            <pc:docMk/>
            <pc:sldMk cId="816055345" sldId="272"/>
            <ac:spMk id="3" creationId="{2172C63B-94BA-AFE6-DBC9-552B3C781006}"/>
          </ac:spMkLst>
        </pc:spChg>
        <pc:spChg chg="mod">
          <ac:chgData name="Elizabeth Green" userId="93c4e41d-c50f-47ee-988c-28717506ddb9" providerId="ADAL" clId="{C10FC2F7-1AFE-284B-93A9-1C9499D3B421}" dt="2024-10-04T12:08:01.286" v="49" actId="1076"/>
          <ac:spMkLst>
            <pc:docMk/>
            <pc:sldMk cId="816055345" sldId="272"/>
            <ac:spMk id="5" creationId="{8E1ED340-28F0-6DB1-C730-52307892175D}"/>
          </ac:spMkLst>
        </pc:spChg>
        <pc:extLst>
          <p:ext xmlns:p="http://schemas.openxmlformats.org/presentationml/2006/main" uri="{D6D511B9-2390-475A-947B-AFAB55BFBCF1}">
            <pc226:cmChg xmlns:pc226="http://schemas.microsoft.com/office/powerpoint/2022/06/main/command" chg="mod">
              <pc226:chgData name="Elizabeth Green" userId="93c4e41d-c50f-47ee-988c-28717506ddb9" providerId="ADAL" clId="{C10FC2F7-1AFE-284B-93A9-1C9499D3B421}" dt="2024-10-04T12:06:28.462" v="42" actId="20577"/>
              <pc2:cmMkLst xmlns:pc2="http://schemas.microsoft.com/office/powerpoint/2019/9/main/command">
                <pc:docMk/>
                <pc:sldMk cId="816055345" sldId="272"/>
                <pc2:cmMk id="{194601FD-D13D-4078-8F85-A7F21A5598FB}"/>
              </pc2:cmMkLst>
            </pc226:cmChg>
          </p:ext>
        </pc:extLst>
      </pc:sldChg>
    </pc:docChg>
  </pc:docChgLst>
  <pc:docChgLst>
    <pc:chgData name="Elizabeth Green" userId="93c4e41d-c50f-47ee-988c-28717506ddb9" providerId="ADAL" clId="{24D5ADCF-48ED-E046-8DB0-A0673ADB30C4}"/>
    <pc:docChg chg="undo redo custSel addSld delSld modSld">
      <pc:chgData name="Elizabeth Green" userId="93c4e41d-c50f-47ee-988c-28717506ddb9" providerId="ADAL" clId="{24D5ADCF-48ED-E046-8DB0-A0673ADB30C4}" dt="2024-10-04T16:10:48.102" v="1026" actId="18331"/>
      <pc:docMkLst>
        <pc:docMk/>
      </pc:docMkLst>
      <pc:sldChg chg="delSp modSp mod">
        <pc:chgData name="Elizabeth Green" userId="93c4e41d-c50f-47ee-988c-28717506ddb9" providerId="ADAL" clId="{24D5ADCF-48ED-E046-8DB0-A0673ADB30C4}" dt="2024-10-04T16:10:48.102" v="1026" actId="18331"/>
        <pc:sldMkLst>
          <pc:docMk/>
          <pc:sldMk cId="2011565538" sldId="256"/>
        </pc:sldMkLst>
        <pc:spChg chg="del mod">
          <ac:chgData name="Elizabeth Green" userId="93c4e41d-c50f-47ee-988c-28717506ddb9" providerId="ADAL" clId="{24D5ADCF-48ED-E046-8DB0-A0673ADB30C4}" dt="2024-10-03T19:56:47.087" v="945" actId="478"/>
          <ac:spMkLst>
            <pc:docMk/>
            <pc:sldMk cId="2011565538" sldId="256"/>
            <ac:spMk id="12" creationId="{30999A19-6073-BE8D-389D-4EB65DF54904}"/>
          </ac:spMkLst>
        </pc:spChg>
        <pc:picChg chg="mod modCrop">
          <ac:chgData name="Elizabeth Green" userId="93c4e41d-c50f-47ee-988c-28717506ddb9" providerId="ADAL" clId="{24D5ADCF-48ED-E046-8DB0-A0673ADB30C4}" dt="2024-10-04T16:10:48.102" v="1026" actId="18331"/>
          <ac:picMkLst>
            <pc:docMk/>
            <pc:sldMk cId="2011565538" sldId="256"/>
            <ac:picMk id="11" creationId="{A53E0415-2024-3266-1F0A-6E68368737E7}"/>
          </ac:picMkLst>
        </pc:picChg>
      </pc:sldChg>
      <pc:sldChg chg="delSp modSp mod modCm">
        <pc:chgData name="Elizabeth Green" userId="93c4e41d-c50f-47ee-988c-28717506ddb9" providerId="ADAL" clId="{24D5ADCF-48ED-E046-8DB0-A0673ADB30C4}" dt="2024-10-03T20:00:52.901" v="1000" actId="1076"/>
        <pc:sldMkLst>
          <pc:docMk/>
          <pc:sldMk cId="2279788518" sldId="259"/>
        </pc:sldMkLst>
        <pc:spChg chg="del">
          <ac:chgData name="Elizabeth Green" userId="93c4e41d-c50f-47ee-988c-28717506ddb9" providerId="ADAL" clId="{24D5ADCF-48ED-E046-8DB0-A0673ADB30C4}" dt="2024-10-03T20:00:19.109" v="993" actId="478"/>
          <ac:spMkLst>
            <pc:docMk/>
            <pc:sldMk cId="2279788518" sldId="259"/>
            <ac:spMk id="2" creationId="{87EBC044-0FA6-0227-E422-D096D46CEBA9}"/>
          </ac:spMkLst>
        </pc:spChg>
        <pc:spChg chg="mod">
          <ac:chgData name="Elizabeth Green" userId="93c4e41d-c50f-47ee-988c-28717506ddb9" providerId="ADAL" clId="{24D5ADCF-48ED-E046-8DB0-A0673ADB30C4}" dt="2024-10-03T20:00:50.651" v="999" actId="1076"/>
          <ac:spMkLst>
            <pc:docMk/>
            <pc:sldMk cId="2279788518" sldId="259"/>
            <ac:spMk id="3" creationId="{918ABABF-FC04-1E13-310E-82832AD62674}"/>
          </ac:spMkLst>
        </pc:spChg>
        <pc:spChg chg="mod">
          <ac:chgData name="Elizabeth Green" userId="93c4e41d-c50f-47ee-988c-28717506ddb9" providerId="ADAL" clId="{24D5ADCF-48ED-E046-8DB0-A0673ADB30C4}" dt="2024-10-03T20:00:12.832" v="992" actId="14100"/>
          <ac:spMkLst>
            <pc:docMk/>
            <pc:sldMk cId="2279788518" sldId="259"/>
            <ac:spMk id="4" creationId="{AC845D0D-2196-5005-59B5-AE370BC2D4FE}"/>
          </ac:spMkLst>
        </pc:spChg>
        <pc:spChg chg="mod">
          <ac:chgData name="Elizabeth Green" userId="93c4e41d-c50f-47ee-988c-28717506ddb9" providerId="ADAL" clId="{24D5ADCF-48ED-E046-8DB0-A0673ADB30C4}" dt="2024-10-03T20:00:50.651" v="999" actId="1076"/>
          <ac:spMkLst>
            <pc:docMk/>
            <pc:sldMk cId="2279788518" sldId="259"/>
            <ac:spMk id="13" creationId="{E922BD54-C2DE-77B6-D794-416AD1581CAF}"/>
          </ac:spMkLst>
        </pc:spChg>
        <pc:picChg chg="mod">
          <ac:chgData name="Elizabeth Green" userId="93c4e41d-c50f-47ee-988c-28717506ddb9" providerId="ADAL" clId="{24D5ADCF-48ED-E046-8DB0-A0673ADB30C4}" dt="2024-10-03T20:00:52.901" v="1000" actId="1076"/>
          <ac:picMkLst>
            <pc:docMk/>
            <pc:sldMk cId="2279788518" sldId="259"/>
            <ac:picMk id="15" creationId="{E91E57D1-0157-BDD7-821F-152EA51A681E}"/>
          </ac:picMkLst>
        </pc:picChg>
        <pc:extLst>
          <p:ext xmlns:p="http://schemas.openxmlformats.org/presentationml/2006/main" uri="{D6D511B9-2390-475A-947B-AFAB55BFBCF1}">
            <pc226:cmChg xmlns:pc226="http://schemas.microsoft.com/office/powerpoint/2022/06/main/command" chg="mod">
              <pc226:chgData name="Elizabeth Green" userId="93c4e41d-c50f-47ee-988c-28717506ddb9" providerId="ADAL" clId="{24D5ADCF-48ED-E046-8DB0-A0673ADB30C4}" dt="2024-10-03T20:00:09.694" v="991" actId="20577"/>
              <pc2:cmMkLst xmlns:pc2="http://schemas.microsoft.com/office/powerpoint/2019/9/main/command">
                <pc:docMk/>
                <pc:sldMk cId="2279788518" sldId="259"/>
                <pc2:cmMk id="{5681EEA0-406D-44C0-B74F-32106AB223DE}"/>
              </pc2:cmMkLst>
            </pc226:cmChg>
          </p:ext>
        </pc:extLst>
      </pc:sldChg>
      <pc:sldChg chg="add del">
        <pc:chgData name="Elizabeth Green" userId="93c4e41d-c50f-47ee-988c-28717506ddb9" providerId="ADAL" clId="{24D5ADCF-48ED-E046-8DB0-A0673ADB30C4}" dt="2024-10-02T20:35:04.191" v="5" actId="2696"/>
        <pc:sldMkLst>
          <pc:docMk/>
          <pc:sldMk cId="3886576958" sldId="273"/>
        </pc:sldMkLst>
      </pc:sldChg>
      <pc:sldChg chg="delSp add del mod">
        <pc:chgData name="Elizabeth Green" userId="93c4e41d-c50f-47ee-988c-28717506ddb9" providerId="ADAL" clId="{24D5ADCF-48ED-E046-8DB0-A0673ADB30C4}" dt="2024-10-02T20:35:00.573" v="3" actId="2696"/>
        <pc:sldMkLst>
          <pc:docMk/>
          <pc:sldMk cId="2695743886" sldId="277"/>
        </pc:sldMkLst>
        <pc:picChg chg="del">
          <ac:chgData name="Elizabeth Green" userId="93c4e41d-c50f-47ee-988c-28717506ddb9" providerId="ADAL" clId="{24D5ADCF-48ED-E046-8DB0-A0673ADB30C4}" dt="2024-10-02T20:34:14.739" v="1" actId="478"/>
          <ac:picMkLst>
            <pc:docMk/>
            <pc:sldMk cId="2695743886" sldId="277"/>
            <ac:picMk id="4" creationId="{34B08C3A-C195-2D75-1E81-4B3E62A5D60C}"/>
          </ac:picMkLst>
        </pc:picChg>
        <pc:picChg chg="del">
          <ac:chgData name="Elizabeth Green" userId="93c4e41d-c50f-47ee-988c-28717506ddb9" providerId="ADAL" clId="{24D5ADCF-48ED-E046-8DB0-A0673ADB30C4}" dt="2024-10-02T20:34:15.615" v="2" actId="478"/>
          <ac:picMkLst>
            <pc:docMk/>
            <pc:sldMk cId="2695743886" sldId="277"/>
            <ac:picMk id="6" creationId="{19577B2A-79A7-EB2E-FD8B-1C083F5B2062}"/>
          </ac:picMkLst>
        </pc:picChg>
      </pc:sldChg>
      <pc:sldChg chg="addSp delSp modSp add mod">
        <pc:chgData name="Elizabeth Green" userId="93c4e41d-c50f-47ee-988c-28717506ddb9" providerId="ADAL" clId="{24D5ADCF-48ED-E046-8DB0-A0673ADB30C4}" dt="2024-10-03T15:48:41.149" v="943" actId="34135"/>
        <pc:sldMkLst>
          <pc:docMk/>
          <pc:sldMk cId="3003511927" sldId="277"/>
        </pc:sldMkLst>
        <pc:spChg chg="add mod">
          <ac:chgData name="Elizabeth Green" userId="93c4e41d-c50f-47ee-988c-28717506ddb9" providerId="ADAL" clId="{24D5ADCF-48ED-E046-8DB0-A0673ADB30C4}" dt="2024-10-02T20:46:05.141" v="807" actId="1076"/>
          <ac:spMkLst>
            <pc:docMk/>
            <pc:sldMk cId="3003511927" sldId="277"/>
            <ac:spMk id="4" creationId="{56ED1B8A-F601-D73B-6B3C-3BB7BEE8427F}"/>
          </ac:spMkLst>
        </pc:spChg>
        <pc:spChg chg="del">
          <ac:chgData name="Elizabeth Green" userId="93c4e41d-c50f-47ee-988c-28717506ddb9" providerId="ADAL" clId="{24D5ADCF-48ED-E046-8DB0-A0673ADB30C4}" dt="2024-10-02T20:40:00.352" v="153" actId="478"/>
          <ac:spMkLst>
            <pc:docMk/>
            <pc:sldMk cId="3003511927" sldId="277"/>
            <ac:spMk id="5" creationId="{921166BE-F95B-9C6E-6630-EFA4AD596B17}"/>
          </ac:spMkLst>
        </pc:spChg>
        <pc:spChg chg="add mod">
          <ac:chgData name="Elizabeth Green" userId="93c4e41d-c50f-47ee-988c-28717506ddb9" providerId="ADAL" clId="{24D5ADCF-48ED-E046-8DB0-A0673ADB30C4}" dt="2024-10-03T13:58:36.676" v="867" actId="14100"/>
          <ac:spMkLst>
            <pc:docMk/>
            <pc:sldMk cId="3003511927" sldId="277"/>
            <ac:spMk id="9" creationId="{3132743B-2083-90F6-E11F-A37566B0BF39}"/>
          </ac:spMkLst>
        </pc:spChg>
        <pc:spChg chg="add del mod">
          <ac:chgData name="Elizabeth Green" userId="93c4e41d-c50f-47ee-988c-28717506ddb9" providerId="ADAL" clId="{24D5ADCF-48ED-E046-8DB0-A0673ADB30C4}" dt="2024-10-03T15:48:41.149" v="943" actId="34135"/>
          <ac:spMkLst>
            <pc:docMk/>
            <pc:sldMk cId="3003511927" sldId="277"/>
            <ac:spMk id="10" creationId="{FB6D0FE0-5343-05AE-13B1-F5B8F6B2EC98}"/>
          </ac:spMkLst>
        </pc:spChg>
        <pc:spChg chg="add mod">
          <ac:chgData name="Elizabeth Green" userId="93c4e41d-c50f-47ee-988c-28717506ddb9" providerId="ADAL" clId="{24D5ADCF-48ED-E046-8DB0-A0673ADB30C4}" dt="2024-10-03T15:48:40.491" v="942" actId="34135"/>
          <ac:spMkLst>
            <pc:docMk/>
            <pc:sldMk cId="3003511927" sldId="277"/>
            <ac:spMk id="11" creationId="{7BC4C5ED-BBF2-7CB2-D935-D5D81B44B7B1}"/>
          </ac:spMkLst>
        </pc:spChg>
        <pc:spChg chg="add mod">
          <ac:chgData name="Elizabeth Green" userId="93c4e41d-c50f-47ee-988c-28717506ddb9" providerId="ADAL" clId="{24D5ADCF-48ED-E046-8DB0-A0673ADB30C4}" dt="2024-10-03T15:48:02.047" v="935" actId="14100"/>
          <ac:spMkLst>
            <pc:docMk/>
            <pc:sldMk cId="3003511927" sldId="277"/>
            <ac:spMk id="12" creationId="{29C4664A-57A8-38FB-807F-5E86842A8386}"/>
          </ac:spMkLst>
        </pc:spChg>
        <pc:spChg chg="add del mod">
          <ac:chgData name="Elizabeth Green" userId="93c4e41d-c50f-47ee-988c-28717506ddb9" providerId="ADAL" clId="{24D5ADCF-48ED-E046-8DB0-A0673ADB30C4}" dt="2024-10-03T15:43:46.905" v="896" actId="478"/>
          <ac:spMkLst>
            <pc:docMk/>
            <pc:sldMk cId="3003511927" sldId="277"/>
            <ac:spMk id="13" creationId="{4453251F-54E5-C728-952B-2B54C31206AC}"/>
          </ac:spMkLst>
        </pc:spChg>
        <pc:spChg chg="add del mod">
          <ac:chgData name="Elizabeth Green" userId="93c4e41d-c50f-47ee-988c-28717506ddb9" providerId="ADAL" clId="{24D5ADCF-48ED-E046-8DB0-A0673ADB30C4}" dt="2024-10-03T15:43:39.517" v="894" actId="11529"/>
          <ac:spMkLst>
            <pc:docMk/>
            <pc:sldMk cId="3003511927" sldId="277"/>
            <ac:spMk id="14" creationId="{A840FA71-2D8A-336D-4175-0130C557D5C9}"/>
          </ac:spMkLst>
        </pc:spChg>
        <pc:spChg chg="add mod">
          <ac:chgData name="Elizabeth Green" userId="93c4e41d-c50f-47ee-988c-28717506ddb9" providerId="ADAL" clId="{24D5ADCF-48ED-E046-8DB0-A0673ADB30C4}" dt="2024-10-03T15:45:07.087" v="911" actId="14100"/>
          <ac:spMkLst>
            <pc:docMk/>
            <pc:sldMk cId="3003511927" sldId="277"/>
            <ac:spMk id="15" creationId="{C944955B-4A1B-1B5D-9ABD-1721DBCB5EEC}"/>
          </ac:spMkLst>
        </pc:spChg>
        <pc:spChg chg="add mod">
          <ac:chgData name="Elizabeth Green" userId="93c4e41d-c50f-47ee-988c-28717506ddb9" providerId="ADAL" clId="{24D5ADCF-48ED-E046-8DB0-A0673ADB30C4}" dt="2024-10-03T15:47:39.056" v="930" actId="1076"/>
          <ac:spMkLst>
            <pc:docMk/>
            <pc:sldMk cId="3003511927" sldId="277"/>
            <ac:spMk id="16" creationId="{DC3ABC1E-FF45-FB71-C43F-29F4922AF2D8}"/>
          </ac:spMkLst>
        </pc:spChg>
        <pc:spChg chg="add mod">
          <ac:chgData name="Elizabeth Green" userId="93c4e41d-c50f-47ee-988c-28717506ddb9" providerId="ADAL" clId="{24D5ADCF-48ED-E046-8DB0-A0673ADB30C4}" dt="2024-10-03T15:47:14.600" v="929" actId="167"/>
          <ac:spMkLst>
            <pc:docMk/>
            <pc:sldMk cId="3003511927" sldId="277"/>
            <ac:spMk id="17" creationId="{FAAA1F5B-404A-D3F8-54A2-0FDE22CF39DA}"/>
          </ac:spMkLst>
        </pc:spChg>
        <pc:graphicFrameChg chg="add mod">
          <ac:chgData name="Elizabeth Green" userId="93c4e41d-c50f-47ee-988c-28717506ddb9" providerId="ADAL" clId="{24D5ADCF-48ED-E046-8DB0-A0673ADB30C4}" dt="2024-10-03T15:48:13.473" v="939" actId="1076"/>
          <ac:graphicFrameMkLst>
            <pc:docMk/>
            <pc:sldMk cId="3003511927" sldId="277"/>
            <ac:graphicFrameMk id="8" creationId="{F3813747-43F8-9691-1793-22A540C5C1ED}"/>
          </ac:graphicFrameMkLst>
        </pc:graphicFrameChg>
        <pc:picChg chg="del">
          <ac:chgData name="Elizabeth Green" userId="93c4e41d-c50f-47ee-988c-28717506ddb9" providerId="ADAL" clId="{24D5ADCF-48ED-E046-8DB0-A0673ADB30C4}" dt="2024-10-02T20:35:10.704" v="7" actId="478"/>
          <ac:picMkLst>
            <pc:docMk/>
            <pc:sldMk cId="3003511927" sldId="277"/>
            <ac:picMk id="3" creationId="{1E88F9EE-7569-454A-2A6A-13B3BA32E850}"/>
          </ac:picMkLst>
        </pc:picChg>
        <pc:picChg chg="del">
          <ac:chgData name="Elizabeth Green" userId="93c4e41d-c50f-47ee-988c-28717506ddb9" providerId="ADAL" clId="{24D5ADCF-48ED-E046-8DB0-A0673ADB30C4}" dt="2024-10-02T20:35:11.470" v="8" actId="478"/>
          <ac:picMkLst>
            <pc:docMk/>
            <pc:sldMk cId="3003511927" sldId="277"/>
            <ac:picMk id="7" creationId="{6C40D34D-A76D-B908-2B57-8BBFBE3B554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108787"/>
              </a:solidFill>
              <a:ln w="19050">
                <a:solidFill>
                  <a:schemeClr val="lt1"/>
                </a:solidFill>
              </a:ln>
              <a:effectLst/>
            </c:spPr>
            <c:extLst>
              <c:ext xmlns:c16="http://schemas.microsoft.com/office/drawing/2014/chart" uri="{C3380CC4-5D6E-409C-BE32-E72D297353CC}">
                <c16:uniqueId val="{00000001-70A1-984D-9787-959AC066E6D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A05-F345-AC98-3D59ED0142F2}"/>
              </c:ext>
            </c:extLst>
          </c:dPt>
          <c:cat>
            <c:numRef>
              <c:f>Sheet1!$A$2:$A$3</c:f>
              <c:numCache>
                <c:formatCode>General</c:formatCode>
                <c:ptCount val="2"/>
              </c:numCache>
            </c:numRef>
          </c:cat>
          <c:val>
            <c:numRef>
              <c:f>Sheet1!$B$2:$B$3</c:f>
              <c:numCache>
                <c:formatCode>General</c:formatCode>
                <c:ptCount val="2"/>
                <c:pt idx="0">
                  <c:v>61</c:v>
                </c:pt>
                <c:pt idx="1">
                  <c:v>39</c:v>
                </c:pt>
              </c:numCache>
            </c:numRef>
          </c:val>
          <c:extLst>
            <c:ext xmlns:c16="http://schemas.microsoft.com/office/drawing/2014/chart" uri="{C3380CC4-5D6E-409C-BE32-E72D297353CC}">
              <c16:uniqueId val="{00000000-70A1-984D-9787-959AC066E6D0}"/>
            </c:ext>
          </c:extLst>
        </c:ser>
        <c:dLbls>
          <c:showLegendKey val="0"/>
          <c:showVal val="0"/>
          <c:showCatName val="0"/>
          <c:showSerName val="0"/>
          <c:showPercent val="0"/>
          <c:showBubbleSize val="0"/>
          <c:showLeaderLines val="1"/>
        </c:dLbls>
        <c:firstSliceAng val="203"/>
        <c:holeSize val="5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EB4C1-C326-7948-8493-6EBB3CF33737}" type="datetimeFigureOut">
              <a:rPr lang="en-US" smtClean="0"/>
              <a:t>10/4/24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A67FD-CC11-774C-8811-BCC5D4993796}" type="slidenum">
              <a:rPr lang="en-US" smtClean="0"/>
              <a:t>‹#›</a:t>
            </a:fld>
            <a:endParaRPr lang="en-US"/>
          </a:p>
        </p:txBody>
      </p:sp>
    </p:spTree>
    <p:extLst>
      <p:ext uri="{BB962C8B-B14F-4D97-AF65-F5344CB8AC3E}">
        <p14:creationId xmlns:p14="http://schemas.microsoft.com/office/powerpoint/2010/main" val="330123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8A67FD-CC11-774C-8811-BCC5D4993796}" type="slidenum">
              <a:rPr lang="en-US" smtClean="0"/>
              <a:t>1</a:t>
            </a:fld>
            <a:endParaRPr lang="en-US"/>
          </a:p>
        </p:txBody>
      </p:sp>
    </p:spTree>
    <p:extLst>
      <p:ext uri="{BB962C8B-B14F-4D97-AF65-F5344CB8AC3E}">
        <p14:creationId xmlns:p14="http://schemas.microsoft.com/office/powerpoint/2010/main" val="1358557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8A67FD-CC11-774C-8811-BCC5D4993796}" type="slidenum">
              <a:rPr lang="en-US" smtClean="0"/>
              <a:t>2</a:t>
            </a:fld>
            <a:endParaRPr lang="en-US"/>
          </a:p>
        </p:txBody>
      </p:sp>
    </p:spTree>
    <p:extLst>
      <p:ext uri="{BB962C8B-B14F-4D97-AF65-F5344CB8AC3E}">
        <p14:creationId xmlns:p14="http://schemas.microsoft.com/office/powerpoint/2010/main" val="2592394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8A67FD-CC11-774C-8811-BCC5D4993796}" type="slidenum">
              <a:rPr lang="en-US" smtClean="0"/>
              <a:t>4</a:t>
            </a:fld>
            <a:endParaRPr lang="en-US"/>
          </a:p>
        </p:txBody>
      </p:sp>
    </p:spTree>
    <p:extLst>
      <p:ext uri="{BB962C8B-B14F-4D97-AF65-F5344CB8AC3E}">
        <p14:creationId xmlns:p14="http://schemas.microsoft.com/office/powerpoint/2010/main" val="2174274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8A67FD-CC11-774C-8811-BCC5D4993796}" type="slidenum">
              <a:rPr lang="en-US" smtClean="0"/>
              <a:t>9</a:t>
            </a:fld>
            <a:endParaRPr lang="en-US"/>
          </a:p>
        </p:txBody>
      </p:sp>
    </p:spTree>
    <p:extLst>
      <p:ext uri="{BB962C8B-B14F-4D97-AF65-F5344CB8AC3E}">
        <p14:creationId xmlns:p14="http://schemas.microsoft.com/office/powerpoint/2010/main" val="3537208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B7904-2967-C7E1-57DA-41804909ED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4DB7B-DEE9-7613-0130-CCD74901B2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D46B7-55D6-7723-DD4E-DA1A88511D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7E1043-5162-3AF2-3124-A18F28F11F08}"/>
              </a:ext>
            </a:extLst>
          </p:cNvPr>
          <p:cNvSpPr>
            <a:spLocks noGrp="1"/>
          </p:cNvSpPr>
          <p:nvPr>
            <p:ph type="sldNum" sz="quarter" idx="5"/>
          </p:nvPr>
        </p:nvSpPr>
        <p:spPr/>
        <p:txBody>
          <a:bodyPr/>
          <a:lstStyle/>
          <a:p>
            <a:fld id="{658A67FD-CC11-774C-8811-BCC5D4993796}" type="slidenum">
              <a:rPr lang="en-US" smtClean="0"/>
              <a:t>11</a:t>
            </a:fld>
            <a:endParaRPr lang="en-US"/>
          </a:p>
        </p:txBody>
      </p:sp>
    </p:spTree>
    <p:extLst>
      <p:ext uri="{BB962C8B-B14F-4D97-AF65-F5344CB8AC3E}">
        <p14:creationId xmlns:p14="http://schemas.microsoft.com/office/powerpoint/2010/main" val="226868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8A67FD-CC11-774C-8811-BCC5D4993796}" type="slidenum">
              <a:rPr lang="en-US" smtClean="0"/>
              <a:t>13</a:t>
            </a:fld>
            <a:endParaRPr lang="en-US"/>
          </a:p>
        </p:txBody>
      </p:sp>
    </p:spTree>
    <p:extLst>
      <p:ext uri="{BB962C8B-B14F-4D97-AF65-F5344CB8AC3E}">
        <p14:creationId xmlns:p14="http://schemas.microsoft.com/office/powerpoint/2010/main" val="1114744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 Option 1">
    <p:bg>
      <p:bgRef idx="1001">
        <a:schemeClr val="bg2"/>
      </p:bgRef>
    </p:bg>
    <p:spTree>
      <p:nvGrpSpPr>
        <p:cNvPr id="1" name=""/>
        <p:cNvGrpSpPr/>
        <p:nvPr/>
      </p:nvGrpSpPr>
      <p:grpSpPr>
        <a:xfrm>
          <a:off x="0" y="0"/>
          <a:ext cx="0" cy="0"/>
          <a:chOff x="0" y="0"/>
          <a:chExt cx="0" cy="0"/>
        </a:xfrm>
      </p:grpSpPr>
      <p:pic>
        <p:nvPicPr>
          <p:cNvPr id="7" name="Picture 6" descr="A picture containing text, night sky&#10;&#10;Description automatically generated">
            <a:extLst>
              <a:ext uri="{FF2B5EF4-FFF2-40B4-BE49-F238E27FC236}">
                <a16:creationId xmlns:a16="http://schemas.microsoft.com/office/drawing/2014/main" id="{23025571-E79F-912B-1277-324B2020B8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441" y="2803387"/>
            <a:ext cx="1243380" cy="1251225"/>
          </a:xfrm>
          <a:prstGeom prst="rect">
            <a:avLst/>
          </a:prstGeom>
        </p:spPr>
      </p:pic>
      <p:pic>
        <p:nvPicPr>
          <p:cNvPr id="6" name="Picture 5">
            <a:extLst>
              <a:ext uri="{FF2B5EF4-FFF2-40B4-BE49-F238E27FC236}">
                <a16:creationId xmlns:a16="http://schemas.microsoft.com/office/drawing/2014/main" id="{078D49B4-DC0B-EDCD-BDE1-40E40ED91CE5}"/>
              </a:ext>
            </a:extLst>
          </p:cNvPr>
          <p:cNvPicPr>
            <a:picLocks noChangeAspect="1"/>
          </p:cNvPicPr>
          <p:nvPr userDrawn="1"/>
        </p:nvPicPr>
        <p:blipFill rotWithShape="1">
          <a:blip r:embed="rId3" cstate="screen">
            <a:alphaModFix amt="8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0" y="-1"/>
            <a:ext cx="12192000" cy="6858001"/>
          </a:xfrm>
          <a:prstGeom prst="rect">
            <a:avLst/>
          </a:prstGeom>
        </p:spPr>
      </p:pic>
      <p:cxnSp>
        <p:nvCxnSpPr>
          <p:cNvPr id="8" name="Straight Connector 7">
            <a:extLst>
              <a:ext uri="{FF2B5EF4-FFF2-40B4-BE49-F238E27FC236}">
                <a16:creationId xmlns:a16="http://schemas.microsoft.com/office/drawing/2014/main" id="{E9F33E20-75ED-CA60-B8CF-1D77245B2D76}"/>
              </a:ext>
            </a:extLst>
          </p:cNvPr>
          <p:cNvCxnSpPr>
            <a:cxnSpLocks/>
          </p:cNvCxnSpPr>
          <p:nvPr userDrawn="1"/>
        </p:nvCxnSpPr>
        <p:spPr>
          <a:xfrm rot="5400000">
            <a:off x="-564925" y="3425077"/>
            <a:ext cx="1243380" cy="0"/>
          </a:xfrm>
          <a:prstGeom prst="line">
            <a:avLst/>
          </a:prstGeom>
          <a:ln w="133350">
            <a:solidFill>
              <a:srgbClr val="BA0E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24598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 Option 2">
    <p:bg>
      <p:bgRef idx="1001">
        <a:schemeClr val="bg2"/>
      </p:bgRef>
    </p:bg>
    <p:spTree>
      <p:nvGrpSpPr>
        <p:cNvPr id="1" name=""/>
        <p:cNvGrpSpPr/>
        <p:nvPr/>
      </p:nvGrpSpPr>
      <p:grpSpPr>
        <a:xfrm>
          <a:off x="0" y="0"/>
          <a:ext cx="0" cy="0"/>
          <a:chOff x="0" y="0"/>
          <a:chExt cx="0" cy="0"/>
        </a:xfrm>
      </p:grpSpPr>
      <p:pic>
        <p:nvPicPr>
          <p:cNvPr id="7" name="Picture 6" descr="A picture containing text, night sky&#10;&#10;Description automatically generated">
            <a:extLst>
              <a:ext uri="{FF2B5EF4-FFF2-40B4-BE49-F238E27FC236}">
                <a16:creationId xmlns:a16="http://schemas.microsoft.com/office/drawing/2014/main" id="{23025571-E79F-912B-1277-324B2020B8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441" y="2803387"/>
            <a:ext cx="1243380" cy="1251225"/>
          </a:xfrm>
          <a:prstGeom prst="rect">
            <a:avLst/>
          </a:prstGeom>
        </p:spPr>
      </p:pic>
      <p:cxnSp>
        <p:nvCxnSpPr>
          <p:cNvPr id="8" name="Straight Connector 7">
            <a:extLst>
              <a:ext uri="{FF2B5EF4-FFF2-40B4-BE49-F238E27FC236}">
                <a16:creationId xmlns:a16="http://schemas.microsoft.com/office/drawing/2014/main" id="{E9F33E20-75ED-CA60-B8CF-1D77245B2D76}"/>
              </a:ext>
            </a:extLst>
          </p:cNvPr>
          <p:cNvCxnSpPr>
            <a:cxnSpLocks/>
          </p:cNvCxnSpPr>
          <p:nvPr userDrawn="1"/>
        </p:nvCxnSpPr>
        <p:spPr>
          <a:xfrm rot="5400000">
            <a:off x="-564925" y="3425077"/>
            <a:ext cx="1243380" cy="0"/>
          </a:xfrm>
          <a:prstGeom prst="line">
            <a:avLst/>
          </a:prstGeom>
          <a:ln w="133350">
            <a:solidFill>
              <a:srgbClr val="BA0E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22332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picture containing text, night sky&#10;&#10;Description automatically generated">
            <a:extLst>
              <a:ext uri="{FF2B5EF4-FFF2-40B4-BE49-F238E27FC236}">
                <a16:creationId xmlns:a16="http://schemas.microsoft.com/office/drawing/2014/main" id="{5E6F47A3-CF54-83F0-ED05-6E0C291132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10420" y="365126"/>
            <a:ext cx="1243380" cy="1184274"/>
          </a:xfrm>
          <a:prstGeom prst="rect">
            <a:avLst/>
          </a:prstGeom>
        </p:spPr>
      </p:pic>
      <p:cxnSp>
        <p:nvCxnSpPr>
          <p:cNvPr id="9" name="Straight Connector 8">
            <a:extLst>
              <a:ext uri="{FF2B5EF4-FFF2-40B4-BE49-F238E27FC236}">
                <a16:creationId xmlns:a16="http://schemas.microsoft.com/office/drawing/2014/main" id="{A17F6DFA-D290-AD75-C17F-BFE8D2C5C3C6}"/>
              </a:ext>
            </a:extLst>
          </p:cNvPr>
          <p:cNvCxnSpPr/>
          <p:nvPr userDrawn="1"/>
        </p:nvCxnSpPr>
        <p:spPr>
          <a:xfrm>
            <a:off x="838200" y="1595718"/>
            <a:ext cx="10515600" cy="0"/>
          </a:xfrm>
          <a:prstGeom prst="line">
            <a:avLst/>
          </a:prstGeom>
          <a:ln w="44450">
            <a:solidFill>
              <a:srgbClr val="BA0E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39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7" name="Picture 6" descr="A picture containing text, night sky&#10;&#10;Description automatically generated">
            <a:extLst>
              <a:ext uri="{FF2B5EF4-FFF2-40B4-BE49-F238E27FC236}">
                <a16:creationId xmlns:a16="http://schemas.microsoft.com/office/drawing/2014/main" id="{23025571-E79F-912B-1277-324B2020B8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441" y="2803387"/>
            <a:ext cx="1243380" cy="1251225"/>
          </a:xfrm>
          <a:prstGeom prst="rect">
            <a:avLst/>
          </a:prstGeom>
        </p:spPr>
      </p:pic>
      <p:cxnSp>
        <p:nvCxnSpPr>
          <p:cNvPr id="8" name="Straight Connector 7">
            <a:extLst>
              <a:ext uri="{FF2B5EF4-FFF2-40B4-BE49-F238E27FC236}">
                <a16:creationId xmlns:a16="http://schemas.microsoft.com/office/drawing/2014/main" id="{E9F33E20-75ED-CA60-B8CF-1D77245B2D76}"/>
              </a:ext>
            </a:extLst>
          </p:cNvPr>
          <p:cNvCxnSpPr>
            <a:cxnSpLocks/>
          </p:cNvCxnSpPr>
          <p:nvPr userDrawn="1"/>
        </p:nvCxnSpPr>
        <p:spPr>
          <a:xfrm rot="5400000">
            <a:off x="-564925" y="3425077"/>
            <a:ext cx="1243380" cy="0"/>
          </a:xfrm>
          <a:prstGeom prst="line">
            <a:avLst/>
          </a:prstGeom>
          <a:ln w="133350">
            <a:solidFill>
              <a:srgbClr val="BA0E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7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ust Text">
    <p:spTree>
      <p:nvGrpSpPr>
        <p:cNvPr id="1" name=""/>
        <p:cNvGrpSpPr/>
        <p:nvPr/>
      </p:nvGrpSpPr>
      <p:grpSpPr>
        <a:xfrm>
          <a:off x="0" y="0"/>
          <a:ext cx="0" cy="0"/>
          <a:chOff x="0" y="0"/>
          <a:chExt cx="0" cy="0"/>
        </a:xfrm>
      </p:grpSpPr>
      <p:pic>
        <p:nvPicPr>
          <p:cNvPr id="7" name="Picture 6" descr="A picture containing text, night sky&#10;&#10;Description automatically generated">
            <a:extLst>
              <a:ext uri="{FF2B5EF4-FFF2-40B4-BE49-F238E27FC236}">
                <a16:creationId xmlns:a16="http://schemas.microsoft.com/office/drawing/2014/main" id="{23025571-E79F-912B-1277-324B2020B8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441" y="2803387"/>
            <a:ext cx="1243380" cy="1251225"/>
          </a:xfrm>
          <a:prstGeom prst="rect">
            <a:avLst/>
          </a:prstGeom>
        </p:spPr>
      </p:pic>
      <p:cxnSp>
        <p:nvCxnSpPr>
          <p:cNvPr id="8" name="Straight Connector 7">
            <a:extLst>
              <a:ext uri="{FF2B5EF4-FFF2-40B4-BE49-F238E27FC236}">
                <a16:creationId xmlns:a16="http://schemas.microsoft.com/office/drawing/2014/main" id="{E9F33E20-75ED-CA60-B8CF-1D77245B2D76}"/>
              </a:ext>
            </a:extLst>
          </p:cNvPr>
          <p:cNvCxnSpPr>
            <a:cxnSpLocks/>
          </p:cNvCxnSpPr>
          <p:nvPr userDrawn="1"/>
        </p:nvCxnSpPr>
        <p:spPr>
          <a:xfrm rot="5400000">
            <a:off x="-564925" y="3425077"/>
            <a:ext cx="1243380" cy="0"/>
          </a:xfrm>
          <a:prstGeom prst="line">
            <a:avLst/>
          </a:prstGeom>
          <a:ln w="133350">
            <a:solidFill>
              <a:srgbClr val="BA0E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75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Image or Graphic">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8584D4-60BE-787E-EF72-8454564768A3}"/>
              </a:ext>
            </a:extLst>
          </p:cNvPr>
          <p:cNvSpPr/>
          <p:nvPr userDrawn="1"/>
        </p:nvSpPr>
        <p:spPr>
          <a:xfrm>
            <a:off x="0" y="1"/>
            <a:ext cx="1861851" cy="6857999"/>
          </a:xfrm>
          <a:prstGeom prst="rect">
            <a:avLst/>
          </a:prstGeom>
          <a:solidFill>
            <a:srgbClr val="E7E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sign&#10;&#10;Description automatically generated with low confidence">
            <a:extLst>
              <a:ext uri="{FF2B5EF4-FFF2-40B4-BE49-F238E27FC236}">
                <a16:creationId xmlns:a16="http://schemas.microsoft.com/office/drawing/2014/main" id="{7BF6316A-BC7F-1271-B05E-9E1AF9539E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2998" y="5250469"/>
            <a:ext cx="1219363" cy="1227602"/>
          </a:xfrm>
          <a:prstGeom prst="rect">
            <a:avLst/>
          </a:prstGeom>
        </p:spPr>
      </p:pic>
    </p:spTree>
    <p:extLst>
      <p:ext uri="{BB962C8B-B14F-4D97-AF65-F5344CB8AC3E}">
        <p14:creationId xmlns:p14="http://schemas.microsoft.com/office/powerpoint/2010/main" val="50325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06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16904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0" r:id="rId3"/>
    <p:sldLayoutId id="2147483649" r:id="rId4"/>
    <p:sldLayoutId id="2147483656"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bigcitieshealth.org/" TargetMode="External"/><Relationship Id="rId5" Type="http://schemas.openxmlformats.org/officeDocument/2006/relationships/hyperlink" Target="mailto:juliano@bigcitieshealth.org" TargetMode="Externa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igcitieshealth.org/harm-reduction-messaging" TargetMode="Externa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www.bigcitieshealth.org/harm-reduction-messagin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bigcitieshealth.org/city-data/" TargetMode="External"/><Relationship Id="rId2" Type="http://schemas.openxmlformats.org/officeDocument/2006/relationships/hyperlink" Target="mailto:egreen@bigcitieshealth.org"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s://twitter.com/BigCitiesHealth" TargetMode="External"/><Relationship Id="rId3" Type="http://schemas.openxmlformats.org/officeDocument/2006/relationships/image" Target="../media/image15.png"/><Relationship Id="rId7" Type="http://schemas.openxmlformats.org/officeDocument/2006/relationships/hyperlink" Target="https://bigcitieshealth.org/" TargetMode="External"/><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mailto:egreen@bigcitieshealth.org" TargetMode="External"/><Relationship Id="rId11" Type="http://schemas.openxmlformats.org/officeDocument/2006/relationships/image" Target="../media/image19.png"/><Relationship Id="rId5" Type="http://schemas.openxmlformats.org/officeDocument/2006/relationships/hyperlink" Target="mailto:juliano@bigcitieshealth.org" TargetMode="External"/><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bigcitieshealth.org/member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naccho.org/about" TargetMode="External"/><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hyperlink" Target="https://www.cdcfoundation.org/what-public-healt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bigcitieshealth.org/urban-health-agenda/"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bit.ly/bchc-comms-study"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it.ly/bchc-comms-study"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it.ly/bchc-comms-study"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www.bigcitieshealth.org/harm-reduction-messaging"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E1D3"/>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3E0415-2024-3266-1F0A-6E68368737E7}"/>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p:blipFill>
        <p:spPr>
          <a:xfrm>
            <a:off x="-23049" y="0"/>
            <a:ext cx="12215049" cy="4214191"/>
          </a:xfrm>
          <a:prstGeom prst="rect">
            <a:avLst/>
          </a:prstGeom>
        </p:spPr>
      </p:pic>
      <p:sp>
        <p:nvSpPr>
          <p:cNvPr id="9" name="TextBox 8">
            <a:extLst>
              <a:ext uri="{FF2B5EF4-FFF2-40B4-BE49-F238E27FC236}">
                <a16:creationId xmlns:a16="http://schemas.microsoft.com/office/drawing/2014/main" id="{C1832DA0-F40B-2423-EEA0-4585CAE6602F}"/>
              </a:ext>
            </a:extLst>
          </p:cNvPr>
          <p:cNvSpPr txBox="1"/>
          <p:nvPr/>
        </p:nvSpPr>
        <p:spPr>
          <a:xfrm>
            <a:off x="4749125" y="4482748"/>
            <a:ext cx="6521625" cy="2112373"/>
          </a:xfrm>
          <a:prstGeom prst="rect">
            <a:avLst/>
          </a:prstGeom>
          <a:noFill/>
        </p:spPr>
        <p:txBody>
          <a:bodyPr wrap="square">
            <a:spAutoFit/>
          </a:bodyPr>
          <a:lstStyle/>
          <a:p>
            <a:pPr>
              <a:lnSpc>
                <a:spcPts val="5000"/>
              </a:lnSpc>
              <a:spcAft>
                <a:spcPts val="600"/>
              </a:spcAft>
            </a:pPr>
            <a:r>
              <a:rPr lang="en-US" sz="4800">
                <a:latin typeface="U.S. 101" pitchFamily="2" charset="77"/>
              </a:rPr>
              <a:t>Public health in big cities</a:t>
            </a:r>
            <a:endParaRPr lang="en-US" sz="5400">
              <a:latin typeface="U.S. 101" pitchFamily="2" charset="77"/>
            </a:endParaRPr>
          </a:p>
          <a:p>
            <a:pPr>
              <a:lnSpc>
                <a:spcPts val="2600"/>
              </a:lnSpc>
            </a:pPr>
            <a:r>
              <a:rPr lang="en-US">
                <a:latin typeface="Arial" panose="020B0604020202020204" pitchFamily="34" charset="0"/>
                <a:cs typeface="Arial" panose="020B0604020202020204" pitchFamily="34" charset="0"/>
              </a:rPr>
              <a:t>Chrissie </a:t>
            </a:r>
            <a:r>
              <a:rPr lang="en-US" err="1">
                <a:latin typeface="Arial" panose="020B0604020202020204" pitchFamily="34" charset="0"/>
                <a:cs typeface="Arial" panose="020B0604020202020204" pitchFamily="34" charset="0"/>
              </a:rPr>
              <a:t>Juliano</a:t>
            </a:r>
            <a:r>
              <a:rPr lang="en-US">
                <a:latin typeface="Arial" panose="020B0604020202020204" pitchFamily="34" charset="0"/>
                <a:cs typeface="Arial" panose="020B0604020202020204" pitchFamily="34" charset="0"/>
              </a:rPr>
              <a:t>, MPP, Executive Director</a:t>
            </a:r>
          </a:p>
          <a:p>
            <a:pPr>
              <a:lnSpc>
                <a:spcPts val="2600"/>
              </a:lnSpc>
            </a:pPr>
            <a:r>
              <a:rPr lang="en-US">
                <a:latin typeface="Arial" panose="020B0604020202020204" pitchFamily="34" charset="0"/>
                <a:cs typeface="Arial" panose="020B0604020202020204" pitchFamily="34" charset="0"/>
                <a:hlinkClick r:id="rId5"/>
              </a:rPr>
              <a:t>juliano@bigcitieshealth.org</a:t>
            </a:r>
            <a:endParaRPr lang="en-US">
              <a:latin typeface="Arial" panose="020B0604020202020204" pitchFamily="34" charset="0"/>
              <a:cs typeface="Arial" panose="020B0604020202020204" pitchFamily="34" charset="0"/>
            </a:endParaRPr>
          </a:p>
          <a:p>
            <a:pPr>
              <a:lnSpc>
                <a:spcPts val="2600"/>
              </a:lnSpc>
            </a:pPr>
            <a:endParaRPr lang="en-US">
              <a:latin typeface="Arial" panose="020B0604020202020204" pitchFamily="34" charset="0"/>
              <a:cs typeface="Arial" panose="020B0604020202020204" pitchFamily="34" charset="0"/>
            </a:endParaRPr>
          </a:p>
          <a:p>
            <a:pPr>
              <a:lnSpc>
                <a:spcPts val="2600"/>
              </a:lnSpc>
            </a:pPr>
            <a:r>
              <a:rPr lang="en-US" b="1" err="1">
                <a:solidFill>
                  <a:srgbClr val="BA0E13"/>
                </a:solidFill>
                <a:latin typeface="Arial" panose="020B0604020202020204" pitchFamily="34" charset="0"/>
                <a:cs typeface="Arial" panose="020B0604020202020204" pitchFamily="34" charset="0"/>
                <a:hlinkClick r:id="rId6"/>
              </a:rPr>
              <a:t>bigcitieshealth.org</a:t>
            </a:r>
            <a:endParaRPr lang="en-US" b="1">
              <a:solidFill>
                <a:srgbClr val="BA0E13"/>
              </a:solidFill>
              <a:latin typeface="Arial" panose="020B0604020202020204" pitchFamily="34" charset="0"/>
              <a:cs typeface="Arial" panose="020B0604020202020204" pitchFamily="34" charset="0"/>
            </a:endParaRPr>
          </a:p>
        </p:txBody>
      </p:sp>
      <p:pic>
        <p:nvPicPr>
          <p:cNvPr id="10" name="Picture 9" descr="A picture containing text, night sky&#10;&#10;Description automatically generated">
            <a:hlinkClick r:id="rId6"/>
            <a:extLst>
              <a:ext uri="{FF2B5EF4-FFF2-40B4-BE49-F238E27FC236}">
                <a16:creationId xmlns:a16="http://schemas.microsoft.com/office/drawing/2014/main" id="{1CABB99B-AFB7-442E-01C6-F18A57B29A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12435" y="4541177"/>
            <a:ext cx="2041066" cy="2053944"/>
          </a:xfrm>
          <a:prstGeom prst="rect">
            <a:avLst/>
          </a:prstGeom>
        </p:spPr>
      </p:pic>
      <p:sp>
        <p:nvSpPr>
          <p:cNvPr id="13" name="TextBox 12">
            <a:extLst>
              <a:ext uri="{FF2B5EF4-FFF2-40B4-BE49-F238E27FC236}">
                <a16:creationId xmlns:a16="http://schemas.microsoft.com/office/drawing/2014/main" id="{BCD21609-E179-789A-FBAF-2B4D4F12C590}"/>
              </a:ext>
            </a:extLst>
          </p:cNvPr>
          <p:cNvSpPr txBox="1"/>
          <p:nvPr/>
        </p:nvSpPr>
        <p:spPr>
          <a:xfrm>
            <a:off x="9628632" y="433425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011565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49E080-8F07-5BDA-FBCB-AA28CD09D08D}"/>
              </a:ext>
            </a:extLst>
          </p:cNvPr>
          <p:cNvSpPr txBox="1"/>
          <p:nvPr/>
        </p:nvSpPr>
        <p:spPr>
          <a:xfrm>
            <a:off x="2068699" y="1797451"/>
            <a:ext cx="2888418" cy="3268587"/>
          </a:xfrm>
          <a:prstGeom prst="rect">
            <a:avLst/>
          </a:prstGeom>
          <a:noFill/>
        </p:spPr>
        <p:txBody>
          <a:bodyPr wrap="square" lIns="91440" tIns="45720" rIns="91440" bIns="45720" rtlCol="0" anchor="t">
            <a:spAutoFit/>
          </a:bodyPr>
          <a:lstStyle/>
          <a:p>
            <a:pPr>
              <a:lnSpc>
                <a:spcPct val="90000"/>
              </a:lnSpc>
            </a:pPr>
            <a:r>
              <a:rPr lang="en-US" sz="4800">
                <a:latin typeface="U.S. 101"/>
              </a:rPr>
              <a:t>Comms research</a:t>
            </a:r>
            <a:endParaRPr lang="en-US" sz="4800">
              <a:latin typeface="U.S. 101" pitchFamily="2" charset="77"/>
            </a:endParaRPr>
          </a:p>
          <a:p>
            <a:r>
              <a:rPr lang="en-US" sz="2400" b="1">
                <a:solidFill>
                  <a:schemeClr val="tx1">
                    <a:lumMod val="50000"/>
                    <a:lumOff val="50000"/>
                  </a:schemeClr>
                </a:solidFill>
                <a:latin typeface="Arial"/>
                <a:cs typeface="Arial"/>
              </a:rPr>
              <a:t>Talking about public health approaches to drug use, homelessness</a:t>
            </a:r>
            <a:endParaRPr lang="en-US" sz="3600" b="1">
              <a:solidFill>
                <a:schemeClr val="tx1">
                  <a:lumMod val="50000"/>
                  <a:lumOff val="50000"/>
                </a:schemeClr>
              </a:solidFill>
              <a:latin typeface="Arial"/>
              <a:cs typeface="Arial"/>
            </a:endParaRPr>
          </a:p>
        </p:txBody>
      </p:sp>
      <p:sp>
        <p:nvSpPr>
          <p:cNvPr id="2" name="TextBox 1">
            <a:extLst>
              <a:ext uri="{FF2B5EF4-FFF2-40B4-BE49-F238E27FC236}">
                <a16:creationId xmlns:a16="http://schemas.microsoft.com/office/drawing/2014/main" id="{16159CA7-6A3F-E406-101D-0E35E8B560C4}"/>
              </a:ext>
            </a:extLst>
          </p:cNvPr>
          <p:cNvSpPr txBox="1"/>
          <p:nvPr/>
        </p:nvSpPr>
        <p:spPr>
          <a:xfrm>
            <a:off x="2265679" y="6452721"/>
            <a:ext cx="9783753" cy="261610"/>
          </a:xfrm>
          <a:prstGeom prst="rect">
            <a:avLst/>
          </a:prstGeom>
          <a:noFill/>
        </p:spPr>
        <p:txBody>
          <a:bodyPr wrap="square" rtlCol="0">
            <a:spAutoFit/>
          </a:bodyPr>
          <a:lstStyle/>
          <a:p>
            <a:pPr algn="just"/>
            <a:r>
              <a:rPr lang="en-US" sz="1100">
                <a:solidFill>
                  <a:schemeClr val="tx1">
                    <a:lumMod val="50000"/>
                    <a:lumOff val="50000"/>
                  </a:schemeClr>
                </a:solidFill>
                <a:latin typeface="Arial" panose="020B0604020202020204" pitchFamily="34" charset="0"/>
                <a:cs typeface="Arial" panose="020B0604020202020204" pitchFamily="34" charset="0"/>
              </a:rPr>
              <a:t>FULL REPORT: </a:t>
            </a:r>
            <a:r>
              <a:rPr lang="en-US" sz="1100">
                <a:solidFill>
                  <a:srgbClr val="BA0E13"/>
                </a:solidFill>
                <a:latin typeface="Arial" panose="020B0604020202020204" pitchFamily="34" charset="0"/>
                <a:cs typeface="Arial" panose="020B0604020202020204" pitchFamily="34" charset="0"/>
                <a:hlinkClick r:id="rId2"/>
              </a:rPr>
              <a:t>bigcitieshealth.org/harm-reduction-messaging</a:t>
            </a:r>
            <a:endParaRPr lang="en-US" sz="1100">
              <a:solidFill>
                <a:schemeClr val="tx1">
                  <a:lumMod val="50000"/>
                  <a:lumOff val="50000"/>
                </a:schemeClr>
              </a:solidFill>
              <a:latin typeface="Arial" panose="020B0604020202020204" pitchFamily="34" charset="0"/>
              <a:cs typeface="Arial" panose="020B0604020202020204" pitchFamily="34" charset="0"/>
            </a:endParaRPr>
          </a:p>
        </p:txBody>
      </p:sp>
      <p:pic>
        <p:nvPicPr>
          <p:cNvPr id="4" name="Picture 3" descr="A blue and black shopping cart with white text&#10;&#10;Description automatically generated">
            <a:extLst>
              <a:ext uri="{FF2B5EF4-FFF2-40B4-BE49-F238E27FC236}">
                <a16:creationId xmlns:a16="http://schemas.microsoft.com/office/drawing/2014/main" id="{DC0A6C85-5DF2-D340-392C-9A325BD8235F}"/>
              </a:ext>
            </a:extLst>
          </p:cNvPr>
          <p:cNvPicPr>
            <a:picLocks noChangeAspect="1"/>
          </p:cNvPicPr>
          <p:nvPr/>
        </p:nvPicPr>
        <p:blipFill>
          <a:blip r:embed="rId3"/>
          <a:stretch>
            <a:fillRect/>
          </a:stretch>
        </p:blipFill>
        <p:spPr>
          <a:xfrm>
            <a:off x="5138170" y="458747"/>
            <a:ext cx="6443306" cy="2924905"/>
          </a:xfrm>
          <a:prstGeom prst="rect">
            <a:avLst/>
          </a:prstGeom>
        </p:spPr>
      </p:pic>
      <p:pic>
        <p:nvPicPr>
          <p:cNvPr id="6" name="Picture 5" descr="A syringe and building with text&#10;&#10;Description automatically generated">
            <a:extLst>
              <a:ext uri="{FF2B5EF4-FFF2-40B4-BE49-F238E27FC236}">
                <a16:creationId xmlns:a16="http://schemas.microsoft.com/office/drawing/2014/main" id="{DE635FF6-3FAA-3BD5-333B-A54C0940F6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3109" y="3656745"/>
            <a:ext cx="4748246" cy="2525380"/>
          </a:xfrm>
          <a:prstGeom prst="rect">
            <a:avLst/>
          </a:prstGeom>
        </p:spPr>
      </p:pic>
    </p:spTree>
    <p:extLst>
      <p:ext uri="{BB962C8B-B14F-4D97-AF65-F5344CB8AC3E}">
        <p14:creationId xmlns:p14="http://schemas.microsoft.com/office/powerpoint/2010/main" val="166918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EACBF-606E-1A73-E776-C0D8C459FB2D}"/>
            </a:ext>
          </a:extLst>
        </p:cNvPr>
        <p:cNvGrpSpPr/>
        <p:nvPr/>
      </p:nvGrpSpPr>
      <p:grpSpPr>
        <a:xfrm>
          <a:off x="0" y="0"/>
          <a:ext cx="0" cy="0"/>
          <a:chOff x="0" y="0"/>
          <a:chExt cx="0" cy="0"/>
        </a:xfrm>
      </p:grpSpPr>
      <p:sp>
        <p:nvSpPr>
          <p:cNvPr id="16" name="Triangle 15">
            <a:extLst>
              <a:ext uri="{FF2B5EF4-FFF2-40B4-BE49-F238E27FC236}">
                <a16:creationId xmlns:a16="http://schemas.microsoft.com/office/drawing/2014/main" id="{DC3ABC1E-FF45-FB71-C43F-29F4922AF2D8}"/>
              </a:ext>
            </a:extLst>
          </p:cNvPr>
          <p:cNvSpPr/>
          <p:nvPr/>
        </p:nvSpPr>
        <p:spPr>
          <a:xfrm rot="3877905">
            <a:off x="7474602" y="1117904"/>
            <a:ext cx="345177" cy="1385414"/>
          </a:xfrm>
          <a:prstGeom prst="triangle">
            <a:avLst/>
          </a:prstGeom>
          <a:solidFill>
            <a:srgbClr val="1087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FAAA1F5B-404A-D3F8-54A2-0FDE22CF39DA}"/>
              </a:ext>
            </a:extLst>
          </p:cNvPr>
          <p:cNvSpPr/>
          <p:nvPr/>
        </p:nvSpPr>
        <p:spPr>
          <a:xfrm rot="19449692">
            <a:off x="10335473" y="3949349"/>
            <a:ext cx="345177" cy="1385414"/>
          </a:xfrm>
          <a:prstGeom prst="triangle">
            <a:avLst/>
          </a:prstGeom>
          <a:solidFill>
            <a:srgbClr val="00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ular Callout 14">
            <a:extLst>
              <a:ext uri="{FF2B5EF4-FFF2-40B4-BE49-F238E27FC236}">
                <a16:creationId xmlns:a16="http://schemas.microsoft.com/office/drawing/2014/main" id="{C944955B-4A1B-1B5D-9ABD-1721DBCB5EEC}"/>
              </a:ext>
            </a:extLst>
          </p:cNvPr>
          <p:cNvSpPr/>
          <p:nvPr/>
        </p:nvSpPr>
        <p:spPr>
          <a:xfrm rot="10800000" flipH="1">
            <a:off x="6947337" y="4719145"/>
            <a:ext cx="5102093" cy="1995186"/>
          </a:xfrm>
          <a:prstGeom prst="wedgeRectCallout">
            <a:avLst>
              <a:gd name="adj1" fmla="val -13893"/>
              <a:gd name="adj2" fmla="val 47749"/>
            </a:avLst>
          </a:prstGeom>
          <a:solidFill>
            <a:srgbClr val="00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B6D0FE0-5343-05AE-13B1-F5B8F6B2EC98}"/>
              </a:ext>
            </a:extLst>
          </p:cNvPr>
          <p:cNvSpPr txBox="1">
            <a:spLocks/>
          </p:cNvSpPr>
          <p:nvPr/>
        </p:nvSpPr>
        <p:spPr>
          <a:xfrm>
            <a:off x="7123461" y="4019696"/>
            <a:ext cx="4967553" cy="2569934"/>
          </a:xfrm>
          <a:prstGeom prst="rect">
            <a:avLst/>
          </a:prstGeom>
          <a:noFill/>
        </p:spPr>
        <p:txBody>
          <a:bodyPr wrap="square">
            <a:spAutoFit/>
          </a:bodyPr>
          <a:lstStyle/>
          <a:p>
            <a:pPr algn="r">
              <a:spcAft>
                <a:spcPts val="600"/>
              </a:spcAft>
            </a:pPr>
            <a:r>
              <a:rPr lang="en-US" sz="4800" b="1">
                <a:solidFill>
                  <a:srgbClr val="00608F"/>
                </a:solidFill>
                <a:latin typeface="Helvetica" pitchFamily="2" charset="0"/>
              </a:rPr>
              <a:t>39%</a:t>
            </a:r>
          </a:p>
          <a:p>
            <a:r>
              <a:rPr lang="en-US">
                <a:solidFill>
                  <a:srgbClr val="FFFFFF"/>
                </a:solidFill>
                <a:latin typeface="Helvetica" pitchFamily="2" charset="0"/>
              </a:rPr>
              <a:t>“A public health approach is not a long-term solution for addressing drug overdose deaths in cities. Because it does not require people to get treatment for addiction, it enables people who use drugs like heroin, fentanyl, or meth to continue using drugs even after overdosing.”</a:t>
            </a:r>
            <a:endParaRPr lang="en-US">
              <a:solidFill>
                <a:srgbClr val="FFFFFF"/>
              </a:solidFill>
              <a:effectLst/>
              <a:latin typeface="Helvetica" pitchFamily="2" charset="0"/>
            </a:endParaRPr>
          </a:p>
        </p:txBody>
      </p:sp>
      <p:sp>
        <p:nvSpPr>
          <p:cNvPr id="12" name="Rectangular Callout 11">
            <a:extLst>
              <a:ext uri="{FF2B5EF4-FFF2-40B4-BE49-F238E27FC236}">
                <a16:creationId xmlns:a16="http://schemas.microsoft.com/office/drawing/2014/main" id="{29C4664A-57A8-38FB-807F-5E86842A8386}"/>
              </a:ext>
            </a:extLst>
          </p:cNvPr>
          <p:cNvSpPr/>
          <p:nvPr/>
        </p:nvSpPr>
        <p:spPr>
          <a:xfrm rot="10800000">
            <a:off x="4866290" y="1915867"/>
            <a:ext cx="3415862" cy="2406866"/>
          </a:xfrm>
          <a:prstGeom prst="wedgeRectCallout">
            <a:avLst>
              <a:gd name="adj1" fmla="val -26987"/>
              <a:gd name="adj2" fmla="val 49384"/>
            </a:avLst>
          </a:prstGeom>
          <a:solidFill>
            <a:srgbClr val="1087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1354686-7E67-C47A-E327-E8A5FBE62451}"/>
              </a:ext>
            </a:extLst>
          </p:cNvPr>
          <p:cNvSpPr txBox="1"/>
          <p:nvPr/>
        </p:nvSpPr>
        <p:spPr>
          <a:xfrm>
            <a:off x="2265679" y="6452721"/>
            <a:ext cx="9783753" cy="261610"/>
          </a:xfrm>
          <a:prstGeom prst="rect">
            <a:avLst/>
          </a:prstGeom>
          <a:noFill/>
        </p:spPr>
        <p:txBody>
          <a:bodyPr wrap="square" rtlCol="0">
            <a:spAutoFit/>
          </a:bodyPr>
          <a:lstStyle/>
          <a:p>
            <a:pPr algn="just"/>
            <a:r>
              <a:rPr lang="en-US" sz="1100">
                <a:solidFill>
                  <a:schemeClr val="tx1">
                    <a:lumMod val="50000"/>
                    <a:lumOff val="50000"/>
                  </a:schemeClr>
                </a:solidFill>
                <a:latin typeface="Arial" panose="020B0604020202020204" pitchFamily="34" charset="0"/>
                <a:cs typeface="Arial" panose="020B0604020202020204" pitchFamily="34" charset="0"/>
              </a:rPr>
              <a:t>FULL REPORT: </a:t>
            </a:r>
            <a:r>
              <a:rPr lang="en-US" sz="1100">
                <a:solidFill>
                  <a:srgbClr val="BA0E13"/>
                </a:solidFill>
                <a:latin typeface="Arial" panose="020B0604020202020204" pitchFamily="34" charset="0"/>
                <a:cs typeface="Arial" panose="020B0604020202020204" pitchFamily="34" charset="0"/>
                <a:hlinkClick r:id="rId3"/>
              </a:rPr>
              <a:t>bigcitieshealth.org/harm-reduction-messaging</a:t>
            </a:r>
            <a:endParaRPr lang="en-US" sz="110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6ED1B8A-F601-D73B-6B3C-3BB7BEE8427F}"/>
              </a:ext>
            </a:extLst>
          </p:cNvPr>
          <p:cNvSpPr txBox="1"/>
          <p:nvPr/>
        </p:nvSpPr>
        <p:spPr>
          <a:xfrm>
            <a:off x="4957117" y="479776"/>
            <a:ext cx="2596494" cy="646331"/>
          </a:xfrm>
          <a:prstGeom prst="rect">
            <a:avLst/>
          </a:prstGeom>
          <a:noFill/>
        </p:spPr>
        <p:txBody>
          <a:bodyPr wrap="square">
            <a:spAutoFit/>
          </a:bodyPr>
          <a:lstStyle/>
          <a:p>
            <a:r>
              <a:rPr lang="en-US" i="1">
                <a:solidFill>
                  <a:schemeClr val="tx1">
                    <a:lumMod val="50000"/>
                    <a:lumOff val="50000"/>
                  </a:schemeClr>
                </a:solidFill>
                <a:effectLst/>
                <a:latin typeface="Helvetica" pitchFamily="2" charset="0"/>
              </a:rPr>
              <a:t>Which statement do you agree with more?</a:t>
            </a:r>
          </a:p>
        </p:txBody>
      </p:sp>
      <p:graphicFrame>
        <p:nvGraphicFramePr>
          <p:cNvPr id="8" name="Chart 7">
            <a:extLst>
              <a:ext uri="{FF2B5EF4-FFF2-40B4-BE49-F238E27FC236}">
                <a16:creationId xmlns:a16="http://schemas.microsoft.com/office/drawing/2014/main" id="{F3813747-43F8-9691-1793-22A540C5C1ED}"/>
              </a:ext>
            </a:extLst>
          </p:cNvPr>
          <p:cNvGraphicFramePr/>
          <p:nvPr>
            <p:extLst>
              <p:ext uri="{D42A27DB-BD31-4B8C-83A1-F6EECF244321}">
                <p14:modId xmlns:p14="http://schemas.microsoft.com/office/powerpoint/2010/main" val="1050917314"/>
              </p:ext>
            </p:extLst>
          </p:nvPr>
        </p:nvGraphicFramePr>
        <p:xfrm>
          <a:off x="7486727" y="86217"/>
          <a:ext cx="5571290" cy="381678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3132743B-2083-90F6-E11F-A37566B0BF39}"/>
              </a:ext>
            </a:extLst>
          </p:cNvPr>
          <p:cNvSpPr txBox="1"/>
          <p:nvPr/>
        </p:nvSpPr>
        <p:spPr>
          <a:xfrm>
            <a:off x="2068699" y="1797451"/>
            <a:ext cx="2503301" cy="3268587"/>
          </a:xfrm>
          <a:prstGeom prst="rect">
            <a:avLst/>
          </a:prstGeom>
          <a:noFill/>
        </p:spPr>
        <p:txBody>
          <a:bodyPr wrap="square" lIns="91440" tIns="45720" rIns="91440" bIns="45720" rtlCol="0" anchor="t">
            <a:spAutoFit/>
          </a:bodyPr>
          <a:lstStyle/>
          <a:p>
            <a:pPr>
              <a:lnSpc>
                <a:spcPct val="90000"/>
              </a:lnSpc>
            </a:pPr>
            <a:r>
              <a:rPr lang="en-US" sz="4800">
                <a:latin typeface="U.S. 101"/>
              </a:rPr>
              <a:t>Comms research</a:t>
            </a:r>
            <a:endParaRPr lang="en-US" sz="4800">
              <a:latin typeface="U.S. 101" pitchFamily="2" charset="77"/>
            </a:endParaRPr>
          </a:p>
          <a:p>
            <a:r>
              <a:rPr lang="en-US" sz="2400" b="1">
                <a:solidFill>
                  <a:schemeClr val="tx1">
                    <a:lumMod val="50000"/>
                    <a:lumOff val="50000"/>
                  </a:schemeClr>
                </a:solidFill>
                <a:latin typeface="Arial"/>
                <a:cs typeface="Arial"/>
              </a:rPr>
              <a:t>Talking about public health approaches to drug use, homelessness</a:t>
            </a:r>
            <a:endParaRPr lang="en-US" sz="3600" b="1">
              <a:solidFill>
                <a:schemeClr val="tx1">
                  <a:lumMod val="50000"/>
                  <a:lumOff val="50000"/>
                </a:schemeClr>
              </a:solidFill>
              <a:latin typeface="Arial"/>
              <a:cs typeface="Arial"/>
            </a:endParaRPr>
          </a:p>
        </p:txBody>
      </p:sp>
      <p:sp>
        <p:nvSpPr>
          <p:cNvPr id="11" name="TextBox 10">
            <a:extLst>
              <a:ext uri="{FF2B5EF4-FFF2-40B4-BE49-F238E27FC236}">
                <a16:creationId xmlns:a16="http://schemas.microsoft.com/office/drawing/2014/main" id="{7BC4C5ED-BBF2-7CB2-D935-D5D81B44B7B1}"/>
              </a:ext>
            </a:extLst>
          </p:cNvPr>
          <p:cNvSpPr txBox="1">
            <a:spLocks/>
          </p:cNvSpPr>
          <p:nvPr/>
        </p:nvSpPr>
        <p:spPr>
          <a:xfrm>
            <a:off x="4957116" y="1186790"/>
            <a:ext cx="3325036" cy="3123932"/>
          </a:xfrm>
          <a:prstGeom prst="rect">
            <a:avLst/>
          </a:prstGeom>
          <a:noFill/>
        </p:spPr>
        <p:txBody>
          <a:bodyPr wrap="square">
            <a:spAutoFit/>
          </a:bodyPr>
          <a:lstStyle/>
          <a:p>
            <a:pPr>
              <a:spcAft>
                <a:spcPts val="600"/>
              </a:spcAft>
            </a:pPr>
            <a:r>
              <a:rPr lang="en-US" sz="4800" b="1">
                <a:solidFill>
                  <a:srgbClr val="108787"/>
                </a:solidFill>
                <a:latin typeface="Helvetica" pitchFamily="2" charset="0"/>
              </a:rPr>
              <a:t>61%</a:t>
            </a:r>
          </a:p>
          <a:p>
            <a:r>
              <a:rPr lang="en-US">
                <a:solidFill>
                  <a:schemeClr val="bg1"/>
                </a:solidFill>
                <a:latin typeface="Helvetica" pitchFamily="2" charset="0"/>
              </a:rPr>
              <a:t>“The public health approach treats people who use drugs as people, rather than as criminals. We cannot always control the people we love and know use drugs, but this approach reduces the chances that they will die if they do.”</a:t>
            </a:r>
            <a:endParaRPr lang="en-US">
              <a:solidFill>
                <a:schemeClr val="bg1"/>
              </a:solidFill>
              <a:effectLst/>
              <a:latin typeface="Helvetica" pitchFamily="2" charset="0"/>
            </a:endParaRPr>
          </a:p>
        </p:txBody>
      </p:sp>
    </p:spTree>
    <p:extLst>
      <p:ext uri="{BB962C8B-B14F-4D97-AF65-F5344CB8AC3E}">
        <p14:creationId xmlns:p14="http://schemas.microsoft.com/office/powerpoint/2010/main" val="300351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1309B0-6406-2F16-543C-4ABD257B65F9}"/>
              </a:ext>
            </a:extLst>
          </p:cNvPr>
          <p:cNvSpPr txBox="1"/>
          <p:nvPr/>
        </p:nvSpPr>
        <p:spPr>
          <a:xfrm>
            <a:off x="2265680" y="1790426"/>
            <a:ext cx="3032461" cy="4615431"/>
          </a:xfrm>
          <a:prstGeom prst="rect">
            <a:avLst/>
          </a:prstGeom>
          <a:noFill/>
        </p:spPr>
        <p:txBody>
          <a:bodyPr wrap="square" lIns="91440" tIns="45720" rIns="91440" bIns="45720" rtlCol="0" anchor="t">
            <a:spAutoFit/>
          </a:bodyPr>
          <a:lstStyle/>
          <a:p>
            <a:pPr>
              <a:lnSpc>
                <a:spcPct val="120000"/>
              </a:lnSpc>
              <a:spcAft>
                <a:spcPts val="750"/>
              </a:spcAft>
            </a:pPr>
            <a:r>
              <a:rPr lang="en-US" dirty="0">
                <a:solidFill>
                  <a:schemeClr val="tx1">
                    <a:lumMod val="75000"/>
                    <a:lumOff val="25000"/>
                  </a:schemeClr>
                </a:solidFill>
                <a:latin typeface="Arial" panose="020B0604020202020204" pitchFamily="34" charset="0"/>
                <a:cs typeface="Arial" panose="020B0604020202020204" pitchFamily="34" charset="0"/>
              </a:rPr>
              <a:t>Contact BCHC anytime you need a big-picture view of how health is changing in big cities (infectious disease, substance use, tobacco, violence, heat-related illness, etc.). </a:t>
            </a:r>
          </a:p>
          <a:p>
            <a:pPr>
              <a:lnSpc>
                <a:spcPct val="120000"/>
              </a:lnSpc>
              <a:spcBef>
                <a:spcPts val="2400"/>
              </a:spcBef>
              <a:spcAft>
                <a:spcPts val="750"/>
              </a:spcAft>
            </a:pPr>
            <a:r>
              <a:rPr lang="en-US" sz="1400" b="1" dirty="0">
                <a:solidFill>
                  <a:srgbClr val="BA0E13"/>
                </a:solidFill>
                <a:latin typeface="Arial"/>
                <a:cs typeface="Arial"/>
              </a:rPr>
              <a:t>Contact</a:t>
            </a:r>
            <a:r>
              <a:rPr lang="en-US" sz="1400" dirty="0">
                <a:solidFill>
                  <a:srgbClr val="BA0E13"/>
                </a:solidFill>
                <a:latin typeface="Arial"/>
                <a:cs typeface="Arial"/>
              </a:rPr>
              <a:t> </a:t>
            </a:r>
            <a:r>
              <a:rPr lang="en-US" sz="1400" dirty="0">
                <a:solidFill>
                  <a:schemeClr val="tx1">
                    <a:lumMod val="50000"/>
                    <a:lumOff val="50000"/>
                  </a:schemeClr>
                </a:solidFill>
                <a:latin typeface="Arial"/>
                <a:cs typeface="Arial"/>
              </a:rPr>
              <a:t>Elizabeth Green, </a:t>
            </a:r>
            <a:br>
              <a:rPr lang="en-US" sz="1400" dirty="0">
                <a:latin typeface="Arial" panose="020B0604020202020204" pitchFamily="34" charset="0"/>
                <a:cs typeface="Arial" panose="020B0604020202020204" pitchFamily="34" charset="0"/>
              </a:rPr>
            </a:br>
            <a:r>
              <a:rPr lang="en-US" sz="1400" dirty="0">
                <a:solidFill>
                  <a:schemeClr val="tx1">
                    <a:lumMod val="50000"/>
                    <a:lumOff val="50000"/>
                  </a:schemeClr>
                </a:solidFill>
                <a:latin typeface="Arial"/>
                <a:cs typeface="Arial"/>
              </a:rPr>
              <a:t>BCHC Communications Director (</a:t>
            </a:r>
            <a:r>
              <a:rPr lang="en-US" sz="1400" dirty="0">
                <a:solidFill>
                  <a:schemeClr val="tx1">
                    <a:lumMod val="50000"/>
                    <a:lumOff val="50000"/>
                  </a:schemeClr>
                </a:solidFill>
                <a:latin typeface="Arial"/>
                <a:cs typeface="Arial"/>
                <a:hlinkClick r:id="rId2">
                  <a:extLst>
                    <a:ext uri="{A12FA001-AC4F-418D-AE19-62706E023703}">
                      <ahyp:hlinkClr xmlns:ahyp="http://schemas.microsoft.com/office/drawing/2018/hyperlinkcolor" val="tx"/>
                    </a:ext>
                  </a:extLst>
                </a:hlinkClick>
              </a:rPr>
              <a:t>egreen@bigcitieshealth.org</a:t>
            </a:r>
            <a:r>
              <a:rPr lang="en-US" sz="1400" dirty="0">
                <a:solidFill>
                  <a:schemeClr val="tx1">
                    <a:lumMod val="50000"/>
                    <a:lumOff val="50000"/>
                  </a:schemeClr>
                </a:solidFill>
                <a:latin typeface="Arial"/>
                <a:cs typeface="Arial"/>
              </a:rPr>
              <a:t>), to discuss ideas, request information, and/or schedule interviews with BCHC experts and big city health commissioners.</a:t>
            </a:r>
          </a:p>
        </p:txBody>
      </p:sp>
      <p:sp>
        <p:nvSpPr>
          <p:cNvPr id="3" name="TextBox 2">
            <a:extLst>
              <a:ext uri="{FF2B5EF4-FFF2-40B4-BE49-F238E27FC236}">
                <a16:creationId xmlns:a16="http://schemas.microsoft.com/office/drawing/2014/main" id="{2172C63B-94BA-AFE6-DBC9-552B3C781006}"/>
              </a:ext>
            </a:extLst>
          </p:cNvPr>
          <p:cNvSpPr txBox="1"/>
          <p:nvPr/>
        </p:nvSpPr>
        <p:spPr>
          <a:xfrm>
            <a:off x="2265680" y="785353"/>
            <a:ext cx="9088120" cy="830997"/>
          </a:xfrm>
          <a:prstGeom prst="rect">
            <a:avLst/>
          </a:prstGeom>
          <a:noFill/>
        </p:spPr>
        <p:txBody>
          <a:bodyPr wrap="square" rtlCol="0">
            <a:spAutoFit/>
          </a:bodyPr>
          <a:lstStyle/>
          <a:p>
            <a:r>
              <a:rPr lang="en-US" sz="4800">
                <a:latin typeface="U.S. 101" pitchFamily="2" charset="77"/>
              </a:rPr>
              <a:t>BCHC resources for reporters</a:t>
            </a:r>
            <a:endParaRPr lang="en-US" sz="3600">
              <a:latin typeface="U.S. 101" pitchFamily="2" charset="77"/>
            </a:endParaRPr>
          </a:p>
        </p:txBody>
      </p:sp>
      <p:sp>
        <p:nvSpPr>
          <p:cNvPr id="5" name="TextBox 4">
            <a:extLst>
              <a:ext uri="{FF2B5EF4-FFF2-40B4-BE49-F238E27FC236}">
                <a16:creationId xmlns:a16="http://schemas.microsoft.com/office/drawing/2014/main" id="{8E1ED340-28F0-6DB1-C730-52307892175D}"/>
              </a:ext>
            </a:extLst>
          </p:cNvPr>
          <p:cNvSpPr txBox="1"/>
          <p:nvPr/>
        </p:nvSpPr>
        <p:spPr>
          <a:xfrm>
            <a:off x="6096000" y="1763922"/>
            <a:ext cx="5710517" cy="5125699"/>
          </a:xfrm>
          <a:prstGeom prst="rect">
            <a:avLst/>
          </a:prstGeom>
          <a:noFill/>
        </p:spPr>
        <p:txBody>
          <a:bodyPr wrap="square" lIns="91440" tIns="45720" rIns="91440" bIns="45720" anchor="t">
            <a:spAutoFit/>
          </a:bodyPr>
          <a:lstStyle/>
          <a:p>
            <a:pPr>
              <a:lnSpc>
                <a:spcPct val="120000"/>
              </a:lnSpc>
              <a:spcAft>
                <a:spcPts val="750"/>
              </a:spcAft>
            </a:pPr>
            <a:r>
              <a:rPr lang="en-US" b="1" dirty="0">
                <a:solidFill>
                  <a:srgbClr val="BA0E13"/>
                </a:solidFill>
                <a:latin typeface="Arial"/>
                <a:cs typeface="Arial"/>
                <a:hlinkClick r:id="" action="ppaction://noaction">
                  <a:extLst>
                    <a:ext uri="{A12FA001-AC4F-418D-AE19-62706E023703}">
                      <ahyp:hlinkClr xmlns:ahyp="http://schemas.microsoft.com/office/drawing/2018/hyperlinkcolor" val="tx"/>
                    </a:ext>
                  </a:extLst>
                </a:hlinkClick>
              </a:rPr>
              <a:t>How we can tell important stories together…</a:t>
            </a:r>
          </a:p>
          <a:p>
            <a:pPr marL="285750" indent="-285750">
              <a:lnSpc>
                <a:spcPct val="120000"/>
              </a:lnSpc>
              <a:spcAft>
                <a:spcPts val="750"/>
              </a:spcAft>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Trends and inequities in health outcomes in our member cities on our data platform at  </a:t>
            </a:r>
            <a:r>
              <a:rPr lang="en-US" dirty="0">
                <a:solidFill>
                  <a:schemeClr val="tx1">
                    <a:lumMod val="75000"/>
                    <a:lumOff val="25000"/>
                  </a:schemeClr>
                </a:solidFill>
                <a:latin typeface="Arial" panose="020B0604020202020204" pitchFamily="34" charset="0"/>
                <a:cs typeface="Arial" panose="020B0604020202020204" pitchFamily="34" charset="0"/>
                <a:hlinkClick r:id="rId3"/>
              </a:rPr>
              <a:t>https://www.bigcitieshealth.org/city-data/</a:t>
            </a:r>
            <a:r>
              <a:rPr lang="en-US" dirty="0">
                <a:solidFill>
                  <a:schemeClr val="tx1">
                    <a:lumMod val="75000"/>
                    <a:lumOff val="25000"/>
                  </a:schemeClr>
                </a:solidFill>
                <a:latin typeface="Arial" panose="020B0604020202020204" pitchFamily="34" charset="0"/>
                <a:cs typeface="Arial" panose="020B0604020202020204" pitchFamily="34" charset="0"/>
              </a:rPr>
              <a:t> </a:t>
            </a:r>
          </a:p>
          <a:p>
            <a:pPr marL="285750" indent="-285750">
              <a:lnSpc>
                <a:spcPct val="120000"/>
              </a:lnSpc>
              <a:spcAft>
                <a:spcPts val="750"/>
              </a:spcAft>
              <a:buFont typeface="Arial" panose="020B0604020202020204" pitchFamily="34" charset="0"/>
              <a:buChar char="•"/>
            </a:pPr>
            <a:r>
              <a:rPr lang="en-US" dirty="0">
                <a:solidFill>
                  <a:schemeClr val="tx1">
                    <a:lumMod val="75000"/>
                    <a:lumOff val="25000"/>
                  </a:schemeClr>
                </a:solidFill>
                <a:latin typeface="Arial" panose="020B0604020202020204" pitchFamily="34" charset="0"/>
                <a:cs typeface="Arial" panose="020B0604020202020204" pitchFamily="34" charset="0"/>
              </a:rPr>
              <a:t>Evidence (data and anecdotal) that harm reduction works to prevent ODs and save lives</a:t>
            </a:r>
          </a:p>
          <a:p>
            <a:pPr marL="285750" indent="-285750">
              <a:lnSpc>
                <a:spcPct val="120000"/>
              </a:lnSpc>
              <a:spcAft>
                <a:spcPts val="750"/>
              </a:spcAft>
              <a:buFont typeface="Arial" panose="020B0604020202020204" pitchFamily="34" charset="0"/>
              <a:buChar char="•"/>
            </a:pPr>
            <a:r>
              <a:rPr lang="en-US" dirty="0">
                <a:solidFill>
                  <a:schemeClr val="tx1">
                    <a:lumMod val="75000"/>
                    <a:lumOff val="25000"/>
                  </a:schemeClr>
                </a:solidFill>
                <a:latin typeface="Arial"/>
                <a:cs typeface="Arial"/>
              </a:rPr>
              <a:t>How big city health departments work to address gaps and inequities in our health system, such as vaccinating un-/under-insured</a:t>
            </a:r>
          </a:p>
          <a:p>
            <a:pPr marL="285750" indent="-285750">
              <a:lnSpc>
                <a:spcPct val="120000"/>
              </a:lnSpc>
              <a:spcAft>
                <a:spcPts val="750"/>
              </a:spcAft>
              <a:buFont typeface="Arial" panose="020B0604020202020204" pitchFamily="34" charset="0"/>
              <a:buChar char="•"/>
            </a:pPr>
            <a:r>
              <a:rPr lang="en-US" dirty="0">
                <a:solidFill>
                  <a:schemeClr val="tx1">
                    <a:lumMod val="75000"/>
                    <a:lumOff val="25000"/>
                  </a:schemeClr>
                </a:solidFill>
                <a:latin typeface="Arial"/>
                <a:cs typeface="Arial"/>
              </a:rPr>
              <a:t>How big city health departments work with new arrivals to the U.S.: protecting their community’s health needs while also supporting the health and well-being of people who have been through a traumatic experience</a:t>
            </a:r>
          </a:p>
        </p:txBody>
      </p:sp>
    </p:spTree>
    <p:extLst>
      <p:ext uri="{BB962C8B-B14F-4D97-AF65-F5344CB8AC3E}">
        <p14:creationId xmlns:p14="http://schemas.microsoft.com/office/powerpoint/2010/main" val="816055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C845D0D-2196-5005-59B5-AE370BC2D4FE}"/>
              </a:ext>
            </a:extLst>
          </p:cNvPr>
          <p:cNvSpPr>
            <a:spLocks noGrp="1"/>
          </p:cNvSpPr>
          <p:nvPr>
            <p:ph type="title" idx="4294967295"/>
          </p:nvPr>
        </p:nvSpPr>
        <p:spPr>
          <a:xfrm>
            <a:off x="737736" y="900181"/>
            <a:ext cx="5458409" cy="603069"/>
          </a:xfrm>
          <a:prstGeom prst="rect">
            <a:avLst/>
          </a:prstGeom>
        </p:spPr>
        <p:txBody>
          <a:bodyPr>
            <a:noAutofit/>
          </a:bodyPr>
          <a:lstStyle/>
          <a:p>
            <a:r>
              <a:rPr lang="en-US" sz="4800" b="0">
                <a:latin typeface="U.S. 101" pitchFamily="2" charset="77"/>
              </a:rPr>
              <a:t>Contact/follow us</a:t>
            </a:r>
          </a:p>
        </p:txBody>
      </p:sp>
      <p:grpSp>
        <p:nvGrpSpPr>
          <p:cNvPr id="5" name="Group 4">
            <a:extLst>
              <a:ext uri="{FF2B5EF4-FFF2-40B4-BE49-F238E27FC236}">
                <a16:creationId xmlns:a16="http://schemas.microsoft.com/office/drawing/2014/main" id="{3BE9885A-D00E-190C-90AC-F88735464519}"/>
              </a:ext>
            </a:extLst>
          </p:cNvPr>
          <p:cNvGrpSpPr/>
          <p:nvPr/>
        </p:nvGrpSpPr>
        <p:grpSpPr>
          <a:xfrm>
            <a:off x="6811048" y="2114658"/>
            <a:ext cx="4262316" cy="3942480"/>
            <a:chOff x="6862885" y="2285719"/>
            <a:chExt cx="4262316" cy="3942480"/>
          </a:xfrm>
        </p:grpSpPr>
        <p:pic>
          <p:nvPicPr>
            <p:cNvPr id="12" name="Graphic 11" descr="Internet with solid fill">
              <a:extLst>
                <a:ext uri="{FF2B5EF4-FFF2-40B4-BE49-F238E27FC236}">
                  <a16:creationId xmlns:a16="http://schemas.microsoft.com/office/drawing/2014/main" id="{E9D9BB3C-F327-8972-65F9-225506651A5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62885" y="4473509"/>
              <a:ext cx="933674" cy="933674"/>
            </a:xfrm>
            <a:prstGeom prst="rect">
              <a:avLst/>
            </a:prstGeom>
          </p:spPr>
        </p:pic>
        <p:sp>
          <p:nvSpPr>
            <p:cNvPr id="13" name="Subtitle 1">
              <a:extLst>
                <a:ext uri="{FF2B5EF4-FFF2-40B4-BE49-F238E27FC236}">
                  <a16:creationId xmlns:a16="http://schemas.microsoft.com/office/drawing/2014/main" id="{56792730-93F6-AAFE-BC5F-4CA8CF348F1F}"/>
                </a:ext>
              </a:extLst>
            </p:cNvPr>
            <p:cNvSpPr txBox="1">
              <a:spLocks/>
            </p:cNvSpPr>
            <p:nvPr/>
          </p:nvSpPr>
          <p:spPr>
            <a:xfrm>
              <a:off x="7786807" y="2348476"/>
              <a:ext cx="3338394" cy="3879723"/>
            </a:xfrm>
            <a:prstGeom prst="rect">
              <a:avLst/>
            </a:prstGeom>
          </p:spPr>
          <p:txBody>
            <a:bodyPr lIns="91440" tIns="45720" rIns="91440" bIns="45720" anchor="t"/>
            <a:lstStyle>
              <a:lvl1pPr marL="342900" marR="0" indent="-342900" algn="l" defTabSz="685800" rtl="0" eaLnBrk="1" fontAlgn="auto" latinLnBrk="0" hangingPunct="1">
                <a:lnSpc>
                  <a:spcPct val="90000"/>
                </a:lnSpc>
                <a:spcBef>
                  <a:spcPts val="750"/>
                </a:spcBef>
                <a:spcAft>
                  <a:spcPts val="1800"/>
                </a:spcAft>
                <a:buClrTx/>
                <a:buSzTx/>
                <a:buFont typeface="Arial" charset="0"/>
                <a:buChar char="•"/>
                <a:tabLst/>
                <a:defRPr sz="2400" kern="1200">
                  <a:solidFill>
                    <a:schemeClr val="tx2"/>
                  </a:solidFill>
                  <a:latin typeface="Rubik" charset="0"/>
                  <a:ea typeface="Rubik" charset="0"/>
                  <a:cs typeface="Rubik"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spcAft>
                  <a:spcPts val="3000"/>
                </a:spcAft>
                <a:buNone/>
              </a:pPr>
              <a:r>
                <a:rPr lang="en-US" sz="2000">
                  <a:solidFill>
                    <a:schemeClr val="tx1">
                      <a:lumMod val="75000"/>
                      <a:lumOff val="25000"/>
                    </a:schemeClr>
                  </a:solidFill>
                  <a:latin typeface="Arial"/>
                  <a:cs typeface="Arial"/>
                </a:rPr>
                <a:t>Chrissie Juliano</a:t>
              </a:r>
              <a:br>
                <a:rPr lang="en-US" sz="2000">
                  <a:latin typeface="Arial" panose="020B0604020202020204" pitchFamily="34" charset="0"/>
                  <a:cs typeface="Arial" panose="020B0604020202020204" pitchFamily="34" charset="0"/>
                </a:rPr>
              </a:br>
              <a:r>
                <a:rPr lang="en-US" sz="2000">
                  <a:solidFill>
                    <a:schemeClr val="tx1">
                      <a:lumMod val="75000"/>
                      <a:lumOff val="25000"/>
                    </a:schemeClr>
                  </a:solidFill>
                  <a:latin typeface="Arial"/>
                  <a:cs typeface="Arial"/>
                  <a:hlinkClick r:id="rId5">
                    <a:extLst>
                      <a:ext uri="{A12FA001-AC4F-418D-AE19-62706E023703}">
                        <ahyp:hlinkClr xmlns:ahyp="http://schemas.microsoft.com/office/drawing/2018/hyperlinkcolor" val="tx"/>
                      </a:ext>
                    </a:extLst>
                  </a:hlinkClick>
                </a:rPr>
                <a:t>juliano@bigcitieshealth.org</a:t>
              </a:r>
              <a:r>
                <a:rPr lang="en-US" sz="2000">
                  <a:solidFill>
                    <a:schemeClr val="tx1">
                      <a:lumMod val="75000"/>
                      <a:lumOff val="25000"/>
                    </a:schemeClr>
                  </a:solidFill>
                  <a:latin typeface="Arial"/>
                  <a:cs typeface="Arial"/>
                </a:rPr>
                <a:t> </a:t>
              </a:r>
              <a:endParaRPr lang="en-US"/>
            </a:p>
            <a:p>
              <a:pPr marL="0" indent="0">
                <a:lnSpc>
                  <a:spcPct val="100000"/>
                </a:lnSpc>
                <a:spcBef>
                  <a:spcPts val="0"/>
                </a:spcBef>
                <a:spcAft>
                  <a:spcPts val="3000"/>
                </a:spcAft>
                <a:buNone/>
              </a:pPr>
              <a:r>
                <a:rPr lang="en-US" sz="2000" i="1">
                  <a:solidFill>
                    <a:schemeClr val="tx1">
                      <a:lumMod val="75000"/>
                      <a:lumOff val="25000"/>
                    </a:schemeClr>
                  </a:solidFill>
                  <a:latin typeface="Arial"/>
                  <a:cs typeface="Arial"/>
                </a:rPr>
                <a:t>Media requests</a:t>
              </a:r>
              <a:r>
                <a:rPr lang="en-US" sz="2000">
                  <a:solidFill>
                    <a:schemeClr val="tx1">
                      <a:lumMod val="75000"/>
                      <a:lumOff val="25000"/>
                    </a:schemeClr>
                  </a:solidFill>
                  <a:latin typeface="Arial"/>
                  <a:cs typeface="Arial"/>
                </a:rPr>
                <a:t> </a:t>
              </a:r>
              <a:br>
                <a:rPr lang="en-US" sz="2000">
                  <a:latin typeface="Arial" panose="020B0604020202020204" pitchFamily="34" charset="0"/>
                  <a:cs typeface="Arial" panose="020B0604020202020204" pitchFamily="34" charset="0"/>
                </a:rPr>
              </a:br>
              <a:r>
                <a:rPr lang="en-US" sz="2000">
                  <a:solidFill>
                    <a:schemeClr val="tx1">
                      <a:lumMod val="75000"/>
                      <a:lumOff val="25000"/>
                    </a:schemeClr>
                  </a:solidFill>
                  <a:latin typeface="Arial"/>
                  <a:cs typeface="Arial"/>
                </a:rPr>
                <a:t>Elizabeth Green</a:t>
              </a:r>
              <a:br>
                <a:rPr lang="en-US" sz="2000">
                  <a:latin typeface="Arial" panose="020B0604020202020204" pitchFamily="34" charset="0"/>
                  <a:cs typeface="Arial" panose="020B0604020202020204" pitchFamily="34" charset="0"/>
                </a:rPr>
              </a:br>
              <a:r>
                <a:rPr lang="en-US" sz="2000">
                  <a:solidFill>
                    <a:schemeClr val="tx1">
                      <a:lumMod val="75000"/>
                      <a:lumOff val="25000"/>
                    </a:schemeClr>
                  </a:solidFill>
                  <a:latin typeface="Arial"/>
                  <a:cs typeface="Arial"/>
                  <a:hlinkClick r:id="rId6">
                    <a:extLst>
                      <a:ext uri="{A12FA001-AC4F-418D-AE19-62706E023703}">
                        <ahyp:hlinkClr xmlns:ahyp="http://schemas.microsoft.com/office/drawing/2018/hyperlinkcolor" val="tx"/>
                      </a:ext>
                    </a:extLst>
                  </a:hlinkClick>
                </a:rPr>
                <a:t>egreen@bigcitieshealth.org</a:t>
              </a:r>
              <a:r>
                <a:rPr lang="en-US" sz="2000">
                  <a:solidFill>
                    <a:schemeClr val="tx1">
                      <a:lumMod val="75000"/>
                      <a:lumOff val="25000"/>
                    </a:schemeClr>
                  </a:solidFill>
                  <a:latin typeface="Arial"/>
                  <a:cs typeface="Arial"/>
                </a:rPr>
                <a:t> </a:t>
              </a:r>
            </a:p>
            <a:p>
              <a:pPr marL="0" indent="0">
                <a:lnSpc>
                  <a:spcPct val="100000"/>
                </a:lnSpc>
                <a:spcBef>
                  <a:spcPts val="0"/>
                </a:spcBef>
                <a:spcAft>
                  <a:spcPts val="3000"/>
                </a:spcAft>
                <a:buNone/>
              </a:pPr>
              <a:r>
                <a:rPr lang="en-US" sz="2000">
                  <a:solidFill>
                    <a:schemeClr val="tx1">
                      <a:lumMod val="75000"/>
                      <a:lumOff val="25000"/>
                    </a:schemeClr>
                  </a:solidFill>
                  <a:latin typeface="Arial"/>
                  <a:cs typeface="Arial"/>
                  <a:hlinkClick r:id="rId7">
                    <a:extLst>
                      <a:ext uri="{A12FA001-AC4F-418D-AE19-62706E023703}">
                        <ahyp:hlinkClr xmlns:ahyp="http://schemas.microsoft.com/office/drawing/2018/hyperlinkcolor" val="tx"/>
                      </a:ext>
                    </a:extLst>
                  </a:hlinkClick>
                </a:rPr>
                <a:t>bigcitieshealth.org</a:t>
              </a:r>
              <a:endParaRPr lang="en-US" sz="2000">
                <a:solidFill>
                  <a:schemeClr val="tx1">
                    <a:lumMod val="75000"/>
                    <a:lumOff val="25000"/>
                  </a:schemeClr>
                </a:solidFill>
                <a:latin typeface="Arial"/>
                <a:cs typeface="Arial"/>
              </a:endParaRPr>
            </a:p>
            <a:p>
              <a:pPr marL="0" indent="0">
                <a:lnSpc>
                  <a:spcPct val="100000"/>
                </a:lnSpc>
                <a:spcBef>
                  <a:spcPts val="0"/>
                </a:spcBef>
                <a:spcAft>
                  <a:spcPts val="3000"/>
                </a:spcAft>
                <a:buNone/>
              </a:pPr>
              <a:r>
                <a:rPr lang="en-US" sz="2000">
                  <a:solidFill>
                    <a:schemeClr val="tx1">
                      <a:lumMod val="75000"/>
                      <a:lumOff val="25000"/>
                    </a:schemeClr>
                  </a:solidFill>
                  <a:latin typeface="Arial"/>
                  <a:cs typeface="Arial"/>
                  <a:hlinkClick r:id="rId8">
                    <a:extLst>
                      <a:ext uri="{A12FA001-AC4F-418D-AE19-62706E023703}">
                        <ahyp:hlinkClr xmlns:ahyp="http://schemas.microsoft.com/office/drawing/2018/hyperlinkcolor" val="tx"/>
                      </a:ext>
                    </a:extLst>
                  </a:hlinkClick>
                </a:rPr>
                <a:t>@bigcitieshealth</a:t>
              </a:r>
              <a:endParaRPr lang="en-US" sz="2000">
                <a:solidFill>
                  <a:schemeClr val="tx1">
                    <a:lumMod val="75000"/>
                    <a:lumOff val="25000"/>
                  </a:schemeClr>
                </a:solidFill>
                <a:latin typeface="Arial"/>
                <a:cs typeface="Arial"/>
              </a:endParaRPr>
            </a:p>
          </p:txBody>
        </p:sp>
        <p:pic>
          <p:nvPicPr>
            <p:cNvPr id="14" name="Graphic 13" descr="Envelope with solid fill">
              <a:extLst>
                <a:ext uri="{FF2B5EF4-FFF2-40B4-BE49-F238E27FC236}">
                  <a16:creationId xmlns:a16="http://schemas.microsoft.com/office/drawing/2014/main" id="{54D72892-18CD-7189-5DE3-77FE9D7F4CE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954332" y="2285719"/>
              <a:ext cx="750780" cy="750780"/>
            </a:xfrm>
            <a:prstGeom prst="rect">
              <a:avLst/>
            </a:prstGeom>
          </p:spPr>
        </p:pic>
        <p:pic>
          <p:nvPicPr>
            <p:cNvPr id="20" name="Picture 19" descr="Graphical user interface&#10;&#10;Description automatically generated">
              <a:extLst>
                <a:ext uri="{FF2B5EF4-FFF2-40B4-BE49-F238E27FC236}">
                  <a16:creationId xmlns:a16="http://schemas.microsoft.com/office/drawing/2014/main" id="{C7D2B5C0-C7E0-89CD-94C6-57686C036B7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959272" y="5343999"/>
              <a:ext cx="740901" cy="750780"/>
            </a:xfrm>
            <a:prstGeom prst="rect">
              <a:avLst/>
            </a:prstGeom>
          </p:spPr>
        </p:pic>
      </p:grpSp>
      <p:sp>
        <p:nvSpPr>
          <p:cNvPr id="8" name="TextBox 7">
            <a:extLst>
              <a:ext uri="{FF2B5EF4-FFF2-40B4-BE49-F238E27FC236}">
                <a16:creationId xmlns:a16="http://schemas.microsoft.com/office/drawing/2014/main" id="{89AF3065-E0BA-D7DD-A479-ADC5EB2E809D}"/>
              </a:ext>
            </a:extLst>
          </p:cNvPr>
          <p:cNvSpPr txBox="1"/>
          <p:nvPr/>
        </p:nvSpPr>
        <p:spPr>
          <a:xfrm>
            <a:off x="6194903" y="6136517"/>
            <a:ext cx="5667917" cy="430887"/>
          </a:xfrm>
          <a:prstGeom prst="rect">
            <a:avLst/>
          </a:prstGeom>
          <a:noFill/>
        </p:spPr>
        <p:txBody>
          <a:bodyPr wrap="square" lIns="91440" tIns="45720" rIns="91440" bIns="45720" rtlCol="0" anchor="t">
            <a:spAutoFit/>
          </a:bodyPr>
          <a:lstStyle/>
          <a:p>
            <a:r>
              <a:rPr lang="en-US" sz="1100">
                <a:solidFill>
                  <a:schemeClr val="tx1">
                    <a:lumMod val="50000"/>
                    <a:lumOff val="50000"/>
                  </a:schemeClr>
                </a:solidFill>
                <a:latin typeface="Arial"/>
                <a:cs typeface="Arial"/>
              </a:rPr>
              <a:t>PHOTO: BCHC's 2024–25 Board, which includes the health commissioners from Charlotte, Cleveland, Columbus, Dallas, Kansas City, Memphis, San Jose, and Seattle.</a:t>
            </a:r>
          </a:p>
        </p:txBody>
      </p:sp>
      <p:pic>
        <p:nvPicPr>
          <p:cNvPr id="9" name="Picture 8">
            <a:extLst>
              <a:ext uri="{FF2B5EF4-FFF2-40B4-BE49-F238E27FC236}">
                <a16:creationId xmlns:a16="http://schemas.microsoft.com/office/drawing/2014/main" id="{8AA4F4B3-2101-0DF0-D23D-6C628F74B6BE}"/>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821" y="1709189"/>
            <a:ext cx="6099422" cy="5147337"/>
          </a:xfrm>
          <a:prstGeom prst="rect">
            <a:avLst/>
          </a:prstGeom>
        </p:spPr>
      </p:pic>
    </p:spTree>
    <p:extLst>
      <p:ext uri="{BB962C8B-B14F-4D97-AF65-F5344CB8AC3E}">
        <p14:creationId xmlns:p14="http://schemas.microsoft.com/office/powerpoint/2010/main" val="2850847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C845D0D-2196-5005-59B5-AE370BC2D4FE}"/>
              </a:ext>
            </a:extLst>
          </p:cNvPr>
          <p:cNvSpPr>
            <a:spLocks noGrp="1"/>
          </p:cNvSpPr>
          <p:nvPr>
            <p:ph type="title" idx="4294967295"/>
          </p:nvPr>
        </p:nvSpPr>
        <p:spPr>
          <a:xfrm>
            <a:off x="748753" y="900181"/>
            <a:ext cx="8605454" cy="603069"/>
          </a:xfrm>
          <a:prstGeom prst="rect">
            <a:avLst/>
          </a:prstGeom>
        </p:spPr>
        <p:txBody>
          <a:bodyPr lIns="91440" tIns="45720" rIns="91440" bIns="45720" anchor="t">
            <a:noAutofit/>
          </a:bodyPr>
          <a:lstStyle/>
          <a:p>
            <a:r>
              <a:rPr lang="en-US" sz="4800">
                <a:latin typeface="U.S. 101"/>
              </a:rPr>
              <a:t>Member HDs serve 61M+ People</a:t>
            </a:r>
            <a:endParaRPr lang="en-US" sz="4800" b="0">
              <a:latin typeface="U.S. 101"/>
            </a:endParaRPr>
          </a:p>
        </p:txBody>
      </p:sp>
      <p:sp>
        <p:nvSpPr>
          <p:cNvPr id="3" name="Shape 134">
            <a:extLst>
              <a:ext uri="{FF2B5EF4-FFF2-40B4-BE49-F238E27FC236}">
                <a16:creationId xmlns:a16="http://schemas.microsoft.com/office/drawing/2014/main" id="{918ABABF-FC04-1E13-310E-82832AD62674}"/>
              </a:ext>
            </a:extLst>
          </p:cNvPr>
          <p:cNvSpPr/>
          <p:nvPr/>
        </p:nvSpPr>
        <p:spPr>
          <a:xfrm>
            <a:off x="764505" y="2032315"/>
            <a:ext cx="2199412" cy="3812377"/>
          </a:xfrm>
          <a:prstGeom prst="rect">
            <a:avLst/>
          </a:prstGeom>
          <a:noFill/>
          <a:ln>
            <a:noFill/>
          </a:ln>
        </p:spPr>
        <p:txBody>
          <a:bodyPr lIns="68569" tIns="34275" rIns="68569" bIns="34275" anchor="t" anchorCtr="0">
            <a:noAutofit/>
          </a:bodyPr>
          <a:lstStyle/>
          <a:p>
            <a:pPr marL="230188" indent="-220663">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Austin</a:t>
            </a:r>
          </a:p>
          <a:p>
            <a:pPr marL="230188" indent="-220663">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Baltimore</a:t>
            </a:r>
          </a:p>
          <a:p>
            <a:pPr marL="230188" indent="-220663">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Boston</a:t>
            </a:r>
          </a:p>
          <a:p>
            <a:pPr marL="230188" indent="-220663">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Charlotte (Mecklenburg Co)</a:t>
            </a:r>
          </a:p>
          <a:p>
            <a:pPr marL="230188" indent="-220663">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Chicago</a:t>
            </a:r>
          </a:p>
          <a:p>
            <a:pPr marL="230188" indent="-220663">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Cleveland</a:t>
            </a:r>
          </a:p>
          <a:p>
            <a:pPr marL="230188" indent="-220663">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Columbus</a:t>
            </a:r>
          </a:p>
          <a:p>
            <a:pPr marL="230188" indent="-220663">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Dallas (Co)</a:t>
            </a:r>
          </a:p>
          <a:p>
            <a:pPr marL="230188" indent="-220663">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Denver</a:t>
            </a:r>
          </a:p>
          <a:p>
            <a:pPr marL="230188" indent="-220663">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Detroit</a:t>
            </a:r>
          </a:p>
          <a:p>
            <a:pPr marL="230188" indent="-220663">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El Paso</a:t>
            </a:r>
          </a:p>
          <a:p>
            <a:pPr marL="230188" indent="-220663">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Houston</a:t>
            </a:r>
          </a:p>
          <a:p>
            <a:pPr marL="230188" indent="-220663">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Indianapolis (Marion Co)</a:t>
            </a:r>
          </a:p>
          <a:p>
            <a:pPr marL="230188" indent="-220663">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Kansas City</a:t>
            </a:r>
          </a:p>
          <a:p>
            <a:pPr marL="230188" indent="-220663">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Las Vegas (Southern NV Health </a:t>
            </a:r>
            <a:r>
              <a:rPr lang="en-US" sz="1200" err="1">
                <a:solidFill>
                  <a:schemeClr val="tx1">
                    <a:lumMod val="75000"/>
                    <a:lumOff val="25000"/>
                  </a:schemeClr>
                </a:solidFill>
                <a:latin typeface="Arial" panose="020B0604020202020204" pitchFamily="34" charset="0"/>
                <a:ea typeface="Calibri"/>
                <a:cs typeface="Arial" panose="020B0604020202020204" pitchFamily="34" charset="0"/>
                <a:sym typeface="Calibri"/>
              </a:rPr>
              <a:t>Dist</a:t>
            </a: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a:t>
            </a:r>
          </a:p>
          <a:p>
            <a:pPr marL="230188" indent="-220663">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Long Beach</a:t>
            </a:r>
          </a:p>
        </p:txBody>
      </p:sp>
      <p:sp>
        <p:nvSpPr>
          <p:cNvPr id="13" name="TextBox 12">
            <a:extLst>
              <a:ext uri="{FF2B5EF4-FFF2-40B4-BE49-F238E27FC236}">
                <a16:creationId xmlns:a16="http://schemas.microsoft.com/office/drawing/2014/main" id="{E922BD54-C2DE-77B6-D794-416AD1581CAF}"/>
              </a:ext>
            </a:extLst>
          </p:cNvPr>
          <p:cNvSpPr txBox="1"/>
          <p:nvPr/>
        </p:nvSpPr>
        <p:spPr>
          <a:xfrm>
            <a:off x="3248850" y="2032316"/>
            <a:ext cx="2008424" cy="4368504"/>
          </a:xfrm>
          <a:prstGeom prst="rect">
            <a:avLst/>
          </a:prstGeom>
          <a:noFill/>
        </p:spPr>
        <p:txBody>
          <a:bodyPr wrap="square" lIns="64008" tIns="36576" rIns="64008" bIns="36576" rtlCol="0">
            <a:spAutoFit/>
          </a:bodyPr>
          <a:lstStyle/>
          <a:p>
            <a:pPr>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Los Angeles (Co) </a:t>
            </a:r>
          </a:p>
          <a:p>
            <a:pPr>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Louisville</a:t>
            </a:r>
          </a:p>
          <a:p>
            <a:pPr>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Memphis (Shelby Co)</a:t>
            </a:r>
          </a:p>
          <a:p>
            <a:pPr>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Milwaukee </a:t>
            </a:r>
          </a:p>
          <a:p>
            <a:pPr>
              <a:lnSpc>
                <a:spcPct val="110000"/>
              </a:lnSpc>
              <a:spcAft>
                <a:spcPts val="300"/>
              </a:spcAft>
              <a:buClr>
                <a:srgbClr val="000000"/>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Minneapolis</a:t>
            </a:r>
          </a:p>
          <a:p>
            <a:pPr>
              <a:lnSpc>
                <a:spcPct val="110000"/>
              </a:lnSpc>
              <a:spcAft>
                <a:spcPts val="300"/>
              </a:spcAft>
              <a:buClr>
                <a:schemeClr val="dk1"/>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New York City</a:t>
            </a:r>
          </a:p>
          <a:p>
            <a:pPr>
              <a:lnSpc>
                <a:spcPct val="110000"/>
              </a:lnSpc>
              <a:spcAft>
                <a:spcPts val="300"/>
              </a:spcAft>
              <a:buClr>
                <a:schemeClr val="dk1"/>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Oakland (Alameda Co)</a:t>
            </a:r>
          </a:p>
          <a:p>
            <a:pPr>
              <a:lnSpc>
                <a:spcPct val="110000"/>
              </a:lnSpc>
              <a:spcAft>
                <a:spcPts val="300"/>
              </a:spcAft>
              <a:buClr>
                <a:schemeClr val="dk1"/>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Oklahoma City (OKC–Co)</a:t>
            </a:r>
          </a:p>
          <a:p>
            <a:pPr>
              <a:lnSpc>
                <a:spcPct val="110000"/>
              </a:lnSpc>
              <a:spcAft>
                <a:spcPts val="300"/>
              </a:spcAft>
              <a:buClr>
                <a:schemeClr val="dk1"/>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Philadelphia</a:t>
            </a:r>
          </a:p>
          <a:p>
            <a:pPr>
              <a:lnSpc>
                <a:spcPct val="110000"/>
              </a:lnSpc>
              <a:spcAft>
                <a:spcPts val="300"/>
              </a:spcAft>
              <a:buClr>
                <a:schemeClr val="dk1"/>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Phoenix (Maricopa Co)</a:t>
            </a:r>
          </a:p>
          <a:p>
            <a:pPr>
              <a:lnSpc>
                <a:spcPct val="110000"/>
              </a:lnSpc>
              <a:spcAft>
                <a:spcPts val="300"/>
              </a:spcAft>
              <a:buClr>
                <a:schemeClr val="dk1"/>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Portland (Multnomah Co)</a:t>
            </a:r>
          </a:p>
          <a:p>
            <a:pPr>
              <a:lnSpc>
                <a:spcPct val="110000"/>
              </a:lnSpc>
              <a:spcAft>
                <a:spcPts val="300"/>
              </a:spcAft>
              <a:buClr>
                <a:schemeClr val="dk1"/>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San Antonio</a:t>
            </a:r>
          </a:p>
          <a:p>
            <a:pPr>
              <a:lnSpc>
                <a:spcPct val="110000"/>
              </a:lnSpc>
              <a:spcAft>
                <a:spcPts val="300"/>
              </a:spcAft>
              <a:buClr>
                <a:schemeClr val="dk1"/>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San Diego (Co)</a:t>
            </a:r>
          </a:p>
          <a:p>
            <a:pPr>
              <a:lnSpc>
                <a:spcPct val="110000"/>
              </a:lnSpc>
              <a:spcAft>
                <a:spcPts val="300"/>
              </a:spcAft>
              <a:buClr>
                <a:schemeClr val="dk1"/>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San Francisco</a:t>
            </a:r>
          </a:p>
          <a:p>
            <a:pPr>
              <a:lnSpc>
                <a:spcPct val="110000"/>
              </a:lnSpc>
              <a:spcAft>
                <a:spcPts val="300"/>
              </a:spcAft>
              <a:buClr>
                <a:schemeClr val="dk1"/>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San Jose (Santa Clara Co)</a:t>
            </a:r>
          </a:p>
          <a:p>
            <a:pPr>
              <a:lnSpc>
                <a:spcPct val="110000"/>
              </a:lnSpc>
              <a:spcAft>
                <a:spcPts val="300"/>
              </a:spcAft>
              <a:buClr>
                <a:schemeClr val="dk1"/>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Seattle (and King Co)</a:t>
            </a:r>
          </a:p>
          <a:p>
            <a:pPr>
              <a:lnSpc>
                <a:spcPct val="110000"/>
              </a:lnSpc>
              <a:spcAft>
                <a:spcPts val="300"/>
              </a:spcAft>
              <a:buClr>
                <a:schemeClr val="dk1"/>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Tucson (Pima Co)</a:t>
            </a:r>
          </a:p>
          <a:p>
            <a:pPr>
              <a:lnSpc>
                <a:spcPct val="110000"/>
              </a:lnSpc>
              <a:spcAft>
                <a:spcPts val="300"/>
              </a:spcAft>
              <a:buClr>
                <a:schemeClr val="dk1"/>
              </a:buClr>
              <a:buSzPct val="100000"/>
            </a:pPr>
            <a:r>
              <a:rPr lang="en-US" sz="1200">
                <a:solidFill>
                  <a:schemeClr val="tx1">
                    <a:lumMod val="75000"/>
                    <a:lumOff val="25000"/>
                  </a:schemeClr>
                </a:solidFill>
                <a:latin typeface="Arial" panose="020B0604020202020204" pitchFamily="34" charset="0"/>
                <a:ea typeface="Calibri"/>
                <a:cs typeface="Arial" panose="020B0604020202020204" pitchFamily="34" charset="0"/>
                <a:sym typeface="Calibri"/>
              </a:rPr>
              <a:t>Washington, DC</a:t>
            </a:r>
            <a:endParaRPr lang="en-US" sz="1200">
              <a:solidFill>
                <a:schemeClr val="tx1">
                  <a:lumMod val="75000"/>
                  <a:lumOff val="25000"/>
                </a:schemeClr>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E91E57D1-0157-BDD7-821F-152EA51A681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57274" y="2145441"/>
            <a:ext cx="6431622" cy="3812378"/>
          </a:xfrm>
          <a:prstGeom prst="rect">
            <a:avLst/>
          </a:prstGeom>
        </p:spPr>
      </p:pic>
      <p:sp>
        <p:nvSpPr>
          <p:cNvPr id="7" name="TextBox 6">
            <a:extLst>
              <a:ext uri="{FF2B5EF4-FFF2-40B4-BE49-F238E27FC236}">
                <a16:creationId xmlns:a16="http://schemas.microsoft.com/office/drawing/2014/main" id="{D9CF7FBF-5B27-35A7-CDE8-03389EF20953}"/>
              </a:ext>
            </a:extLst>
          </p:cNvPr>
          <p:cNvSpPr txBox="1"/>
          <p:nvPr/>
        </p:nvSpPr>
        <p:spPr>
          <a:xfrm>
            <a:off x="7901487" y="6409912"/>
            <a:ext cx="3594847" cy="261610"/>
          </a:xfrm>
          <a:prstGeom prst="rect">
            <a:avLst/>
          </a:prstGeom>
          <a:noFill/>
        </p:spPr>
        <p:txBody>
          <a:bodyPr wrap="square" lIns="91440" tIns="45720" rIns="91440" bIns="45720" anchor="t">
            <a:spAutoFit/>
          </a:bodyPr>
          <a:lstStyle/>
          <a:p>
            <a:pPr algn="r"/>
            <a:r>
              <a:rPr lang="en-US" sz="1100">
                <a:solidFill>
                  <a:schemeClr val="tx1">
                    <a:lumMod val="50000"/>
                    <a:lumOff val="50000"/>
                  </a:schemeClr>
                </a:solidFill>
                <a:latin typeface="Arial" panose="020B0604020202020204" pitchFamily="34" charset="0"/>
                <a:cs typeface="Arial" panose="020B0604020202020204" pitchFamily="34" charset="0"/>
              </a:rPr>
              <a:t>MORE INFO: </a:t>
            </a:r>
            <a:r>
              <a:rPr lang="en-US" sz="1100">
                <a:solidFill>
                  <a:srgbClr val="BA0E13"/>
                </a:solidFill>
                <a:latin typeface="Arial" panose="020B0604020202020204" pitchFamily="34" charset="0"/>
                <a:cs typeface="Arial" panose="020B0604020202020204" pitchFamily="34" charset="0"/>
                <a:hlinkClick r:id="rId4"/>
              </a:rPr>
              <a:t>bigcitieshealth.org/members</a:t>
            </a:r>
            <a:r>
              <a:rPr lang="en-US" sz="1100">
                <a:solidFill>
                  <a:srgbClr val="BA0E13"/>
                </a:solidFill>
                <a:latin typeface="Arial" panose="020B0604020202020204" pitchFamily="34" charset="0"/>
                <a:cs typeface="Arial" panose="020B0604020202020204" pitchFamily="34" charset="0"/>
              </a:rPr>
              <a:t> </a:t>
            </a:r>
            <a:endParaRPr lang="en-US" sz="1100">
              <a:ea typeface="Calibri" panose="020F0502020204030204"/>
              <a:cs typeface="Calibri" panose="020F0502020204030204"/>
            </a:endParaRPr>
          </a:p>
        </p:txBody>
      </p:sp>
    </p:spTree>
    <p:extLst>
      <p:ext uri="{BB962C8B-B14F-4D97-AF65-F5344CB8AC3E}">
        <p14:creationId xmlns:p14="http://schemas.microsoft.com/office/powerpoint/2010/main" val="227978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health departments&#10;&#10;Description automatically generated">
            <a:extLst>
              <a:ext uri="{FF2B5EF4-FFF2-40B4-BE49-F238E27FC236}">
                <a16:creationId xmlns:a16="http://schemas.microsoft.com/office/drawing/2014/main" id="{CF9D33D9-F563-3655-B54F-02DFBB7E3D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901869" y="277906"/>
            <a:ext cx="7047416" cy="4420743"/>
          </a:xfrm>
          <a:prstGeom prst="rect">
            <a:avLst/>
          </a:prstGeom>
        </p:spPr>
      </p:pic>
      <p:sp>
        <p:nvSpPr>
          <p:cNvPr id="3" name="TextBox 2">
            <a:extLst>
              <a:ext uri="{FF2B5EF4-FFF2-40B4-BE49-F238E27FC236}">
                <a16:creationId xmlns:a16="http://schemas.microsoft.com/office/drawing/2014/main" id="{2172C63B-94BA-AFE6-DBC9-552B3C781006}"/>
              </a:ext>
            </a:extLst>
          </p:cNvPr>
          <p:cNvSpPr txBox="1"/>
          <p:nvPr/>
        </p:nvSpPr>
        <p:spPr>
          <a:xfrm>
            <a:off x="2078867" y="2385573"/>
            <a:ext cx="2581623" cy="2086853"/>
          </a:xfrm>
          <a:prstGeom prst="rect">
            <a:avLst/>
          </a:prstGeom>
          <a:noFill/>
        </p:spPr>
        <p:txBody>
          <a:bodyPr wrap="square" rtlCol="0">
            <a:spAutoFit/>
          </a:bodyPr>
          <a:lstStyle/>
          <a:p>
            <a:pPr>
              <a:lnSpc>
                <a:spcPct val="90000"/>
              </a:lnSpc>
            </a:pPr>
            <a:r>
              <a:rPr lang="en-US" sz="4800">
                <a:latin typeface="U.S. 101" pitchFamily="2" charset="77"/>
              </a:rPr>
              <a:t>What public health is</a:t>
            </a:r>
          </a:p>
        </p:txBody>
      </p:sp>
      <p:sp>
        <p:nvSpPr>
          <p:cNvPr id="7" name="TextBox 6">
            <a:extLst>
              <a:ext uri="{FF2B5EF4-FFF2-40B4-BE49-F238E27FC236}">
                <a16:creationId xmlns:a16="http://schemas.microsoft.com/office/drawing/2014/main" id="{7551859F-A505-3C3B-3F21-0AE950F4A898}"/>
              </a:ext>
            </a:extLst>
          </p:cNvPr>
          <p:cNvSpPr txBox="1"/>
          <p:nvPr/>
        </p:nvSpPr>
        <p:spPr>
          <a:xfrm>
            <a:off x="2078867" y="5436424"/>
            <a:ext cx="2269015" cy="846386"/>
          </a:xfrm>
          <a:prstGeom prst="rect">
            <a:avLst/>
          </a:prstGeom>
          <a:noFill/>
        </p:spPr>
        <p:txBody>
          <a:bodyPr wrap="square" rtlCol="0">
            <a:spAutoFit/>
          </a:bodyPr>
          <a:lstStyle/>
          <a:p>
            <a:pPr>
              <a:spcAft>
                <a:spcPts val="600"/>
              </a:spcAft>
            </a:pPr>
            <a:r>
              <a:rPr lang="en-US" sz="1100">
                <a:solidFill>
                  <a:schemeClr val="tx1">
                    <a:lumMod val="50000"/>
                    <a:lumOff val="50000"/>
                  </a:schemeClr>
                </a:solidFill>
                <a:latin typeface="Arial" panose="020B0604020202020204" pitchFamily="34" charset="0"/>
                <a:cs typeface="Arial" panose="020B0604020202020204" pitchFamily="34" charset="0"/>
              </a:rPr>
              <a:t>GRAPHIC: </a:t>
            </a:r>
            <a:r>
              <a:rPr lang="en-US" sz="1100">
                <a:solidFill>
                  <a:schemeClr val="tx1">
                    <a:lumMod val="50000"/>
                    <a:lumOff val="50000"/>
                  </a:schemeClr>
                </a:solidFill>
                <a:latin typeface="Arial" panose="020B0604020202020204" pitchFamily="34" charset="0"/>
                <a:cs typeface="Arial" panose="020B0604020202020204" pitchFamily="34" charset="0"/>
                <a:hlinkClick r:id="rId3"/>
              </a:rPr>
              <a:t>naccho.org/about</a:t>
            </a:r>
            <a:r>
              <a:rPr lang="en-US" sz="1100">
                <a:solidFill>
                  <a:schemeClr val="tx1">
                    <a:lumMod val="50000"/>
                    <a:lumOff val="50000"/>
                  </a:schemeClr>
                </a:solidFill>
                <a:latin typeface="Arial" panose="020B0604020202020204" pitchFamily="34" charset="0"/>
                <a:cs typeface="Arial" panose="020B0604020202020204" pitchFamily="34" charset="0"/>
              </a:rPr>
              <a:t>   </a:t>
            </a:r>
          </a:p>
          <a:p>
            <a:pPr>
              <a:spcAft>
                <a:spcPts val="600"/>
              </a:spcAft>
            </a:pPr>
            <a:r>
              <a:rPr lang="en-US" sz="1100">
                <a:solidFill>
                  <a:schemeClr val="tx1">
                    <a:lumMod val="50000"/>
                    <a:lumOff val="50000"/>
                  </a:schemeClr>
                </a:solidFill>
                <a:latin typeface="Arial" panose="020B0604020202020204" pitchFamily="34" charset="0"/>
                <a:cs typeface="Arial" panose="020B0604020202020204" pitchFamily="34" charset="0"/>
              </a:rPr>
              <a:t>DEFINITION SOURCE: </a:t>
            </a:r>
            <a:r>
              <a:rPr lang="en-US" sz="1100">
                <a:solidFill>
                  <a:schemeClr val="tx1">
                    <a:lumMod val="50000"/>
                    <a:lumOff val="50000"/>
                  </a:schemeClr>
                </a:solidFill>
                <a:latin typeface="Arial" panose="020B0604020202020204" pitchFamily="34" charset="0"/>
                <a:cs typeface="Arial" panose="020B0604020202020204" pitchFamily="34" charset="0"/>
                <a:hlinkClick r:id="rId4"/>
              </a:rPr>
              <a:t>cdcfoundation.org/what-public-health</a:t>
            </a:r>
            <a:endParaRPr lang="en-US" sz="110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BC46F9D-5AC2-D196-8ECE-69F5BF5D0C3A}"/>
              </a:ext>
            </a:extLst>
          </p:cNvPr>
          <p:cNvSpPr/>
          <p:nvPr/>
        </p:nvSpPr>
        <p:spPr>
          <a:xfrm>
            <a:off x="4660490" y="5139141"/>
            <a:ext cx="7531510" cy="1440953"/>
          </a:xfrm>
          <a:prstGeom prst="rect">
            <a:avLst/>
          </a:prstGeom>
          <a:solidFill>
            <a:srgbClr val="E7E1D3">
              <a:alpha val="70000"/>
            </a:srgbClr>
          </a:solidFill>
          <a:ln w="6350">
            <a:noFill/>
          </a:ln>
        </p:spPr>
        <p:style>
          <a:lnRef idx="2">
            <a:schemeClr val="accent6">
              <a:shade val="50000"/>
            </a:schemeClr>
          </a:lnRef>
          <a:fillRef idx="1">
            <a:schemeClr val="accent6"/>
          </a:fillRef>
          <a:effectRef idx="0">
            <a:schemeClr val="accent6"/>
          </a:effectRef>
          <a:fontRef idx="minor">
            <a:schemeClr val="lt1"/>
          </a:fontRef>
        </p:style>
        <p:txBody>
          <a:bodyPr lIns="274320" tIns="274320" rIns="548640" bIns="274320" rtlCol="0" anchor="ctr"/>
          <a:lstStyle/>
          <a:p>
            <a:pPr>
              <a:lnSpc>
                <a:spcPct val="114000"/>
              </a:lnSpc>
            </a:pPr>
            <a:r>
              <a:rPr lang="en-US" sz="1600">
                <a:solidFill>
                  <a:srgbClr val="4F5052"/>
                </a:solidFill>
                <a:effectLst/>
                <a:latin typeface="Arial" panose="020B0604020202020204" pitchFamily="34" charset="0"/>
                <a:cs typeface="Arial" panose="020B0604020202020204" pitchFamily="34" charset="0"/>
              </a:rPr>
              <a:t>…science of</a:t>
            </a:r>
            <a:r>
              <a:rPr lang="en-US" sz="1600">
                <a:solidFill>
                  <a:srgbClr val="4F5052"/>
                </a:solidFill>
                <a:latin typeface="Arial" panose="020B0604020202020204" pitchFamily="34" charset="0"/>
                <a:cs typeface="Arial" panose="020B0604020202020204" pitchFamily="34" charset="0"/>
              </a:rPr>
              <a:t> </a:t>
            </a:r>
            <a:r>
              <a:rPr lang="en-US" sz="1600">
                <a:solidFill>
                  <a:srgbClr val="4F5052"/>
                </a:solidFill>
                <a:effectLst/>
                <a:latin typeface="Arial" panose="020B0604020202020204" pitchFamily="34" charset="0"/>
                <a:cs typeface="Arial" panose="020B0604020202020204" pitchFamily="34" charset="0"/>
              </a:rPr>
              <a:t>protecting and improving the health of people and their communities by promoting healthy lifestyles, researching disease and injury prevention, and detecting and responding to infectious diseases… </a:t>
            </a:r>
            <a:r>
              <a:rPr lang="en-US" sz="1600" b="1">
                <a:solidFill>
                  <a:srgbClr val="4F5052"/>
                </a:solidFill>
                <a:effectLst/>
                <a:latin typeface="Arial" panose="020B0604020202020204" pitchFamily="34" charset="0"/>
                <a:cs typeface="Arial" panose="020B0604020202020204" pitchFamily="34" charset="0"/>
              </a:rPr>
              <a:t>health of entire populations</a:t>
            </a:r>
            <a:endParaRPr lang="en-US" sz="1000" b="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655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0BC213D-015C-5655-0D4F-5A2D1206E3DD}"/>
              </a:ext>
            </a:extLst>
          </p:cNvPr>
          <p:cNvSpPr/>
          <p:nvPr/>
        </p:nvSpPr>
        <p:spPr>
          <a:xfrm>
            <a:off x="4621160" y="599767"/>
            <a:ext cx="7256207" cy="4071885"/>
          </a:xfrm>
          <a:prstGeom prst="rect">
            <a:avLst/>
          </a:prstGeom>
          <a:solidFill>
            <a:srgbClr val="E7E1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25000"/>
                  <a:lumOff val="75000"/>
                </a:schemeClr>
              </a:solidFill>
            </a:endParaRPr>
          </a:p>
        </p:txBody>
      </p:sp>
      <p:sp>
        <p:nvSpPr>
          <p:cNvPr id="3" name="TextBox 2">
            <a:extLst>
              <a:ext uri="{FF2B5EF4-FFF2-40B4-BE49-F238E27FC236}">
                <a16:creationId xmlns:a16="http://schemas.microsoft.com/office/drawing/2014/main" id="{2172C63B-94BA-AFE6-DBC9-552B3C781006}"/>
              </a:ext>
            </a:extLst>
          </p:cNvPr>
          <p:cNvSpPr txBox="1"/>
          <p:nvPr/>
        </p:nvSpPr>
        <p:spPr>
          <a:xfrm>
            <a:off x="1906511" y="2385573"/>
            <a:ext cx="2598051" cy="3416320"/>
          </a:xfrm>
          <a:prstGeom prst="rect">
            <a:avLst/>
          </a:prstGeom>
          <a:noFill/>
        </p:spPr>
        <p:txBody>
          <a:bodyPr wrap="square" lIns="91440" tIns="45720" rIns="91440" bIns="45720" rtlCol="0" anchor="t">
            <a:spAutoFit/>
          </a:bodyPr>
          <a:lstStyle/>
          <a:p>
            <a:pPr>
              <a:lnSpc>
                <a:spcPct val="90000"/>
              </a:lnSpc>
            </a:pPr>
            <a:r>
              <a:rPr lang="en-US" sz="4800">
                <a:latin typeface="U.S. 101"/>
              </a:rPr>
              <a:t>The public health ecosystem</a:t>
            </a:r>
            <a:endParaRPr lang="en-US" sz="3600">
              <a:latin typeface="U.S. 101"/>
            </a:endParaRPr>
          </a:p>
        </p:txBody>
      </p:sp>
      <p:sp>
        <p:nvSpPr>
          <p:cNvPr id="4" name="Rectangle 3">
            <a:extLst>
              <a:ext uri="{FF2B5EF4-FFF2-40B4-BE49-F238E27FC236}">
                <a16:creationId xmlns:a16="http://schemas.microsoft.com/office/drawing/2014/main" id="{5F1129D6-5C34-847A-4407-F47A34D935B0}"/>
              </a:ext>
            </a:extLst>
          </p:cNvPr>
          <p:cNvSpPr/>
          <p:nvPr/>
        </p:nvSpPr>
        <p:spPr>
          <a:xfrm>
            <a:off x="5632871" y="4973952"/>
            <a:ext cx="5475853" cy="1285461"/>
          </a:xfrm>
          <a:prstGeom prst="rect">
            <a:avLst/>
          </a:prstGeom>
          <a:solidFill>
            <a:srgbClr val="E7E1D3">
              <a:alpha val="70000"/>
            </a:srgbClr>
          </a:solidFill>
          <a:ln w="63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i="1">
                <a:solidFill>
                  <a:schemeClr val="tx1">
                    <a:lumMod val="75000"/>
                    <a:lumOff val="25000"/>
                  </a:schemeClr>
                </a:solidFill>
                <a:latin typeface="Arial" panose="020B0604020202020204" pitchFamily="34" charset="0"/>
                <a:cs typeface="Arial" panose="020B0604020202020204" pitchFamily="34" charset="0"/>
              </a:rPr>
              <a:t>Plus…. </a:t>
            </a:r>
          </a:p>
          <a:p>
            <a:pPr algn="ctr"/>
            <a:r>
              <a:rPr lang="en-US" b="1">
                <a:solidFill>
                  <a:schemeClr val="tx1">
                    <a:lumMod val="75000"/>
                    <a:lumOff val="25000"/>
                  </a:schemeClr>
                </a:solidFill>
                <a:latin typeface="Arial" panose="020B0604020202020204" pitchFamily="34" charset="0"/>
                <a:cs typeface="Arial" panose="020B0604020202020204" pitchFamily="34" charset="0"/>
              </a:rPr>
              <a:t>Health systems</a:t>
            </a:r>
          </a:p>
          <a:p>
            <a:pPr algn="ctr"/>
            <a:r>
              <a:rPr lang="en-US" b="1">
                <a:solidFill>
                  <a:schemeClr val="tx1">
                    <a:lumMod val="75000"/>
                    <a:lumOff val="25000"/>
                  </a:schemeClr>
                </a:solidFill>
                <a:latin typeface="Arial" panose="020B0604020202020204" pitchFamily="34" charset="0"/>
                <a:cs typeface="Arial" panose="020B0604020202020204" pitchFamily="34" charset="0"/>
              </a:rPr>
              <a:t>Community-based organizations (CBOs)</a:t>
            </a:r>
          </a:p>
          <a:p>
            <a:pPr algn="ctr"/>
            <a:r>
              <a:rPr lang="en-US" b="1">
                <a:solidFill>
                  <a:schemeClr val="tx1">
                    <a:lumMod val="75000"/>
                    <a:lumOff val="25000"/>
                  </a:schemeClr>
                </a:solidFill>
                <a:latin typeface="Arial" panose="020B0604020202020204" pitchFamily="34" charset="0"/>
                <a:cs typeface="Arial" panose="020B0604020202020204" pitchFamily="34" charset="0"/>
              </a:rPr>
              <a:t>Cross sector stakeholders and partners</a:t>
            </a:r>
          </a:p>
        </p:txBody>
      </p:sp>
      <p:grpSp>
        <p:nvGrpSpPr>
          <p:cNvPr id="6" name="Group 5">
            <a:extLst>
              <a:ext uri="{FF2B5EF4-FFF2-40B4-BE49-F238E27FC236}">
                <a16:creationId xmlns:a16="http://schemas.microsoft.com/office/drawing/2014/main" id="{55AEC7E4-086B-3AFB-7DC5-13D7FE388EBE}"/>
              </a:ext>
            </a:extLst>
          </p:cNvPr>
          <p:cNvGrpSpPr/>
          <p:nvPr/>
        </p:nvGrpSpPr>
        <p:grpSpPr>
          <a:xfrm>
            <a:off x="5632871" y="1395112"/>
            <a:ext cx="2776514" cy="1322221"/>
            <a:chOff x="2204732" y="1823591"/>
            <a:chExt cx="2776514" cy="1322221"/>
          </a:xfrm>
        </p:grpSpPr>
        <p:grpSp>
          <p:nvGrpSpPr>
            <p:cNvPr id="18" name="Group 17">
              <a:extLst>
                <a:ext uri="{FF2B5EF4-FFF2-40B4-BE49-F238E27FC236}">
                  <a16:creationId xmlns:a16="http://schemas.microsoft.com/office/drawing/2014/main" id="{EBDCDA0D-1AAA-DF85-2368-C3F74E1CD8C6}"/>
                </a:ext>
              </a:extLst>
            </p:cNvPr>
            <p:cNvGrpSpPr/>
            <p:nvPr/>
          </p:nvGrpSpPr>
          <p:grpSpPr>
            <a:xfrm>
              <a:off x="2204732" y="1823591"/>
              <a:ext cx="2742768" cy="1322221"/>
              <a:chOff x="2929811" y="486591"/>
              <a:chExt cx="3657024" cy="1762962"/>
            </a:xfrm>
          </p:grpSpPr>
          <p:sp>
            <p:nvSpPr>
              <p:cNvPr id="23" name="Rectangle 22">
                <a:extLst>
                  <a:ext uri="{FF2B5EF4-FFF2-40B4-BE49-F238E27FC236}">
                    <a16:creationId xmlns:a16="http://schemas.microsoft.com/office/drawing/2014/main" id="{23640AA5-FF40-FEF2-3580-2C752809794C}"/>
                  </a:ext>
                </a:extLst>
              </p:cNvPr>
              <p:cNvSpPr/>
              <p:nvPr/>
            </p:nvSpPr>
            <p:spPr>
              <a:xfrm>
                <a:off x="2929811" y="486591"/>
                <a:ext cx="3657024" cy="176296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24" name="TextBox 23">
                <a:extLst>
                  <a:ext uri="{FF2B5EF4-FFF2-40B4-BE49-F238E27FC236}">
                    <a16:creationId xmlns:a16="http://schemas.microsoft.com/office/drawing/2014/main" id="{1C863823-8B7A-E6D6-605B-DA8FFAFA9E77}"/>
                  </a:ext>
                </a:extLst>
              </p:cNvPr>
              <p:cNvSpPr txBox="1"/>
              <p:nvPr/>
            </p:nvSpPr>
            <p:spPr>
              <a:xfrm>
                <a:off x="3122028" y="950402"/>
                <a:ext cx="3272589" cy="820738"/>
              </a:xfrm>
              <a:prstGeom prst="rect">
                <a:avLst/>
              </a:prstGeom>
              <a:noFill/>
              <a:ln>
                <a:noFill/>
              </a:ln>
            </p:spPr>
            <p:txBody>
              <a:bodyPr wrap="square" rtlCol="0">
                <a:spAutoFit/>
              </a:bodyPr>
              <a:lstStyle/>
              <a:p>
                <a:pPr algn="ctr"/>
                <a:r>
                  <a:rPr lang="en-US" b="1">
                    <a:solidFill>
                      <a:schemeClr val="bg1"/>
                    </a:solidFill>
                    <a:latin typeface="Arial" panose="020B0604020202020204" pitchFamily="34" charset="0"/>
                    <a:cs typeface="Arial" panose="020B0604020202020204" pitchFamily="34" charset="0"/>
                  </a:rPr>
                  <a:t>Federal agencies</a:t>
                </a:r>
              </a:p>
              <a:p>
                <a:pPr algn="ctr"/>
                <a:r>
                  <a:rPr lang="en-US" sz="1600" b="1">
                    <a:solidFill>
                      <a:schemeClr val="bg1"/>
                    </a:solidFill>
                    <a:latin typeface="Arial" panose="020B0604020202020204" pitchFamily="34" charset="0"/>
                    <a:cs typeface="Arial" panose="020B0604020202020204" pitchFamily="34" charset="0"/>
                  </a:rPr>
                  <a:t>(CDC, FDA, HRSA, etc.)</a:t>
                </a:r>
              </a:p>
            </p:txBody>
          </p:sp>
        </p:grpSp>
        <p:cxnSp>
          <p:nvCxnSpPr>
            <p:cNvPr id="20" name="Straight Connector 19">
              <a:extLst>
                <a:ext uri="{FF2B5EF4-FFF2-40B4-BE49-F238E27FC236}">
                  <a16:creationId xmlns:a16="http://schemas.microsoft.com/office/drawing/2014/main" id="{CB99CDD0-F2F7-5CAD-8011-160A4640944F}"/>
                </a:ext>
              </a:extLst>
            </p:cNvPr>
            <p:cNvCxnSpPr>
              <a:cxnSpLocks/>
            </p:cNvCxnSpPr>
            <p:nvPr/>
          </p:nvCxnSpPr>
          <p:spPr>
            <a:xfrm flipV="1">
              <a:off x="4539079" y="2228752"/>
              <a:ext cx="442167" cy="25595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0285D8E-B778-A6CD-F70C-76AB6ACF7143}"/>
                </a:ext>
              </a:extLst>
            </p:cNvPr>
            <p:cNvCxnSpPr>
              <a:cxnSpLocks/>
            </p:cNvCxnSpPr>
            <p:nvPr/>
          </p:nvCxnSpPr>
          <p:spPr>
            <a:xfrm>
              <a:off x="4539079" y="2484702"/>
              <a:ext cx="384732"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57A34B-3F65-D13B-EB3F-49194AE57E7B}"/>
                </a:ext>
              </a:extLst>
            </p:cNvPr>
            <p:cNvCxnSpPr>
              <a:cxnSpLocks/>
            </p:cNvCxnSpPr>
            <p:nvPr/>
          </p:nvCxnSpPr>
          <p:spPr>
            <a:xfrm>
              <a:off x="4539079" y="2484702"/>
              <a:ext cx="442167" cy="255950"/>
            </a:xfrm>
            <a:prstGeom prst="line">
              <a:avLst/>
            </a:prstGeom>
            <a:ln w="12700">
              <a:no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26C857C2-3242-0352-ED20-0BF3D8305BBB}"/>
              </a:ext>
            </a:extLst>
          </p:cNvPr>
          <p:cNvGrpSpPr/>
          <p:nvPr/>
        </p:nvGrpSpPr>
        <p:grpSpPr>
          <a:xfrm>
            <a:off x="4868031" y="3063726"/>
            <a:ext cx="4193101" cy="1322232"/>
            <a:chOff x="2701422" y="3124015"/>
            <a:chExt cx="4193101" cy="1322232"/>
          </a:xfrm>
        </p:grpSpPr>
        <p:sp>
          <p:nvSpPr>
            <p:cNvPr id="14" name="Rectangle 13">
              <a:extLst>
                <a:ext uri="{FF2B5EF4-FFF2-40B4-BE49-F238E27FC236}">
                  <a16:creationId xmlns:a16="http://schemas.microsoft.com/office/drawing/2014/main" id="{413A92E7-B17F-B051-BD3E-E0AFE22147E7}"/>
                </a:ext>
              </a:extLst>
            </p:cNvPr>
            <p:cNvSpPr/>
            <p:nvPr/>
          </p:nvSpPr>
          <p:spPr>
            <a:xfrm>
              <a:off x="4970313" y="3131137"/>
              <a:ext cx="1924210" cy="1315109"/>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a:solidFill>
                    <a:schemeClr val="bg1"/>
                  </a:solidFill>
                  <a:latin typeface="Arial" panose="020B0604020202020204" pitchFamily="34" charset="0"/>
                  <a:cs typeface="Arial" panose="020B0604020202020204" pitchFamily="34" charset="0"/>
                </a:rPr>
                <a:t>Tribal health departments &amp; authorities</a:t>
              </a:r>
            </a:p>
          </p:txBody>
        </p:sp>
        <p:grpSp>
          <p:nvGrpSpPr>
            <p:cNvPr id="15" name="Group 14">
              <a:extLst>
                <a:ext uri="{FF2B5EF4-FFF2-40B4-BE49-F238E27FC236}">
                  <a16:creationId xmlns:a16="http://schemas.microsoft.com/office/drawing/2014/main" id="{2739623D-2E59-FE63-AFE0-95965478D9A8}"/>
                </a:ext>
              </a:extLst>
            </p:cNvPr>
            <p:cNvGrpSpPr/>
            <p:nvPr/>
          </p:nvGrpSpPr>
          <p:grpSpPr>
            <a:xfrm>
              <a:off x="2701422" y="3124015"/>
              <a:ext cx="1924218" cy="1322232"/>
              <a:chOff x="2591013" y="2466647"/>
              <a:chExt cx="1924218" cy="1322232"/>
            </a:xfrm>
          </p:grpSpPr>
          <p:sp>
            <p:nvSpPr>
              <p:cNvPr id="16" name="Rectangle 15">
                <a:extLst>
                  <a:ext uri="{FF2B5EF4-FFF2-40B4-BE49-F238E27FC236}">
                    <a16:creationId xmlns:a16="http://schemas.microsoft.com/office/drawing/2014/main" id="{7A1164BE-A3C6-55E7-64D3-413635962707}"/>
                  </a:ext>
                </a:extLst>
              </p:cNvPr>
              <p:cNvSpPr/>
              <p:nvPr/>
            </p:nvSpPr>
            <p:spPr>
              <a:xfrm>
                <a:off x="2591013" y="2466647"/>
                <a:ext cx="1924218" cy="1322232"/>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C91D3DAC-41D0-CFAE-8C66-A05B2DD3D23B}"/>
                  </a:ext>
                </a:extLst>
              </p:cNvPr>
              <p:cNvSpPr txBox="1"/>
              <p:nvPr/>
            </p:nvSpPr>
            <p:spPr>
              <a:xfrm>
                <a:off x="2608220" y="2527598"/>
                <a:ext cx="1863622" cy="1200329"/>
              </a:xfrm>
              <a:prstGeom prst="rect">
                <a:avLst/>
              </a:prstGeom>
              <a:noFill/>
            </p:spPr>
            <p:txBody>
              <a:bodyPr wrap="square" rtlCol="0">
                <a:spAutoFit/>
              </a:bodyPr>
              <a:lstStyle/>
              <a:p>
                <a:pPr algn="ctr"/>
                <a:r>
                  <a:rPr lang="en-US" b="1">
                    <a:solidFill>
                      <a:schemeClr val="bg1"/>
                    </a:solidFill>
                    <a:latin typeface="Arial" panose="020B0604020202020204" pitchFamily="34" charset="0"/>
                    <a:cs typeface="Arial" panose="020B0604020202020204" pitchFamily="34" charset="0"/>
                  </a:rPr>
                  <a:t>State &amp; territorial </a:t>
                </a:r>
                <a:br>
                  <a:rPr lang="en-US" b="1">
                    <a:solidFill>
                      <a:schemeClr val="bg1"/>
                    </a:solidFill>
                    <a:latin typeface="Arial" panose="020B0604020202020204" pitchFamily="34" charset="0"/>
                    <a:cs typeface="Arial" panose="020B0604020202020204" pitchFamily="34" charset="0"/>
                  </a:rPr>
                </a:br>
                <a:r>
                  <a:rPr lang="en-US" b="1">
                    <a:solidFill>
                      <a:schemeClr val="bg1"/>
                    </a:solidFill>
                    <a:latin typeface="Arial" panose="020B0604020202020204" pitchFamily="34" charset="0"/>
                    <a:cs typeface="Arial" panose="020B0604020202020204" pitchFamily="34" charset="0"/>
                  </a:rPr>
                  <a:t>health departments</a:t>
                </a:r>
              </a:p>
            </p:txBody>
          </p:sp>
        </p:grpSp>
      </p:grpSp>
      <p:sp>
        <p:nvSpPr>
          <p:cNvPr id="8" name="Rectangle 7">
            <a:extLst>
              <a:ext uri="{FF2B5EF4-FFF2-40B4-BE49-F238E27FC236}">
                <a16:creationId xmlns:a16="http://schemas.microsoft.com/office/drawing/2014/main" id="{8E029DE1-27FB-AE1E-3228-CE4819D2ABA7}"/>
              </a:ext>
            </a:extLst>
          </p:cNvPr>
          <p:cNvSpPr/>
          <p:nvPr/>
        </p:nvSpPr>
        <p:spPr>
          <a:xfrm>
            <a:off x="9690092" y="3070848"/>
            <a:ext cx="1921152" cy="1315109"/>
          </a:xfrm>
          <a:prstGeom prst="rect">
            <a:avLst/>
          </a:prstGeom>
          <a:solidFill>
            <a:srgbClr val="BA0E1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Local health departments</a:t>
            </a:r>
          </a:p>
        </p:txBody>
      </p:sp>
      <p:sp>
        <p:nvSpPr>
          <p:cNvPr id="9" name="Rectangle 8">
            <a:extLst>
              <a:ext uri="{FF2B5EF4-FFF2-40B4-BE49-F238E27FC236}">
                <a16:creationId xmlns:a16="http://schemas.microsoft.com/office/drawing/2014/main" id="{17E1EF50-4D04-12D8-7449-2FFB1D5352DD}"/>
              </a:ext>
            </a:extLst>
          </p:cNvPr>
          <p:cNvSpPr/>
          <p:nvPr/>
        </p:nvSpPr>
        <p:spPr>
          <a:xfrm>
            <a:off x="9690090" y="1395112"/>
            <a:ext cx="1921151" cy="1315109"/>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a:solidFill>
                  <a:schemeClr val="bg1"/>
                </a:solidFill>
                <a:latin typeface="Arial" panose="020B0604020202020204" pitchFamily="34" charset="0"/>
                <a:cs typeface="Arial" panose="020B0604020202020204" pitchFamily="34" charset="0"/>
              </a:rPr>
              <a:t>Public health laboratories</a:t>
            </a:r>
          </a:p>
        </p:txBody>
      </p:sp>
      <p:sp>
        <p:nvSpPr>
          <p:cNvPr id="35" name="TextBox 34">
            <a:extLst>
              <a:ext uri="{FF2B5EF4-FFF2-40B4-BE49-F238E27FC236}">
                <a16:creationId xmlns:a16="http://schemas.microsoft.com/office/drawing/2014/main" id="{83CAAF41-599F-E799-FFF7-4958AA43E8B8}"/>
              </a:ext>
            </a:extLst>
          </p:cNvPr>
          <p:cNvSpPr txBox="1"/>
          <p:nvPr/>
        </p:nvSpPr>
        <p:spPr>
          <a:xfrm>
            <a:off x="5856204" y="775567"/>
            <a:ext cx="4991491" cy="461665"/>
          </a:xfrm>
          <a:prstGeom prst="rect">
            <a:avLst/>
          </a:prstGeom>
          <a:noFill/>
          <a:ln>
            <a:noFill/>
          </a:ln>
        </p:spPr>
        <p:txBody>
          <a:bodyPr wrap="square" rtlCol="0">
            <a:spAutoFit/>
          </a:bodyPr>
          <a:lstStyle/>
          <a:p>
            <a:pPr algn="ctr"/>
            <a:r>
              <a:rPr lang="en-US" sz="2400" b="1">
                <a:solidFill>
                  <a:schemeClr val="tx1">
                    <a:lumMod val="75000"/>
                    <a:lumOff val="25000"/>
                  </a:schemeClr>
                </a:solidFill>
                <a:latin typeface="Arial" panose="020B0604020202020204" pitchFamily="34" charset="0"/>
                <a:cs typeface="Arial" panose="020B0604020202020204" pitchFamily="34" charset="0"/>
              </a:rPr>
              <a:t>Governmental public health</a:t>
            </a:r>
            <a:endParaRPr lang="en-US" sz="2000" b="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405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E904DD-D736-4805-A472-4FB9A3163C2F}"/>
              </a:ext>
            </a:extLst>
          </p:cNvPr>
          <p:cNvSpPr txBox="1"/>
          <p:nvPr/>
        </p:nvSpPr>
        <p:spPr>
          <a:xfrm>
            <a:off x="2265680" y="1915932"/>
            <a:ext cx="8775946" cy="4058803"/>
          </a:xfrm>
          <a:prstGeom prst="rect">
            <a:avLst/>
          </a:prstGeom>
          <a:noFill/>
        </p:spPr>
        <p:txBody>
          <a:bodyPr wrap="square" lIns="91440" tIns="45720" rIns="91440" bIns="45720" rtlCol="0" anchor="t">
            <a:spAutoFit/>
          </a:bodyPr>
          <a:lstStyle/>
          <a:p>
            <a:pPr marL="285750" indent="-285750">
              <a:lnSpc>
                <a:spcPct val="120000"/>
              </a:lnSpc>
              <a:spcAft>
                <a:spcPts val="1200"/>
              </a:spcAft>
              <a:buClr>
                <a:srgbClr val="BA0E13"/>
              </a:buClr>
              <a:buSzPct val="110000"/>
              <a:buFont typeface="Wingdings" pitchFamily="2" charset="2"/>
              <a:buChar char="§"/>
            </a:pPr>
            <a:r>
              <a:rPr lang="en-US" sz="2400">
                <a:solidFill>
                  <a:schemeClr val="tx1">
                    <a:lumMod val="75000"/>
                    <a:lumOff val="25000"/>
                  </a:schemeClr>
                </a:solidFill>
                <a:latin typeface="Arial" panose="020B0604020202020204" pitchFamily="34" charset="0"/>
                <a:cs typeface="Arial" panose="020B0604020202020204" pitchFamily="34" charset="0"/>
              </a:rPr>
              <a:t>a </a:t>
            </a:r>
            <a:r>
              <a:rPr lang="en-US" sz="2400" b="1">
                <a:solidFill>
                  <a:srgbClr val="BA0E13"/>
                </a:solidFill>
                <a:latin typeface="Arial" panose="020B0604020202020204" pitchFamily="34" charset="0"/>
                <a:cs typeface="Arial" panose="020B0604020202020204" pitchFamily="34" charset="0"/>
              </a:rPr>
              <a:t>shared, actionable vision </a:t>
            </a:r>
            <a:r>
              <a:rPr lang="en-US" sz="2400">
                <a:solidFill>
                  <a:schemeClr val="tx1">
                    <a:lumMod val="75000"/>
                    <a:lumOff val="25000"/>
                  </a:schemeClr>
                </a:solidFill>
                <a:latin typeface="Arial" panose="020B0604020202020204" pitchFamily="34" charset="0"/>
                <a:cs typeface="Arial" panose="020B0604020202020204" pitchFamily="34" charset="0"/>
              </a:rPr>
              <a:t>for transforming urban health</a:t>
            </a:r>
          </a:p>
          <a:p>
            <a:pPr marL="285750" indent="-285750">
              <a:lnSpc>
                <a:spcPct val="120000"/>
              </a:lnSpc>
              <a:spcAft>
                <a:spcPts val="1200"/>
              </a:spcAft>
              <a:buClr>
                <a:srgbClr val="BA0E13"/>
              </a:buClr>
              <a:buSzPct val="110000"/>
              <a:buFont typeface="Wingdings,Sans-Serif" pitchFamily="2" charset="2"/>
              <a:buChar char="§"/>
            </a:pPr>
            <a:r>
              <a:rPr lang="en-US" sz="2400">
                <a:solidFill>
                  <a:schemeClr val="tx1">
                    <a:lumMod val="75000"/>
                    <a:lumOff val="25000"/>
                  </a:schemeClr>
                </a:solidFill>
                <a:latin typeface="Arial"/>
                <a:cs typeface="Arial"/>
              </a:rPr>
              <a:t>prioritizes </a:t>
            </a:r>
            <a:r>
              <a:rPr lang="en-US" sz="2400" b="1">
                <a:solidFill>
                  <a:srgbClr val="BA0E13"/>
                </a:solidFill>
                <a:latin typeface="Arial"/>
                <a:cs typeface="Arial"/>
              </a:rPr>
              <a:t>health equity</a:t>
            </a:r>
            <a:r>
              <a:rPr lang="en-US" sz="2400">
                <a:solidFill>
                  <a:schemeClr val="tx1">
                    <a:lumMod val="75000"/>
                    <a:lumOff val="25000"/>
                  </a:schemeClr>
                </a:solidFill>
                <a:latin typeface="Arial"/>
                <a:cs typeface="Arial"/>
              </a:rPr>
              <a:t> – that is, maximizing opportunities for health for everyone, especially those who have historically had the fewest social structures supporting that</a:t>
            </a:r>
            <a:endParaRPr lang="en-US">
              <a:solidFill>
                <a:schemeClr val="tx1">
                  <a:lumMod val="75000"/>
                  <a:lumOff val="25000"/>
                </a:schemeClr>
              </a:solidFill>
              <a:latin typeface="Arial"/>
              <a:cs typeface="Arial"/>
            </a:endParaRPr>
          </a:p>
          <a:p>
            <a:pPr marL="285750" indent="-285750">
              <a:lnSpc>
                <a:spcPct val="120000"/>
              </a:lnSpc>
              <a:spcAft>
                <a:spcPts val="1200"/>
              </a:spcAft>
              <a:buClr>
                <a:srgbClr val="BA0E13"/>
              </a:buClr>
              <a:buSzPct val="110000"/>
              <a:buFont typeface="Wingdings,Sans-Serif" pitchFamily="2" charset="2"/>
              <a:buChar char="§"/>
            </a:pPr>
            <a:r>
              <a:rPr lang="en-US" sz="2400">
                <a:solidFill>
                  <a:schemeClr val="tx1">
                    <a:lumMod val="75000"/>
                    <a:lumOff val="25000"/>
                  </a:schemeClr>
                </a:solidFill>
                <a:latin typeface="Arial"/>
                <a:cs typeface="Arial"/>
              </a:rPr>
              <a:t>envisions </a:t>
            </a:r>
            <a:r>
              <a:rPr lang="en-US" sz="2400" b="1">
                <a:solidFill>
                  <a:srgbClr val="BA0E13"/>
                </a:solidFill>
                <a:latin typeface="Arial"/>
                <a:cs typeface="Arial"/>
              </a:rPr>
              <a:t>city-wide ecosystems</a:t>
            </a:r>
            <a:r>
              <a:rPr lang="en-US" sz="2400">
                <a:solidFill>
                  <a:schemeClr val="tx1">
                    <a:lumMod val="75000"/>
                    <a:lumOff val="25000"/>
                  </a:schemeClr>
                </a:solidFill>
                <a:latin typeface="Arial"/>
                <a:cs typeface="Arial"/>
              </a:rPr>
              <a:t> in which all government sectors take action to improve health in cities and beyond</a:t>
            </a:r>
            <a:endParaRPr lang="en-US">
              <a:solidFill>
                <a:schemeClr val="tx1">
                  <a:lumMod val="75000"/>
                  <a:lumOff val="25000"/>
                </a:schemeClr>
              </a:solidFill>
              <a:latin typeface="Arial"/>
              <a:cs typeface="Arial"/>
            </a:endParaRPr>
          </a:p>
          <a:p>
            <a:pPr marL="285750" indent="-285750">
              <a:lnSpc>
                <a:spcPct val="120000"/>
              </a:lnSpc>
              <a:spcAft>
                <a:spcPts val="1200"/>
              </a:spcAft>
              <a:buClr>
                <a:srgbClr val="BA0E13"/>
              </a:buClr>
              <a:buSzPct val="110000"/>
              <a:buFont typeface="Wingdings" pitchFamily="2" charset="2"/>
              <a:buChar char="§"/>
            </a:pPr>
            <a:r>
              <a:rPr lang="en-US" sz="2400">
                <a:solidFill>
                  <a:schemeClr val="tx1">
                    <a:lumMod val="75000"/>
                    <a:lumOff val="25000"/>
                  </a:schemeClr>
                </a:solidFill>
                <a:latin typeface="Arial"/>
                <a:cs typeface="Arial"/>
              </a:rPr>
              <a:t>calls for </a:t>
            </a:r>
            <a:r>
              <a:rPr lang="en-US" sz="2400" b="1">
                <a:solidFill>
                  <a:srgbClr val="BA0E13"/>
                </a:solidFill>
                <a:latin typeface="Arial"/>
                <a:cs typeface="Arial"/>
              </a:rPr>
              <a:t>investing in policies and practices</a:t>
            </a:r>
            <a:r>
              <a:rPr lang="en-US" sz="2400">
                <a:solidFill>
                  <a:schemeClr val="tx1">
                    <a:lumMod val="75000"/>
                    <a:lumOff val="25000"/>
                  </a:schemeClr>
                </a:solidFill>
                <a:latin typeface="Arial"/>
                <a:cs typeface="Arial"/>
              </a:rPr>
              <a:t> that promote health – e.g., affordable housing, livable wages, earned leave</a:t>
            </a:r>
          </a:p>
        </p:txBody>
      </p:sp>
      <p:sp>
        <p:nvSpPr>
          <p:cNvPr id="3" name="TextBox 2">
            <a:extLst>
              <a:ext uri="{FF2B5EF4-FFF2-40B4-BE49-F238E27FC236}">
                <a16:creationId xmlns:a16="http://schemas.microsoft.com/office/drawing/2014/main" id="{2172C63B-94BA-AFE6-DBC9-552B3C781006}"/>
              </a:ext>
            </a:extLst>
          </p:cNvPr>
          <p:cNvSpPr txBox="1"/>
          <p:nvPr/>
        </p:nvSpPr>
        <p:spPr>
          <a:xfrm>
            <a:off x="2265680" y="785353"/>
            <a:ext cx="9088120" cy="830997"/>
          </a:xfrm>
          <a:prstGeom prst="rect">
            <a:avLst/>
          </a:prstGeom>
          <a:noFill/>
        </p:spPr>
        <p:txBody>
          <a:bodyPr wrap="square" lIns="91440" tIns="45720" rIns="91440" bIns="45720" rtlCol="0" anchor="t">
            <a:spAutoFit/>
          </a:bodyPr>
          <a:lstStyle/>
          <a:p>
            <a:r>
              <a:rPr lang="en-US" sz="4800">
                <a:latin typeface="U.S. 101"/>
              </a:rPr>
              <a:t>Urban Health Agenda</a:t>
            </a:r>
            <a:endParaRPr lang="en-US" sz="3600">
              <a:latin typeface="U.S. 101"/>
            </a:endParaRPr>
          </a:p>
        </p:txBody>
      </p:sp>
      <p:sp>
        <p:nvSpPr>
          <p:cNvPr id="5" name="TextBox 4">
            <a:extLst>
              <a:ext uri="{FF2B5EF4-FFF2-40B4-BE49-F238E27FC236}">
                <a16:creationId xmlns:a16="http://schemas.microsoft.com/office/drawing/2014/main" id="{4E4FB995-3891-7054-A30E-8968983F6094}"/>
              </a:ext>
            </a:extLst>
          </p:cNvPr>
          <p:cNvSpPr txBox="1"/>
          <p:nvPr/>
        </p:nvSpPr>
        <p:spPr>
          <a:xfrm>
            <a:off x="2571925" y="6241999"/>
            <a:ext cx="9783753" cy="261610"/>
          </a:xfrm>
          <a:prstGeom prst="rect">
            <a:avLst/>
          </a:prstGeom>
          <a:noFill/>
        </p:spPr>
        <p:txBody>
          <a:bodyPr wrap="square" rtlCol="0">
            <a:spAutoFit/>
          </a:bodyPr>
          <a:lstStyle/>
          <a:p>
            <a:r>
              <a:rPr lang="en-US" sz="1100">
                <a:solidFill>
                  <a:schemeClr val="tx1">
                    <a:lumMod val="50000"/>
                    <a:lumOff val="50000"/>
                  </a:schemeClr>
                </a:solidFill>
                <a:latin typeface="Arial" panose="020B0604020202020204" pitchFamily="34" charset="0"/>
                <a:cs typeface="Arial" panose="020B0604020202020204" pitchFamily="34" charset="0"/>
              </a:rPr>
              <a:t>MORE INFO: </a:t>
            </a:r>
            <a:r>
              <a:rPr lang="en-US" sz="1100">
                <a:solidFill>
                  <a:srgbClr val="BA0E13"/>
                </a:solidFill>
                <a:latin typeface="Arial" panose="020B0604020202020204" pitchFamily="34" charset="0"/>
                <a:cs typeface="Arial" panose="020B0604020202020204" pitchFamily="34" charset="0"/>
                <a:hlinkClick r:id="rId2"/>
              </a:rPr>
              <a:t>bigcitieshealth.org/urban-health-agenda</a:t>
            </a:r>
            <a:endParaRPr lang="en-US" sz="110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776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4B301-A748-AF3C-3751-A593924DBC2D}"/>
            </a:ext>
          </a:extLst>
        </p:cNvPr>
        <p:cNvGrpSpPr/>
        <p:nvPr/>
      </p:nvGrpSpPr>
      <p:grpSpPr>
        <a:xfrm>
          <a:off x="0" y="0"/>
          <a:ext cx="0" cy="0"/>
          <a:chOff x="0" y="0"/>
          <a:chExt cx="0" cy="0"/>
        </a:xfrm>
      </p:grpSpPr>
      <p:pic>
        <p:nvPicPr>
          <p:cNvPr id="2" name="Picture 1" descr="A bar graph with text&#10;&#10;Description automatically generated">
            <a:extLst>
              <a:ext uri="{FF2B5EF4-FFF2-40B4-BE49-F238E27FC236}">
                <a16:creationId xmlns:a16="http://schemas.microsoft.com/office/drawing/2014/main" id="{62A4DDF6-5698-B5F5-AF88-BE99F970A7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24474" y="1981520"/>
            <a:ext cx="8926284" cy="4191123"/>
          </a:xfrm>
          <a:prstGeom prst="rect">
            <a:avLst/>
          </a:prstGeom>
        </p:spPr>
      </p:pic>
      <p:sp>
        <p:nvSpPr>
          <p:cNvPr id="11" name="TextBox 10">
            <a:extLst>
              <a:ext uri="{FF2B5EF4-FFF2-40B4-BE49-F238E27FC236}">
                <a16:creationId xmlns:a16="http://schemas.microsoft.com/office/drawing/2014/main" id="{1594E921-C332-51FB-1F61-D5C108ECE0A6}"/>
              </a:ext>
            </a:extLst>
          </p:cNvPr>
          <p:cNvSpPr txBox="1"/>
          <p:nvPr/>
        </p:nvSpPr>
        <p:spPr>
          <a:xfrm>
            <a:off x="2265679" y="6452721"/>
            <a:ext cx="9783753" cy="261610"/>
          </a:xfrm>
          <a:prstGeom prst="rect">
            <a:avLst/>
          </a:prstGeom>
          <a:noFill/>
        </p:spPr>
        <p:txBody>
          <a:bodyPr wrap="square" rtlCol="0">
            <a:spAutoFit/>
          </a:bodyPr>
          <a:lstStyle/>
          <a:p>
            <a:pPr algn="just"/>
            <a:r>
              <a:rPr lang="en-US" sz="1100">
                <a:solidFill>
                  <a:schemeClr val="tx1">
                    <a:lumMod val="50000"/>
                    <a:lumOff val="50000"/>
                  </a:schemeClr>
                </a:solidFill>
                <a:latin typeface="Arial" panose="020B0604020202020204" pitchFamily="34" charset="0"/>
                <a:cs typeface="Arial" panose="020B0604020202020204" pitchFamily="34" charset="0"/>
              </a:rPr>
              <a:t>FULL REPORT: </a:t>
            </a:r>
            <a:r>
              <a:rPr lang="en-US" sz="1100" err="1">
                <a:solidFill>
                  <a:schemeClr val="tx1">
                    <a:lumMod val="50000"/>
                    <a:lumOff val="50000"/>
                  </a:schemeClr>
                </a:solidFill>
                <a:latin typeface="Arial" panose="020B0604020202020204" pitchFamily="34" charset="0"/>
                <a:cs typeface="Arial" panose="020B0604020202020204" pitchFamily="34" charset="0"/>
                <a:hlinkClick r:id="rId3"/>
              </a:rPr>
              <a:t>bit.ly</a:t>
            </a:r>
            <a:r>
              <a:rPr lang="en-US" sz="1100">
                <a:solidFill>
                  <a:schemeClr val="tx1">
                    <a:lumMod val="50000"/>
                    <a:lumOff val="50000"/>
                  </a:schemeClr>
                </a:solidFill>
                <a:latin typeface="Arial" panose="020B0604020202020204" pitchFamily="34" charset="0"/>
                <a:cs typeface="Arial" panose="020B0604020202020204" pitchFamily="34" charset="0"/>
                <a:hlinkClick r:id="rId3"/>
              </a:rPr>
              <a:t>/</a:t>
            </a:r>
            <a:r>
              <a:rPr lang="en-US" sz="1100" err="1">
                <a:solidFill>
                  <a:schemeClr val="tx1">
                    <a:lumMod val="50000"/>
                    <a:lumOff val="50000"/>
                  </a:schemeClr>
                </a:solidFill>
                <a:latin typeface="Arial" panose="020B0604020202020204" pitchFamily="34" charset="0"/>
                <a:cs typeface="Arial" panose="020B0604020202020204" pitchFamily="34" charset="0"/>
                <a:hlinkClick r:id="rId3"/>
              </a:rPr>
              <a:t>bchc</a:t>
            </a:r>
            <a:r>
              <a:rPr lang="en-US" sz="1100">
                <a:solidFill>
                  <a:schemeClr val="tx1">
                    <a:lumMod val="50000"/>
                    <a:lumOff val="50000"/>
                  </a:schemeClr>
                </a:solidFill>
                <a:latin typeface="Arial" panose="020B0604020202020204" pitchFamily="34" charset="0"/>
                <a:cs typeface="Arial" panose="020B0604020202020204" pitchFamily="34" charset="0"/>
                <a:hlinkClick r:id="rId3"/>
              </a:rPr>
              <a:t>-comms-study</a:t>
            </a:r>
            <a:endParaRPr lang="en-US" sz="110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8A96F4F-1A1F-24CF-B5F4-87AA35AA1FE7}"/>
              </a:ext>
            </a:extLst>
          </p:cNvPr>
          <p:cNvSpPr txBox="1"/>
          <p:nvPr/>
        </p:nvSpPr>
        <p:spPr>
          <a:xfrm>
            <a:off x="2260496" y="584471"/>
            <a:ext cx="8497150" cy="1126462"/>
          </a:xfrm>
          <a:prstGeom prst="rect">
            <a:avLst/>
          </a:prstGeom>
          <a:noFill/>
        </p:spPr>
        <p:txBody>
          <a:bodyPr wrap="square" lIns="91440" tIns="45720" rIns="91440" bIns="45720" rtlCol="0" anchor="t">
            <a:spAutoFit/>
          </a:bodyPr>
          <a:lstStyle/>
          <a:p>
            <a:pPr>
              <a:lnSpc>
                <a:spcPct val="90000"/>
              </a:lnSpc>
            </a:pPr>
            <a:r>
              <a:rPr lang="en-US" sz="4800">
                <a:latin typeface="U.S. 101"/>
              </a:rPr>
              <a:t>Comms research</a:t>
            </a:r>
            <a:endParaRPr lang="en-US" sz="4800">
              <a:latin typeface="U.S. 101" pitchFamily="2" charset="77"/>
            </a:endParaRPr>
          </a:p>
          <a:p>
            <a:r>
              <a:rPr lang="en-US" sz="2400" b="1">
                <a:solidFill>
                  <a:schemeClr val="tx1">
                    <a:lumMod val="50000"/>
                    <a:lumOff val="50000"/>
                  </a:schemeClr>
                </a:solidFill>
                <a:latin typeface="Arial"/>
                <a:cs typeface="Arial"/>
              </a:rPr>
              <a:t>Talking about public health &amp; structural racism</a:t>
            </a:r>
            <a:endParaRPr lang="en-US" sz="240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360923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4288104-EE7C-CD37-E0AD-822E4FA4B460}"/>
              </a:ext>
            </a:extLst>
          </p:cNvPr>
          <p:cNvSpPr txBox="1"/>
          <p:nvPr/>
        </p:nvSpPr>
        <p:spPr>
          <a:xfrm>
            <a:off x="2265679" y="6452721"/>
            <a:ext cx="9783753" cy="261610"/>
          </a:xfrm>
          <a:prstGeom prst="rect">
            <a:avLst/>
          </a:prstGeom>
          <a:noFill/>
        </p:spPr>
        <p:txBody>
          <a:bodyPr wrap="square" rtlCol="0">
            <a:spAutoFit/>
          </a:bodyPr>
          <a:lstStyle/>
          <a:p>
            <a:pPr algn="just"/>
            <a:r>
              <a:rPr lang="en-US" sz="1100">
                <a:solidFill>
                  <a:schemeClr val="tx1">
                    <a:lumMod val="50000"/>
                    <a:lumOff val="50000"/>
                  </a:schemeClr>
                </a:solidFill>
                <a:latin typeface="Arial" panose="020B0604020202020204" pitchFamily="34" charset="0"/>
                <a:cs typeface="Arial" panose="020B0604020202020204" pitchFamily="34" charset="0"/>
              </a:rPr>
              <a:t>FULL REPORT: </a:t>
            </a:r>
            <a:r>
              <a:rPr lang="en-US" sz="1100" err="1">
                <a:solidFill>
                  <a:schemeClr val="tx1">
                    <a:lumMod val="50000"/>
                    <a:lumOff val="50000"/>
                  </a:schemeClr>
                </a:solidFill>
                <a:latin typeface="Arial" panose="020B0604020202020204" pitchFamily="34" charset="0"/>
                <a:cs typeface="Arial" panose="020B0604020202020204" pitchFamily="34" charset="0"/>
                <a:hlinkClick r:id="rId2"/>
              </a:rPr>
              <a:t>bit.ly</a:t>
            </a:r>
            <a:r>
              <a:rPr lang="en-US" sz="1100">
                <a:solidFill>
                  <a:schemeClr val="tx1">
                    <a:lumMod val="50000"/>
                    <a:lumOff val="50000"/>
                  </a:schemeClr>
                </a:solidFill>
                <a:latin typeface="Arial" panose="020B0604020202020204" pitchFamily="34" charset="0"/>
                <a:cs typeface="Arial" panose="020B0604020202020204" pitchFamily="34" charset="0"/>
                <a:hlinkClick r:id="rId2"/>
              </a:rPr>
              <a:t>/</a:t>
            </a:r>
            <a:r>
              <a:rPr lang="en-US" sz="1100" err="1">
                <a:solidFill>
                  <a:schemeClr val="tx1">
                    <a:lumMod val="50000"/>
                    <a:lumOff val="50000"/>
                  </a:schemeClr>
                </a:solidFill>
                <a:latin typeface="Arial" panose="020B0604020202020204" pitchFamily="34" charset="0"/>
                <a:cs typeface="Arial" panose="020B0604020202020204" pitchFamily="34" charset="0"/>
                <a:hlinkClick r:id="rId2"/>
              </a:rPr>
              <a:t>bchc</a:t>
            </a:r>
            <a:r>
              <a:rPr lang="en-US" sz="1100">
                <a:solidFill>
                  <a:schemeClr val="tx1">
                    <a:lumMod val="50000"/>
                    <a:lumOff val="50000"/>
                  </a:schemeClr>
                </a:solidFill>
                <a:latin typeface="Arial" panose="020B0604020202020204" pitchFamily="34" charset="0"/>
                <a:cs typeface="Arial" panose="020B0604020202020204" pitchFamily="34" charset="0"/>
                <a:hlinkClick r:id="rId2"/>
              </a:rPr>
              <a:t>-comms-study</a:t>
            </a:r>
            <a:endParaRPr lang="en-US" sz="110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EBFEDBC-797D-82E7-4375-F84440DC7B7F}"/>
              </a:ext>
            </a:extLst>
          </p:cNvPr>
          <p:cNvSpPr txBox="1"/>
          <p:nvPr/>
        </p:nvSpPr>
        <p:spPr>
          <a:xfrm>
            <a:off x="2260496" y="584471"/>
            <a:ext cx="8497150" cy="1126462"/>
          </a:xfrm>
          <a:prstGeom prst="rect">
            <a:avLst/>
          </a:prstGeom>
          <a:noFill/>
        </p:spPr>
        <p:txBody>
          <a:bodyPr wrap="square" lIns="91440" tIns="45720" rIns="91440" bIns="45720" rtlCol="0" anchor="t">
            <a:spAutoFit/>
          </a:bodyPr>
          <a:lstStyle/>
          <a:p>
            <a:pPr>
              <a:lnSpc>
                <a:spcPct val="90000"/>
              </a:lnSpc>
            </a:pPr>
            <a:r>
              <a:rPr lang="en-US" sz="4800">
                <a:latin typeface="U.S. 101"/>
              </a:rPr>
              <a:t>Comms research</a:t>
            </a:r>
            <a:endParaRPr lang="en-US" sz="4800">
              <a:latin typeface="U.S. 101" pitchFamily="2" charset="77"/>
            </a:endParaRPr>
          </a:p>
          <a:p>
            <a:r>
              <a:rPr lang="en-US" sz="2400" b="1">
                <a:solidFill>
                  <a:schemeClr val="tx1">
                    <a:lumMod val="50000"/>
                    <a:lumOff val="50000"/>
                  </a:schemeClr>
                </a:solidFill>
                <a:latin typeface="Arial"/>
                <a:cs typeface="Arial"/>
              </a:rPr>
              <a:t>Talking about public health &amp; structural racism</a:t>
            </a:r>
            <a:endParaRPr lang="en-US" sz="2400">
              <a:solidFill>
                <a:schemeClr val="tx1">
                  <a:lumMod val="50000"/>
                  <a:lumOff val="50000"/>
                </a:schemeClr>
              </a:solidFill>
              <a:latin typeface="Arial"/>
              <a:cs typeface="Arial"/>
            </a:endParaRPr>
          </a:p>
        </p:txBody>
      </p:sp>
      <p:pic>
        <p:nvPicPr>
          <p:cNvPr id="5" name="Picture 4">
            <a:extLst>
              <a:ext uri="{FF2B5EF4-FFF2-40B4-BE49-F238E27FC236}">
                <a16:creationId xmlns:a16="http://schemas.microsoft.com/office/drawing/2014/main" id="{DB7F4615-DD97-9C21-564C-860BDD3A75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0758" y="2053340"/>
            <a:ext cx="8693020" cy="3908576"/>
          </a:xfrm>
          <a:prstGeom prst="rect">
            <a:avLst/>
          </a:prstGeom>
        </p:spPr>
      </p:pic>
    </p:spTree>
    <p:extLst>
      <p:ext uri="{BB962C8B-B14F-4D97-AF65-F5344CB8AC3E}">
        <p14:creationId xmlns:p14="http://schemas.microsoft.com/office/powerpoint/2010/main" val="298064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4288104-EE7C-CD37-E0AD-822E4FA4B460}"/>
              </a:ext>
            </a:extLst>
          </p:cNvPr>
          <p:cNvSpPr txBox="1"/>
          <p:nvPr/>
        </p:nvSpPr>
        <p:spPr>
          <a:xfrm>
            <a:off x="2265679" y="6452721"/>
            <a:ext cx="9783753" cy="261610"/>
          </a:xfrm>
          <a:prstGeom prst="rect">
            <a:avLst/>
          </a:prstGeom>
          <a:noFill/>
        </p:spPr>
        <p:txBody>
          <a:bodyPr wrap="square" rtlCol="0">
            <a:spAutoFit/>
          </a:bodyPr>
          <a:lstStyle/>
          <a:p>
            <a:pPr algn="just"/>
            <a:r>
              <a:rPr lang="en-US" sz="1100">
                <a:solidFill>
                  <a:schemeClr val="tx1">
                    <a:lumMod val="50000"/>
                    <a:lumOff val="50000"/>
                  </a:schemeClr>
                </a:solidFill>
                <a:latin typeface="Arial" panose="020B0604020202020204" pitchFamily="34" charset="0"/>
                <a:cs typeface="Arial" panose="020B0604020202020204" pitchFamily="34" charset="0"/>
              </a:rPr>
              <a:t>FULL REPORT: </a:t>
            </a:r>
            <a:r>
              <a:rPr lang="en-US" sz="1100" err="1">
                <a:solidFill>
                  <a:schemeClr val="tx1">
                    <a:lumMod val="50000"/>
                    <a:lumOff val="50000"/>
                  </a:schemeClr>
                </a:solidFill>
                <a:latin typeface="Arial" panose="020B0604020202020204" pitchFamily="34" charset="0"/>
                <a:cs typeface="Arial" panose="020B0604020202020204" pitchFamily="34" charset="0"/>
                <a:hlinkClick r:id="rId2"/>
              </a:rPr>
              <a:t>bit.ly</a:t>
            </a:r>
            <a:r>
              <a:rPr lang="en-US" sz="1100">
                <a:solidFill>
                  <a:schemeClr val="tx1">
                    <a:lumMod val="50000"/>
                    <a:lumOff val="50000"/>
                  </a:schemeClr>
                </a:solidFill>
                <a:latin typeface="Arial" panose="020B0604020202020204" pitchFamily="34" charset="0"/>
                <a:cs typeface="Arial" panose="020B0604020202020204" pitchFamily="34" charset="0"/>
                <a:hlinkClick r:id="rId2"/>
              </a:rPr>
              <a:t>/</a:t>
            </a:r>
            <a:r>
              <a:rPr lang="en-US" sz="1100" err="1">
                <a:solidFill>
                  <a:schemeClr val="tx1">
                    <a:lumMod val="50000"/>
                    <a:lumOff val="50000"/>
                  </a:schemeClr>
                </a:solidFill>
                <a:latin typeface="Arial" panose="020B0604020202020204" pitchFamily="34" charset="0"/>
                <a:cs typeface="Arial" panose="020B0604020202020204" pitchFamily="34" charset="0"/>
                <a:hlinkClick r:id="rId2"/>
              </a:rPr>
              <a:t>bchc</a:t>
            </a:r>
            <a:r>
              <a:rPr lang="en-US" sz="1100">
                <a:solidFill>
                  <a:schemeClr val="tx1">
                    <a:lumMod val="50000"/>
                    <a:lumOff val="50000"/>
                  </a:schemeClr>
                </a:solidFill>
                <a:latin typeface="Arial" panose="020B0604020202020204" pitchFamily="34" charset="0"/>
                <a:cs typeface="Arial" panose="020B0604020202020204" pitchFamily="34" charset="0"/>
                <a:hlinkClick r:id="rId2"/>
              </a:rPr>
              <a:t>-comms-study</a:t>
            </a:r>
            <a:endParaRPr lang="en-US" sz="110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4ACC9DD-16B9-C68F-FF22-B2B2ABB46D29}"/>
              </a:ext>
            </a:extLst>
          </p:cNvPr>
          <p:cNvSpPr txBox="1"/>
          <p:nvPr/>
        </p:nvSpPr>
        <p:spPr>
          <a:xfrm>
            <a:off x="2260496" y="584471"/>
            <a:ext cx="8497150" cy="1126462"/>
          </a:xfrm>
          <a:prstGeom prst="rect">
            <a:avLst/>
          </a:prstGeom>
          <a:noFill/>
        </p:spPr>
        <p:txBody>
          <a:bodyPr wrap="square" lIns="91440" tIns="45720" rIns="91440" bIns="45720" rtlCol="0" anchor="t">
            <a:spAutoFit/>
          </a:bodyPr>
          <a:lstStyle/>
          <a:p>
            <a:pPr>
              <a:lnSpc>
                <a:spcPct val="90000"/>
              </a:lnSpc>
            </a:pPr>
            <a:r>
              <a:rPr lang="en-US" sz="4800">
                <a:latin typeface="U.S. 101"/>
              </a:rPr>
              <a:t>Comms research</a:t>
            </a:r>
            <a:endParaRPr lang="en-US" sz="4800">
              <a:latin typeface="U.S. 101" pitchFamily="2" charset="77"/>
            </a:endParaRPr>
          </a:p>
          <a:p>
            <a:r>
              <a:rPr lang="en-US" sz="2400" b="1">
                <a:solidFill>
                  <a:schemeClr val="tx1">
                    <a:lumMod val="50000"/>
                    <a:lumOff val="50000"/>
                  </a:schemeClr>
                </a:solidFill>
                <a:latin typeface="Arial"/>
                <a:cs typeface="Arial"/>
              </a:rPr>
              <a:t>Talking about public health &amp; structural racism</a:t>
            </a:r>
            <a:endParaRPr lang="en-US" sz="2400">
              <a:solidFill>
                <a:schemeClr val="tx1">
                  <a:lumMod val="50000"/>
                  <a:lumOff val="50000"/>
                </a:schemeClr>
              </a:solidFill>
              <a:latin typeface="Arial"/>
              <a:cs typeface="Arial"/>
            </a:endParaRPr>
          </a:p>
        </p:txBody>
      </p:sp>
      <p:pic>
        <p:nvPicPr>
          <p:cNvPr id="5" name="Picture 4">
            <a:extLst>
              <a:ext uri="{FF2B5EF4-FFF2-40B4-BE49-F238E27FC236}">
                <a16:creationId xmlns:a16="http://schemas.microsoft.com/office/drawing/2014/main" id="{E26EEA25-5628-5B22-F257-D64CA27D2F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5141" y="2031935"/>
            <a:ext cx="7562979" cy="4077868"/>
          </a:xfrm>
          <a:prstGeom prst="rect">
            <a:avLst/>
          </a:prstGeom>
        </p:spPr>
      </p:pic>
    </p:spTree>
    <p:extLst>
      <p:ext uri="{BB962C8B-B14F-4D97-AF65-F5344CB8AC3E}">
        <p14:creationId xmlns:p14="http://schemas.microsoft.com/office/powerpoint/2010/main" val="3985357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49E080-8F07-5BDA-FBCB-AA28CD09D08D}"/>
              </a:ext>
            </a:extLst>
          </p:cNvPr>
          <p:cNvSpPr txBox="1"/>
          <p:nvPr/>
        </p:nvSpPr>
        <p:spPr>
          <a:xfrm>
            <a:off x="2265679" y="584471"/>
            <a:ext cx="6817641" cy="1495794"/>
          </a:xfrm>
          <a:prstGeom prst="rect">
            <a:avLst/>
          </a:prstGeom>
          <a:noFill/>
        </p:spPr>
        <p:txBody>
          <a:bodyPr wrap="square" lIns="91440" tIns="45720" rIns="91440" bIns="45720" rtlCol="0" anchor="t">
            <a:spAutoFit/>
          </a:bodyPr>
          <a:lstStyle/>
          <a:p>
            <a:pPr>
              <a:lnSpc>
                <a:spcPct val="90000"/>
              </a:lnSpc>
            </a:pPr>
            <a:r>
              <a:rPr lang="en-US" sz="4800">
                <a:latin typeface="U.S. 101"/>
              </a:rPr>
              <a:t>Comms research</a:t>
            </a:r>
            <a:endParaRPr lang="en-US" sz="4800">
              <a:latin typeface="U.S. 101" pitchFamily="2" charset="77"/>
            </a:endParaRPr>
          </a:p>
          <a:p>
            <a:r>
              <a:rPr lang="en-US" sz="2400" b="1">
                <a:solidFill>
                  <a:schemeClr val="tx1">
                    <a:lumMod val="50000"/>
                    <a:lumOff val="50000"/>
                  </a:schemeClr>
                </a:solidFill>
                <a:latin typeface="Arial"/>
                <a:cs typeface="Arial"/>
              </a:rPr>
              <a:t>Talking about public health approaches to drug use, homelessness</a:t>
            </a:r>
            <a:endParaRPr lang="en-US" sz="3600" b="1">
              <a:solidFill>
                <a:schemeClr val="tx1">
                  <a:lumMod val="50000"/>
                  <a:lumOff val="50000"/>
                </a:schemeClr>
              </a:solidFill>
              <a:latin typeface="Arial"/>
              <a:cs typeface="Arial"/>
            </a:endParaRPr>
          </a:p>
        </p:txBody>
      </p:sp>
      <p:pic>
        <p:nvPicPr>
          <p:cNvPr id="7" name="Picture 6" descr="A diagram of a health support&#10;&#10;Description automatically generated with medium confidence">
            <a:extLst>
              <a:ext uri="{FF2B5EF4-FFF2-40B4-BE49-F238E27FC236}">
                <a16:creationId xmlns:a16="http://schemas.microsoft.com/office/drawing/2014/main" id="{E710F5EA-3047-7DF5-6C3F-05C3FE71B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4871" y="2277036"/>
            <a:ext cx="3908611" cy="3908611"/>
          </a:xfrm>
          <a:prstGeom prst="rect">
            <a:avLst/>
          </a:prstGeom>
        </p:spPr>
      </p:pic>
      <p:pic>
        <p:nvPicPr>
          <p:cNvPr id="3" name="Picture 2" descr="A red and blue circle with white text&#10;&#10;Description automatically generated">
            <a:extLst>
              <a:ext uri="{FF2B5EF4-FFF2-40B4-BE49-F238E27FC236}">
                <a16:creationId xmlns:a16="http://schemas.microsoft.com/office/drawing/2014/main" id="{A19B0E29-D71F-07CF-1533-B1CC7070CC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5145" y="2277036"/>
            <a:ext cx="3908611" cy="3908611"/>
          </a:xfrm>
          <a:prstGeom prst="rect">
            <a:avLst/>
          </a:prstGeom>
        </p:spPr>
      </p:pic>
      <p:sp>
        <p:nvSpPr>
          <p:cNvPr id="6" name="TextBox 5">
            <a:extLst>
              <a:ext uri="{FF2B5EF4-FFF2-40B4-BE49-F238E27FC236}">
                <a16:creationId xmlns:a16="http://schemas.microsoft.com/office/drawing/2014/main" id="{17992C29-88A1-58F5-24C5-583AAA353689}"/>
              </a:ext>
            </a:extLst>
          </p:cNvPr>
          <p:cNvSpPr txBox="1"/>
          <p:nvPr/>
        </p:nvSpPr>
        <p:spPr>
          <a:xfrm>
            <a:off x="2265679" y="6452721"/>
            <a:ext cx="9783753" cy="261610"/>
          </a:xfrm>
          <a:prstGeom prst="rect">
            <a:avLst/>
          </a:prstGeom>
          <a:noFill/>
        </p:spPr>
        <p:txBody>
          <a:bodyPr wrap="square" rtlCol="0">
            <a:spAutoFit/>
          </a:bodyPr>
          <a:lstStyle/>
          <a:p>
            <a:pPr algn="just"/>
            <a:r>
              <a:rPr lang="en-US" sz="1100">
                <a:solidFill>
                  <a:schemeClr val="tx1">
                    <a:lumMod val="50000"/>
                    <a:lumOff val="50000"/>
                  </a:schemeClr>
                </a:solidFill>
                <a:latin typeface="Arial" panose="020B0604020202020204" pitchFamily="34" charset="0"/>
                <a:cs typeface="Arial" panose="020B0604020202020204" pitchFamily="34" charset="0"/>
              </a:rPr>
              <a:t>FULL REPORT: </a:t>
            </a:r>
            <a:r>
              <a:rPr lang="en-US" sz="1100">
                <a:solidFill>
                  <a:srgbClr val="BA0E13"/>
                </a:solidFill>
                <a:latin typeface="Arial" panose="020B0604020202020204" pitchFamily="34" charset="0"/>
                <a:cs typeface="Arial" panose="020B0604020202020204" pitchFamily="34" charset="0"/>
                <a:hlinkClick r:id="rId5"/>
              </a:rPr>
              <a:t>bigcitieshealth.org/harm-reduction-messaging</a:t>
            </a:r>
            <a:endParaRPr lang="en-US" sz="110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6576958"/>
      </p:ext>
    </p:extLst>
  </p:cSld>
  <p:clrMapOvr>
    <a:masterClrMapping/>
  </p:clrMapOvr>
</p:sld>
</file>

<file path=ppt/theme/theme1.xml><?xml version="1.0" encoding="utf-8"?>
<a:theme xmlns:a="http://schemas.openxmlformats.org/drawingml/2006/main" name="Office Theme">
  <a:themeElements>
    <a:clrScheme name="BCHC">
      <a:dk1>
        <a:srgbClr val="161616"/>
      </a:dk1>
      <a:lt1>
        <a:srgbClr val="FEFBF6"/>
      </a:lt1>
      <a:dk2>
        <a:srgbClr val="05305E"/>
      </a:dk2>
      <a:lt2>
        <a:srgbClr val="E6E1D3"/>
      </a:lt2>
      <a:accent1>
        <a:srgbClr val="B90D12"/>
      </a:accent1>
      <a:accent2>
        <a:srgbClr val="005F8E"/>
      </a:accent2>
      <a:accent3>
        <a:srgbClr val="108686"/>
      </a:accent3>
      <a:accent4>
        <a:srgbClr val="48AC75"/>
      </a:accent4>
      <a:accent5>
        <a:srgbClr val="7E0D12"/>
      </a:accent5>
      <a:accent6>
        <a:srgbClr val="70AD47"/>
      </a:accent6>
      <a:hlink>
        <a:srgbClr val="005F8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CHC PowerPoint Slide Template 2023" id="{7F4A40A0-F3FB-D84C-B5DE-48C03E03E33B}" vid="{756B0472-CD1E-8242-86ED-4E2658132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eb14a06-e7df-4c5e-84fa-65c4f5d847d6">
      <Terms xmlns="http://schemas.microsoft.com/office/infopath/2007/PartnerControls"/>
    </lcf76f155ced4ddcb4097134ff3c332f>
    <TaxCatchAll xmlns="61bb9be8-a637-4a7f-8279-e82e9f2babdb"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0B183EA3994F45A93A566573721147" ma:contentTypeVersion="17" ma:contentTypeDescription="Create a new document." ma:contentTypeScope="" ma:versionID="d9cc9282926f3eced795992b4f326c5f">
  <xsd:schema xmlns:xsd="http://www.w3.org/2001/XMLSchema" xmlns:xs="http://www.w3.org/2001/XMLSchema" xmlns:p="http://schemas.microsoft.com/office/2006/metadata/properties" xmlns:ns1="http://schemas.microsoft.com/sharepoint/v3" xmlns:ns2="3eb14a06-e7df-4c5e-84fa-65c4f5d847d6" xmlns:ns3="61bb9be8-a637-4a7f-8279-e82e9f2babdb" targetNamespace="http://schemas.microsoft.com/office/2006/metadata/properties" ma:root="true" ma:fieldsID="1e487826eb54840a48ce8e6eabd0745e" ns1:_="" ns2:_="" ns3:_="">
    <xsd:import namespace="http://schemas.microsoft.com/sharepoint/v3"/>
    <xsd:import namespace="3eb14a06-e7df-4c5e-84fa-65c4f5d847d6"/>
    <xsd:import namespace="61bb9be8-a637-4a7f-8279-e82e9f2babd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b14a06-e7df-4c5e-84fa-65c4f5d847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5843e02-1a5f-413f-87a6-ea9781c62c5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bb9be8-a637-4a7f-8279-e82e9f2babd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3a218be-c146-40eb-91e8-126d5289bed4}" ma:internalName="TaxCatchAll" ma:showField="CatchAllData" ma:web="61bb9be8-a637-4a7f-8279-e82e9f2babd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BB919C-F848-4DEB-9B3C-346DD8DBB13D}">
  <ds:schemaRefs>
    <ds:schemaRef ds:uri="http://schemas.microsoft.com/sharepoint/v3"/>
    <ds:schemaRef ds:uri="http://purl.org/dc/dcmitype/"/>
    <ds:schemaRef ds:uri="http://purl.org/dc/elements/1.1/"/>
    <ds:schemaRef ds:uri="http://schemas.microsoft.com/office/2006/metadata/properties"/>
    <ds:schemaRef ds:uri="http://purl.org/dc/terms/"/>
    <ds:schemaRef ds:uri="http://schemas.microsoft.com/office/2006/documentManagement/types"/>
    <ds:schemaRef ds:uri="http://www.w3.org/XML/1998/namespace"/>
    <ds:schemaRef ds:uri="61bb9be8-a637-4a7f-8279-e82e9f2babdb"/>
    <ds:schemaRef ds:uri="http://schemas.microsoft.com/office/infopath/2007/PartnerControls"/>
    <ds:schemaRef ds:uri="http://schemas.openxmlformats.org/package/2006/metadata/core-properties"/>
    <ds:schemaRef ds:uri="3eb14a06-e7df-4c5e-84fa-65c4f5d847d6"/>
  </ds:schemaRefs>
</ds:datastoreItem>
</file>

<file path=customXml/itemProps2.xml><?xml version="1.0" encoding="utf-8"?>
<ds:datastoreItem xmlns:ds="http://schemas.openxmlformats.org/officeDocument/2006/customXml" ds:itemID="{6E651765-14A7-4672-8100-CD2C85331C15}">
  <ds:schemaRefs>
    <ds:schemaRef ds:uri="3eb14a06-e7df-4c5e-84fa-65c4f5d847d6"/>
    <ds:schemaRef ds:uri="61bb9be8-a637-4a7f-8279-e82e9f2bab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2DBEC45C-AE98-4ED4-933E-CCA1578AA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793</Words>
  <Application>Microsoft Macintosh PowerPoint</Application>
  <PresentationFormat>Widescreen</PresentationFormat>
  <Paragraphs>106</Paragraphs>
  <Slides>13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vt:lpstr>
      <vt:lpstr>Wingdings</vt:lpstr>
      <vt:lpstr>Wingdings,Sans-Serif</vt:lpstr>
      <vt:lpstr>Aptos</vt:lpstr>
      <vt:lpstr>Arial</vt:lpstr>
      <vt:lpstr>U.S. 101</vt:lpstr>
      <vt:lpstr>Helvetica</vt:lpstr>
      <vt:lpstr>Office Theme</vt:lpstr>
      <vt:lpstr>PowerPoint Presentation</vt:lpstr>
      <vt:lpstr>Member HDs serve 61M+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Contact/follow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Green</dc:creator>
  <cp:lastModifiedBy>Elizabeth Green</cp:lastModifiedBy>
  <cp:revision>1</cp:revision>
  <dcterms:created xsi:type="dcterms:W3CDTF">2023-04-10T20:01:08Z</dcterms:created>
  <dcterms:modified xsi:type="dcterms:W3CDTF">2024-10-04T16:10:52Z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2023-04-10T20:22:41Z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feb039e5-23f0-4019-9834-4bf4e35861b5</vt:lpwstr>
  </property>
  <property fmtid="{D5CDD505-2E9C-101B-9397-08002B2CF9AE}" pid="7" name="MSIP_Label_defa4170-0d19-0005-0004-bc88714345d2_ActionId">
    <vt:lpwstr>18d20aba-b368-4a63-9851-fd7abb151142</vt:lpwstr>
  </property>
  <property fmtid="{D5CDD505-2E9C-101B-9397-08002B2CF9AE}" pid="8" name="MSIP_Label_defa4170-0d19-0005-0004-bc88714345d2_ContentBits">
    <vt:lpwstr>0</vt:lpwstr>
  </property>
  <property fmtid="{D5CDD505-2E9C-101B-9397-08002B2CF9AE}" pid="9" name="ContentTypeId">
    <vt:lpwstr>0x010100BD0B183EA3994F45A93A566573721147</vt:lpwstr>
  </property>
  <property fmtid="{D5CDD505-2E9C-101B-9397-08002B2CF9AE}" pid="10" name="MediaServiceImageTags">
    <vt:lpwstr/>
  </property>
</Properties>
</file>