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3.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4.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bookmarkIdSeed="2">
  <p:sldMasterIdLst>
    <p:sldMasterId id="2147483671" r:id="rId1"/>
    <p:sldMasterId id="2147483672" r:id="rId2"/>
    <p:sldMasterId id="2147483711" r:id="rId3"/>
    <p:sldMasterId id="2147483739" r:id="rId4"/>
    <p:sldMasterId id="2147483775" r:id="rId5"/>
  </p:sldMasterIdLst>
  <p:notesMasterIdLst>
    <p:notesMasterId r:id="rId17"/>
  </p:notesMasterIdLst>
  <p:sldIdLst>
    <p:sldId id="256" r:id="rId6"/>
    <p:sldId id="297" r:id="rId7"/>
    <p:sldId id="261" r:id="rId8"/>
    <p:sldId id="264" r:id="rId9"/>
    <p:sldId id="263" r:id="rId10"/>
    <p:sldId id="304" r:id="rId11"/>
    <p:sldId id="300" r:id="rId12"/>
    <p:sldId id="271" r:id="rId13"/>
    <p:sldId id="267" r:id="rId14"/>
    <p:sldId id="268" r:id="rId15"/>
    <p:sldId id="277" r:id="rId16"/>
  </p:sldIdLst>
  <p:sldSz cx="9144000" cy="5143500" type="screen16x9"/>
  <p:notesSz cx="6858000" cy="9144000"/>
  <p:embeddedFontLst>
    <p:embeddedFont>
      <p:font typeface="Didact Gothic" pitchFamily="2" charset="0"/>
      <p:regular r:id="rId18"/>
    </p:embeddedFont>
    <p:embeddedFont>
      <p:font typeface="Josefin Sans" pitchFamily="2" charset="77"/>
      <p:regular r:id="rId19"/>
      <p:bold r:id="rId20"/>
    </p:embeddedFont>
    <p:embeddedFont>
      <p:font typeface="Montserrat" pitchFamily="2" charset="77"/>
      <p:regular r:id="rId21"/>
      <p:bold r:id="rId22"/>
      <p:italic r:id="rId23"/>
      <p:boldItalic r:id="rId24"/>
    </p:embeddedFont>
    <p:embeddedFont>
      <p:font typeface="Poppins" pitchFamily="2" charset="77"/>
      <p:regular r:id="rId25"/>
      <p:bold r:id="rId26"/>
      <p:italic r:id="rId27"/>
      <p:boldItalic r:id="rId28"/>
    </p:embeddedFont>
    <p:embeddedFont>
      <p:font typeface="Poppins Light" panose="020B0604020202020204" pitchFamily="34" charset="0"/>
      <p:regular r:id="rId29"/>
      <p:italic r:id="rId30"/>
    </p:embeddedFont>
    <p:embeddedFont>
      <p:font typeface="Poppins Medium" panose="020B0604020202020204" pitchFamily="34" charset="0"/>
      <p:regular r:id="rId31"/>
      <p:italic r:id="rId32"/>
    </p:embeddedFont>
    <p:embeddedFont>
      <p:font typeface="Poppins SemiBold" panose="020B0604020202020204" pitchFamily="34" charset="0"/>
      <p:regular r:id="rId33"/>
      <p:bold r:id="rId34"/>
      <p:italic r:id="rId35"/>
      <p:boldItalic r:id="rId36"/>
    </p:embeddedFont>
    <p:embeddedFont>
      <p:font typeface="Raleway" pitchFamily="2" charset="77"/>
      <p:regular r:id="rId37"/>
      <p:bold r:id="rId38"/>
      <p:italic r:id="rId39"/>
      <p:boldItalic r:id="rId40"/>
    </p:embeddedFont>
    <p:embeddedFont>
      <p:font typeface="Trebuchet MS" panose="020B070302020209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B64CA42-18E6-0B3C-384F-AA5E4A35CCFF}" name="Eve T Shapiro" initials="ES" userId="S::Eve_T_Shapiro@rush.edu::d276cad3-d6e6-4098-9679-89496b6f709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D9E4"/>
    <a:srgbClr val="3C424A"/>
    <a:srgbClr val="F1C232"/>
    <a:srgbClr val="7E82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A383328-2B13-4268-B1B6-72292DB17097}">
  <a:tblStyle styleId="{5A383328-2B13-4268-B1B6-72292DB1709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5478AB8-9E0F-45FA-A689-3FE9229BB37A}"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82" autoAdjust="0"/>
    <p:restoredTop sz="94694"/>
  </p:normalViewPr>
  <p:slideViewPr>
    <p:cSldViewPr snapToGrid="0">
      <p:cViewPr varScale="1">
        <p:scale>
          <a:sx n="161" d="100"/>
          <a:sy n="161" d="100"/>
        </p:scale>
        <p:origin x="61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font" Target="fonts/font22.fntdata"/><Relationship Id="rId21" Type="http://schemas.openxmlformats.org/officeDocument/2006/relationships/font" Target="fonts/font4.fntdata"/><Relationship Id="rId34" Type="http://schemas.openxmlformats.org/officeDocument/2006/relationships/font" Target="fonts/font17.fntdata"/><Relationship Id="rId42" Type="http://schemas.openxmlformats.org/officeDocument/2006/relationships/font" Target="fonts/font25.fntdata"/><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font" Target="fonts/font12.fntdata"/><Relationship Id="rId11" Type="http://schemas.openxmlformats.org/officeDocument/2006/relationships/slide" Target="slides/slide6.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font" Target="fonts/font20.fntdata"/><Relationship Id="rId40" Type="http://schemas.openxmlformats.org/officeDocument/2006/relationships/font" Target="fonts/font23.fntdata"/><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49" Type="http://schemas.microsoft.com/office/2018/10/relationships/authors" Target="authors.xml"/><Relationship Id="rId10" Type="http://schemas.openxmlformats.org/officeDocument/2006/relationships/slide" Target="slides/slide5.xml"/><Relationship Id="rId19" Type="http://schemas.openxmlformats.org/officeDocument/2006/relationships/font" Target="fonts/font2.fntdata"/><Relationship Id="rId31" Type="http://schemas.openxmlformats.org/officeDocument/2006/relationships/font" Target="fonts/font14.fntdata"/><Relationship Id="rId44" Type="http://schemas.openxmlformats.org/officeDocument/2006/relationships/font" Target="fonts/font27.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43" Type="http://schemas.openxmlformats.org/officeDocument/2006/relationships/font" Target="fonts/font26.fntdata"/><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font" Target="fonts/font21.fntdata"/><Relationship Id="rId46" Type="http://schemas.openxmlformats.org/officeDocument/2006/relationships/viewProps" Target="viewProps.xml"/><Relationship Id="rId20" Type="http://schemas.openxmlformats.org/officeDocument/2006/relationships/font" Target="fonts/font3.fntdata"/><Relationship Id="rId41" Type="http://schemas.openxmlformats.org/officeDocument/2006/relationships/font" Target="fonts/font24.fntdata"/><Relationship Id="rId1" Type="http://schemas.openxmlformats.org/officeDocument/2006/relationships/slideMaster" Target="slideMasters/slideMaster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5a0986c14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5a0986c14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84d99d1a7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84d99d1a7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5248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4"/>
        <p:cNvGrpSpPr/>
        <p:nvPr/>
      </p:nvGrpSpPr>
      <p:grpSpPr>
        <a:xfrm>
          <a:off x="0" y="0"/>
          <a:ext cx="0" cy="0"/>
          <a:chOff x="0" y="0"/>
          <a:chExt cx="0" cy="0"/>
        </a:xfrm>
      </p:grpSpPr>
      <p:sp>
        <p:nvSpPr>
          <p:cNvPr id="1685" name="Google Shape;1685;g271e8cf032b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6" name="Google Shape;1686;g271e8cf032b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Ayesha</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134aefbe823_0_61:notes"/>
          <p:cNvSpPr>
            <a:spLocks noGrp="1" noRot="1" noChangeAspect="1"/>
          </p:cNvSpPr>
          <p:nvPr>
            <p:ph type="sldImg" idx="2"/>
          </p:nvPr>
        </p:nvSpPr>
        <p:spPr>
          <a:xfrm>
            <a:off x="638175" y="1112838"/>
            <a:ext cx="5345113" cy="3006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8" name="Google Shape;608;g134aefbe823_0_61:notes"/>
          <p:cNvSpPr txBox="1">
            <a:spLocks noGrp="1"/>
          </p:cNvSpPr>
          <p:nvPr>
            <p:ph type="body" idx="1"/>
          </p:nvPr>
        </p:nvSpPr>
        <p:spPr>
          <a:xfrm>
            <a:off x="662194" y="4285960"/>
            <a:ext cx="5297700" cy="3506700"/>
          </a:xfrm>
          <a:prstGeom prst="rect">
            <a:avLst/>
          </a:prstGeom>
          <a:noFill/>
          <a:ln>
            <a:noFill/>
          </a:ln>
        </p:spPr>
        <p:txBody>
          <a:bodyPr spcFirstLastPara="1" wrap="square" lIns="88525" tIns="44250" rIns="88525" bIns="44250" anchor="t" anchorCtr="0">
            <a:noAutofit/>
          </a:bodyPr>
          <a:lstStyle/>
          <a:p>
            <a:pPr marL="444500" lvl="0" indent="-317500" algn="l" rtl="0">
              <a:lnSpc>
                <a:spcPct val="115000"/>
              </a:lnSpc>
              <a:spcBef>
                <a:spcPts val="0"/>
              </a:spcBef>
              <a:spcAft>
                <a:spcPts val="0"/>
              </a:spcAft>
              <a:buSzPts val="1400"/>
              <a:buChar char="●"/>
            </a:pPr>
            <a:r>
              <a:rPr lang="en-US"/>
              <a:t>Crosscutting:</a:t>
            </a:r>
            <a:endParaRPr/>
          </a:p>
          <a:p>
            <a:pPr marL="889000" lvl="1" indent="-317500" algn="l" rtl="0">
              <a:lnSpc>
                <a:spcPct val="115000"/>
              </a:lnSpc>
              <a:spcBef>
                <a:spcPts val="0"/>
              </a:spcBef>
              <a:spcAft>
                <a:spcPts val="0"/>
              </a:spcAft>
              <a:buSzPts val="1400"/>
              <a:buChar char="○"/>
            </a:pPr>
            <a:r>
              <a:rPr lang="en-US"/>
              <a:t>WSU conducted various </a:t>
            </a:r>
            <a:r>
              <a:rPr lang="en-US" b="1"/>
              <a:t>listening tours </a:t>
            </a:r>
            <a:r>
              <a:rPr lang="en-US"/>
              <a:t>with community members in 2017. We tried to ensure that our quantitative metrics complemented this qualitative feedback from community members themselves, which has also been a key element of the exiting initiatives that WSU is pursuing currently.</a:t>
            </a:r>
            <a:endParaRPr/>
          </a:p>
          <a:p>
            <a:pPr marL="889000" lvl="1" indent="-317500" algn="l" rtl="0">
              <a:lnSpc>
                <a:spcPct val="115000"/>
              </a:lnSpc>
              <a:spcBef>
                <a:spcPts val="0"/>
              </a:spcBef>
              <a:spcAft>
                <a:spcPts val="0"/>
              </a:spcAft>
              <a:buSzPts val="1400"/>
              <a:buChar char="○"/>
            </a:pPr>
            <a:r>
              <a:rPr lang="en-US"/>
              <a:t>“Is this metric applicable across WSU Community Areas? Is it more pertinent in some communities versus others?”</a:t>
            </a:r>
            <a:endParaRPr/>
          </a:p>
          <a:p>
            <a:pPr marL="444500" lvl="0" indent="-317500" algn="l" rtl="0">
              <a:lnSpc>
                <a:spcPct val="115000"/>
              </a:lnSpc>
              <a:spcBef>
                <a:spcPts val="0"/>
              </a:spcBef>
              <a:spcAft>
                <a:spcPts val="0"/>
              </a:spcAft>
              <a:buSzPts val="1400"/>
              <a:buChar char="●"/>
            </a:pPr>
            <a:r>
              <a:rPr lang="en-US"/>
              <a:t>Changeability:</a:t>
            </a:r>
            <a:endParaRPr/>
          </a:p>
          <a:p>
            <a:pPr marL="889000" lvl="1" indent="-317500" algn="l" rtl="0">
              <a:lnSpc>
                <a:spcPct val="115000"/>
              </a:lnSpc>
              <a:spcBef>
                <a:spcPts val="0"/>
              </a:spcBef>
              <a:spcAft>
                <a:spcPts val="0"/>
              </a:spcAft>
              <a:buSzPts val="1400"/>
              <a:buChar char="○"/>
            </a:pPr>
            <a:r>
              <a:rPr lang="en-US"/>
              <a:t>“How feasible is it for WSU and its partners to solve the problem/improve the metric by 2030?”</a:t>
            </a:r>
            <a:endParaRPr/>
          </a:p>
          <a:p>
            <a:pPr marL="889000" lvl="1" indent="-317500" algn="l" rtl="0">
              <a:lnSpc>
                <a:spcPct val="115000"/>
              </a:lnSpc>
              <a:spcBef>
                <a:spcPts val="0"/>
              </a:spcBef>
              <a:spcAft>
                <a:spcPts val="0"/>
              </a:spcAft>
              <a:buSzPts val="1400"/>
              <a:buChar char="○"/>
            </a:pPr>
            <a:r>
              <a:rPr lang="en-US"/>
              <a:t>We tried to be mindful of the </a:t>
            </a:r>
            <a:r>
              <a:rPr lang="en-US" b="1"/>
              <a:t>areas where WSU is already pursuing initiatives and change</a:t>
            </a:r>
            <a:r>
              <a:rPr lang="en-US"/>
              <a:t>. The group tried to remain mindful of those things that WSU could actually change. For example, we know that clean air is incredibly important to the health and the physical environment. But, based on listening tours and current momentum in WSU, we did not see this as an area of direct WSU focus. Therefore, you do not see metrics related to clean air here. That is not to say that WSU would not support local efforts related to environmental justice – they may just not be directly driven by WSU.</a:t>
            </a:r>
            <a:endParaRPr/>
          </a:p>
          <a:p>
            <a:pPr marL="444500" lvl="0" indent="-317500" algn="l" rtl="0">
              <a:lnSpc>
                <a:spcPct val="115000"/>
              </a:lnSpc>
              <a:spcBef>
                <a:spcPts val="0"/>
              </a:spcBef>
              <a:spcAft>
                <a:spcPts val="0"/>
              </a:spcAft>
              <a:buSzPts val="1400"/>
              <a:buChar char="●"/>
            </a:pPr>
            <a:r>
              <a:rPr lang="en-US"/>
              <a:t>Impact:</a:t>
            </a:r>
            <a:endParaRPr/>
          </a:p>
          <a:p>
            <a:pPr marL="889000" lvl="1" indent="-317500" algn="l" rtl="0">
              <a:lnSpc>
                <a:spcPct val="115000"/>
              </a:lnSpc>
              <a:spcBef>
                <a:spcPts val="0"/>
              </a:spcBef>
              <a:spcAft>
                <a:spcPts val="0"/>
              </a:spcAft>
              <a:buSzPts val="1400"/>
              <a:buChar char="○"/>
            </a:pPr>
            <a:r>
              <a:rPr lang="en-US"/>
              <a:t>“If we move this metric, will it impact the pathway to other outcomes and impact measures we have further downstream? If we move this metric, how great of an effect would it have?”</a:t>
            </a:r>
            <a:endParaRPr/>
          </a:p>
          <a:p>
            <a:pPr marL="444500" lvl="0" indent="-317500" algn="l" rtl="0">
              <a:lnSpc>
                <a:spcPct val="115000"/>
              </a:lnSpc>
              <a:spcBef>
                <a:spcPts val="0"/>
              </a:spcBef>
              <a:spcAft>
                <a:spcPts val="0"/>
              </a:spcAft>
              <a:buSzPts val="1400"/>
              <a:buChar char="●"/>
            </a:pPr>
            <a:r>
              <a:rPr lang="en-US"/>
              <a:t>Repeatability:</a:t>
            </a:r>
            <a:endParaRPr/>
          </a:p>
          <a:p>
            <a:pPr marL="889000" lvl="1" indent="-317500" algn="l" rtl="0">
              <a:lnSpc>
                <a:spcPct val="115000"/>
              </a:lnSpc>
              <a:spcBef>
                <a:spcPts val="0"/>
              </a:spcBef>
              <a:spcAft>
                <a:spcPts val="0"/>
              </a:spcAft>
              <a:buSzPts val="1400"/>
              <a:buChar char="○"/>
            </a:pPr>
            <a:r>
              <a:rPr lang="en-US"/>
              <a:t>We additionally had to consider metrics that are </a:t>
            </a:r>
            <a:r>
              <a:rPr lang="en-US" b="1"/>
              <a:t>already being collected with the intent to continue</a:t>
            </a:r>
            <a:r>
              <a:rPr lang="en-US"/>
              <a:t> to collect them at the community and population levels.</a:t>
            </a:r>
            <a:endParaRPr/>
          </a:p>
          <a:p>
            <a:pPr marL="444500" lvl="0" indent="-317500" algn="l" rtl="0">
              <a:lnSpc>
                <a:spcPct val="115000"/>
              </a:lnSpc>
              <a:spcBef>
                <a:spcPts val="0"/>
              </a:spcBef>
              <a:spcAft>
                <a:spcPts val="0"/>
              </a:spcAft>
              <a:buSzPts val="1400"/>
              <a:buChar char="●"/>
            </a:pPr>
            <a:r>
              <a:rPr lang="en-US"/>
              <a:t>Sensitivity:</a:t>
            </a:r>
            <a:endParaRPr/>
          </a:p>
          <a:p>
            <a:pPr marL="889000" lvl="1" indent="-317500" algn="l" rtl="0">
              <a:lnSpc>
                <a:spcPct val="115000"/>
              </a:lnSpc>
              <a:spcBef>
                <a:spcPts val="0"/>
              </a:spcBef>
              <a:spcAft>
                <a:spcPts val="0"/>
              </a:spcAft>
              <a:buSzPts val="1400"/>
              <a:buChar char="○"/>
            </a:pPr>
            <a:r>
              <a:rPr lang="en-US"/>
              <a:t>“Will changes in this metric truly reflect that there are underlying community changes taking place? Is this truly measuring what we want it to?”</a:t>
            </a:r>
            <a:endParaRPr/>
          </a:p>
          <a:p>
            <a:pPr marL="889000" lvl="1" indent="-317500" algn="l" rtl="0">
              <a:lnSpc>
                <a:spcPct val="115000"/>
              </a:lnSpc>
              <a:spcBef>
                <a:spcPts val="0"/>
              </a:spcBef>
              <a:spcAft>
                <a:spcPts val="0"/>
              </a:spcAft>
              <a:buSzPts val="1400"/>
              <a:buChar char="○"/>
            </a:pPr>
            <a:r>
              <a:rPr lang="en-US"/>
              <a:t>Lastly, we tried to stick with metrics that are </a:t>
            </a:r>
            <a:r>
              <a:rPr lang="en-US" b="1"/>
              <a:t>movable and change over time – and that are sensitive to interventions.</a:t>
            </a:r>
            <a:endParaRPr b="1"/>
          </a:p>
          <a:p>
            <a:pPr marL="444500" lvl="0" indent="-317500" algn="l" rtl="0">
              <a:lnSpc>
                <a:spcPct val="115000"/>
              </a:lnSpc>
              <a:spcBef>
                <a:spcPts val="0"/>
              </a:spcBef>
              <a:spcAft>
                <a:spcPts val="0"/>
              </a:spcAft>
              <a:buSzPts val="1400"/>
              <a:buChar char="●"/>
            </a:pPr>
            <a:r>
              <a:rPr lang="en-US"/>
              <a:t>Understandability:</a:t>
            </a:r>
            <a:endParaRPr/>
          </a:p>
          <a:p>
            <a:pPr marL="889000" lvl="1" indent="-317500" algn="l" rtl="0">
              <a:lnSpc>
                <a:spcPct val="115000"/>
              </a:lnSpc>
              <a:spcBef>
                <a:spcPts val="0"/>
              </a:spcBef>
              <a:spcAft>
                <a:spcPts val="0"/>
              </a:spcAft>
              <a:buSzPts val="1400"/>
              <a:buChar char="○"/>
            </a:pPr>
            <a:r>
              <a:rPr lang="en-US"/>
              <a:t>“Is this metric easily understood and broadly acceptable to stakeholders and community members themselves?”</a:t>
            </a:r>
            <a:endParaRPr/>
          </a:p>
        </p:txBody>
      </p:sp>
      <p:sp>
        <p:nvSpPr>
          <p:cNvPr id="609" name="Google Shape;609;g134aefbe823_0_61:notes"/>
          <p:cNvSpPr txBox="1">
            <a:spLocks noGrp="1"/>
          </p:cNvSpPr>
          <p:nvPr>
            <p:ph type="sldNum" idx="12"/>
          </p:nvPr>
        </p:nvSpPr>
        <p:spPr>
          <a:xfrm>
            <a:off x="3750900" y="8459051"/>
            <a:ext cx="2869500" cy="446700"/>
          </a:xfrm>
          <a:prstGeom prst="rect">
            <a:avLst/>
          </a:prstGeom>
          <a:noFill/>
          <a:ln>
            <a:noFill/>
          </a:ln>
        </p:spPr>
        <p:txBody>
          <a:bodyPr spcFirstLastPara="1" wrap="square" lIns="88525" tIns="44250" rIns="88525" bIns="442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5</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172b1845856_1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172b1845856_1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5"/>
        <p:cNvGrpSpPr/>
        <p:nvPr/>
      </p:nvGrpSpPr>
      <p:grpSpPr>
        <a:xfrm>
          <a:off x="0" y="0"/>
          <a:ext cx="0" cy="0"/>
          <a:chOff x="0" y="0"/>
          <a:chExt cx="0" cy="0"/>
        </a:xfrm>
      </p:grpSpPr>
      <p:sp>
        <p:nvSpPr>
          <p:cNvPr id="1746" name="Google Shape;1746;g271701c5498_0_2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7" name="Google Shape;1747;g271701c5498_0_2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Eve</a:t>
            </a:r>
            <a:endParaRPr/>
          </a:p>
          <a:p>
            <a:pPr marL="0" lvl="0" indent="0" algn="l" rtl="0">
              <a:spcBef>
                <a:spcPts val="0"/>
              </a:spcBef>
              <a:spcAft>
                <a:spcPts val="0"/>
              </a:spcAft>
              <a:buNone/>
            </a:pPr>
            <a:endParaRPr/>
          </a:p>
          <a:p>
            <a:pPr marL="0" lvl="0" indent="0" algn="l" rtl="0">
              <a:spcBef>
                <a:spcPts val="0"/>
              </a:spcBef>
              <a:spcAft>
                <a:spcPts val="0"/>
              </a:spcAft>
              <a:buNone/>
            </a:pPr>
            <a:r>
              <a:rPr lang="en"/>
              <a:t>Accomplishments: WSU Anchor Mission activities mobilize hospitals’ economic resources to improve opportunities on the West Side. We have a local hiring and workforce development program, a small business accelerator, which includes a $10k grant, a local procurement initiative, and a social impact investing group.  </a:t>
            </a:r>
            <a:endParaRPr/>
          </a:p>
          <a:p>
            <a:pPr marL="0" lvl="0" indent="0" algn="l" rtl="0">
              <a:spcBef>
                <a:spcPts val="0"/>
              </a:spcBef>
              <a:spcAft>
                <a:spcPts val="0"/>
              </a:spcAft>
              <a:buNone/>
            </a:pPr>
            <a:endParaRPr/>
          </a:p>
          <a:p>
            <a:pPr marL="0" lvl="0" indent="0" algn="l" rtl="0">
              <a:spcBef>
                <a:spcPts val="0"/>
              </a:spcBef>
              <a:spcAft>
                <a:spcPts val="0"/>
              </a:spcAft>
              <a:buNone/>
            </a:pPr>
            <a:r>
              <a:rPr lang="en"/>
              <a:t>GAP:</a:t>
            </a:r>
            <a:endParaRPr/>
          </a:p>
          <a:p>
            <a:pPr marL="0" lvl="0" indent="0" algn="l" rtl="0">
              <a:spcBef>
                <a:spcPts val="0"/>
              </a:spcBef>
              <a:spcAft>
                <a:spcPts val="0"/>
              </a:spcAft>
              <a:buNone/>
            </a:pPr>
            <a:r>
              <a:rPr lang="en"/>
              <a:t>Our long term goal is to decrease unemployment and increase median income across the West Side and we still have a long way to go. We know these initiatives need to grow and to expand beyond the hospitals for greater economic impact.</a:t>
            </a:r>
            <a:endParaRPr/>
          </a:p>
          <a:p>
            <a:pPr marL="0" lvl="0" indent="0" algn="l" rtl="0">
              <a:spcBef>
                <a:spcPts val="0"/>
              </a:spcBef>
              <a:spcAft>
                <a:spcPts val="0"/>
              </a:spcAft>
              <a:buNone/>
            </a:pPr>
            <a:endParaRPr/>
          </a:p>
          <a:p>
            <a:pPr marL="0" lvl="0" indent="0" algn="l" rtl="0">
              <a:spcBef>
                <a:spcPts val="0"/>
              </a:spcBef>
              <a:spcAft>
                <a:spcPts val="0"/>
              </a:spcAft>
              <a:buNone/>
            </a:pPr>
            <a:r>
              <a:rPr lang="en"/>
              <a:t>ASK:</a:t>
            </a:r>
            <a:endParaRPr/>
          </a:p>
          <a:p>
            <a:pPr marL="0" lvl="0" indent="0" algn="l" rtl="0">
              <a:spcBef>
                <a:spcPts val="0"/>
              </a:spcBef>
              <a:spcAft>
                <a:spcPts val="0"/>
              </a:spcAft>
              <a:buNone/>
            </a:pPr>
            <a:r>
              <a:rPr lang="en"/>
              <a:t>Support us by spreading the word about our events when we have hiring fairs and small business events or even partner together for these events. If you are connected to other workforce development or business development initiatives, let us know or make an introduction. Also, we ask you to support legislation that facilitates business growth for West Side businesses, like the Small Business Truth in Lending Act, which I know many of you are already sponsors of. </a:t>
            </a:r>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9"/>
        <p:cNvGrpSpPr/>
        <p:nvPr/>
      </p:nvGrpSpPr>
      <p:grpSpPr>
        <a:xfrm>
          <a:off x="0" y="0"/>
          <a:ext cx="0" cy="0"/>
          <a:chOff x="0" y="0"/>
          <a:chExt cx="0" cy="0"/>
        </a:xfrm>
      </p:grpSpPr>
      <p:sp>
        <p:nvSpPr>
          <p:cNvPr id="1770" name="Google Shape;1770;g262d8341295_0_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Eve</a:t>
            </a:r>
            <a:endParaRPr sz="800">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r>
              <a:rPr lang="en"/>
              <a:t>Accomplishment(s): </a:t>
            </a:r>
            <a:r>
              <a:rPr lang="en">
                <a:solidFill>
                  <a:schemeClr val="dk1"/>
                </a:solidFill>
              </a:rPr>
              <a:t>WSU has been a convener, setting the tables and bringing together the right partners for several large-scale </a:t>
            </a:r>
            <a:r>
              <a:rPr lang="en"/>
              <a:t>Catalytic Investments, including Sankofa Wellness Village in West Garfield Park and the Fillmore Center &amp; Linen Service in North Lawndale. Both sites serve as small business incubators, will create jobs and employ WS residents, and provide resources and assets to WS residents. The Fillmore Center and Linen Service is having its ribbon cutting on June 26th! And </a:t>
            </a:r>
            <a:r>
              <a:rPr lang="en">
                <a:solidFill>
                  <a:schemeClr val="dk1"/>
                </a:solidFill>
              </a:rPr>
              <a:t>Sankofa Wellness Village will open in 2025. </a:t>
            </a:r>
            <a:endParaRPr/>
          </a:p>
          <a:p>
            <a:pPr marL="0" lvl="0" indent="0" algn="l" rtl="0">
              <a:spcBef>
                <a:spcPts val="0"/>
              </a:spcBef>
              <a:spcAft>
                <a:spcPts val="0"/>
              </a:spcAft>
              <a:buNone/>
            </a:pPr>
            <a:endParaRPr/>
          </a:p>
          <a:p>
            <a:pPr marL="0" lvl="0" indent="0" algn="l" rtl="0">
              <a:spcBef>
                <a:spcPts val="0"/>
              </a:spcBef>
              <a:spcAft>
                <a:spcPts val="0"/>
              </a:spcAft>
              <a:buNone/>
            </a:pPr>
            <a:r>
              <a:rPr lang="en"/>
              <a:t>GAP: These are examples of large-scale investments in just two neighborhoods. All of our neighborhoods need the type of infrastructure and assets like these. There has been 60 years of disinvestment on the West Side and countering will take so much more.</a:t>
            </a:r>
            <a:endParaRPr/>
          </a:p>
          <a:p>
            <a:pPr marL="0" lvl="0" indent="0" algn="l" rtl="0">
              <a:spcBef>
                <a:spcPts val="0"/>
              </a:spcBef>
              <a:spcAft>
                <a:spcPts val="0"/>
              </a:spcAft>
              <a:buNone/>
            </a:pPr>
            <a:endParaRPr/>
          </a:p>
          <a:p>
            <a:pPr marL="0" lvl="0" indent="0" algn="l" rtl="0">
              <a:spcBef>
                <a:spcPts val="0"/>
              </a:spcBef>
              <a:spcAft>
                <a:spcPts val="0"/>
              </a:spcAft>
              <a:buNone/>
            </a:pPr>
            <a:r>
              <a:rPr lang="en"/>
              <a:t>ASK:</a:t>
            </a:r>
            <a:endParaRPr/>
          </a:p>
          <a:p>
            <a:pPr marL="0" lvl="0" indent="0" algn="l" rtl="0">
              <a:spcBef>
                <a:spcPts val="0"/>
              </a:spcBef>
              <a:spcAft>
                <a:spcPts val="0"/>
              </a:spcAft>
              <a:buNone/>
            </a:pPr>
            <a:r>
              <a:rPr lang="en"/>
              <a:t>Share the opening of both sites to your communities and networks, promote North Lawndale and West Garfield Park residents to utilize services and assets in both sites, and strengthen procurement and workforce partnerships with sustained support as roll off takes place. We’d like to work together when there are opportunities for future investments. Particularly, to build on our skill set of engaging community members and bringing their vision to partners and funders. We will also send you the invitation to the ribbon cutting on the 26th. </a:t>
            </a:r>
            <a:endParaRPr/>
          </a:p>
        </p:txBody>
      </p:sp>
      <p:sp>
        <p:nvSpPr>
          <p:cNvPr id="1771" name="Google Shape;1771;g262d8341295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51b1a71d38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51b1a71d38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4.xml"/><Relationship Id="rId4" Type="http://schemas.openxmlformats.org/officeDocument/2006/relationships/hyperlink" Target="http://bit.ly/2TtBDfr" TargetMode="Externa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5.xml"/><Relationship Id="rId4" Type="http://schemas.openxmlformats.org/officeDocument/2006/relationships/hyperlink" Target="http://bit.ly/2TtBDfr" TargetMode="Externa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225" y="719800"/>
            <a:ext cx="5213700" cy="20943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Clr>
                <a:srgbClr val="191919"/>
              </a:buClr>
              <a:buSzPts val="5200"/>
              <a:buNone/>
              <a:defRPr sz="55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713225" y="2913125"/>
            <a:ext cx="5213700" cy="438600"/>
          </a:xfrm>
          <a:prstGeom prst="rect">
            <a:avLst/>
          </a:prstGeom>
          <a:solidFill>
            <a:schemeClr val="dk1"/>
          </a:solidFill>
        </p:spPr>
        <p:txBody>
          <a:bodyPr spcFirstLastPara="1" wrap="square" lIns="91425" tIns="91425" rIns="91425" bIns="91425" anchor="t" anchorCtr="0">
            <a:noAutofit/>
          </a:bodyPr>
          <a:lstStyle>
            <a:lvl1pPr lvl="0">
              <a:lnSpc>
                <a:spcPct val="100000"/>
              </a:lnSpc>
              <a:spcBef>
                <a:spcPts val="0"/>
              </a:spcBef>
              <a:spcAft>
                <a:spcPts val="0"/>
              </a:spcAft>
              <a:buSzPts val="1200"/>
              <a:buNone/>
              <a:defRPr sz="1600">
                <a:solidFill>
                  <a:schemeClr val="accent4"/>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a:spLocks noGrp="1"/>
          </p:cNvSpPr>
          <p:nvPr>
            <p:ph type="pic" idx="2"/>
          </p:nvPr>
        </p:nvSpPr>
        <p:spPr>
          <a:xfrm>
            <a:off x="6615825" y="1870275"/>
            <a:ext cx="2901900" cy="3273300"/>
          </a:xfrm>
          <a:prstGeom prst="round2SameRect">
            <a:avLst>
              <a:gd name="adj1" fmla="val 16667"/>
              <a:gd name="adj2" fmla="val 0"/>
            </a:avLst>
          </a:prstGeom>
          <a:noFill/>
          <a:ln w="38100" cap="flat" cmpd="sng">
            <a:solidFill>
              <a:schemeClr val="dk1"/>
            </a:solidFill>
            <a:prstDash val="solid"/>
            <a:round/>
            <a:headEnd type="none" w="sm" len="sm"/>
            <a:tailEnd type="none" w="sm" len="sm"/>
          </a:ln>
        </p:spPr>
      </p:sp>
      <p:sp>
        <p:nvSpPr>
          <p:cNvPr id="12" name="Google Shape;12;p2"/>
          <p:cNvSpPr/>
          <p:nvPr/>
        </p:nvSpPr>
        <p:spPr>
          <a:xfrm>
            <a:off x="0" y="75"/>
            <a:ext cx="186600" cy="51435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29"/>
        <p:cNvGrpSpPr/>
        <p:nvPr/>
      </p:nvGrpSpPr>
      <p:grpSpPr>
        <a:xfrm>
          <a:off x="0" y="0"/>
          <a:ext cx="0" cy="0"/>
          <a:chOff x="0" y="0"/>
          <a:chExt cx="0" cy="0"/>
        </a:xfrm>
      </p:grpSpPr>
      <p:pic>
        <p:nvPicPr>
          <p:cNvPr id="130" name="Google Shape;130;p21"/>
          <p:cNvPicPr preferRelativeResize="0"/>
          <p:nvPr/>
        </p:nvPicPr>
        <p:blipFill rotWithShape="1">
          <a:blip r:embed="rId2">
            <a:alphaModFix/>
          </a:blip>
          <a:srcRect l="82265"/>
          <a:stretch/>
        </p:blipFill>
        <p:spPr>
          <a:xfrm>
            <a:off x="7522377" y="0"/>
            <a:ext cx="1621627" cy="5143499"/>
          </a:xfrm>
          <a:prstGeom prst="rect">
            <a:avLst/>
          </a:prstGeom>
          <a:noFill/>
          <a:ln>
            <a:noFill/>
          </a:ln>
        </p:spPr>
      </p:pic>
      <p:sp>
        <p:nvSpPr>
          <p:cNvPr id="131" name="Google Shape;131;p21"/>
          <p:cNvSpPr/>
          <p:nvPr/>
        </p:nvSpPr>
        <p:spPr>
          <a:xfrm>
            <a:off x="0" y="0"/>
            <a:ext cx="186600" cy="51435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bg>
      <p:bgPr>
        <a:solidFill>
          <a:schemeClr val="accent1"/>
        </a:solidFill>
        <a:effectLst/>
      </p:bgPr>
    </p:bg>
    <p:spTree>
      <p:nvGrpSpPr>
        <p:cNvPr id="1" name="Shape 298"/>
        <p:cNvGrpSpPr/>
        <p:nvPr/>
      </p:nvGrpSpPr>
      <p:grpSpPr>
        <a:xfrm>
          <a:off x="0" y="0"/>
          <a:ext cx="0" cy="0"/>
          <a:chOff x="0" y="0"/>
          <a:chExt cx="0" cy="0"/>
        </a:xfrm>
      </p:grpSpPr>
      <p:sp>
        <p:nvSpPr>
          <p:cNvPr id="299" name="Google Shape;299;p59"/>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300" name="Google Shape;300;p59"/>
          <p:cNvSpPr txBox="1">
            <a:spLocks noGrp="1"/>
          </p:cNvSpPr>
          <p:nvPr>
            <p:ph type="title" idx="2"/>
          </p:nvPr>
        </p:nvSpPr>
        <p:spPr>
          <a:xfrm>
            <a:off x="820625" y="3478425"/>
            <a:ext cx="2308800" cy="387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01" name="Google Shape;301;p59"/>
          <p:cNvSpPr txBox="1">
            <a:spLocks noGrp="1"/>
          </p:cNvSpPr>
          <p:nvPr>
            <p:ph type="subTitle" idx="1"/>
          </p:nvPr>
        </p:nvSpPr>
        <p:spPr>
          <a:xfrm>
            <a:off x="3405271" y="3879535"/>
            <a:ext cx="2308800" cy="592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1600"/>
              </a:spcBef>
              <a:spcAft>
                <a:spcPts val="0"/>
              </a:spcAft>
              <a:buClr>
                <a:schemeClr val="lt1"/>
              </a:buClr>
              <a:buSzPts val="1400"/>
              <a:buNone/>
              <a:defRPr>
                <a:solidFill>
                  <a:schemeClr val="lt1"/>
                </a:solidFill>
              </a:defRPr>
            </a:lvl3pPr>
            <a:lvl4pPr lvl="3" algn="ctr" rtl="0">
              <a:lnSpc>
                <a:spcPct val="100000"/>
              </a:lnSpc>
              <a:spcBef>
                <a:spcPts val="1600"/>
              </a:spcBef>
              <a:spcAft>
                <a:spcPts val="0"/>
              </a:spcAft>
              <a:buClr>
                <a:schemeClr val="lt1"/>
              </a:buClr>
              <a:buSzPts val="1400"/>
              <a:buNone/>
              <a:defRPr>
                <a:solidFill>
                  <a:schemeClr val="lt1"/>
                </a:solidFill>
              </a:defRPr>
            </a:lvl4pPr>
            <a:lvl5pPr lvl="4" algn="ctr" rtl="0">
              <a:lnSpc>
                <a:spcPct val="100000"/>
              </a:lnSpc>
              <a:spcBef>
                <a:spcPts val="1600"/>
              </a:spcBef>
              <a:spcAft>
                <a:spcPts val="0"/>
              </a:spcAft>
              <a:buClr>
                <a:schemeClr val="lt1"/>
              </a:buClr>
              <a:buSzPts val="1400"/>
              <a:buNone/>
              <a:defRPr>
                <a:solidFill>
                  <a:schemeClr val="lt1"/>
                </a:solidFill>
              </a:defRPr>
            </a:lvl5pPr>
            <a:lvl6pPr lvl="5" algn="ctr" rtl="0">
              <a:lnSpc>
                <a:spcPct val="100000"/>
              </a:lnSpc>
              <a:spcBef>
                <a:spcPts val="1600"/>
              </a:spcBef>
              <a:spcAft>
                <a:spcPts val="0"/>
              </a:spcAft>
              <a:buClr>
                <a:schemeClr val="lt1"/>
              </a:buClr>
              <a:buSzPts val="1400"/>
              <a:buNone/>
              <a:defRPr>
                <a:solidFill>
                  <a:schemeClr val="lt1"/>
                </a:solidFill>
              </a:defRPr>
            </a:lvl6pPr>
            <a:lvl7pPr lvl="6" algn="ctr" rtl="0">
              <a:lnSpc>
                <a:spcPct val="100000"/>
              </a:lnSpc>
              <a:spcBef>
                <a:spcPts val="1600"/>
              </a:spcBef>
              <a:spcAft>
                <a:spcPts val="0"/>
              </a:spcAft>
              <a:buClr>
                <a:schemeClr val="lt1"/>
              </a:buClr>
              <a:buSzPts val="1400"/>
              <a:buNone/>
              <a:defRPr>
                <a:solidFill>
                  <a:schemeClr val="lt1"/>
                </a:solidFill>
              </a:defRPr>
            </a:lvl7pPr>
            <a:lvl8pPr lvl="7" algn="ctr" rtl="0">
              <a:lnSpc>
                <a:spcPct val="100000"/>
              </a:lnSpc>
              <a:spcBef>
                <a:spcPts val="1600"/>
              </a:spcBef>
              <a:spcAft>
                <a:spcPts val="0"/>
              </a:spcAft>
              <a:buClr>
                <a:schemeClr val="lt1"/>
              </a:buClr>
              <a:buSzPts val="1400"/>
              <a:buNone/>
              <a:defRPr>
                <a:solidFill>
                  <a:schemeClr val="lt1"/>
                </a:solidFill>
              </a:defRPr>
            </a:lvl8pPr>
            <a:lvl9pPr lvl="8" algn="ctr" rtl="0">
              <a:lnSpc>
                <a:spcPct val="100000"/>
              </a:lnSpc>
              <a:spcBef>
                <a:spcPts val="1600"/>
              </a:spcBef>
              <a:spcAft>
                <a:spcPts val="1600"/>
              </a:spcAft>
              <a:buClr>
                <a:schemeClr val="lt1"/>
              </a:buClr>
              <a:buSzPts val="1400"/>
              <a:buNone/>
              <a:defRPr>
                <a:solidFill>
                  <a:schemeClr val="lt1"/>
                </a:solidFill>
              </a:defRPr>
            </a:lvl9pPr>
          </a:lstStyle>
          <a:p>
            <a:endParaRPr/>
          </a:p>
        </p:txBody>
      </p:sp>
      <p:sp>
        <p:nvSpPr>
          <p:cNvPr id="302" name="Google Shape;302;p59"/>
          <p:cNvSpPr txBox="1">
            <a:spLocks noGrp="1"/>
          </p:cNvSpPr>
          <p:nvPr>
            <p:ph type="title" idx="3"/>
          </p:nvPr>
        </p:nvSpPr>
        <p:spPr>
          <a:xfrm>
            <a:off x="5993725" y="3478425"/>
            <a:ext cx="2308800" cy="387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solidFill>
                  <a:schemeClr val="accent6"/>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03" name="Google Shape;303;p59"/>
          <p:cNvSpPr txBox="1">
            <a:spLocks noGrp="1"/>
          </p:cNvSpPr>
          <p:nvPr>
            <p:ph type="subTitle" idx="4"/>
          </p:nvPr>
        </p:nvSpPr>
        <p:spPr>
          <a:xfrm>
            <a:off x="816300" y="3878424"/>
            <a:ext cx="2313000" cy="592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1600"/>
              </a:spcBef>
              <a:spcAft>
                <a:spcPts val="0"/>
              </a:spcAft>
              <a:buClr>
                <a:schemeClr val="lt1"/>
              </a:buClr>
              <a:buSzPts val="1400"/>
              <a:buNone/>
              <a:defRPr>
                <a:solidFill>
                  <a:schemeClr val="lt1"/>
                </a:solidFill>
              </a:defRPr>
            </a:lvl3pPr>
            <a:lvl4pPr lvl="3" algn="ctr" rtl="0">
              <a:lnSpc>
                <a:spcPct val="100000"/>
              </a:lnSpc>
              <a:spcBef>
                <a:spcPts val="1600"/>
              </a:spcBef>
              <a:spcAft>
                <a:spcPts val="0"/>
              </a:spcAft>
              <a:buClr>
                <a:schemeClr val="lt1"/>
              </a:buClr>
              <a:buSzPts val="1400"/>
              <a:buNone/>
              <a:defRPr>
                <a:solidFill>
                  <a:schemeClr val="lt1"/>
                </a:solidFill>
              </a:defRPr>
            </a:lvl4pPr>
            <a:lvl5pPr lvl="4" algn="ctr" rtl="0">
              <a:lnSpc>
                <a:spcPct val="100000"/>
              </a:lnSpc>
              <a:spcBef>
                <a:spcPts val="1600"/>
              </a:spcBef>
              <a:spcAft>
                <a:spcPts val="0"/>
              </a:spcAft>
              <a:buClr>
                <a:schemeClr val="lt1"/>
              </a:buClr>
              <a:buSzPts val="1400"/>
              <a:buNone/>
              <a:defRPr>
                <a:solidFill>
                  <a:schemeClr val="lt1"/>
                </a:solidFill>
              </a:defRPr>
            </a:lvl5pPr>
            <a:lvl6pPr lvl="5" algn="ctr" rtl="0">
              <a:lnSpc>
                <a:spcPct val="100000"/>
              </a:lnSpc>
              <a:spcBef>
                <a:spcPts val="1600"/>
              </a:spcBef>
              <a:spcAft>
                <a:spcPts val="0"/>
              </a:spcAft>
              <a:buClr>
                <a:schemeClr val="lt1"/>
              </a:buClr>
              <a:buSzPts val="1400"/>
              <a:buNone/>
              <a:defRPr>
                <a:solidFill>
                  <a:schemeClr val="lt1"/>
                </a:solidFill>
              </a:defRPr>
            </a:lvl6pPr>
            <a:lvl7pPr lvl="6" algn="ctr" rtl="0">
              <a:lnSpc>
                <a:spcPct val="100000"/>
              </a:lnSpc>
              <a:spcBef>
                <a:spcPts val="1600"/>
              </a:spcBef>
              <a:spcAft>
                <a:spcPts val="0"/>
              </a:spcAft>
              <a:buClr>
                <a:schemeClr val="lt1"/>
              </a:buClr>
              <a:buSzPts val="1400"/>
              <a:buNone/>
              <a:defRPr>
                <a:solidFill>
                  <a:schemeClr val="lt1"/>
                </a:solidFill>
              </a:defRPr>
            </a:lvl7pPr>
            <a:lvl8pPr lvl="7" algn="ctr" rtl="0">
              <a:lnSpc>
                <a:spcPct val="100000"/>
              </a:lnSpc>
              <a:spcBef>
                <a:spcPts val="1600"/>
              </a:spcBef>
              <a:spcAft>
                <a:spcPts val="0"/>
              </a:spcAft>
              <a:buClr>
                <a:schemeClr val="lt1"/>
              </a:buClr>
              <a:buSzPts val="1400"/>
              <a:buNone/>
              <a:defRPr>
                <a:solidFill>
                  <a:schemeClr val="lt1"/>
                </a:solidFill>
              </a:defRPr>
            </a:lvl8pPr>
            <a:lvl9pPr lvl="8" algn="ctr" rtl="0">
              <a:lnSpc>
                <a:spcPct val="100000"/>
              </a:lnSpc>
              <a:spcBef>
                <a:spcPts val="1600"/>
              </a:spcBef>
              <a:spcAft>
                <a:spcPts val="1600"/>
              </a:spcAft>
              <a:buClr>
                <a:schemeClr val="lt1"/>
              </a:buClr>
              <a:buSzPts val="1400"/>
              <a:buNone/>
              <a:defRPr>
                <a:solidFill>
                  <a:schemeClr val="lt1"/>
                </a:solidFill>
              </a:defRPr>
            </a:lvl9pPr>
          </a:lstStyle>
          <a:p>
            <a:endParaRPr/>
          </a:p>
        </p:txBody>
      </p:sp>
      <p:sp>
        <p:nvSpPr>
          <p:cNvPr id="304" name="Google Shape;304;p59"/>
          <p:cNvSpPr txBox="1">
            <a:spLocks noGrp="1"/>
          </p:cNvSpPr>
          <p:nvPr>
            <p:ph type="title" idx="5"/>
          </p:nvPr>
        </p:nvSpPr>
        <p:spPr>
          <a:xfrm>
            <a:off x="3405275" y="3478425"/>
            <a:ext cx="2313000" cy="387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solidFill>
                  <a:schemeClr val="accent4"/>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05" name="Google Shape;305;p59"/>
          <p:cNvSpPr txBox="1">
            <a:spLocks noGrp="1"/>
          </p:cNvSpPr>
          <p:nvPr>
            <p:ph type="subTitle" idx="6"/>
          </p:nvPr>
        </p:nvSpPr>
        <p:spPr>
          <a:xfrm>
            <a:off x="5998053" y="3878424"/>
            <a:ext cx="2308800" cy="592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1600"/>
              </a:spcBef>
              <a:spcAft>
                <a:spcPts val="0"/>
              </a:spcAft>
              <a:buClr>
                <a:schemeClr val="lt1"/>
              </a:buClr>
              <a:buSzPts val="1400"/>
              <a:buNone/>
              <a:defRPr>
                <a:solidFill>
                  <a:schemeClr val="lt1"/>
                </a:solidFill>
              </a:defRPr>
            </a:lvl3pPr>
            <a:lvl4pPr lvl="3" algn="ctr" rtl="0">
              <a:lnSpc>
                <a:spcPct val="100000"/>
              </a:lnSpc>
              <a:spcBef>
                <a:spcPts val="1600"/>
              </a:spcBef>
              <a:spcAft>
                <a:spcPts val="0"/>
              </a:spcAft>
              <a:buClr>
                <a:schemeClr val="lt1"/>
              </a:buClr>
              <a:buSzPts val="1400"/>
              <a:buNone/>
              <a:defRPr>
                <a:solidFill>
                  <a:schemeClr val="lt1"/>
                </a:solidFill>
              </a:defRPr>
            </a:lvl4pPr>
            <a:lvl5pPr lvl="4" algn="ctr" rtl="0">
              <a:lnSpc>
                <a:spcPct val="100000"/>
              </a:lnSpc>
              <a:spcBef>
                <a:spcPts val="1600"/>
              </a:spcBef>
              <a:spcAft>
                <a:spcPts val="0"/>
              </a:spcAft>
              <a:buClr>
                <a:schemeClr val="lt1"/>
              </a:buClr>
              <a:buSzPts val="1400"/>
              <a:buNone/>
              <a:defRPr>
                <a:solidFill>
                  <a:schemeClr val="lt1"/>
                </a:solidFill>
              </a:defRPr>
            </a:lvl5pPr>
            <a:lvl6pPr lvl="5" algn="ctr" rtl="0">
              <a:lnSpc>
                <a:spcPct val="100000"/>
              </a:lnSpc>
              <a:spcBef>
                <a:spcPts val="1600"/>
              </a:spcBef>
              <a:spcAft>
                <a:spcPts val="0"/>
              </a:spcAft>
              <a:buClr>
                <a:schemeClr val="lt1"/>
              </a:buClr>
              <a:buSzPts val="1400"/>
              <a:buNone/>
              <a:defRPr>
                <a:solidFill>
                  <a:schemeClr val="lt1"/>
                </a:solidFill>
              </a:defRPr>
            </a:lvl6pPr>
            <a:lvl7pPr lvl="6" algn="ctr" rtl="0">
              <a:lnSpc>
                <a:spcPct val="100000"/>
              </a:lnSpc>
              <a:spcBef>
                <a:spcPts val="1600"/>
              </a:spcBef>
              <a:spcAft>
                <a:spcPts val="0"/>
              </a:spcAft>
              <a:buClr>
                <a:schemeClr val="lt1"/>
              </a:buClr>
              <a:buSzPts val="1400"/>
              <a:buNone/>
              <a:defRPr>
                <a:solidFill>
                  <a:schemeClr val="lt1"/>
                </a:solidFill>
              </a:defRPr>
            </a:lvl7pPr>
            <a:lvl8pPr lvl="7" algn="ctr" rtl="0">
              <a:lnSpc>
                <a:spcPct val="100000"/>
              </a:lnSpc>
              <a:spcBef>
                <a:spcPts val="1600"/>
              </a:spcBef>
              <a:spcAft>
                <a:spcPts val="0"/>
              </a:spcAft>
              <a:buClr>
                <a:schemeClr val="lt1"/>
              </a:buClr>
              <a:buSzPts val="1400"/>
              <a:buNone/>
              <a:defRPr>
                <a:solidFill>
                  <a:schemeClr val="lt1"/>
                </a:solidFill>
              </a:defRPr>
            </a:lvl8pPr>
            <a:lvl9pPr lvl="8" algn="ctr" rtl="0">
              <a:lnSpc>
                <a:spcPct val="100000"/>
              </a:lnSpc>
              <a:spcBef>
                <a:spcPts val="1600"/>
              </a:spcBef>
              <a:spcAft>
                <a:spcPts val="1600"/>
              </a:spcAft>
              <a:buClr>
                <a:schemeClr val="lt1"/>
              </a:buClr>
              <a:buSzPts val="1400"/>
              <a:buNone/>
              <a:defRPr>
                <a:solidFill>
                  <a:schemeClr val="lt1"/>
                </a:solidFill>
              </a:defRPr>
            </a:lvl9pPr>
          </a:lstStyle>
          <a:p>
            <a:endParaRPr/>
          </a:p>
        </p:txBody>
      </p:sp>
    </p:spTree>
    <p:extLst>
      <p:ext uri="{BB962C8B-B14F-4D97-AF65-F5344CB8AC3E}">
        <p14:creationId xmlns:p14="http://schemas.microsoft.com/office/powerpoint/2010/main" val="20992275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306"/>
        <p:cNvGrpSpPr/>
        <p:nvPr/>
      </p:nvGrpSpPr>
      <p:grpSpPr>
        <a:xfrm>
          <a:off x="0" y="0"/>
          <a:ext cx="0" cy="0"/>
          <a:chOff x="0" y="0"/>
          <a:chExt cx="0" cy="0"/>
        </a:xfrm>
      </p:grpSpPr>
      <p:sp>
        <p:nvSpPr>
          <p:cNvPr id="307" name="Google Shape;307;p60"/>
          <p:cNvSpPr txBox="1">
            <a:spLocks noGrp="1"/>
          </p:cNvSpPr>
          <p:nvPr>
            <p:ph type="title"/>
          </p:nvPr>
        </p:nvSpPr>
        <p:spPr>
          <a:xfrm>
            <a:off x="3544175" y="876525"/>
            <a:ext cx="48795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308" name="Google Shape;308;p60"/>
          <p:cNvSpPr txBox="1">
            <a:spLocks noGrp="1"/>
          </p:cNvSpPr>
          <p:nvPr>
            <p:ph type="title" idx="2"/>
          </p:nvPr>
        </p:nvSpPr>
        <p:spPr>
          <a:xfrm>
            <a:off x="3544175" y="1863275"/>
            <a:ext cx="2391300" cy="347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09" name="Google Shape;309;p60"/>
          <p:cNvSpPr txBox="1">
            <a:spLocks noGrp="1"/>
          </p:cNvSpPr>
          <p:nvPr>
            <p:ph type="subTitle" idx="1"/>
          </p:nvPr>
        </p:nvSpPr>
        <p:spPr>
          <a:xfrm>
            <a:off x="3544183" y="2210975"/>
            <a:ext cx="2391300" cy="564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10" name="Google Shape;310;p60"/>
          <p:cNvSpPr txBox="1">
            <a:spLocks noGrp="1"/>
          </p:cNvSpPr>
          <p:nvPr>
            <p:ph type="title" idx="3"/>
          </p:nvPr>
        </p:nvSpPr>
        <p:spPr>
          <a:xfrm>
            <a:off x="6032681" y="1863275"/>
            <a:ext cx="2391300" cy="347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11" name="Google Shape;311;p60"/>
          <p:cNvSpPr txBox="1">
            <a:spLocks noGrp="1"/>
          </p:cNvSpPr>
          <p:nvPr>
            <p:ph type="subTitle" idx="4"/>
          </p:nvPr>
        </p:nvSpPr>
        <p:spPr>
          <a:xfrm>
            <a:off x="6032693" y="2210975"/>
            <a:ext cx="2391300" cy="564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12" name="Google Shape;312;p60"/>
          <p:cNvSpPr txBox="1">
            <a:spLocks noGrp="1"/>
          </p:cNvSpPr>
          <p:nvPr>
            <p:ph type="title" idx="5"/>
          </p:nvPr>
        </p:nvSpPr>
        <p:spPr>
          <a:xfrm>
            <a:off x="3547126" y="3342250"/>
            <a:ext cx="2391300" cy="347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13" name="Google Shape;313;p60"/>
          <p:cNvSpPr txBox="1">
            <a:spLocks noGrp="1"/>
          </p:cNvSpPr>
          <p:nvPr>
            <p:ph type="subTitle" idx="6"/>
          </p:nvPr>
        </p:nvSpPr>
        <p:spPr>
          <a:xfrm>
            <a:off x="3547136" y="3689650"/>
            <a:ext cx="2391300" cy="564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14" name="Google Shape;314;p60"/>
          <p:cNvSpPr txBox="1">
            <a:spLocks noGrp="1"/>
          </p:cNvSpPr>
          <p:nvPr>
            <p:ph type="title" idx="7"/>
          </p:nvPr>
        </p:nvSpPr>
        <p:spPr>
          <a:xfrm>
            <a:off x="6032500" y="3342250"/>
            <a:ext cx="2391300" cy="347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15" name="Google Shape;315;p60"/>
          <p:cNvSpPr txBox="1">
            <a:spLocks noGrp="1"/>
          </p:cNvSpPr>
          <p:nvPr>
            <p:ph type="subTitle" idx="8"/>
          </p:nvPr>
        </p:nvSpPr>
        <p:spPr>
          <a:xfrm>
            <a:off x="6032508" y="3689650"/>
            <a:ext cx="2391300" cy="564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234129501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bg>
      <p:bgPr>
        <a:solidFill>
          <a:schemeClr val="accent1"/>
        </a:solidFill>
        <a:effectLst/>
      </p:bgPr>
    </p:bg>
    <p:spTree>
      <p:nvGrpSpPr>
        <p:cNvPr id="1" name="Shape 316"/>
        <p:cNvGrpSpPr/>
        <p:nvPr/>
      </p:nvGrpSpPr>
      <p:grpSpPr>
        <a:xfrm>
          <a:off x="0" y="0"/>
          <a:ext cx="0" cy="0"/>
          <a:chOff x="0" y="0"/>
          <a:chExt cx="0" cy="0"/>
        </a:xfrm>
      </p:grpSpPr>
      <p:sp>
        <p:nvSpPr>
          <p:cNvPr id="317" name="Google Shape;317;p61"/>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318" name="Google Shape;318;p61"/>
          <p:cNvSpPr txBox="1">
            <a:spLocks noGrp="1"/>
          </p:cNvSpPr>
          <p:nvPr>
            <p:ph type="title" idx="2"/>
          </p:nvPr>
        </p:nvSpPr>
        <p:spPr>
          <a:xfrm>
            <a:off x="720000" y="1897450"/>
            <a:ext cx="2305500" cy="340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19" name="Google Shape;319;p61"/>
          <p:cNvSpPr txBox="1">
            <a:spLocks noGrp="1"/>
          </p:cNvSpPr>
          <p:nvPr>
            <p:ph type="subTitle" idx="1"/>
          </p:nvPr>
        </p:nvSpPr>
        <p:spPr>
          <a:xfrm>
            <a:off x="720000" y="2294525"/>
            <a:ext cx="2305500" cy="527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1600"/>
              </a:spcBef>
              <a:spcAft>
                <a:spcPts val="0"/>
              </a:spcAft>
              <a:buClr>
                <a:schemeClr val="lt1"/>
              </a:buClr>
              <a:buSzPts val="1400"/>
              <a:buNone/>
              <a:defRPr>
                <a:solidFill>
                  <a:schemeClr val="lt1"/>
                </a:solidFill>
              </a:defRPr>
            </a:lvl3pPr>
            <a:lvl4pPr lvl="3" algn="ctr" rtl="0">
              <a:lnSpc>
                <a:spcPct val="100000"/>
              </a:lnSpc>
              <a:spcBef>
                <a:spcPts val="1600"/>
              </a:spcBef>
              <a:spcAft>
                <a:spcPts val="0"/>
              </a:spcAft>
              <a:buClr>
                <a:schemeClr val="lt1"/>
              </a:buClr>
              <a:buSzPts val="1400"/>
              <a:buNone/>
              <a:defRPr>
                <a:solidFill>
                  <a:schemeClr val="lt1"/>
                </a:solidFill>
              </a:defRPr>
            </a:lvl4pPr>
            <a:lvl5pPr lvl="4" algn="ctr" rtl="0">
              <a:lnSpc>
                <a:spcPct val="100000"/>
              </a:lnSpc>
              <a:spcBef>
                <a:spcPts val="1600"/>
              </a:spcBef>
              <a:spcAft>
                <a:spcPts val="0"/>
              </a:spcAft>
              <a:buClr>
                <a:schemeClr val="lt1"/>
              </a:buClr>
              <a:buSzPts val="1400"/>
              <a:buNone/>
              <a:defRPr>
                <a:solidFill>
                  <a:schemeClr val="lt1"/>
                </a:solidFill>
              </a:defRPr>
            </a:lvl5pPr>
            <a:lvl6pPr lvl="5" algn="ctr" rtl="0">
              <a:lnSpc>
                <a:spcPct val="100000"/>
              </a:lnSpc>
              <a:spcBef>
                <a:spcPts val="1600"/>
              </a:spcBef>
              <a:spcAft>
                <a:spcPts val="0"/>
              </a:spcAft>
              <a:buClr>
                <a:schemeClr val="lt1"/>
              </a:buClr>
              <a:buSzPts val="1400"/>
              <a:buNone/>
              <a:defRPr>
                <a:solidFill>
                  <a:schemeClr val="lt1"/>
                </a:solidFill>
              </a:defRPr>
            </a:lvl6pPr>
            <a:lvl7pPr lvl="6" algn="ctr" rtl="0">
              <a:lnSpc>
                <a:spcPct val="100000"/>
              </a:lnSpc>
              <a:spcBef>
                <a:spcPts val="1600"/>
              </a:spcBef>
              <a:spcAft>
                <a:spcPts val="0"/>
              </a:spcAft>
              <a:buClr>
                <a:schemeClr val="lt1"/>
              </a:buClr>
              <a:buSzPts val="1400"/>
              <a:buNone/>
              <a:defRPr>
                <a:solidFill>
                  <a:schemeClr val="lt1"/>
                </a:solidFill>
              </a:defRPr>
            </a:lvl7pPr>
            <a:lvl8pPr lvl="7" algn="ctr" rtl="0">
              <a:lnSpc>
                <a:spcPct val="100000"/>
              </a:lnSpc>
              <a:spcBef>
                <a:spcPts val="1600"/>
              </a:spcBef>
              <a:spcAft>
                <a:spcPts val="0"/>
              </a:spcAft>
              <a:buClr>
                <a:schemeClr val="lt1"/>
              </a:buClr>
              <a:buSzPts val="1400"/>
              <a:buNone/>
              <a:defRPr>
                <a:solidFill>
                  <a:schemeClr val="lt1"/>
                </a:solidFill>
              </a:defRPr>
            </a:lvl8pPr>
            <a:lvl9pPr lvl="8" algn="ctr" rtl="0">
              <a:lnSpc>
                <a:spcPct val="100000"/>
              </a:lnSpc>
              <a:spcBef>
                <a:spcPts val="1600"/>
              </a:spcBef>
              <a:spcAft>
                <a:spcPts val="1600"/>
              </a:spcAft>
              <a:buClr>
                <a:schemeClr val="lt1"/>
              </a:buClr>
              <a:buSzPts val="1400"/>
              <a:buNone/>
              <a:defRPr>
                <a:solidFill>
                  <a:schemeClr val="lt1"/>
                </a:solidFill>
              </a:defRPr>
            </a:lvl9pPr>
          </a:lstStyle>
          <a:p>
            <a:endParaRPr/>
          </a:p>
        </p:txBody>
      </p:sp>
      <p:sp>
        <p:nvSpPr>
          <p:cNvPr id="320" name="Google Shape;320;p61"/>
          <p:cNvSpPr txBox="1">
            <a:spLocks noGrp="1"/>
          </p:cNvSpPr>
          <p:nvPr>
            <p:ph type="title" idx="3"/>
          </p:nvPr>
        </p:nvSpPr>
        <p:spPr>
          <a:xfrm>
            <a:off x="3419271" y="1897450"/>
            <a:ext cx="2305500" cy="340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21" name="Google Shape;321;p61"/>
          <p:cNvSpPr txBox="1">
            <a:spLocks noGrp="1"/>
          </p:cNvSpPr>
          <p:nvPr>
            <p:ph type="subTitle" idx="4"/>
          </p:nvPr>
        </p:nvSpPr>
        <p:spPr>
          <a:xfrm>
            <a:off x="3419271" y="2294525"/>
            <a:ext cx="2305500" cy="527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1600"/>
              </a:spcBef>
              <a:spcAft>
                <a:spcPts val="0"/>
              </a:spcAft>
              <a:buClr>
                <a:schemeClr val="lt1"/>
              </a:buClr>
              <a:buSzPts val="1400"/>
              <a:buNone/>
              <a:defRPr>
                <a:solidFill>
                  <a:schemeClr val="lt1"/>
                </a:solidFill>
              </a:defRPr>
            </a:lvl3pPr>
            <a:lvl4pPr lvl="3" algn="ctr" rtl="0">
              <a:lnSpc>
                <a:spcPct val="100000"/>
              </a:lnSpc>
              <a:spcBef>
                <a:spcPts val="1600"/>
              </a:spcBef>
              <a:spcAft>
                <a:spcPts val="0"/>
              </a:spcAft>
              <a:buClr>
                <a:schemeClr val="lt1"/>
              </a:buClr>
              <a:buSzPts val="1400"/>
              <a:buNone/>
              <a:defRPr>
                <a:solidFill>
                  <a:schemeClr val="lt1"/>
                </a:solidFill>
              </a:defRPr>
            </a:lvl4pPr>
            <a:lvl5pPr lvl="4" algn="ctr" rtl="0">
              <a:lnSpc>
                <a:spcPct val="100000"/>
              </a:lnSpc>
              <a:spcBef>
                <a:spcPts val="1600"/>
              </a:spcBef>
              <a:spcAft>
                <a:spcPts val="0"/>
              </a:spcAft>
              <a:buClr>
                <a:schemeClr val="lt1"/>
              </a:buClr>
              <a:buSzPts val="1400"/>
              <a:buNone/>
              <a:defRPr>
                <a:solidFill>
                  <a:schemeClr val="lt1"/>
                </a:solidFill>
              </a:defRPr>
            </a:lvl5pPr>
            <a:lvl6pPr lvl="5" algn="ctr" rtl="0">
              <a:lnSpc>
                <a:spcPct val="100000"/>
              </a:lnSpc>
              <a:spcBef>
                <a:spcPts val="1600"/>
              </a:spcBef>
              <a:spcAft>
                <a:spcPts val="0"/>
              </a:spcAft>
              <a:buClr>
                <a:schemeClr val="lt1"/>
              </a:buClr>
              <a:buSzPts val="1400"/>
              <a:buNone/>
              <a:defRPr>
                <a:solidFill>
                  <a:schemeClr val="lt1"/>
                </a:solidFill>
              </a:defRPr>
            </a:lvl6pPr>
            <a:lvl7pPr lvl="6" algn="ctr" rtl="0">
              <a:lnSpc>
                <a:spcPct val="100000"/>
              </a:lnSpc>
              <a:spcBef>
                <a:spcPts val="1600"/>
              </a:spcBef>
              <a:spcAft>
                <a:spcPts val="0"/>
              </a:spcAft>
              <a:buClr>
                <a:schemeClr val="lt1"/>
              </a:buClr>
              <a:buSzPts val="1400"/>
              <a:buNone/>
              <a:defRPr>
                <a:solidFill>
                  <a:schemeClr val="lt1"/>
                </a:solidFill>
              </a:defRPr>
            </a:lvl7pPr>
            <a:lvl8pPr lvl="7" algn="ctr" rtl="0">
              <a:lnSpc>
                <a:spcPct val="100000"/>
              </a:lnSpc>
              <a:spcBef>
                <a:spcPts val="1600"/>
              </a:spcBef>
              <a:spcAft>
                <a:spcPts val="0"/>
              </a:spcAft>
              <a:buClr>
                <a:schemeClr val="lt1"/>
              </a:buClr>
              <a:buSzPts val="1400"/>
              <a:buNone/>
              <a:defRPr>
                <a:solidFill>
                  <a:schemeClr val="lt1"/>
                </a:solidFill>
              </a:defRPr>
            </a:lvl8pPr>
            <a:lvl9pPr lvl="8" algn="ctr" rtl="0">
              <a:lnSpc>
                <a:spcPct val="100000"/>
              </a:lnSpc>
              <a:spcBef>
                <a:spcPts val="1600"/>
              </a:spcBef>
              <a:spcAft>
                <a:spcPts val="1600"/>
              </a:spcAft>
              <a:buClr>
                <a:schemeClr val="lt1"/>
              </a:buClr>
              <a:buSzPts val="1400"/>
              <a:buNone/>
              <a:defRPr>
                <a:solidFill>
                  <a:schemeClr val="lt1"/>
                </a:solidFill>
              </a:defRPr>
            </a:lvl9pPr>
          </a:lstStyle>
          <a:p>
            <a:endParaRPr/>
          </a:p>
        </p:txBody>
      </p:sp>
      <p:sp>
        <p:nvSpPr>
          <p:cNvPr id="322" name="Google Shape;322;p61"/>
          <p:cNvSpPr txBox="1">
            <a:spLocks noGrp="1"/>
          </p:cNvSpPr>
          <p:nvPr>
            <p:ph type="title" idx="5"/>
          </p:nvPr>
        </p:nvSpPr>
        <p:spPr>
          <a:xfrm>
            <a:off x="720000" y="3609250"/>
            <a:ext cx="2305500" cy="338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23" name="Google Shape;323;p61"/>
          <p:cNvSpPr txBox="1">
            <a:spLocks noGrp="1"/>
          </p:cNvSpPr>
          <p:nvPr>
            <p:ph type="subTitle" idx="6"/>
          </p:nvPr>
        </p:nvSpPr>
        <p:spPr>
          <a:xfrm>
            <a:off x="720000" y="4004625"/>
            <a:ext cx="2305500" cy="53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1600"/>
              </a:spcBef>
              <a:spcAft>
                <a:spcPts val="0"/>
              </a:spcAft>
              <a:buClr>
                <a:schemeClr val="lt1"/>
              </a:buClr>
              <a:buSzPts val="1400"/>
              <a:buNone/>
              <a:defRPr>
                <a:solidFill>
                  <a:schemeClr val="lt1"/>
                </a:solidFill>
              </a:defRPr>
            </a:lvl3pPr>
            <a:lvl4pPr lvl="3" algn="ctr" rtl="0">
              <a:lnSpc>
                <a:spcPct val="100000"/>
              </a:lnSpc>
              <a:spcBef>
                <a:spcPts val="1600"/>
              </a:spcBef>
              <a:spcAft>
                <a:spcPts val="0"/>
              </a:spcAft>
              <a:buClr>
                <a:schemeClr val="lt1"/>
              </a:buClr>
              <a:buSzPts val="1400"/>
              <a:buNone/>
              <a:defRPr>
                <a:solidFill>
                  <a:schemeClr val="lt1"/>
                </a:solidFill>
              </a:defRPr>
            </a:lvl4pPr>
            <a:lvl5pPr lvl="4" algn="ctr" rtl="0">
              <a:lnSpc>
                <a:spcPct val="100000"/>
              </a:lnSpc>
              <a:spcBef>
                <a:spcPts val="1600"/>
              </a:spcBef>
              <a:spcAft>
                <a:spcPts val="0"/>
              </a:spcAft>
              <a:buClr>
                <a:schemeClr val="lt1"/>
              </a:buClr>
              <a:buSzPts val="1400"/>
              <a:buNone/>
              <a:defRPr>
                <a:solidFill>
                  <a:schemeClr val="lt1"/>
                </a:solidFill>
              </a:defRPr>
            </a:lvl5pPr>
            <a:lvl6pPr lvl="5" algn="ctr" rtl="0">
              <a:lnSpc>
                <a:spcPct val="100000"/>
              </a:lnSpc>
              <a:spcBef>
                <a:spcPts val="1600"/>
              </a:spcBef>
              <a:spcAft>
                <a:spcPts val="0"/>
              </a:spcAft>
              <a:buClr>
                <a:schemeClr val="lt1"/>
              </a:buClr>
              <a:buSzPts val="1400"/>
              <a:buNone/>
              <a:defRPr>
                <a:solidFill>
                  <a:schemeClr val="lt1"/>
                </a:solidFill>
              </a:defRPr>
            </a:lvl6pPr>
            <a:lvl7pPr lvl="6" algn="ctr" rtl="0">
              <a:lnSpc>
                <a:spcPct val="100000"/>
              </a:lnSpc>
              <a:spcBef>
                <a:spcPts val="1600"/>
              </a:spcBef>
              <a:spcAft>
                <a:spcPts val="0"/>
              </a:spcAft>
              <a:buClr>
                <a:schemeClr val="lt1"/>
              </a:buClr>
              <a:buSzPts val="1400"/>
              <a:buNone/>
              <a:defRPr>
                <a:solidFill>
                  <a:schemeClr val="lt1"/>
                </a:solidFill>
              </a:defRPr>
            </a:lvl7pPr>
            <a:lvl8pPr lvl="7" algn="ctr" rtl="0">
              <a:lnSpc>
                <a:spcPct val="100000"/>
              </a:lnSpc>
              <a:spcBef>
                <a:spcPts val="1600"/>
              </a:spcBef>
              <a:spcAft>
                <a:spcPts val="0"/>
              </a:spcAft>
              <a:buClr>
                <a:schemeClr val="lt1"/>
              </a:buClr>
              <a:buSzPts val="1400"/>
              <a:buNone/>
              <a:defRPr>
                <a:solidFill>
                  <a:schemeClr val="lt1"/>
                </a:solidFill>
              </a:defRPr>
            </a:lvl8pPr>
            <a:lvl9pPr lvl="8" algn="ctr" rtl="0">
              <a:lnSpc>
                <a:spcPct val="100000"/>
              </a:lnSpc>
              <a:spcBef>
                <a:spcPts val="1600"/>
              </a:spcBef>
              <a:spcAft>
                <a:spcPts val="1600"/>
              </a:spcAft>
              <a:buClr>
                <a:schemeClr val="lt1"/>
              </a:buClr>
              <a:buSzPts val="1400"/>
              <a:buNone/>
              <a:defRPr>
                <a:solidFill>
                  <a:schemeClr val="lt1"/>
                </a:solidFill>
              </a:defRPr>
            </a:lvl9pPr>
          </a:lstStyle>
          <a:p>
            <a:endParaRPr/>
          </a:p>
        </p:txBody>
      </p:sp>
      <p:sp>
        <p:nvSpPr>
          <p:cNvPr id="324" name="Google Shape;324;p61"/>
          <p:cNvSpPr txBox="1">
            <a:spLocks noGrp="1"/>
          </p:cNvSpPr>
          <p:nvPr>
            <p:ph type="title" idx="7"/>
          </p:nvPr>
        </p:nvSpPr>
        <p:spPr>
          <a:xfrm>
            <a:off x="3419269" y="3609250"/>
            <a:ext cx="2305500" cy="338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25" name="Google Shape;325;p61"/>
          <p:cNvSpPr txBox="1">
            <a:spLocks noGrp="1"/>
          </p:cNvSpPr>
          <p:nvPr>
            <p:ph type="subTitle" idx="8"/>
          </p:nvPr>
        </p:nvSpPr>
        <p:spPr>
          <a:xfrm>
            <a:off x="3419271" y="4004625"/>
            <a:ext cx="2305500" cy="53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1600"/>
              </a:spcBef>
              <a:spcAft>
                <a:spcPts val="0"/>
              </a:spcAft>
              <a:buClr>
                <a:schemeClr val="lt1"/>
              </a:buClr>
              <a:buSzPts val="1400"/>
              <a:buNone/>
              <a:defRPr>
                <a:solidFill>
                  <a:schemeClr val="lt1"/>
                </a:solidFill>
              </a:defRPr>
            </a:lvl3pPr>
            <a:lvl4pPr lvl="3" algn="ctr" rtl="0">
              <a:lnSpc>
                <a:spcPct val="100000"/>
              </a:lnSpc>
              <a:spcBef>
                <a:spcPts val="1600"/>
              </a:spcBef>
              <a:spcAft>
                <a:spcPts val="0"/>
              </a:spcAft>
              <a:buClr>
                <a:schemeClr val="lt1"/>
              </a:buClr>
              <a:buSzPts val="1400"/>
              <a:buNone/>
              <a:defRPr>
                <a:solidFill>
                  <a:schemeClr val="lt1"/>
                </a:solidFill>
              </a:defRPr>
            </a:lvl4pPr>
            <a:lvl5pPr lvl="4" algn="ctr" rtl="0">
              <a:lnSpc>
                <a:spcPct val="100000"/>
              </a:lnSpc>
              <a:spcBef>
                <a:spcPts val="1600"/>
              </a:spcBef>
              <a:spcAft>
                <a:spcPts val="0"/>
              </a:spcAft>
              <a:buClr>
                <a:schemeClr val="lt1"/>
              </a:buClr>
              <a:buSzPts val="1400"/>
              <a:buNone/>
              <a:defRPr>
                <a:solidFill>
                  <a:schemeClr val="lt1"/>
                </a:solidFill>
              </a:defRPr>
            </a:lvl5pPr>
            <a:lvl6pPr lvl="5" algn="ctr" rtl="0">
              <a:lnSpc>
                <a:spcPct val="100000"/>
              </a:lnSpc>
              <a:spcBef>
                <a:spcPts val="1600"/>
              </a:spcBef>
              <a:spcAft>
                <a:spcPts val="0"/>
              </a:spcAft>
              <a:buClr>
                <a:schemeClr val="lt1"/>
              </a:buClr>
              <a:buSzPts val="1400"/>
              <a:buNone/>
              <a:defRPr>
                <a:solidFill>
                  <a:schemeClr val="lt1"/>
                </a:solidFill>
              </a:defRPr>
            </a:lvl6pPr>
            <a:lvl7pPr lvl="6" algn="ctr" rtl="0">
              <a:lnSpc>
                <a:spcPct val="100000"/>
              </a:lnSpc>
              <a:spcBef>
                <a:spcPts val="1600"/>
              </a:spcBef>
              <a:spcAft>
                <a:spcPts val="0"/>
              </a:spcAft>
              <a:buClr>
                <a:schemeClr val="lt1"/>
              </a:buClr>
              <a:buSzPts val="1400"/>
              <a:buNone/>
              <a:defRPr>
                <a:solidFill>
                  <a:schemeClr val="lt1"/>
                </a:solidFill>
              </a:defRPr>
            </a:lvl7pPr>
            <a:lvl8pPr lvl="7" algn="ctr" rtl="0">
              <a:lnSpc>
                <a:spcPct val="100000"/>
              </a:lnSpc>
              <a:spcBef>
                <a:spcPts val="1600"/>
              </a:spcBef>
              <a:spcAft>
                <a:spcPts val="0"/>
              </a:spcAft>
              <a:buClr>
                <a:schemeClr val="lt1"/>
              </a:buClr>
              <a:buSzPts val="1400"/>
              <a:buNone/>
              <a:defRPr>
                <a:solidFill>
                  <a:schemeClr val="lt1"/>
                </a:solidFill>
              </a:defRPr>
            </a:lvl8pPr>
            <a:lvl9pPr lvl="8" algn="ctr" rtl="0">
              <a:lnSpc>
                <a:spcPct val="100000"/>
              </a:lnSpc>
              <a:spcBef>
                <a:spcPts val="1600"/>
              </a:spcBef>
              <a:spcAft>
                <a:spcPts val="1600"/>
              </a:spcAft>
              <a:buClr>
                <a:schemeClr val="lt1"/>
              </a:buClr>
              <a:buSzPts val="1400"/>
              <a:buNone/>
              <a:defRPr>
                <a:solidFill>
                  <a:schemeClr val="lt1"/>
                </a:solidFill>
              </a:defRPr>
            </a:lvl9pPr>
          </a:lstStyle>
          <a:p>
            <a:endParaRPr/>
          </a:p>
        </p:txBody>
      </p:sp>
      <p:sp>
        <p:nvSpPr>
          <p:cNvPr id="326" name="Google Shape;326;p61"/>
          <p:cNvSpPr txBox="1">
            <a:spLocks noGrp="1"/>
          </p:cNvSpPr>
          <p:nvPr>
            <p:ph type="title" idx="9"/>
          </p:nvPr>
        </p:nvSpPr>
        <p:spPr>
          <a:xfrm>
            <a:off x="6118550" y="1897450"/>
            <a:ext cx="2305500" cy="340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27" name="Google Shape;327;p61"/>
          <p:cNvSpPr txBox="1">
            <a:spLocks noGrp="1"/>
          </p:cNvSpPr>
          <p:nvPr>
            <p:ph type="subTitle" idx="13"/>
          </p:nvPr>
        </p:nvSpPr>
        <p:spPr>
          <a:xfrm>
            <a:off x="6118550" y="2294525"/>
            <a:ext cx="2305500" cy="527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1600"/>
              </a:spcBef>
              <a:spcAft>
                <a:spcPts val="0"/>
              </a:spcAft>
              <a:buClr>
                <a:schemeClr val="lt1"/>
              </a:buClr>
              <a:buSzPts val="1400"/>
              <a:buNone/>
              <a:defRPr>
                <a:solidFill>
                  <a:schemeClr val="lt1"/>
                </a:solidFill>
              </a:defRPr>
            </a:lvl3pPr>
            <a:lvl4pPr lvl="3" algn="ctr" rtl="0">
              <a:lnSpc>
                <a:spcPct val="100000"/>
              </a:lnSpc>
              <a:spcBef>
                <a:spcPts val="1600"/>
              </a:spcBef>
              <a:spcAft>
                <a:spcPts val="0"/>
              </a:spcAft>
              <a:buClr>
                <a:schemeClr val="lt1"/>
              </a:buClr>
              <a:buSzPts val="1400"/>
              <a:buNone/>
              <a:defRPr>
                <a:solidFill>
                  <a:schemeClr val="lt1"/>
                </a:solidFill>
              </a:defRPr>
            </a:lvl4pPr>
            <a:lvl5pPr lvl="4" algn="ctr" rtl="0">
              <a:lnSpc>
                <a:spcPct val="100000"/>
              </a:lnSpc>
              <a:spcBef>
                <a:spcPts val="1600"/>
              </a:spcBef>
              <a:spcAft>
                <a:spcPts val="0"/>
              </a:spcAft>
              <a:buClr>
                <a:schemeClr val="lt1"/>
              </a:buClr>
              <a:buSzPts val="1400"/>
              <a:buNone/>
              <a:defRPr>
                <a:solidFill>
                  <a:schemeClr val="lt1"/>
                </a:solidFill>
              </a:defRPr>
            </a:lvl5pPr>
            <a:lvl6pPr lvl="5" algn="ctr" rtl="0">
              <a:lnSpc>
                <a:spcPct val="100000"/>
              </a:lnSpc>
              <a:spcBef>
                <a:spcPts val="1600"/>
              </a:spcBef>
              <a:spcAft>
                <a:spcPts val="0"/>
              </a:spcAft>
              <a:buClr>
                <a:schemeClr val="lt1"/>
              </a:buClr>
              <a:buSzPts val="1400"/>
              <a:buNone/>
              <a:defRPr>
                <a:solidFill>
                  <a:schemeClr val="lt1"/>
                </a:solidFill>
              </a:defRPr>
            </a:lvl6pPr>
            <a:lvl7pPr lvl="6" algn="ctr" rtl="0">
              <a:lnSpc>
                <a:spcPct val="100000"/>
              </a:lnSpc>
              <a:spcBef>
                <a:spcPts val="1600"/>
              </a:spcBef>
              <a:spcAft>
                <a:spcPts val="0"/>
              </a:spcAft>
              <a:buClr>
                <a:schemeClr val="lt1"/>
              </a:buClr>
              <a:buSzPts val="1400"/>
              <a:buNone/>
              <a:defRPr>
                <a:solidFill>
                  <a:schemeClr val="lt1"/>
                </a:solidFill>
              </a:defRPr>
            </a:lvl7pPr>
            <a:lvl8pPr lvl="7" algn="ctr" rtl="0">
              <a:lnSpc>
                <a:spcPct val="100000"/>
              </a:lnSpc>
              <a:spcBef>
                <a:spcPts val="1600"/>
              </a:spcBef>
              <a:spcAft>
                <a:spcPts val="0"/>
              </a:spcAft>
              <a:buClr>
                <a:schemeClr val="lt1"/>
              </a:buClr>
              <a:buSzPts val="1400"/>
              <a:buNone/>
              <a:defRPr>
                <a:solidFill>
                  <a:schemeClr val="lt1"/>
                </a:solidFill>
              </a:defRPr>
            </a:lvl8pPr>
            <a:lvl9pPr lvl="8" algn="ctr" rtl="0">
              <a:lnSpc>
                <a:spcPct val="100000"/>
              </a:lnSpc>
              <a:spcBef>
                <a:spcPts val="1600"/>
              </a:spcBef>
              <a:spcAft>
                <a:spcPts val="1600"/>
              </a:spcAft>
              <a:buClr>
                <a:schemeClr val="lt1"/>
              </a:buClr>
              <a:buSzPts val="1400"/>
              <a:buNone/>
              <a:defRPr>
                <a:solidFill>
                  <a:schemeClr val="lt1"/>
                </a:solidFill>
              </a:defRPr>
            </a:lvl9pPr>
          </a:lstStyle>
          <a:p>
            <a:endParaRPr/>
          </a:p>
        </p:txBody>
      </p:sp>
      <p:sp>
        <p:nvSpPr>
          <p:cNvPr id="328" name="Google Shape;328;p61"/>
          <p:cNvSpPr txBox="1">
            <a:spLocks noGrp="1"/>
          </p:cNvSpPr>
          <p:nvPr>
            <p:ph type="title" idx="14"/>
          </p:nvPr>
        </p:nvSpPr>
        <p:spPr>
          <a:xfrm>
            <a:off x="6118545" y="3609250"/>
            <a:ext cx="2305500" cy="338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29" name="Google Shape;329;p61"/>
          <p:cNvSpPr txBox="1">
            <a:spLocks noGrp="1"/>
          </p:cNvSpPr>
          <p:nvPr>
            <p:ph type="subTitle" idx="15"/>
          </p:nvPr>
        </p:nvSpPr>
        <p:spPr>
          <a:xfrm>
            <a:off x="6118550" y="4004625"/>
            <a:ext cx="2305500" cy="53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1600"/>
              </a:spcBef>
              <a:spcAft>
                <a:spcPts val="0"/>
              </a:spcAft>
              <a:buClr>
                <a:schemeClr val="lt1"/>
              </a:buClr>
              <a:buSzPts val="1400"/>
              <a:buNone/>
              <a:defRPr>
                <a:solidFill>
                  <a:schemeClr val="lt1"/>
                </a:solidFill>
              </a:defRPr>
            </a:lvl3pPr>
            <a:lvl4pPr lvl="3" algn="ctr" rtl="0">
              <a:lnSpc>
                <a:spcPct val="100000"/>
              </a:lnSpc>
              <a:spcBef>
                <a:spcPts val="1600"/>
              </a:spcBef>
              <a:spcAft>
                <a:spcPts val="0"/>
              </a:spcAft>
              <a:buClr>
                <a:schemeClr val="lt1"/>
              </a:buClr>
              <a:buSzPts val="1400"/>
              <a:buNone/>
              <a:defRPr>
                <a:solidFill>
                  <a:schemeClr val="lt1"/>
                </a:solidFill>
              </a:defRPr>
            </a:lvl4pPr>
            <a:lvl5pPr lvl="4" algn="ctr" rtl="0">
              <a:lnSpc>
                <a:spcPct val="100000"/>
              </a:lnSpc>
              <a:spcBef>
                <a:spcPts val="1600"/>
              </a:spcBef>
              <a:spcAft>
                <a:spcPts val="0"/>
              </a:spcAft>
              <a:buClr>
                <a:schemeClr val="lt1"/>
              </a:buClr>
              <a:buSzPts val="1400"/>
              <a:buNone/>
              <a:defRPr>
                <a:solidFill>
                  <a:schemeClr val="lt1"/>
                </a:solidFill>
              </a:defRPr>
            </a:lvl5pPr>
            <a:lvl6pPr lvl="5" algn="ctr" rtl="0">
              <a:lnSpc>
                <a:spcPct val="100000"/>
              </a:lnSpc>
              <a:spcBef>
                <a:spcPts val="1600"/>
              </a:spcBef>
              <a:spcAft>
                <a:spcPts val="0"/>
              </a:spcAft>
              <a:buClr>
                <a:schemeClr val="lt1"/>
              </a:buClr>
              <a:buSzPts val="1400"/>
              <a:buNone/>
              <a:defRPr>
                <a:solidFill>
                  <a:schemeClr val="lt1"/>
                </a:solidFill>
              </a:defRPr>
            </a:lvl6pPr>
            <a:lvl7pPr lvl="6" algn="ctr" rtl="0">
              <a:lnSpc>
                <a:spcPct val="100000"/>
              </a:lnSpc>
              <a:spcBef>
                <a:spcPts val="1600"/>
              </a:spcBef>
              <a:spcAft>
                <a:spcPts val="0"/>
              </a:spcAft>
              <a:buClr>
                <a:schemeClr val="lt1"/>
              </a:buClr>
              <a:buSzPts val="1400"/>
              <a:buNone/>
              <a:defRPr>
                <a:solidFill>
                  <a:schemeClr val="lt1"/>
                </a:solidFill>
              </a:defRPr>
            </a:lvl7pPr>
            <a:lvl8pPr lvl="7" algn="ctr" rtl="0">
              <a:lnSpc>
                <a:spcPct val="100000"/>
              </a:lnSpc>
              <a:spcBef>
                <a:spcPts val="1600"/>
              </a:spcBef>
              <a:spcAft>
                <a:spcPts val="0"/>
              </a:spcAft>
              <a:buClr>
                <a:schemeClr val="lt1"/>
              </a:buClr>
              <a:buSzPts val="1400"/>
              <a:buNone/>
              <a:defRPr>
                <a:solidFill>
                  <a:schemeClr val="lt1"/>
                </a:solidFill>
              </a:defRPr>
            </a:lvl8pPr>
            <a:lvl9pPr lvl="8" algn="ctr" rtl="0">
              <a:lnSpc>
                <a:spcPct val="100000"/>
              </a:lnSpc>
              <a:spcBef>
                <a:spcPts val="1600"/>
              </a:spcBef>
              <a:spcAft>
                <a:spcPts val="1600"/>
              </a:spcAft>
              <a:buClr>
                <a:schemeClr val="lt1"/>
              </a:buClr>
              <a:buSzPts val="1400"/>
              <a:buNone/>
              <a:defRPr>
                <a:solidFill>
                  <a:schemeClr val="lt1"/>
                </a:solidFill>
              </a:defRPr>
            </a:lvl9pPr>
          </a:lstStyle>
          <a:p>
            <a:endParaRPr/>
          </a:p>
        </p:txBody>
      </p:sp>
      <p:sp>
        <p:nvSpPr>
          <p:cNvPr id="330" name="Google Shape;330;p61"/>
          <p:cNvSpPr/>
          <p:nvPr/>
        </p:nvSpPr>
        <p:spPr>
          <a:xfrm flipH="1">
            <a:off x="8159738" y="4603776"/>
            <a:ext cx="240000" cy="2400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1" name="Google Shape;331;p61"/>
          <p:cNvSpPr/>
          <p:nvPr/>
        </p:nvSpPr>
        <p:spPr>
          <a:xfrm flipH="1">
            <a:off x="8508413" y="4658751"/>
            <a:ext cx="129900" cy="129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2" name="Google Shape;332;p61"/>
          <p:cNvSpPr/>
          <p:nvPr/>
        </p:nvSpPr>
        <p:spPr>
          <a:xfrm flipH="1">
            <a:off x="8614763" y="4414725"/>
            <a:ext cx="73500" cy="73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3" name="Google Shape;333;p61"/>
          <p:cNvSpPr/>
          <p:nvPr/>
        </p:nvSpPr>
        <p:spPr>
          <a:xfrm rot="10800000" flipH="1">
            <a:off x="631275" y="294575"/>
            <a:ext cx="240000" cy="2400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4" name="Google Shape;334;p61"/>
          <p:cNvSpPr/>
          <p:nvPr/>
        </p:nvSpPr>
        <p:spPr>
          <a:xfrm rot="10800000" flipH="1">
            <a:off x="392700" y="349700"/>
            <a:ext cx="129900" cy="129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5" name="Google Shape;335;p61"/>
          <p:cNvSpPr/>
          <p:nvPr/>
        </p:nvSpPr>
        <p:spPr>
          <a:xfrm rot="10800000" flipH="1">
            <a:off x="342750" y="650126"/>
            <a:ext cx="73500" cy="73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47341474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Numbers and text">
  <p:cSld name="Numbers and text">
    <p:bg>
      <p:bgPr>
        <a:solidFill>
          <a:schemeClr val="accent1"/>
        </a:solidFill>
        <a:effectLst/>
      </p:bgPr>
    </p:bg>
    <p:spTree>
      <p:nvGrpSpPr>
        <p:cNvPr id="1" name="Shape 336"/>
        <p:cNvGrpSpPr/>
        <p:nvPr/>
      </p:nvGrpSpPr>
      <p:grpSpPr>
        <a:xfrm>
          <a:off x="0" y="0"/>
          <a:ext cx="0" cy="0"/>
          <a:chOff x="0" y="0"/>
          <a:chExt cx="0" cy="0"/>
        </a:xfrm>
      </p:grpSpPr>
      <p:sp>
        <p:nvSpPr>
          <p:cNvPr id="337" name="Google Shape;337;p62"/>
          <p:cNvSpPr txBox="1">
            <a:spLocks noGrp="1"/>
          </p:cNvSpPr>
          <p:nvPr>
            <p:ph type="title" hasCustomPrompt="1"/>
          </p:nvPr>
        </p:nvSpPr>
        <p:spPr>
          <a:xfrm rot="-243">
            <a:off x="720000" y="744625"/>
            <a:ext cx="4251600" cy="723300"/>
          </a:xfrm>
          <a:prstGeom prst="rect">
            <a:avLst/>
          </a:prstGeom>
          <a:noFill/>
          <a:ln>
            <a:noFill/>
          </a:ln>
        </p:spPr>
        <p:txBody>
          <a:bodyPr spcFirstLastPara="1" wrap="square" lIns="91425" tIns="91425" rIns="91425" bIns="91425" anchor="ctr" anchorCtr="0">
            <a:noAutofit/>
          </a:bodyPr>
          <a:lstStyle>
            <a:lvl1pPr lvl="0" algn="r" rtl="0">
              <a:spcBef>
                <a:spcPts val="0"/>
              </a:spcBef>
              <a:spcAft>
                <a:spcPts val="0"/>
              </a:spcAft>
              <a:buSzPts val="6200"/>
              <a:buNone/>
              <a:defRPr sz="4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338" name="Google Shape;338;p62"/>
          <p:cNvSpPr txBox="1">
            <a:spLocks noGrp="1"/>
          </p:cNvSpPr>
          <p:nvPr>
            <p:ph type="subTitle" idx="1"/>
          </p:nvPr>
        </p:nvSpPr>
        <p:spPr>
          <a:xfrm>
            <a:off x="720000" y="1422528"/>
            <a:ext cx="4251600" cy="350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39" name="Google Shape;339;p62"/>
          <p:cNvSpPr txBox="1">
            <a:spLocks noGrp="1"/>
          </p:cNvSpPr>
          <p:nvPr>
            <p:ph type="title" idx="2" hasCustomPrompt="1"/>
          </p:nvPr>
        </p:nvSpPr>
        <p:spPr>
          <a:xfrm>
            <a:off x="721328" y="2167132"/>
            <a:ext cx="4248900" cy="722400"/>
          </a:xfrm>
          <a:prstGeom prst="rect">
            <a:avLst/>
          </a:prstGeom>
          <a:noFill/>
          <a:ln>
            <a:noFill/>
          </a:ln>
        </p:spPr>
        <p:txBody>
          <a:bodyPr spcFirstLastPara="1" wrap="square" lIns="91425" tIns="91425" rIns="91425" bIns="91425" anchor="ctr" anchorCtr="0">
            <a:noAutofit/>
          </a:bodyPr>
          <a:lstStyle>
            <a:lvl1pPr lvl="0" algn="r" rtl="0">
              <a:spcBef>
                <a:spcPts val="0"/>
              </a:spcBef>
              <a:spcAft>
                <a:spcPts val="0"/>
              </a:spcAft>
              <a:buSzPts val="6200"/>
              <a:buNone/>
              <a:defRPr sz="4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340" name="Google Shape;340;p62"/>
          <p:cNvSpPr txBox="1">
            <a:spLocks noGrp="1"/>
          </p:cNvSpPr>
          <p:nvPr>
            <p:ph type="subTitle" idx="3"/>
          </p:nvPr>
        </p:nvSpPr>
        <p:spPr>
          <a:xfrm>
            <a:off x="721311" y="2805770"/>
            <a:ext cx="4248900" cy="347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41" name="Google Shape;341;p62"/>
          <p:cNvSpPr txBox="1">
            <a:spLocks noGrp="1"/>
          </p:cNvSpPr>
          <p:nvPr>
            <p:ph type="title" idx="4" hasCustomPrompt="1"/>
          </p:nvPr>
        </p:nvSpPr>
        <p:spPr>
          <a:xfrm>
            <a:off x="721328" y="3495662"/>
            <a:ext cx="4248900" cy="722400"/>
          </a:xfrm>
          <a:prstGeom prst="rect">
            <a:avLst/>
          </a:prstGeom>
          <a:noFill/>
          <a:ln>
            <a:noFill/>
          </a:ln>
        </p:spPr>
        <p:txBody>
          <a:bodyPr spcFirstLastPara="1" wrap="square" lIns="91425" tIns="91425" rIns="91425" bIns="91425" anchor="ctr" anchorCtr="0">
            <a:noAutofit/>
          </a:bodyPr>
          <a:lstStyle>
            <a:lvl1pPr lvl="0" algn="r" rtl="0">
              <a:spcBef>
                <a:spcPts val="0"/>
              </a:spcBef>
              <a:spcAft>
                <a:spcPts val="0"/>
              </a:spcAft>
              <a:buSzPts val="6200"/>
              <a:buNone/>
              <a:defRPr sz="4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342" name="Google Shape;342;p62"/>
          <p:cNvSpPr txBox="1">
            <a:spLocks noGrp="1"/>
          </p:cNvSpPr>
          <p:nvPr>
            <p:ph type="subTitle" idx="5"/>
          </p:nvPr>
        </p:nvSpPr>
        <p:spPr>
          <a:xfrm>
            <a:off x="721311" y="4129724"/>
            <a:ext cx="4248900" cy="347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227519641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343"/>
        <p:cNvGrpSpPr/>
        <p:nvPr/>
      </p:nvGrpSpPr>
      <p:grpSpPr>
        <a:xfrm>
          <a:off x="0" y="0"/>
          <a:ext cx="0" cy="0"/>
          <a:chOff x="0" y="0"/>
          <a:chExt cx="0" cy="0"/>
        </a:xfrm>
      </p:grpSpPr>
      <p:sp>
        <p:nvSpPr>
          <p:cNvPr id="344" name="Google Shape;344;p63"/>
          <p:cNvSpPr txBox="1">
            <a:spLocks noGrp="1"/>
          </p:cNvSpPr>
          <p:nvPr>
            <p:ph type="subTitle" idx="1"/>
          </p:nvPr>
        </p:nvSpPr>
        <p:spPr>
          <a:xfrm>
            <a:off x="5768849" y="4322327"/>
            <a:ext cx="2398200" cy="30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45" name="Google Shape;345;p63"/>
          <p:cNvSpPr txBox="1">
            <a:spLocks noGrp="1"/>
          </p:cNvSpPr>
          <p:nvPr>
            <p:ph type="subTitle" idx="2"/>
          </p:nvPr>
        </p:nvSpPr>
        <p:spPr>
          <a:xfrm>
            <a:off x="3373056" y="4322327"/>
            <a:ext cx="2395800" cy="30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46" name="Google Shape;346;p63"/>
          <p:cNvSpPr txBox="1">
            <a:spLocks noGrp="1"/>
          </p:cNvSpPr>
          <p:nvPr>
            <p:ph type="title" hasCustomPrompt="1"/>
          </p:nvPr>
        </p:nvSpPr>
        <p:spPr>
          <a:xfrm>
            <a:off x="5769888" y="3535638"/>
            <a:ext cx="2398200" cy="7239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6200">
                <a:solidFill>
                  <a:schemeClr val="lt2"/>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347" name="Google Shape;347;p63"/>
          <p:cNvSpPr txBox="1">
            <a:spLocks noGrp="1"/>
          </p:cNvSpPr>
          <p:nvPr>
            <p:ph type="title" idx="3" hasCustomPrompt="1"/>
          </p:nvPr>
        </p:nvSpPr>
        <p:spPr>
          <a:xfrm>
            <a:off x="3374100" y="3535638"/>
            <a:ext cx="2395800" cy="7239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348" name="Google Shape;348;p63"/>
          <p:cNvSpPr txBox="1">
            <a:spLocks noGrp="1"/>
          </p:cNvSpPr>
          <p:nvPr>
            <p:ph type="title" idx="4"/>
          </p:nvPr>
        </p:nvSpPr>
        <p:spPr>
          <a:xfrm>
            <a:off x="720000" y="2759775"/>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349" name="Google Shape;349;p63"/>
          <p:cNvSpPr txBox="1">
            <a:spLocks noGrp="1"/>
          </p:cNvSpPr>
          <p:nvPr>
            <p:ph type="subTitle" idx="5"/>
          </p:nvPr>
        </p:nvSpPr>
        <p:spPr>
          <a:xfrm>
            <a:off x="977250" y="4322327"/>
            <a:ext cx="2395800" cy="30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50" name="Google Shape;350;p63"/>
          <p:cNvSpPr txBox="1">
            <a:spLocks noGrp="1"/>
          </p:cNvSpPr>
          <p:nvPr>
            <p:ph type="title" idx="6" hasCustomPrompt="1"/>
          </p:nvPr>
        </p:nvSpPr>
        <p:spPr>
          <a:xfrm>
            <a:off x="978300" y="3535638"/>
            <a:ext cx="2395800" cy="7239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6200">
                <a:solidFill>
                  <a:schemeClr val="accent6"/>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Tree>
    <p:extLst>
      <p:ext uri="{BB962C8B-B14F-4D97-AF65-F5344CB8AC3E}">
        <p14:creationId xmlns:p14="http://schemas.microsoft.com/office/powerpoint/2010/main" val="316869073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accent1"/>
        </a:solidFill>
        <a:effectLst/>
      </p:bgPr>
    </p:bg>
    <p:spTree>
      <p:nvGrpSpPr>
        <p:cNvPr id="1" name="Shape 351"/>
        <p:cNvGrpSpPr/>
        <p:nvPr/>
      </p:nvGrpSpPr>
      <p:grpSpPr>
        <a:xfrm>
          <a:off x="0" y="0"/>
          <a:ext cx="0" cy="0"/>
          <a:chOff x="0" y="0"/>
          <a:chExt cx="0" cy="0"/>
        </a:xfrm>
      </p:grpSpPr>
      <p:sp>
        <p:nvSpPr>
          <p:cNvPr id="352" name="Google Shape;352;p64"/>
          <p:cNvSpPr txBox="1"/>
          <p:nvPr/>
        </p:nvSpPr>
        <p:spPr>
          <a:xfrm>
            <a:off x="4572000" y="3214250"/>
            <a:ext cx="3585300" cy="7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chemeClr val="accent6"/>
                </a:solidFill>
                <a:latin typeface="Montserrat"/>
                <a:ea typeface="Montserrat"/>
                <a:cs typeface="Montserrat"/>
                <a:sym typeface="Montserrat"/>
              </a:rPr>
              <a:t>CREDITS:</a:t>
            </a:r>
            <a:r>
              <a:rPr lang="en" sz="1100">
                <a:solidFill>
                  <a:schemeClr val="lt1"/>
                </a:solidFill>
                <a:latin typeface="Montserrat"/>
                <a:ea typeface="Montserrat"/>
                <a:cs typeface="Montserrat"/>
                <a:sym typeface="Montserrat"/>
              </a:rPr>
              <a:t> This presentation template was created by </a:t>
            </a:r>
            <a:r>
              <a:rPr lang="en" sz="1100" b="1">
                <a:solidFill>
                  <a:schemeClr val="accent6"/>
                </a:solidFill>
                <a:uFill>
                  <a:noFill/>
                </a:uFill>
                <a:latin typeface="Montserrat"/>
                <a:ea typeface="Montserrat"/>
                <a:cs typeface="Montserrat"/>
                <a:sym typeface="Montserrat"/>
                <a:hlinkClick r:id="rId2">
                  <a:extLst>
                    <a:ext uri="{A12FA001-AC4F-418D-AE19-62706E023703}">
                      <ahyp:hlinkClr xmlns:ahyp="http://schemas.microsoft.com/office/drawing/2018/hyperlinkcolor" val="tx"/>
                    </a:ext>
                  </a:extLst>
                </a:hlinkClick>
              </a:rPr>
              <a:t>Slidesgo</a:t>
            </a:r>
            <a:r>
              <a:rPr lang="en" sz="1100" b="1">
                <a:solidFill>
                  <a:schemeClr val="accent6"/>
                </a:solidFill>
                <a:latin typeface="Montserrat"/>
                <a:ea typeface="Montserrat"/>
                <a:cs typeface="Montserrat"/>
                <a:sym typeface="Montserrat"/>
              </a:rPr>
              <a:t>,</a:t>
            </a:r>
            <a:r>
              <a:rPr lang="en" sz="1100">
                <a:solidFill>
                  <a:schemeClr val="lt1"/>
                </a:solidFill>
                <a:latin typeface="Montserrat"/>
                <a:ea typeface="Montserrat"/>
                <a:cs typeface="Montserrat"/>
                <a:sym typeface="Montserrat"/>
              </a:rPr>
              <a:t> including icons by </a:t>
            </a:r>
            <a:r>
              <a:rPr lang="en" sz="1100" b="1">
                <a:solidFill>
                  <a:schemeClr val="accent6"/>
                </a:solidFill>
                <a:uFill>
                  <a:noFill/>
                </a:u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Flaticon</a:t>
            </a:r>
            <a:r>
              <a:rPr lang="en" sz="1100" b="1">
                <a:solidFill>
                  <a:schemeClr val="accent6"/>
                </a:solidFill>
                <a:latin typeface="Montserrat"/>
                <a:ea typeface="Montserrat"/>
                <a:cs typeface="Montserrat"/>
                <a:sym typeface="Montserrat"/>
              </a:rPr>
              <a:t>,</a:t>
            </a:r>
            <a:r>
              <a:rPr lang="en" sz="1100">
                <a:solidFill>
                  <a:schemeClr val="lt1"/>
                </a:solidFill>
                <a:latin typeface="Montserrat"/>
                <a:ea typeface="Montserrat"/>
                <a:cs typeface="Montserrat"/>
                <a:sym typeface="Montserrat"/>
              </a:rPr>
              <a:t> and infographics &amp; images by </a:t>
            </a:r>
            <a:r>
              <a:rPr lang="en" sz="1100" b="1">
                <a:solidFill>
                  <a:schemeClr val="accent6"/>
                </a:solidFill>
                <a:uFill>
                  <a:noFill/>
                </a:u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Freepik</a:t>
            </a:r>
            <a:endParaRPr sz="1100" b="1">
              <a:solidFill>
                <a:schemeClr val="accent6"/>
              </a:solidFill>
              <a:latin typeface="Montserrat"/>
              <a:ea typeface="Montserrat"/>
              <a:cs typeface="Montserrat"/>
              <a:sym typeface="Montserrat"/>
            </a:endParaRPr>
          </a:p>
        </p:txBody>
      </p:sp>
      <p:sp>
        <p:nvSpPr>
          <p:cNvPr id="353" name="Google Shape;353;p64"/>
          <p:cNvSpPr txBox="1">
            <a:spLocks noGrp="1"/>
          </p:cNvSpPr>
          <p:nvPr>
            <p:ph type="subTitle" idx="1"/>
          </p:nvPr>
        </p:nvSpPr>
        <p:spPr>
          <a:xfrm>
            <a:off x="4572000" y="1467708"/>
            <a:ext cx="3785400" cy="1227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400"/>
              <a:buNone/>
              <a:defRPr>
                <a:solidFill>
                  <a:schemeClr val="lt1"/>
                </a:solidFill>
              </a:defRPr>
            </a:lvl1pPr>
            <a:lvl2pPr lvl="1" algn="ctr" rtl="0">
              <a:lnSpc>
                <a:spcPct val="100000"/>
              </a:lnSpc>
              <a:spcBef>
                <a:spcPts val="0"/>
              </a:spcBef>
              <a:spcAft>
                <a:spcPts val="0"/>
              </a:spcAft>
              <a:buClr>
                <a:schemeClr val="lt1"/>
              </a:buClr>
              <a:buSzPts val="1800"/>
              <a:buNone/>
              <a:defRPr sz="1800">
                <a:solidFill>
                  <a:schemeClr val="lt1"/>
                </a:solidFill>
              </a:defRPr>
            </a:lvl2pPr>
            <a:lvl3pPr lvl="2" algn="ctr" rtl="0">
              <a:lnSpc>
                <a:spcPct val="100000"/>
              </a:lnSpc>
              <a:spcBef>
                <a:spcPts val="0"/>
              </a:spcBef>
              <a:spcAft>
                <a:spcPts val="0"/>
              </a:spcAft>
              <a:buClr>
                <a:schemeClr val="lt1"/>
              </a:buClr>
              <a:buSzPts val="1800"/>
              <a:buNone/>
              <a:defRPr sz="1800">
                <a:solidFill>
                  <a:schemeClr val="lt1"/>
                </a:solidFill>
              </a:defRPr>
            </a:lvl3pPr>
            <a:lvl4pPr lvl="3" algn="ctr" rtl="0">
              <a:lnSpc>
                <a:spcPct val="100000"/>
              </a:lnSpc>
              <a:spcBef>
                <a:spcPts val="0"/>
              </a:spcBef>
              <a:spcAft>
                <a:spcPts val="0"/>
              </a:spcAft>
              <a:buClr>
                <a:schemeClr val="lt1"/>
              </a:buClr>
              <a:buSzPts val="1800"/>
              <a:buNone/>
              <a:defRPr sz="1800">
                <a:solidFill>
                  <a:schemeClr val="lt1"/>
                </a:solidFill>
              </a:defRPr>
            </a:lvl4pPr>
            <a:lvl5pPr lvl="4" algn="ctr" rtl="0">
              <a:lnSpc>
                <a:spcPct val="100000"/>
              </a:lnSpc>
              <a:spcBef>
                <a:spcPts val="0"/>
              </a:spcBef>
              <a:spcAft>
                <a:spcPts val="0"/>
              </a:spcAft>
              <a:buClr>
                <a:schemeClr val="lt1"/>
              </a:buClr>
              <a:buSzPts val="1800"/>
              <a:buNone/>
              <a:defRPr sz="1800">
                <a:solidFill>
                  <a:schemeClr val="lt1"/>
                </a:solidFill>
              </a:defRPr>
            </a:lvl5pPr>
            <a:lvl6pPr lvl="5" algn="ctr" rtl="0">
              <a:lnSpc>
                <a:spcPct val="100000"/>
              </a:lnSpc>
              <a:spcBef>
                <a:spcPts val="0"/>
              </a:spcBef>
              <a:spcAft>
                <a:spcPts val="0"/>
              </a:spcAft>
              <a:buClr>
                <a:schemeClr val="lt1"/>
              </a:buClr>
              <a:buSzPts val="1800"/>
              <a:buNone/>
              <a:defRPr sz="1800">
                <a:solidFill>
                  <a:schemeClr val="lt1"/>
                </a:solidFill>
              </a:defRPr>
            </a:lvl6pPr>
            <a:lvl7pPr lvl="6" algn="ctr" rtl="0">
              <a:lnSpc>
                <a:spcPct val="100000"/>
              </a:lnSpc>
              <a:spcBef>
                <a:spcPts val="0"/>
              </a:spcBef>
              <a:spcAft>
                <a:spcPts val="0"/>
              </a:spcAft>
              <a:buClr>
                <a:schemeClr val="lt1"/>
              </a:buClr>
              <a:buSzPts val="1800"/>
              <a:buNone/>
              <a:defRPr sz="1800">
                <a:solidFill>
                  <a:schemeClr val="lt1"/>
                </a:solidFill>
              </a:defRPr>
            </a:lvl7pPr>
            <a:lvl8pPr lvl="7" algn="ctr" rtl="0">
              <a:lnSpc>
                <a:spcPct val="100000"/>
              </a:lnSpc>
              <a:spcBef>
                <a:spcPts val="0"/>
              </a:spcBef>
              <a:spcAft>
                <a:spcPts val="0"/>
              </a:spcAft>
              <a:buClr>
                <a:schemeClr val="lt1"/>
              </a:buClr>
              <a:buSzPts val="1800"/>
              <a:buNone/>
              <a:defRPr sz="1800">
                <a:solidFill>
                  <a:schemeClr val="lt1"/>
                </a:solidFill>
              </a:defRPr>
            </a:lvl8pPr>
            <a:lvl9pPr lvl="8" algn="ctr"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354" name="Google Shape;354;p64"/>
          <p:cNvSpPr txBox="1">
            <a:spLocks noGrp="1"/>
          </p:cNvSpPr>
          <p:nvPr>
            <p:ph type="subTitle" idx="2"/>
          </p:nvPr>
        </p:nvSpPr>
        <p:spPr>
          <a:xfrm rot="-962">
            <a:off x="4571995" y="3941317"/>
            <a:ext cx="3216600" cy="3732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100"/>
              <a:buNone/>
              <a:defRPr sz="1100">
                <a:solidFill>
                  <a:schemeClr val="accent6"/>
                </a:solidFill>
              </a:defRPr>
            </a:lvl1pPr>
            <a:lvl2pPr lvl="1" algn="ctr" rtl="0">
              <a:lnSpc>
                <a:spcPct val="100000"/>
              </a:lnSpc>
              <a:spcBef>
                <a:spcPts val="0"/>
              </a:spcBef>
              <a:spcAft>
                <a:spcPts val="0"/>
              </a:spcAft>
              <a:buClr>
                <a:schemeClr val="dk1"/>
              </a:buClr>
              <a:buSzPts val="1100"/>
              <a:buNone/>
              <a:defRPr sz="1100">
                <a:solidFill>
                  <a:schemeClr val="dk1"/>
                </a:solidFill>
              </a:defRPr>
            </a:lvl2pPr>
            <a:lvl3pPr lvl="2" algn="ctr" rtl="0">
              <a:lnSpc>
                <a:spcPct val="100000"/>
              </a:lnSpc>
              <a:spcBef>
                <a:spcPts val="0"/>
              </a:spcBef>
              <a:spcAft>
                <a:spcPts val="0"/>
              </a:spcAft>
              <a:buClr>
                <a:schemeClr val="dk1"/>
              </a:buClr>
              <a:buSzPts val="1100"/>
              <a:buNone/>
              <a:defRPr sz="1100">
                <a:solidFill>
                  <a:schemeClr val="dk1"/>
                </a:solidFill>
              </a:defRPr>
            </a:lvl3pPr>
            <a:lvl4pPr lvl="3" algn="ctr" rtl="0">
              <a:lnSpc>
                <a:spcPct val="100000"/>
              </a:lnSpc>
              <a:spcBef>
                <a:spcPts val="0"/>
              </a:spcBef>
              <a:spcAft>
                <a:spcPts val="0"/>
              </a:spcAft>
              <a:buClr>
                <a:schemeClr val="dk1"/>
              </a:buClr>
              <a:buSzPts val="1100"/>
              <a:buNone/>
              <a:defRPr sz="1100">
                <a:solidFill>
                  <a:schemeClr val="dk1"/>
                </a:solidFill>
              </a:defRPr>
            </a:lvl4pPr>
            <a:lvl5pPr lvl="4" algn="ctr" rtl="0">
              <a:lnSpc>
                <a:spcPct val="100000"/>
              </a:lnSpc>
              <a:spcBef>
                <a:spcPts val="0"/>
              </a:spcBef>
              <a:spcAft>
                <a:spcPts val="0"/>
              </a:spcAft>
              <a:buClr>
                <a:schemeClr val="dk1"/>
              </a:buClr>
              <a:buSzPts val="1100"/>
              <a:buNone/>
              <a:defRPr sz="1100">
                <a:solidFill>
                  <a:schemeClr val="dk1"/>
                </a:solidFill>
              </a:defRPr>
            </a:lvl5pPr>
            <a:lvl6pPr lvl="5" algn="ctr" rtl="0">
              <a:lnSpc>
                <a:spcPct val="100000"/>
              </a:lnSpc>
              <a:spcBef>
                <a:spcPts val="0"/>
              </a:spcBef>
              <a:spcAft>
                <a:spcPts val="0"/>
              </a:spcAft>
              <a:buClr>
                <a:schemeClr val="dk1"/>
              </a:buClr>
              <a:buSzPts val="1100"/>
              <a:buNone/>
              <a:defRPr sz="1100">
                <a:solidFill>
                  <a:schemeClr val="dk1"/>
                </a:solidFill>
              </a:defRPr>
            </a:lvl6pPr>
            <a:lvl7pPr lvl="6" algn="ctr" rtl="0">
              <a:lnSpc>
                <a:spcPct val="100000"/>
              </a:lnSpc>
              <a:spcBef>
                <a:spcPts val="0"/>
              </a:spcBef>
              <a:spcAft>
                <a:spcPts val="0"/>
              </a:spcAft>
              <a:buClr>
                <a:schemeClr val="dk1"/>
              </a:buClr>
              <a:buSzPts val="1100"/>
              <a:buNone/>
              <a:defRPr sz="1100">
                <a:solidFill>
                  <a:schemeClr val="dk1"/>
                </a:solidFill>
              </a:defRPr>
            </a:lvl7pPr>
            <a:lvl8pPr lvl="7" algn="ctr" rtl="0">
              <a:lnSpc>
                <a:spcPct val="100000"/>
              </a:lnSpc>
              <a:spcBef>
                <a:spcPts val="0"/>
              </a:spcBef>
              <a:spcAft>
                <a:spcPts val="0"/>
              </a:spcAft>
              <a:buClr>
                <a:schemeClr val="dk1"/>
              </a:buClr>
              <a:buSzPts val="1100"/>
              <a:buNone/>
              <a:defRPr sz="1100">
                <a:solidFill>
                  <a:schemeClr val="dk1"/>
                </a:solidFill>
              </a:defRPr>
            </a:lvl8pPr>
            <a:lvl9pPr lvl="8" algn="ctr" rtl="0">
              <a:lnSpc>
                <a:spcPct val="100000"/>
              </a:lnSpc>
              <a:spcBef>
                <a:spcPts val="0"/>
              </a:spcBef>
              <a:spcAft>
                <a:spcPts val="0"/>
              </a:spcAft>
              <a:buClr>
                <a:schemeClr val="dk1"/>
              </a:buClr>
              <a:buSzPts val="1100"/>
              <a:buNone/>
              <a:defRPr sz="1100">
                <a:solidFill>
                  <a:schemeClr val="dk1"/>
                </a:solidFill>
              </a:defRPr>
            </a:lvl9pPr>
          </a:lstStyle>
          <a:p>
            <a:endParaRPr/>
          </a:p>
        </p:txBody>
      </p:sp>
      <p:sp>
        <p:nvSpPr>
          <p:cNvPr id="355" name="Google Shape;355;p64"/>
          <p:cNvSpPr/>
          <p:nvPr/>
        </p:nvSpPr>
        <p:spPr>
          <a:xfrm>
            <a:off x="-221927" y="-164703"/>
            <a:ext cx="1409400" cy="1409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6" name="Google Shape;356;p64"/>
          <p:cNvSpPr/>
          <p:nvPr/>
        </p:nvSpPr>
        <p:spPr>
          <a:xfrm>
            <a:off x="1241174" y="626974"/>
            <a:ext cx="880200" cy="8802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7" name="Google Shape;357;p64"/>
          <p:cNvSpPr/>
          <p:nvPr/>
        </p:nvSpPr>
        <p:spPr>
          <a:xfrm>
            <a:off x="821900" y="1341424"/>
            <a:ext cx="298500" cy="2985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8" name="Google Shape;358;p64"/>
          <p:cNvSpPr/>
          <p:nvPr/>
        </p:nvSpPr>
        <p:spPr>
          <a:xfrm>
            <a:off x="870201" y="4214527"/>
            <a:ext cx="1066200" cy="10662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9" name="Google Shape;359;p64"/>
          <p:cNvSpPr/>
          <p:nvPr/>
        </p:nvSpPr>
        <p:spPr>
          <a:xfrm>
            <a:off x="1747276" y="3940876"/>
            <a:ext cx="374100" cy="374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0" name="Google Shape;360;p64"/>
          <p:cNvSpPr/>
          <p:nvPr/>
        </p:nvSpPr>
        <p:spPr>
          <a:xfrm>
            <a:off x="2292801" y="4438826"/>
            <a:ext cx="126300" cy="126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1" name="Google Shape;361;p64"/>
          <p:cNvSpPr txBox="1">
            <a:spLocks noGrp="1"/>
          </p:cNvSpPr>
          <p:nvPr>
            <p:ph type="ctrTitle"/>
          </p:nvPr>
        </p:nvSpPr>
        <p:spPr>
          <a:xfrm>
            <a:off x="720000" y="2216700"/>
            <a:ext cx="3852000" cy="710100"/>
          </a:xfrm>
          <a:prstGeom prst="rect">
            <a:avLst/>
          </a:prstGeom>
          <a:noFill/>
          <a:ln>
            <a:noFill/>
          </a:ln>
        </p:spPr>
        <p:txBody>
          <a:bodyPr spcFirstLastPara="1" wrap="square" lIns="91425" tIns="91425" rIns="91425" bIns="91425" anchor="ctr" anchorCtr="0">
            <a:noAutofit/>
          </a:bodyPr>
          <a:lstStyle>
            <a:lvl1pPr lvl="0" algn="l" rtl="0">
              <a:spcBef>
                <a:spcPts val="0"/>
              </a:spcBef>
              <a:spcAft>
                <a:spcPts val="0"/>
              </a:spcAft>
              <a:buSzPts val="5200"/>
              <a:buNone/>
              <a:defRPr sz="6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extLst>
      <p:ext uri="{BB962C8B-B14F-4D97-AF65-F5344CB8AC3E}">
        <p14:creationId xmlns:p14="http://schemas.microsoft.com/office/powerpoint/2010/main" val="340583166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accent1"/>
        </a:solidFill>
        <a:effectLst/>
      </p:bgPr>
    </p:bg>
    <p:spTree>
      <p:nvGrpSpPr>
        <p:cNvPr id="1" name="Shape 362"/>
        <p:cNvGrpSpPr/>
        <p:nvPr/>
      </p:nvGrpSpPr>
      <p:grpSpPr>
        <a:xfrm>
          <a:off x="0" y="0"/>
          <a:ext cx="0" cy="0"/>
          <a:chOff x="0" y="0"/>
          <a:chExt cx="0" cy="0"/>
        </a:xfrm>
      </p:grpSpPr>
      <p:sp>
        <p:nvSpPr>
          <p:cNvPr id="363" name="Google Shape;363;p65"/>
          <p:cNvSpPr/>
          <p:nvPr/>
        </p:nvSpPr>
        <p:spPr>
          <a:xfrm>
            <a:off x="-221927" y="-164703"/>
            <a:ext cx="1409400" cy="1409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4" name="Google Shape;364;p65"/>
          <p:cNvSpPr/>
          <p:nvPr/>
        </p:nvSpPr>
        <p:spPr>
          <a:xfrm>
            <a:off x="1241174" y="626974"/>
            <a:ext cx="880200" cy="8802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5" name="Google Shape;365;p65"/>
          <p:cNvSpPr/>
          <p:nvPr/>
        </p:nvSpPr>
        <p:spPr>
          <a:xfrm>
            <a:off x="821900" y="1341424"/>
            <a:ext cx="298500" cy="2985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6" name="Google Shape;366;p65"/>
          <p:cNvSpPr/>
          <p:nvPr/>
        </p:nvSpPr>
        <p:spPr>
          <a:xfrm flipH="1">
            <a:off x="7702301" y="4214527"/>
            <a:ext cx="1066200" cy="10662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7" name="Google Shape;367;p65"/>
          <p:cNvSpPr/>
          <p:nvPr/>
        </p:nvSpPr>
        <p:spPr>
          <a:xfrm flipH="1">
            <a:off x="7517326" y="3940876"/>
            <a:ext cx="374100" cy="374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8" name="Google Shape;368;p65"/>
          <p:cNvSpPr/>
          <p:nvPr/>
        </p:nvSpPr>
        <p:spPr>
          <a:xfrm flipH="1">
            <a:off x="7219601" y="4438826"/>
            <a:ext cx="126300" cy="126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17021361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lt1"/>
        </a:solidFill>
        <a:effectLst/>
      </p:bgPr>
    </p:bg>
    <p:spTree>
      <p:nvGrpSpPr>
        <p:cNvPr id="1" name="Shape 369"/>
        <p:cNvGrpSpPr/>
        <p:nvPr/>
      </p:nvGrpSpPr>
      <p:grpSpPr>
        <a:xfrm>
          <a:off x="0" y="0"/>
          <a:ext cx="0" cy="0"/>
          <a:chOff x="0" y="0"/>
          <a:chExt cx="0" cy="0"/>
        </a:xfrm>
      </p:grpSpPr>
      <p:sp>
        <p:nvSpPr>
          <p:cNvPr id="370" name="Google Shape;370;p66"/>
          <p:cNvSpPr/>
          <p:nvPr/>
        </p:nvSpPr>
        <p:spPr>
          <a:xfrm>
            <a:off x="-145125" y="-401750"/>
            <a:ext cx="1298700" cy="12987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1" name="Google Shape;371;p66"/>
          <p:cNvSpPr/>
          <p:nvPr/>
        </p:nvSpPr>
        <p:spPr>
          <a:xfrm>
            <a:off x="1211192" y="381600"/>
            <a:ext cx="110700" cy="110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372" name="Google Shape;372;p66"/>
          <p:cNvSpPr/>
          <p:nvPr/>
        </p:nvSpPr>
        <p:spPr>
          <a:xfrm>
            <a:off x="1211200" y="0"/>
            <a:ext cx="333600" cy="333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3" name="Google Shape;373;p66"/>
          <p:cNvSpPr/>
          <p:nvPr/>
        </p:nvSpPr>
        <p:spPr>
          <a:xfrm>
            <a:off x="8257192" y="4701925"/>
            <a:ext cx="110700" cy="110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374" name="Google Shape;374;p66"/>
          <p:cNvSpPr/>
          <p:nvPr/>
        </p:nvSpPr>
        <p:spPr>
          <a:xfrm>
            <a:off x="8257200" y="4320325"/>
            <a:ext cx="333600" cy="333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60171270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1_SSCPT0040">
  <p:cSld name="1_SSCPT0040">
    <p:spTree>
      <p:nvGrpSpPr>
        <p:cNvPr id="1" name="Shape 375"/>
        <p:cNvGrpSpPr/>
        <p:nvPr/>
      </p:nvGrpSpPr>
      <p:grpSpPr>
        <a:xfrm>
          <a:off x="0" y="0"/>
          <a:ext cx="0" cy="0"/>
          <a:chOff x="0" y="0"/>
          <a:chExt cx="0" cy="0"/>
        </a:xfrm>
      </p:grpSpPr>
      <p:sp>
        <p:nvSpPr>
          <p:cNvPr id="376" name="Google Shape;376;p67"/>
          <p:cNvSpPr txBox="1">
            <a:spLocks noGrp="1"/>
          </p:cNvSpPr>
          <p:nvPr>
            <p:ph type="body" idx="1"/>
          </p:nvPr>
        </p:nvSpPr>
        <p:spPr>
          <a:xfrm>
            <a:off x="265183" y="586145"/>
            <a:ext cx="4930800" cy="186600"/>
          </a:xfrm>
          <a:prstGeom prst="rect">
            <a:avLst/>
          </a:prstGeom>
          <a:noFill/>
          <a:ln>
            <a:noFill/>
          </a:ln>
        </p:spPr>
        <p:txBody>
          <a:bodyPr spcFirstLastPara="1" wrap="square" lIns="0" tIns="0" rIns="0" bIns="0" anchor="ctr" anchorCtr="0">
            <a:noAutofit/>
          </a:bodyPr>
          <a:lstStyle>
            <a:lvl1pPr marL="457189" marR="0" lvl="0" indent="-228594" algn="l" rtl="0">
              <a:lnSpc>
                <a:spcPct val="90000"/>
              </a:lnSpc>
              <a:spcBef>
                <a:spcPts val="800"/>
              </a:spcBef>
              <a:spcAft>
                <a:spcPts val="0"/>
              </a:spcAft>
              <a:buClr>
                <a:srgbClr val="A3A3A3"/>
              </a:buClr>
              <a:buSzPts val="1000"/>
              <a:buFont typeface="Arial"/>
              <a:buNone/>
              <a:defRPr sz="1000" b="0" i="0" u="none" strike="noStrike" cap="none">
                <a:solidFill>
                  <a:srgbClr val="A3A3A3"/>
                </a:solidFill>
                <a:latin typeface="Calibri"/>
                <a:ea typeface="Calibri"/>
                <a:cs typeface="Calibri"/>
                <a:sym typeface="Calibri"/>
              </a:defRPr>
            </a:lvl1pPr>
            <a:lvl2pPr marL="914378" marR="0" lvl="1" indent="-228594" algn="l" rtl="0">
              <a:lnSpc>
                <a:spcPct val="90000"/>
              </a:lnSpc>
              <a:spcBef>
                <a:spcPts val="400"/>
              </a:spcBef>
              <a:spcAft>
                <a:spcPts val="0"/>
              </a:spcAft>
              <a:buClr>
                <a:schemeClr val="dk1"/>
              </a:buClr>
              <a:buSzPts val="900"/>
              <a:buFont typeface="Arial"/>
              <a:buNone/>
              <a:defRPr sz="900" b="0" i="0" u="none" strike="noStrike" cap="none">
                <a:solidFill>
                  <a:schemeClr val="dk1"/>
                </a:solidFill>
                <a:latin typeface="Josefin Sans"/>
                <a:ea typeface="Josefin Sans"/>
                <a:cs typeface="Josefin Sans"/>
                <a:sym typeface="Josefin Sans"/>
              </a:defRPr>
            </a:lvl2pPr>
            <a:lvl3pPr marL="1371566" marR="0" lvl="2" indent="-228594"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Josefin Sans"/>
                <a:ea typeface="Josefin Sans"/>
                <a:cs typeface="Josefin Sans"/>
                <a:sym typeface="Josefin Sans"/>
              </a:defRPr>
            </a:lvl3pPr>
            <a:lvl4pPr marL="1828754" marR="0" lvl="3" indent="-228594" algn="l" rtl="0">
              <a:lnSpc>
                <a:spcPct val="90000"/>
              </a:lnSpc>
              <a:spcBef>
                <a:spcPts val="400"/>
              </a:spcBef>
              <a:spcAft>
                <a:spcPts val="0"/>
              </a:spcAft>
              <a:buClr>
                <a:schemeClr val="dk1"/>
              </a:buClr>
              <a:buSzPts val="700"/>
              <a:buFont typeface="Arial"/>
              <a:buNone/>
              <a:defRPr sz="700" b="0" i="0" u="none" strike="noStrike" cap="none">
                <a:solidFill>
                  <a:schemeClr val="dk1"/>
                </a:solidFill>
                <a:latin typeface="Josefin Sans"/>
                <a:ea typeface="Josefin Sans"/>
                <a:cs typeface="Josefin Sans"/>
                <a:sym typeface="Josefin Sans"/>
              </a:defRPr>
            </a:lvl4pPr>
            <a:lvl5pPr marL="2285943" marR="0" lvl="4" indent="-228594" algn="l" rtl="0">
              <a:lnSpc>
                <a:spcPct val="90000"/>
              </a:lnSpc>
              <a:spcBef>
                <a:spcPts val="400"/>
              </a:spcBef>
              <a:spcAft>
                <a:spcPts val="0"/>
              </a:spcAft>
              <a:buClr>
                <a:schemeClr val="dk1"/>
              </a:buClr>
              <a:buSzPts val="700"/>
              <a:buFont typeface="Arial"/>
              <a:buNone/>
              <a:defRPr sz="700" b="0" i="0" u="none" strike="noStrike" cap="none">
                <a:solidFill>
                  <a:schemeClr val="dk1"/>
                </a:solidFill>
                <a:latin typeface="Josefin Sans"/>
                <a:ea typeface="Josefin Sans"/>
                <a:cs typeface="Josefin Sans"/>
                <a:sym typeface="Josefin Sans"/>
              </a:defRPr>
            </a:lvl5pPr>
            <a:lvl6pPr marL="2743132" marR="0" lvl="5" indent="-228594" algn="l" rtl="0">
              <a:lnSpc>
                <a:spcPct val="90000"/>
              </a:lnSpc>
              <a:spcBef>
                <a:spcPts val="400"/>
              </a:spcBef>
              <a:spcAft>
                <a:spcPts val="0"/>
              </a:spcAft>
              <a:buClr>
                <a:schemeClr val="dk1"/>
              </a:buClr>
              <a:buSzPts val="700"/>
              <a:buFont typeface="Arial"/>
              <a:buNone/>
              <a:defRPr sz="700" b="0" i="0" u="none" strike="noStrike" cap="none">
                <a:solidFill>
                  <a:schemeClr val="dk1"/>
                </a:solidFill>
                <a:latin typeface="Josefin Sans"/>
                <a:ea typeface="Josefin Sans"/>
                <a:cs typeface="Josefin Sans"/>
                <a:sym typeface="Josefin Sans"/>
              </a:defRPr>
            </a:lvl6pPr>
            <a:lvl7pPr marL="3200320" marR="0" lvl="6" indent="-228594" algn="l" rtl="0">
              <a:lnSpc>
                <a:spcPct val="90000"/>
              </a:lnSpc>
              <a:spcBef>
                <a:spcPts val="400"/>
              </a:spcBef>
              <a:spcAft>
                <a:spcPts val="0"/>
              </a:spcAft>
              <a:buClr>
                <a:schemeClr val="dk1"/>
              </a:buClr>
              <a:buSzPts val="700"/>
              <a:buFont typeface="Arial"/>
              <a:buNone/>
              <a:defRPr sz="700" b="0" i="0" u="none" strike="noStrike" cap="none">
                <a:solidFill>
                  <a:schemeClr val="dk1"/>
                </a:solidFill>
                <a:latin typeface="Josefin Sans"/>
                <a:ea typeface="Josefin Sans"/>
                <a:cs typeface="Josefin Sans"/>
                <a:sym typeface="Josefin Sans"/>
              </a:defRPr>
            </a:lvl7pPr>
            <a:lvl8pPr marL="3657509" marR="0" lvl="7" indent="-228594" algn="l" rtl="0">
              <a:lnSpc>
                <a:spcPct val="90000"/>
              </a:lnSpc>
              <a:spcBef>
                <a:spcPts val="400"/>
              </a:spcBef>
              <a:spcAft>
                <a:spcPts val="0"/>
              </a:spcAft>
              <a:buClr>
                <a:schemeClr val="dk1"/>
              </a:buClr>
              <a:buSzPts val="700"/>
              <a:buFont typeface="Arial"/>
              <a:buNone/>
              <a:defRPr sz="700" b="0" i="0" u="none" strike="noStrike" cap="none">
                <a:solidFill>
                  <a:schemeClr val="dk1"/>
                </a:solidFill>
                <a:latin typeface="Josefin Sans"/>
                <a:ea typeface="Josefin Sans"/>
                <a:cs typeface="Josefin Sans"/>
                <a:sym typeface="Josefin Sans"/>
              </a:defRPr>
            </a:lvl8pPr>
            <a:lvl9pPr marL="4114697" marR="0" lvl="8" indent="-228594" algn="l" rtl="0">
              <a:lnSpc>
                <a:spcPct val="90000"/>
              </a:lnSpc>
              <a:spcBef>
                <a:spcPts val="400"/>
              </a:spcBef>
              <a:spcAft>
                <a:spcPts val="0"/>
              </a:spcAft>
              <a:buClr>
                <a:schemeClr val="dk1"/>
              </a:buClr>
              <a:buSzPts val="700"/>
              <a:buFont typeface="Arial"/>
              <a:buNone/>
              <a:defRPr sz="700" b="0" i="0" u="none" strike="noStrike" cap="none">
                <a:solidFill>
                  <a:schemeClr val="dk1"/>
                </a:solidFill>
                <a:latin typeface="Josefin Sans"/>
                <a:ea typeface="Josefin Sans"/>
                <a:cs typeface="Josefin Sans"/>
                <a:sym typeface="Josefin Sans"/>
              </a:defRPr>
            </a:lvl9pPr>
          </a:lstStyle>
          <a:p>
            <a:endParaRPr/>
          </a:p>
        </p:txBody>
      </p:sp>
      <p:sp>
        <p:nvSpPr>
          <p:cNvPr id="377" name="Google Shape;377;p67"/>
          <p:cNvSpPr txBox="1">
            <a:spLocks noGrp="1"/>
          </p:cNvSpPr>
          <p:nvPr>
            <p:ph type="title"/>
          </p:nvPr>
        </p:nvSpPr>
        <p:spPr>
          <a:xfrm>
            <a:off x="265183" y="138227"/>
            <a:ext cx="4930800" cy="44070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rgbClr val="4E5B6D"/>
              </a:buClr>
              <a:buSzPts val="2400"/>
              <a:buFont typeface="Calibri"/>
              <a:buNone/>
              <a:defRPr sz="2400" b="0" i="0" u="none" strike="noStrike" cap="none">
                <a:solidFill>
                  <a:srgbClr val="4E5B6D"/>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78" name="Google Shape;378;p67"/>
          <p:cNvSpPr txBox="1">
            <a:spLocks noGrp="1"/>
          </p:cNvSpPr>
          <p:nvPr>
            <p:ph type="body" idx="2"/>
          </p:nvPr>
        </p:nvSpPr>
        <p:spPr>
          <a:xfrm>
            <a:off x="265182" y="878870"/>
            <a:ext cx="4930800" cy="3878100"/>
          </a:xfrm>
          <a:prstGeom prst="rect">
            <a:avLst/>
          </a:prstGeom>
          <a:noFill/>
          <a:ln>
            <a:noFill/>
          </a:ln>
        </p:spPr>
        <p:txBody>
          <a:bodyPr spcFirstLastPara="1" wrap="square" lIns="0" tIns="0" rIns="0" bIns="0" anchor="t" anchorCtr="0">
            <a:noAutofit/>
          </a:bodyPr>
          <a:lstStyle>
            <a:lvl1pPr marL="457189" marR="0" lvl="0" indent="-228594" algn="l" rtl="0">
              <a:lnSpc>
                <a:spcPct val="90000"/>
              </a:lnSpc>
              <a:spcBef>
                <a:spcPts val="800"/>
              </a:spcBef>
              <a:spcAft>
                <a:spcPts val="0"/>
              </a:spcAft>
              <a:buClr>
                <a:srgbClr val="4E5B6D"/>
              </a:buClr>
              <a:buSzPts val="800"/>
              <a:buFont typeface="Arial"/>
              <a:buNone/>
              <a:defRPr sz="800" b="0" i="0" u="none" strike="noStrike" cap="none">
                <a:solidFill>
                  <a:srgbClr val="4E5B6D"/>
                </a:solidFill>
                <a:latin typeface="Calibri"/>
                <a:ea typeface="Calibri"/>
                <a:cs typeface="Calibri"/>
                <a:sym typeface="Calibri"/>
              </a:defRPr>
            </a:lvl1pPr>
            <a:lvl2pPr marL="914378" marR="0" lvl="1" indent="-228594" algn="l" rtl="0">
              <a:lnSpc>
                <a:spcPct val="90000"/>
              </a:lnSpc>
              <a:spcBef>
                <a:spcPts val="400"/>
              </a:spcBef>
              <a:spcAft>
                <a:spcPts val="0"/>
              </a:spcAft>
              <a:buClr>
                <a:schemeClr val="dk1"/>
              </a:buClr>
              <a:buSzPts val="900"/>
              <a:buFont typeface="Arial"/>
              <a:buNone/>
              <a:defRPr sz="900" b="0" i="0" u="none" strike="noStrike" cap="none">
                <a:solidFill>
                  <a:schemeClr val="dk1"/>
                </a:solidFill>
                <a:latin typeface="Josefin Sans"/>
                <a:ea typeface="Josefin Sans"/>
                <a:cs typeface="Josefin Sans"/>
                <a:sym typeface="Josefin Sans"/>
              </a:defRPr>
            </a:lvl2pPr>
            <a:lvl3pPr marL="1371566" marR="0" lvl="2" indent="-228594"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Josefin Sans"/>
                <a:ea typeface="Josefin Sans"/>
                <a:cs typeface="Josefin Sans"/>
                <a:sym typeface="Josefin Sans"/>
              </a:defRPr>
            </a:lvl3pPr>
            <a:lvl4pPr marL="1828754" marR="0" lvl="3" indent="-228594" algn="l" rtl="0">
              <a:lnSpc>
                <a:spcPct val="90000"/>
              </a:lnSpc>
              <a:spcBef>
                <a:spcPts val="400"/>
              </a:spcBef>
              <a:spcAft>
                <a:spcPts val="0"/>
              </a:spcAft>
              <a:buClr>
                <a:schemeClr val="dk1"/>
              </a:buClr>
              <a:buSzPts val="700"/>
              <a:buFont typeface="Arial"/>
              <a:buNone/>
              <a:defRPr sz="700" b="0" i="0" u="none" strike="noStrike" cap="none">
                <a:solidFill>
                  <a:schemeClr val="dk1"/>
                </a:solidFill>
                <a:latin typeface="Josefin Sans"/>
                <a:ea typeface="Josefin Sans"/>
                <a:cs typeface="Josefin Sans"/>
                <a:sym typeface="Josefin Sans"/>
              </a:defRPr>
            </a:lvl4pPr>
            <a:lvl5pPr marL="2285943" marR="0" lvl="4" indent="-228594" algn="l" rtl="0">
              <a:lnSpc>
                <a:spcPct val="90000"/>
              </a:lnSpc>
              <a:spcBef>
                <a:spcPts val="400"/>
              </a:spcBef>
              <a:spcAft>
                <a:spcPts val="0"/>
              </a:spcAft>
              <a:buClr>
                <a:schemeClr val="dk1"/>
              </a:buClr>
              <a:buSzPts val="700"/>
              <a:buFont typeface="Arial"/>
              <a:buNone/>
              <a:defRPr sz="700" b="0" i="0" u="none" strike="noStrike" cap="none">
                <a:solidFill>
                  <a:schemeClr val="dk1"/>
                </a:solidFill>
                <a:latin typeface="Josefin Sans"/>
                <a:ea typeface="Josefin Sans"/>
                <a:cs typeface="Josefin Sans"/>
                <a:sym typeface="Josefin Sans"/>
              </a:defRPr>
            </a:lvl5pPr>
            <a:lvl6pPr marL="2743132" marR="0" lvl="5" indent="-228594" algn="l" rtl="0">
              <a:lnSpc>
                <a:spcPct val="90000"/>
              </a:lnSpc>
              <a:spcBef>
                <a:spcPts val="400"/>
              </a:spcBef>
              <a:spcAft>
                <a:spcPts val="0"/>
              </a:spcAft>
              <a:buClr>
                <a:schemeClr val="dk1"/>
              </a:buClr>
              <a:buSzPts val="700"/>
              <a:buFont typeface="Arial"/>
              <a:buNone/>
              <a:defRPr sz="700" b="0" i="0" u="none" strike="noStrike" cap="none">
                <a:solidFill>
                  <a:schemeClr val="dk1"/>
                </a:solidFill>
                <a:latin typeface="Josefin Sans"/>
                <a:ea typeface="Josefin Sans"/>
                <a:cs typeface="Josefin Sans"/>
                <a:sym typeface="Josefin Sans"/>
              </a:defRPr>
            </a:lvl6pPr>
            <a:lvl7pPr marL="3200320" marR="0" lvl="6" indent="-228594" algn="l" rtl="0">
              <a:lnSpc>
                <a:spcPct val="90000"/>
              </a:lnSpc>
              <a:spcBef>
                <a:spcPts val="400"/>
              </a:spcBef>
              <a:spcAft>
                <a:spcPts val="0"/>
              </a:spcAft>
              <a:buClr>
                <a:schemeClr val="dk1"/>
              </a:buClr>
              <a:buSzPts val="700"/>
              <a:buFont typeface="Arial"/>
              <a:buNone/>
              <a:defRPr sz="700" b="0" i="0" u="none" strike="noStrike" cap="none">
                <a:solidFill>
                  <a:schemeClr val="dk1"/>
                </a:solidFill>
                <a:latin typeface="Josefin Sans"/>
                <a:ea typeface="Josefin Sans"/>
                <a:cs typeface="Josefin Sans"/>
                <a:sym typeface="Josefin Sans"/>
              </a:defRPr>
            </a:lvl7pPr>
            <a:lvl8pPr marL="3657509" marR="0" lvl="7" indent="-228594" algn="l" rtl="0">
              <a:lnSpc>
                <a:spcPct val="90000"/>
              </a:lnSpc>
              <a:spcBef>
                <a:spcPts val="400"/>
              </a:spcBef>
              <a:spcAft>
                <a:spcPts val="0"/>
              </a:spcAft>
              <a:buClr>
                <a:schemeClr val="dk1"/>
              </a:buClr>
              <a:buSzPts val="700"/>
              <a:buFont typeface="Arial"/>
              <a:buNone/>
              <a:defRPr sz="700" b="0" i="0" u="none" strike="noStrike" cap="none">
                <a:solidFill>
                  <a:schemeClr val="dk1"/>
                </a:solidFill>
                <a:latin typeface="Josefin Sans"/>
                <a:ea typeface="Josefin Sans"/>
                <a:cs typeface="Josefin Sans"/>
                <a:sym typeface="Josefin Sans"/>
              </a:defRPr>
            </a:lvl8pPr>
            <a:lvl9pPr marL="4114697" marR="0" lvl="8" indent="-228594" algn="l" rtl="0">
              <a:lnSpc>
                <a:spcPct val="90000"/>
              </a:lnSpc>
              <a:spcBef>
                <a:spcPts val="400"/>
              </a:spcBef>
              <a:spcAft>
                <a:spcPts val="0"/>
              </a:spcAft>
              <a:buClr>
                <a:schemeClr val="dk1"/>
              </a:buClr>
              <a:buSzPts val="700"/>
              <a:buFont typeface="Arial"/>
              <a:buNone/>
              <a:defRPr sz="700" b="0" i="0" u="none" strike="noStrike" cap="none">
                <a:solidFill>
                  <a:schemeClr val="dk1"/>
                </a:solidFill>
                <a:latin typeface="Josefin Sans"/>
                <a:ea typeface="Josefin Sans"/>
                <a:cs typeface="Josefin Sans"/>
                <a:sym typeface="Josefin Sans"/>
              </a:defRPr>
            </a:lvl9pPr>
          </a:lstStyle>
          <a:p>
            <a:endParaRPr/>
          </a:p>
        </p:txBody>
      </p:sp>
      <p:sp>
        <p:nvSpPr>
          <p:cNvPr id="379" name="Google Shape;379;p67"/>
          <p:cNvSpPr>
            <a:spLocks noGrp="1"/>
          </p:cNvSpPr>
          <p:nvPr>
            <p:ph type="tbl" idx="3"/>
          </p:nvPr>
        </p:nvSpPr>
        <p:spPr>
          <a:xfrm>
            <a:off x="5443538" y="138113"/>
            <a:ext cx="3435300" cy="46185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Josefin Sans"/>
                <a:ea typeface="Josefin Sans"/>
                <a:cs typeface="Josefin Sans"/>
                <a:sym typeface="Josefin San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Josefin Sans"/>
                <a:ea typeface="Josefin Sans"/>
                <a:cs typeface="Josefin Sans"/>
                <a:sym typeface="Josefin San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Josefin Sans"/>
                <a:ea typeface="Josefin Sans"/>
                <a:cs typeface="Josefin Sans"/>
                <a:sym typeface="Josefin San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Josefin Sans"/>
                <a:ea typeface="Josefin Sans"/>
                <a:cs typeface="Josefin Sans"/>
                <a:sym typeface="Josefin San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Josefin Sans"/>
                <a:ea typeface="Josefin Sans"/>
                <a:cs typeface="Josefin Sans"/>
                <a:sym typeface="Josefin San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Josefin Sans"/>
                <a:ea typeface="Josefin Sans"/>
                <a:cs typeface="Josefin Sans"/>
                <a:sym typeface="Josefin San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Josefin Sans"/>
                <a:ea typeface="Josefin Sans"/>
                <a:cs typeface="Josefin Sans"/>
                <a:sym typeface="Josefin San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Josefin Sans"/>
                <a:ea typeface="Josefin Sans"/>
                <a:cs typeface="Josefin Sans"/>
                <a:sym typeface="Josefin Sans"/>
              </a:defRPr>
            </a:lvl9pPr>
          </a:lstStyle>
          <a:p>
            <a:endParaRPr/>
          </a:p>
        </p:txBody>
      </p:sp>
    </p:spTree>
    <p:extLst>
      <p:ext uri="{BB962C8B-B14F-4D97-AF65-F5344CB8AC3E}">
        <p14:creationId xmlns:p14="http://schemas.microsoft.com/office/powerpoint/2010/main" val="223301568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02"/>
        <p:cNvGrpSpPr/>
        <p:nvPr/>
      </p:nvGrpSpPr>
      <p:grpSpPr>
        <a:xfrm>
          <a:off x="0" y="0"/>
          <a:ext cx="0" cy="0"/>
          <a:chOff x="0" y="0"/>
          <a:chExt cx="0" cy="0"/>
        </a:xfrm>
      </p:grpSpPr>
      <p:sp>
        <p:nvSpPr>
          <p:cNvPr id="1103" name="Google Shape;1103;p184"/>
          <p:cNvSpPr/>
          <p:nvPr/>
        </p:nvSpPr>
        <p:spPr>
          <a:xfrm>
            <a:off x="25" y="0"/>
            <a:ext cx="9144000" cy="5143500"/>
          </a:xfrm>
          <a:prstGeom prst="rect">
            <a:avLst/>
          </a:prstGeom>
          <a:solidFill>
            <a:srgbClr val="294E41">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04" name="Google Shape;1104;p184"/>
          <p:cNvSpPr/>
          <p:nvPr/>
        </p:nvSpPr>
        <p:spPr>
          <a:xfrm>
            <a:off x="721150" y="538175"/>
            <a:ext cx="7702800" cy="4065300"/>
          </a:xfrm>
          <a:prstGeom prst="snip1Rect">
            <a:avLst>
              <a:gd name="adj" fmla="val 16667"/>
            </a:avLst>
          </a:prstGeom>
          <a:solidFill>
            <a:srgbClr val="36675C">
              <a:alpha val="86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05" name="Google Shape;1105;p184"/>
          <p:cNvSpPr/>
          <p:nvPr/>
        </p:nvSpPr>
        <p:spPr>
          <a:xfrm>
            <a:off x="887775" y="664125"/>
            <a:ext cx="7368600" cy="3815100"/>
          </a:xfrm>
          <a:prstGeom prst="rect">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06" name="Google Shape;1106;p184"/>
          <p:cNvSpPr txBox="1">
            <a:spLocks noGrp="1"/>
          </p:cNvSpPr>
          <p:nvPr>
            <p:ph type="subTitle" idx="1"/>
          </p:nvPr>
        </p:nvSpPr>
        <p:spPr>
          <a:xfrm rot="-546">
            <a:off x="2683643" y="3568538"/>
            <a:ext cx="3776700" cy="4263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lt1"/>
                </a:solidFill>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107" name="Google Shape;1107;p184"/>
          <p:cNvSpPr txBox="1">
            <a:spLocks noGrp="1"/>
          </p:cNvSpPr>
          <p:nvPr>
            <p:ph type="ctrTitle"/>
          </p:nvPr>
        </p:nvSpPr>
        <p:spPr>
          <a:xfrm>
            <a:off x="2025225" y="1294200"/>
            <a:ext cx="5093700" cy="2128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191919"/>
              </a:buClr>
              <a:buSzPts val="5200"/>
              <a:buNone/>
              <a:defRPr sz="4800">
                <a:solidFill>
                  <a:schemeClr val="dk2"/>
                </a:solidFill>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Tree>
    <p:extLst>
      <p:ext uri="{BB962C8B-B14F-4D97-AF65-F5344CB8AC3E}">
        <p14:creationId xmlns:p14="http://schemas.microsoft.com/office/powerpoint/2010/main" val="2604325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32"/>
        <p:cNvGrpSpPr/>
        <p:nvPr/>
      </p:nvGrpSpPr>
      <p:grpSpPr>
        <a:xfrm>
          <a:off x="0" y="0"/>
          <a:ext cx="0" cy="0"/>
          <a:chOff x="0" y="0"/>
          <a:chExt cx="0" cy="0"/>
        </a:xfrm>
      </p:grpSpPr>
      <p:pic>
        <p:nvPicPr>
          <p:cNvPr id="133" name="Google Shape;133;p22"/>
          <p:cNvPicPr preferRelativeResize="0"/>
          <p:nvPr/>
        </p:nvPicPr>
        <p:blipFill rotWithShape="1">
          <a:blip r:embed="rId2">
            <a:alphaModFix/>
          </a:blip>
          <a:srcRect b="93749"/>
          <a:stretch/>
        </p:blipFill>
        <p:spPr>
          <a:xfrm>
            <a:off x="-25" y="0"/>
            <a:ext cx="9144003" cy="321474"/>
          </a:xfrm>
          <a:prstGeom prst="rect">
            <a:avLst/>
          </a:prstGeom>
          <a:noFill/>
          <a:ln>
            <a:noFill/>
          </a:ln>
        </p:spPr>
      </p:pic>
      <p:sp>
        <p:nvSpPr>
          <p:cNvPr id="134" name="Google Shape;134;p22"/>
          <p:cNvSpPr/>
          <p:nvPr/>
        </p:nvSpPr>
        <p:spPr>
          <a:xfrm rot="5400000">
            <a:off x="4489575" y="467400"/>
            <a:ext cx="186600" cy="91656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lt1"/>
        </a:solidFill>
        <a:effectLst/>
      </p:bgPr>
    </p:bg>
    <p:spTree>
      <p:nvGrpSpPr>
        <p:cNvPr id="1" name="Shape 1108"/>
        <p:cNvGrpSpPr/>
        <p:nvPr/>
      </p:nvGrpSpPr>
      <p:grpSpPr>
        <a:xfrm>
          <a:off x="0" y="0"/>
          <a:ext cx="0" cy="0"/>
          <a:chOff x="0" y="0"/>
          <a:chExt cx="0" cy="0"/>
        </a:xfrm>
      </p:grpSpPr>
      <p:sp>
        <p:nvSpPr>
          <p:cNvPr id="1109" name="Google Shape;1109;p185"/>
          <p:cNvSpPr/>
          <p:nvPr/>
        </p:nvSpPr>
        <p:spPr>
          <a:xfrm>
            <a:off x="25" y="0"/>
            <a:ext cx="9144000" cy="5143500"/>
          </a:xfrm>
          <a:prstGeom prst="rect">
            <a:avLst/>
          </a:prstGeom>
          <a:solidFill>
            <a:srgbClr val="294E41">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10" name="Google Shape;1110;p185"/>
          <p:cNvSpPr txBox="1">
            <a:spLocks noGrp="1"/>
          </p:cNvSpPr>
          <p:nvPr>
            <p:ph type="title"/>
          </p:nvPr>
        </p:nvSpPr>
        <p:spPr>
          <a:xfrm>
            <a:off x="2391900" y="2412425"/>
            <a:ext cx="43602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3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111" name="Google Shape;1111;p185"/>
          <p:cNvSpPr txBox="1">
            <a:spLocks noGrp="1"/>
          </p:cNvSpPr>
          <p:nvPr>
            <p:ph type="title" idx="2" hasCustomPrompt="1"/>
          </p:nvPr>
        </p:nvSpPr>
        <p:spPr>
          <a:xfrm>
            <a:off x="4066825" y="1467050"/>
            <a:ext cx="1010100" cy="72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50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112" name="Google Shape;1112;p185"/>
          <p:cNvSpPr txBox="1">
            <a:spLocks noGrp="1"/>
          </p:cNvSpPr>
          <p:nvPr>
            <p:ph type="subTitle" idx="1"/>
          </p:nvPr>
        </p:nvSpPr>
        <p:spPr>
          <a:xfrm rot="473">
            <a:off x="2391975" y="3254525"/>
            <a:ext cx="4360200" cy="4023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lt1"/>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149995440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113"/>
        <p:cNvGrpSpPr/>
        <p:nvPr/>
      </p:nvGrpSpPr>
      <p:grpSpPr>
        <a:xfrm>
          <a:off x="0" y="0"/>
          <a:ext cx="0" cy="0"/>
          <a:chOff x="0" y="0"/>
          <a:chExt cx="0" cy="0"/>
        </a:xfrm>
      </p:grpSpPr>
      <p:sp>
        <p:nvSpPr>
          <p:cNvPr id="1114" name="Google Shape;1114;p186"/>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3100"/>
              <a:buNone/>
              <a:defRPr>
                <a:solidFill>
                  <a:schemeClr val="dk2"/>
                </a:solidFill>
              </a:defRPr>
            </a:lvl1pPr>
            <a:lvl2pPr lvl="1" rtl="0">
              <a:spcBef>
                <a:spcPts val="0"/>
              </a:spcBef>
              <a:spcAft>
                <a:spcPts val="0"/>
              </a:spcAft>
              <a:buClr>
                <a:schemeClr val="dk2"/>
              </a:buClr>
              <a:buSzPts val="3100"/>
              <a:buNone/>
              <a:defRPr>
                <a:solidFill>
                  <a:schemeClr val="dk2"/>
                </a:solidFill>
              </a:defRPr>
            </a:lvl2pPr>
            <a:lvl3pPr lvl="2" rtl="0">
              <a:spcBef>
                <a:spcPts val="0"/>
              </a:spcBef>
              <a:spcAft>
                <a:spcPts val="0"/>
              </a:spcAft>
              <a:buClr>
                <a:schemeClr val="dk2"/>
              </a:buClr>
              <a:buSzPts val="3100"/>
              <a:buNone/>
              <a:defRPr>
                <a:solidFill>
                  <a:schemeClr val="dk2"/>
                </a:solidFill>
              </a:defRPr>
            </a:lvl3pPr>
            <a:lvl4pPr lvl="3" rtl="0">
              <a:spcBef>
                <a:spcPts val="0"/>
              </a:spcBef>
              <a:spcAft>
                <a:spcPts val="0"/>
              </a:spcAft>
              <a:buClr>
                <a:schemeClr val="dk2"/>
              </a:buClr>
              <a:buSzPts val="3100"/>
              <a:buNone/>
              <a:defRPr>
                <a:solidFill>
                  <a:schemeClr val="dk2"/>
                </a:solidFill>
              </a:defRPr>
            </a:lvl4pPr>
            <a:lvl5pPr lvl="4" rtl="0">
              <a:spcBef>
                <a:spcPts val="0"/>
              </a:spcBef>
              <a:spcAft>
                <a:spcPts val="0"/>
              </a:spcAft>
              <a:buClr>
                <a:schemeClr val="dk2"/>
              </a:buClr>
              <a:buSzPts val="3100"/>
              <a:buNone/>
              <a:defRPr>
                <a:solidFill>
                  <a:schemeClr val="dk2"/>
                </a:solidFill>
              </a:defRPr>
            </a:lvl5pPr>
            <a:lvl6pPr lvl="5" rtl="0">
              <a:spcBef>
                <a:spcPts val="0"/>
              </a:spcBef>
              <a:spcAft>
                <a:spcPts val="0"/>
              </a:spcAft>
              <a:buClr>
                <a:schemeClr val="dk2"/>
              </a:buClr>
              <a:buSzPts val="3100"/>
              <a:buNone/>
              <a:defRPr>
                <a:solidFill>
                  <a:schemeClr val="dk2"/>
                </a:solidFill>
              </a:defRPr>
            </a:lvl6pPr>
            <a:lvl7pPr lvl="6" rtl="0">
              <a:spcBef>
                <a:spcPts val="0"/>
              </a:spcBef>
              <a:spcAft>
                <a:spcPts val="0"/>
              </a:spcAft>
              <a:buClr>
                <a:schemeClr val="dk2"/>
              </a:buClr>
              <a:buSzPts val="3100"/>
              <a:buNone/>
              <a:defRPr>
                <a:solidFill>
                  <a:schemeClr val="dk2"/>
                </a:solidFill>
              </a:defRPr>
            </a:lvl7pPr>
            <a:lvl8pPr lvl="7" rtl="0">
              <a:spcBef>
                <a:spcPts val="0"/>
              </a:spcBef>
              <a:spcAft>
                <a:spcPts val="0"/>
              </a:spcAft>
              <a:buClr>
                <a:schemeClr val="dk2"/>
              </a:buClr>
              <a:buSzPts val="3100"/>
              <a:buNone/>
              <a:defRPr>
                <a:solidFill>
                  <a:schemeClr val="dk2"/>
                </a:solidFill>
              </a:defRPr>
            </a:lvl8pPr>
            <a:lvl9pPr lvl="8" rtl="0">
              <a:spcBef>
                <a:spcPts val="0"/>
              </a:spcBef>
              <a:spcAft>
                <a:spcPts val="0"/>
              </a:spcAft>
              <a:buClr>
                <a:schemeClr val="dk2"/>
              </a:buClr>
              <a:buSzPts val="3100"/>
              <a:buNone/>
              <a:defRPr>
                <a:solidFill>
                  <a:schemeClr val="dk2"/>
                </a:solidFill>
              </a:defRPr>
            </a:lvl9pPr>
          </a:lstStyle>
          <a:p>
            <a:endParaRPr/>
          </a:p>
        </p:txBody>
      </p:sp>
      <p:sp>
        <p:nvSpPr>
          <p:cNvPr id="1115" name="Google Shape;1115;p186"/>
          <p:cNvSpPr txBox="1">
            <a:spLocks noGrp="1"/>
          </p:cNvSpPr>
          <p:nvPr>
            <p:ph type="body" idx="1"/>
          </p:nvPr>
        </p:nvSpPr>
        <p:spPr>
          <a:xfrm>
            <a:off x="720000" y="1237083"/>
            <a:ext cx="7704000" cy="3366300"/>
          </a:xfrm>
          <a:prstGeom prst="rect">
            <a:avLst/>
          </a:prstGeom>
        </p:spPr>
        <p:txBody>
          <a:bodyPr spcFirstLastPara="1" wrap="square" lIns="91425" tIns="91425" rIns="91425" bIns="91425" anchor="t" anchorCtr="0">
            <a:noAutofit/>
          </a:bodyPr>
          <a:lstStyle>
            <a:lvl1pPr marL="457189" lvl="0" indent="-317492" rtl="0">
              <a:lnSpc>
                <a:spcPct val="115000"/>
              </a:lnSpc>
              <a:spcBef>
                <a:spcPts val="0"/>
              </a:spcBef>
              <a:spcAft>
                <a:spcPts val="0"/>
              </a:spcAft>
              <a:buClr>
                <a:schemeClr val="accent3"/>
              </a:buClr>
              <a:buSzPts val="1400"/>
              <a:buChar char="●"/>
              <a:defRPr sz="1050">
                <a:solidFill>
                  <a:srgbClr val="434343"/>
                </a:solidFill>
              </a:defRPr>
            </a:lvl1pPr>
            <a:lvl2pPr marL="914378" lvl="1" indent="-317492" rtl="0">
              <a:lnSpc>
                <a:spcPct val="115000"/>
              </a:lnSpc>
              <a:spcBef>
                <a:spcPts val="0"/>
              </a:spcBef>
              <a:spcAft>
                <a:spcPts val="0"/>
              </a:spcAft>
              <a:buClr>
                <a:srgbClr val="434343"/>
              </a:buClr>
              <a:buSzPts val="1400"/>
              <a:buChar char="○"/>
              <a:defRPr>
                <a:solidFill>
                  <a:srgbClr val="434343"/>
                </a:solidFill>
              </a:defRPr>
            </a:lvl2pPr>
            <a:lvl3pPr marL="1371566" lvl="2" indent="-317492" rtl="0">
              <a:lnSpc>
                <a:spcPct val="115000"/>
              </a:lnSpc>
              <a:spcBef>
                <a:spcPts val="1600"/>
              </a:spcBef>
              <a:spcAft>
                <a:spcPts val="0"/>
              </a:spcAft>
              <a:buClr>
                <a:srgbClr val="434343"/>
              </a:buClr>
              <a:buSzPts val="1400"/>
              <a:buChar char="■"/>
              <a:defRPr>
                <a:solidFill>
                  <a:srgbClr val="434343"/>
                </a:solidFill>
              </a:defRPr>
            </a:lvl3pPr>
            <a:lvl4pPr marL="1828754" lvl="3" indent="-317492" rtl="0">
              <a:lnSpc>
                <a:spcPct val="115000"/>
              </a:lnSpc>
              <a:spcBef>
                <a:spcPts val="1600"/>
              </a:spcBef>
              <a:spcAft>
                <a:spcPts val="0"/>
              </a:spcAft>
              <a:buClr>
                <a:srgbClr val="434343"/>
              </a:buClr>
              <a:buSzPts val="1400"/>
              <a:buChar char="●"/>
              <a:defRPr>
                <a:solidFill>
                  <a:srgbClr val="434343"/>
                </a:solidFill>
              </a:defRPr>
            </a:lvl4pPr>
            <a:lvl5pPr marL="2285943" lvl="4" indent="-317492" rtl="0">
              <a:lnSpc>
                <a:spcPct val="115000"/>
              </a:lnSpc>
              <a:spcBef>
                <a:spcPts val="1600"/>
              </a:spcBef>
              <a:spcAft>
                <a:spcPts val="0"/>
              </a:spcAft>
              <a:buClr>
                <a:srgbClr val="434343"/>
              </a:buClr>
              <a:buSzPts val="1400"/>
              <a:buChar char="○"/>
              <a:defRPr>
                <a:solidFill>
                  <a:srgbClr val="434343"/>
                </a:solidFill>
              </a:defRPr>
            </a:lvl5pPr>
            <a:lvl6pPr marL="2743132" lvl="5" indent="-317492" rtl="0">
              <a:lnSpc>
                <a:spcPct val="115000"/>
              </a:lnSpc>
              <a:spcBef>
                <a:spcPts val="1600"/>
              </a:spcBef>
              <a:spcAft>
                <a:spcPts val="0"/>
              </a:spcAft>
              <a:buClr>
                <a:srgbClr val="434343"/>
              </a:buClr>
              <a:buSzPts val="1400"/>
              <a:buChar char="■"/>
              <a:defRPr>
                <a:solidFill>
                  <a:srgbClr val="434343"/>
                </a:solidFill>
              </a:defRPr>
            </a:lvl6pPr>
            <a:lvl7pPr marL="3200320" lvl="6" indent="-317492" rtl="0">
              <a:lnSpc>
                <a:spcPct val="115000"/>
              </a:lnSpc>
              <a:spcBef>
                <a:spcPts val="1600"/>
              </a:spcBef>
              <a:spcAft>
                <a:spcPts val="0"/>
              </a:spcAft>
              <a:buClr>
                <a:srgbClr val="434343"/>
              </a:buClr>
              <a:buSzPts val="1400"/>
              <a:buChar char="●"/>
              <a:defRPr>
                <a:solidFill>
                  <a:srgbClr val="434343"/>
                </a:solidFill>
              </a:defRPr>
            </a:lvl7pPr>
            <a:lvl8pPr marL="3657509" lvl="7" indent="-317492" rtl="0">
              <a:lnSpc>
                <a:spcPct val="115000"/>
              </a:lnSpc>
              <a:spcBef>
                <a:spcPts val="1600"/>
              </a:spcBef>
              <a:spcAft>
                <a:spcPts val="0"/>
              </a:spcAft>
              <a:buClr>
                <a:srgbClr val="434343"/>
              </a:buClr>
              <a:buSzPts val="1400"/>
              <a:buChar char="○"/>
              <a:defRPr>
                <a:solidFill>
                  <a:srgbClr val="434343"/>
                </a:solidFill>
              </a:defRPr>
            </a:lvl8pPr>
            <a:lvl9pPr marL="4114697" lvl="8" indent="-317492" rtl="0">
              <a:lnSpc>
                <a:spcPct val="115000"/>
              </a:lnSpc>
              <a:spcBef>
                <a:spcPts val="1600"/>
              </a:spcBef>
              <a:spcAft>
                <a:spcPts val="1600"/>
              </a:spcAft>
              <a:buClr>
                <a:srgbClr val="434343"/>
              </a:buClr>
              <a:buSzPts val="1400"/>
              <a:buChar char="■"/>
              <a:defRPr>
                <a:solidFill>
                  <a:srgbClr val="434343"/>
                </a:solidFill>
              </a:defRPr>
            </a:lvl9pPr>
          </a:lstStyle>
          <a:p>
            <a:endParaRPr/>
          </a:p>
        </p:txBody>
      </p:sp>
      <p:sp>
        <p:nvSpPr>
          <p:cNvPr id="1116" name="Google Shape;1116;p186"/>
          <p:cNvSpPr/>
          <p:nvPr/>
        </p:nvSpPr>
        <p:spPr>
          <a:xfrm>
            <a:off x="-145125" y="-401750"/>
            <a:ext cx="1298700" cy="12987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17" name="Google Shape;1117;p186"/>
          <p:cNvSpPr/>
          <p:nvPr/>
        </p:nvSpPr>
        <p:spPr>
          <a:xfrm>
            <a:off x="1211192" y="381600"/>
            <a:ext cx="110700" cy="110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1118" name="Google Shape;1118;p186"/>
          <p:cNvSpPr/>
          <p:nvPr/>
        </p:nvSpPr>
        <p:spPr>
          <a:xfrm>
            <a:off x="1211200" y="0"/>
            <a:ext cx="333600" cy="333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20317816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accent1"/>
        </a:solidFill>
        <a:effectLst/>
      </p:bgPr>
    </p:bg>
    <p:spTree>
      <p:nvGrpSpPr>
        <p:cNvPr id="1" name="Shape 1119"/>
        <p:cNvGrpSpPr/>
        <p:nvPr/>
      </p:nvGrpSpPr>
      <p:grpSpPr>
        <a:xfrm>
          <a:off x="0" y="0"/>
          <a:ext cx="0" cy="0"/>
          <a:chOff x="0" y="0"/>
          <a:chExt cx="0" cy="0"/>
        </a:xfrm>
      </p:grpSpPr>
      <p:sp>
        <p:nvSpPr>
          <p:cNvPr id="1120" name="Google Shape;1120;p187"/>
          <p:cNvSpPr txBox="1">
            <a:spLocks noGrp="1"/>
          </p:cNvSpPr>
          <p:nvPr>
            <p:ph type="subTitle" idx="1"/>
          </p:nvPr>
        </p:nvSpPr>
        <p:spPr>
          <a:xfrm>
            <a:off x="1385175" y="2980825"/>
            <a:ext cx="2718900" cy="3642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Jua"/>
              <a:buNone/>
              <a:defRPr sz="2000" b="1">
                <a:solidFill>
                  <a:schemeClr val="dk2"/>
                </a:solidFill>
                <a:latin typeface="Poppins"/>
                <a:ea typeface="Poppins"/>
                <a:cs typeface="Poppins"/>
                <a:sym typeface="Poppins"/>
              </a:defRPr>
            </a:lvl1pPr>
            <a:lvl2pPr lvl="1" algn="ctr" rtl="0">
              <a:lnSpc>
                <a:spcPct val="100000"/>
              </a:lnSpc>
              <a:spcBef>
                <a:spcPts val="0"/>
              </a:spcBef>
              <a:spcAft>
                <a:spcPts val="0"/>
              </a:spcAft>
              <a:buSzPts val="2000"/>
              <a:buFont typeface="Jua"/>
              <a:buNone/>
              <a:defRPr sz="2000" b="1">
                <a:latin typeface="Jua"/>
                <a:ea typeface="Jua"/>
                <a:cs typeface="Jua"/>
                <a:sym typeface="Jua"/>
              </a:defRPr>
            </a:lvl2pPr>
            <a:lvl3pPr lvl="2" algn="ctr" rtl="0">
              <a:lnSpc>
                <a:spcPct val="100000"/>
              </a:lnSpc>
              <a:spcBef>
                <a:spcPts val="1600"/>
              </a:spcBef>
              <a:spcAft>
                <a:spcPts val="0"/>
              </a:spcAft>
              <a:buSzPts val="2000"/>
              <a:buFont typeface="Jua"/>
              <a:buNone/>
              <a:defRPr sz="2000" b="1">
                <a:latin typeface="Jua"/>
                <a:ea typeface="Jua"/>
                <a:cs typeface="Jua"/>
                <a:sym typeface="Jua"/>
              </a:defRPr>
            </a:lvl3pPr>
            <a:lvl4pPr lvl="3" algn="ctr" rtl="0">
              <a:lnSpc>
                <a:spcPct val="100000"/>
              </a:lnSpc>
              <a:spcBef>
                <a:spcPts val="1600"/>
              </a:spcBef>
              <a:spcAft>
                <a:spcPts val="0"/>
              </a:spcAft>
              <a:buSzPts val="2000"/>
              <a:buFont typeface="Jua"/>
              <a:buNone/>
              <a:defRPr sz="2000" b="1">
                <a:latin typeface="Jua"/>
                <a:ea typeface="Jua"/>
                <a:cs typeface="Jua"/>
                <a:sym typeface="Jua"/>
              </a:defRPr>
            </a:lvl4pPr>
            <a:lvl5pPr lvl="4" algn="ctr" rtl="0">
              <a:lnSpc>
                <a:spcPct val="100000"/>
              </a:lnSpc>
              <a:spcBef>
                <a:spcPts val="1600"/>
              </a:spcBef>
              <a:spcAft>
                <a:spcPts val="0"/>
              </a:spcAft>
              <a:buSzPts val="2000"/>
              <a:buFont typeface="Jua"/>
              <a:buNone/>
              <a:defRPr sz="2000" b="1">
                <a:latin typeface="Jua"/>
                <a:ea typeface="Jua"/>
                <a:cs typeface="Jua"/>
                <a:sym typeface="Jua"/>
              </a:defRPr>
            </a:lvl5pPr>
            <a:lvl6pPr lvl="5" algn="ctr" rtl="0">
              <a:lnSpc>
                <a:spcPct val="100000"/>
              </a:lnSpc>
              <a:spcBef>
                <a:spcPts val="1600"/>
              </a:spcBef>
              <a:spcAft>
                <a:spcPts val="0"/>
              </a:spcAft>
              <a:buSzPts val="2000"/>
              <a:buFont typeface="Jua"/>
              <a:buNone/>
              <a:defRPr sz="2000" b="1">
                <a:latin typeface="Jua"/>
                <a:ea typeface="Jua"/>
                <a:cs typeface="Jua"/>
                <a:sym typeface="Jua"/>
              </a:defRPr>
            </a:lvl6pPr>
            <a:lvl7pPr lvl="6" algn="ctr" rtl="0">
              <a:lnSpc>
                <a:spcPct val="100000"/>
              </a:lnSpc>
              <a:spcBef>
                <a:spcPts val="1600"/>
              </a:spcBef>
              <a:spcAft>
                <a:spcPts val="0"/>
              </a:spcAft>
              <a:buSzPts val="2000"/>
              <a:buFont typeface="Jua"/>
              <a:buNone/>
              <a:defRPr sz="2000" b="1">
                <a:latin typeface="Jua"/>
                <a:ea typeface="Jua"/>
                <a:cs typeface="Jua"/>
                <a:sym typeface="Jua"/>
              </a:defRPr>
            </a:lvl7pPr>
            <a:lvl8pPr lvl="7" algn="ctr" rtl="0">
              <a:lnSpc>
                <a:spcPct val="100000"/>
              </a:lnSpc>
              <a:spcBef>
                <a:spcPts val="1600"/>
              </a:spcBef>
              <a:spcAft>
                <a:spcPts val="0"/>
              </a:spcAft>
              <a:buSzPts val="2000"/>
              <a:buFont typeface="Jua"/>
              <a:buNone/>
              <a:defRPr sz="2000" b="1">
                <a:latin typeface="Jua"/>
                <a:ea typeface="Jua"/>
                <a:cs typeface="Jua"/>
                <a:sym typeface="Jua"/>
              </a:defRPr>
            </a:lvl8pPr>
            <a:lvl9pPr lvl="8" algn="ctr" rtl="0">
              <a:lnSpc>
                <a:spcPct val="100000"/>
              </a:lnSpc>
              <a:spcBef>
                <a:spcPts val="1600"/>
              </a:spcBef>
              <a:spcAft>
                <a:spcPts val="1600"/>
              </a:spcAft>
              <a:buSzPts val="2000"/>
              <a:buFont typeface="Jua"/>
              <a:buNone/>
              <a:defRPr sz="2000" b="1">
                <a:latin typeface="Jua"/>
                <a:ea typeface="Jua"/>
                <a:cs typeface="Jua"/>
                <a:sym typeface="Jua"/>
              </a:defRPr>
            </a:lvl9pPr>
          </a:lstStyle>
          <a:p>
            <a:endParaRPr/>
          </a:p>
        </p:txBody>
      </p:sp>
      <p:sp>
        <p:nvSpPr>
          <p:cNvPr id="1121" name="Google Shape;1121;p187"/>
          <p:cNvSpPr txBox="1">
            <a:spLocks noGrp="1"/>
          </p:cNvSpPr>
          <p:nvPr>
            <p:ph type="subTitle" idx="2"/>
          </p:nvPr>
        </p:nvSpPr>
        <p:spPr>
          <a:xfrm>
            <a:off x="5037000" y="2980075"/>
            <a:ext cx="2724900" cy="3657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Jua"/>
              <a:buNone/>
              <a:defRPr sz="2000" b="1">
                <a:solidFill>
                  <a:schemeClr val="accent6"/>
                </a:solidFill>
                <a:latin typeface="Poppins"/>
                <a:ea typeface="Poppins"/>
                <a:cs typeface="Poppins"/>
                <a:sym typeface="Poppins"/>
              </a:defRPr>
            </a:lvl1pPr>
            <a:lvl2pPr lvl="1" algn="ctr" rtl="0">
              <a:lnSpc>
                <a:spcPct val="100000"/>
              </a:lnSpc>
              <a:spcBef>
                <a:spcPts val="0"/>
              </a:spcBef>
              <a:spcAft>
                <a:spcPts val="0"/>
              </a:spcAft>
              <a:buSzPts val="2000"/>
              <a:buFont typeface="Jua"/>
              <a:buNone/>
              <a:defRPr sz="2000" b="1">
                <a:latin typeface="Jua"/>
                <a:ea typeface="Jua"/>
                <a:cs typeface="Jua"/>
                <a:sym typeface="Jua"/>
              </a:defRPr>
            </a:lvl2pPr>
            <a:lvl3pPr lvl="2" algn="ctr" rtl="0">
              <a:lnSpc>
                <a:spcPct val="100000"/>
              </a:lnSpc>
              <a:spcBef>
                <a:spcPts val="1600"/>
              </a:spcBef>
              <a:spcAft>
                <a:spcPts val="0"/>
              </a:spcAft>
              <a:buSzPts val="2000"/>
              <a:buFont typeface="Jua"/>
              <a:buNone/>
              <a:defRPr sz="2000" b="1">
                <a:latin typeface="Jua"/>
                <a:ea typeface="Jua"/>
                <a:cs typeface="Jua"/>
                <a:sym typeface="Jua"/>
              </a:defRPr>
            </a:lvl3pPr>
            <a:lvl4pPr lvl="3" algn="ctr" rtl="0">
              <a:lnSpc>
                <a:spcPct val="100000"/>
              </a:lnSpc>
              <a:spcBef>
                <a:spcPts val="1600"/>
              </a:spcBef>
              <a:spcAft>
                <a:spcPts val="0"/>
              </a:spcAft>
              <a:buSzPts val="2000"/>
              <a:buFont typeface="Jua"/>
              <a:buNone/>
              <a:defRPr sz="2000" b="1">
                <a:latin typeface="Jua"/>
                <a:ea typeface="Jua"/>
                <a:cs typeface="Jua"/>
                <a:sym typeface="Jua"/>
              </a:defRPr>
            </a:lvl4pPr>
            <a:lvl5pPr lvl="4" algn="ctr" rtl="0">
              <a:lnSpc>
                <a:spcPct val="100000"/>
              </a:lnSpc>
              <a:spcBef>
                <a:spcPts val="1600"/>
              </a:spcBef>
              <a:spcAft>
                <a:spcPts val="0"/>
              </a:spcAft>
              <a:buSzPts val="2000"/>
              <a:buFont typeface="Jua"/>
              <a:buNone/>
              <a:defRPr sz="2000" b="1">
                <a:latin typeface="Jua"/>
                <a:ea typeface="Jua"/>
                <a:cs typeface="Jua"/>
                <a:sym typeface="Jua"/>
              </a:defRPr>
            </a:lvl5pPr>
            <a:lvl6pPr lvl="5" algn="ctr" rtl="0">
              <a:lnSpc>
                <a:spcPct val="100000"/>
              </a:lnSpc>
              <a:spcBef>
                <a:spcPts val="1600"/>
              </a:spcBef>
              <a:spcAft>
                <a:spcPts val="0"/>
              </a:spcAft>
              <a:buSzPts val="2000"/>
              <a:buFont typeface="Jua"/>
              <a:buNone/>
              <a:defRPr sz="2000" b="1">
                <a:latin typeface="Jua"/>
                <a:ea typeface="Jua"/>
                <a:cs typeface="Jua"/>
                <a:sym typeface="Jua"/>
              </a:defRPr>
            </a:lvl6pPr>
            <a:lvl7pPr lvl="6" algn="ctr" rtl="0">
              <a:lnSpc>
                <a:spcPct val="100000"/>
              </a:lnSpc>
              <a:spcBef>
                <a:spcPts val="1600"/>
              </a:spcBef>
              <a:spcAft>
                <a:spcPts val="0"/>
              </a:spcAft>
              <a:buSzPts val="2000"/>
              <a:buFont typeface="Jua"/>
              <a:buNone/>
              <a:defRPr sz="2000" b="1">
                <a:latin typeface="Jua"/>
                <a:ea typeface="Jua"/>
                <a:cs typeface="Jua"/>
                <a:sym typeface="Jua"/>
              </a:defRPr>
            </a:lvl7pPr>
            <a:lvl8pPr lvl="7" algn="ctr" rtl="0">
              <a:lnSpc>
                <a:spcPct val="100000"/>
              </a:lnSpc>
              <a:spcBef>
                <a:spcPts val="1600"/>
              </a:spcBef>
              <a:spcAft>
                <a:spcPts val="0"/>
              </a:spcAft>
              <a:buSzPts val="2000"/>
              <a:buFont typeface="Jua"/>
              <a:buNone/>
              <a:defRPr sz="2000" b="1">
                <a:latin typeface="Jua"/>
                <a:ea typeface="Jua"/>
                <a:cs typeface="Jua"/>
                <a:sym typeface="Jua"/>
              </a:defRPr>
            </a:lvl8pPr>
            <a:lvl9pPr lvl="8" algn="ctr" rtl="0">
              <a:lnSpc>
                <a:spcPct val="100000"/>
              </a:lnSpc>
              <a:spcBef>
                <a:spcPts val="1600"/>
              </a:spcBef>
              <a:spcAft>
                <a:spcPts val="1600"/>
              </a:spcAft>
              <a:buSzPts val="2000"/>
              <a:buFont typeface="Jua"/>
              <a:buNone/>
              <a:defRPr sz="2000" b="1">
                <a:latin typeface="Jua"/>
                <a:ea typeface="Jua"/>
                <a:cs typeface="Jua"/>
                <a:sym typeface="Jua"/>
              </a:defRPr>
            </a:lvl9pPr>
          </a:lstStyle>
          <a:p>
            <a:endParaRPr/>
          </a:p>
        </p:txBody>
      </p:sp>
      <p:sp>
        <p:nvSpPr>
          <p:cNvPr id="1122" name="Google Shape;1122;p187"/>
          <p:cNvSpPr txBox="1">
            <a:spLocks noGrp="1"/>
          </p:cNvSpPr>
          <p:nvPr>
            <p:ph type="subTitle" idx="3"/>
          </p:nvPr>
        </p:nvSpPr>
        <p:spPr>
          <a:xfrm>
            <a:off x="1383325" y="3290275"/>
            <a:ext cx="2722800" cy="932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23" name="Google Shape;1123;p187"/>
          <p:cNvSpPr txBox="1">
            <a:spLocks noGrp="1"/>
          </p:cNvSpPr>
          <p:nvPr>
            <p:ph type="subTitle" idx="4"/>
          </p:nvPr>
        </p:nvSpPr>
        <p:spPr>
          <a:xfrm>
            <a:off x="5037000" y="3290306"/>
            <a:ext cx="2724900" cy="93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lt1"/>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24" name="Google Shape;1124;p187"/>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1125" name="Google Shape;1125;p187"/>
          <p:cNvSpPr/>
          <p:nvPr/>
        </p:nvSpPr>
        <p:spPr>
          <a:xfrm>
            <a:off x="575125" y="1132575"/>
            <a:ext cx="67800" cy="678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26" name="Google Shape;1126;p187"/>
          <p:cNvSpPr/>
          <p:nvPr/>
        </p:nvSpPr>
        <p:spPr>
          <a:xfrm>
            <a:off x="8317200" y="4496700"/>
            <a:ext cx="213600" cy="2136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27" name="Google Shape;1127;p187"/>
          <p:cNvSpPr/>
          <p:nvPr/>
        </p:nvSpPr>
        <p:spPr>
          <a:xfrm>
            <a:off x="8436300" y="4780950"/>
            <a:ext cx="94500" cy="945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39396654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accent1"/>
        </a:solidFill>
        <a:effectLst/>
      </p:bgPr>
    </p:bg>
    <p:spTree>
      <p:nvGrpSpPr>
        <p:cNvPr id="1" name="Shape 1128"/>
        <p:cNvGrpSpPr/>
        <p:nvPr/>
      </p:nvGrpSpPr>
      <p:grpSpPr>
        <a:xfrm>
          <a:off x="0" y="0"/>
          <a:ext cx="0" cy="0"/>
          <a:chOff x="0" y="0"/>
          <a:chExt cx="0" cy="0"/>
        </a:xfrm>
      </p:grpSpPr>
      <p:sp>
        <p:nvSpPr>
          <p:cNvPr id="1129" name="Google Shape;1129;p188"/>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1130" name="Google Shape;1130;p188"/>
          <p:cNvSpPr/>
          <p:nvPr/>
        </p:nvSpPr>
        <p:spPr>
          <a:xfrm>
            <a:off x="654052" y="4445503"/>
            <a:ext cx="364200" cy="3642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31" name="Google Shape;1131;p188"/>
          <p:cNvSpPr/>
          <p:nvPr/>
        </p:nvSpPr>
        <p:spPr>
          <a:xfrm>
            <a:off x="421751" y="4497902"/>
            <a:ext cx="140700" cy="1407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64702280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132"/>
        <p:cNvGrpSpPr/>
        <p:nvPr/>
      </p:nvGrpSpPr>
      <p:grpSpPr>
        <a:xfrm>
          <a:off x="0" y="0"/>
          <a:ext cx="0" cy="0"/>
          <a:chOff x="0" y="0"/>
          <a:chExt cx="0" cy="0"/>
        </a:xfrm>
      </p:grpSpPr>
      <p:sp>
        <p:nvSpPr>
          <p:cNvPr id="1133" name="Google Shape;1133;p189"/>
          <p:cNvSpPr txBox="1">
            <a:spLocks noGrp="1"/>
          </p:cNvSpPr>
          <p:nvPr>
            <p:ph type="title"/>
          </p:nvPr>
        </p:nvSpPr>
        <p:spPr>
          <a:xfrm>
            <a:off x="720000" y="613750"/>
            <a:ext cx="3924300" cy="1472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1134" name="Google Shape;1134;p189"/>
          <p:cNvSpPr txBox="1">
            <a:spLocks noGrp="1"/>
          </p:cNvSpPr>
          <p:nvPr>
            <p:ph type="subTitle" idx="1"/>
          </p:nvPr>
        </p:nvSpPr>
        <p:spPr>
          <a:xfrm rot="-497">
            <a:off x="720000" y="2252398"/>
            <a:ext cx="4153200" cy="2350800"/>
          </a:xfrm>
          <a:prstGeom prst="rect">
            <a:avLst/>
          </a:prstGeom>
          <a:noFill/>
          <a:ln>
            <a:noFill/>
          </a:ln>
        </p:spPr>
        <p:txBody>
          <a:bodyPr spcFirstLastPara="1" wrap="square" lIns="91425" tIns="91425" rIns="91425" bIns="91425" anchor="ctr" anchorCtr="0">
            <a:noAutofit/>
          </a:bodyPr>
          <a:lstStyle>
            <a:lvl1pPr lvl="0" algn="just" rtl="0">
              <a:lnSpc>
                <a:spcPct val="100000"/>
              </a:lnSpc>
              <a:spcBef>
                <a:spcPts val="0"/>
              </a:spcBef>
              <a:spcAft>
                <a:spcPts val="0"/>
              </a:spcAft>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a:endParaRPr/>
          </a:p>
        </p:txBody>
      </p:sp>
      <p:sp>
        <p:nvSpPr>
          <p:cNvPr id="1135" name="Google Shape;1135;p189"/>
          <p:cNvSpPr/>
          <p:nvPr/>
        </p:nvSpPr>
        <p:spPr>
          <a:xfrm>
            <a:off x="6277000" y="5550"/>
            <a:ext cx="2867100" cy="51657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405224591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136"/>
        <p:cNvGrpSpPr/>
        <p:nvPr/>
      </p:nvGrpSpPr>
      <p:grpSpPr>
        <a:xfrm>
          <a:off x="0" y="0"/>
          <a:ext cx="0" cy="0"/>
          <a:chOff x="0" y="0"/>
          <a:chExt cx="0" cy="0"/>
        </a:xfrm>
      </p:grpSpPr>
      <p:sp>
        <p:nvSpPr>
          <p:cNvPr id="1137" name="Google Shape;1137;p190"/>
          <p:cNvSpPr/>
          <p:nvPr/>
        </p:nvSpPr>
        <p:spPr>
          <a:xfrm>
            <a:off x="25" y="0"/>
            <a:ext cx="9144000" cy="5143500"/>
          </a:xfrm>
          <a:prstGeom prst="rect">
            <a:avLst/>
          </a:prstGeom>
          <a:solidFill>
            <a:srgbClr val="294E41">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38" name="Google Shape;1138;p190"/>
          <p:cNvSpPr txBox="1">
            <a:spLocks noGrp="1"/>
          </p:cNvSpPr>
          <p:nvPr>
            <p:ph type="title"/>
          </p:nvPr>
        </p:nvSpPr>
        <p:spPr>
          <a:xfrm>
            <a:off x="1736900" y="1481450"/>
            <a:ext cx="5670300" cy="2346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72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Tree>
    <p:extLst>
      <p:ext uri="{BB962C8B-B14F-4D97-AF65-F5344CB8AC3E}">
        <p14:creationId xmlns:p14="http://schemas.microsoft.com/office/powerpoint/2010/main" val="277496454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139"/>
        <p:cNvGrpSpPr/>
        <p:nvPr/>
      </p:nvGrpSpPr>
      <p:grpSpPr>
        <a:xfrm>
          <a:off x="0" y="0"/>
          <a:ext cx="0" cy="0"/>
          <a:chOff x="0" y="0"/>
          <a:chExt cx="0" cy="0"/>
        </a:xfrm>
      </p:grpSpPr>
      <p:sp>
        <p:nvSpPr>
          <p:cNvPr id="1140" name="Google Shape;1140;p191"/>
          <p:cNvSpPr txBox="1">
            <a:spLocks noGrp="1"/>
          </p:cNvSpPr>
          <p:nvPr>
            <p:ph type="title"/>
          </p:nvPr>
        </p:nvSpPr>
        <p:spPr>
          <a:xfrm>
            <a:off x="4270800" y="2137050"/>
            <a:ext cx="3297300" cy="5643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1141" name="Google Shape;1141;p191"/>
          <p:cNvSpPr txBox="1">
            <a:spLocks noGrp="1"/>
          </p:cNvSpPr>
          <p:nvPr>
            <p:ph type="subTitle" idx="1"/>
          </p:nvPr>
        </p:nvSpPr>
        <p:spPr>
          <a:xfrm rot="-497">
            <a:off x="4270800" y="2701646"/>
            <a:ext cx="4153200" cy="1281600"/>
          </a:xfrm>
          <a:prstGeom prst="rect">
            <a:avLst/>
          </a:prstGeom>
          <a:noFill/>
          <a:ln>
            <a:noFill/>
          </a:ln>
        </p:spPr>
        <p:txBody>
          <a:bodyPr spcFirstLastPara="1" wrap="square" lIns="91425" tIns="91425" rIns="91425" bIns="91425" anchor="ctr" anchorCtr="0">
            <a:noAutofit/>
          </a:bodyPr>
          <a:lstStyle>
            <a:lvl1pPr lvl="0" algn="just"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40488058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1"/>
        </a:solidFill>
        <a:effectLst/>
      </p:bgPr>
    </p:bg>
    <p:spTree>
      <p:nvGrpSpPr>
        <p:cNvPr id="1" name="Shape 1142"/>
        <p:cNvGrpSpPr/>
        <p:nvPr/>
      </p:nvGrpSpPr>
      <p:grpSpPr>
        <a:xfrm>
          <a:off x="0" y="0"/>
          <a:ext cx="0" cy="0"/>
          <a:chOff x="0" y="0"/>
          <a:chExt cx="0" cy="0"/>
        </a:xfrm>
      </p:grpSpPr>
      <p:sp>
        <p:nvSpPr>
          <p:cNvPr id="1143" name="Google Shape;1143;p192"/>
          <p:cNvSpPr/>
          <p:nvPr/>
        </p:nvSpPr>
        <p:spPr>
          <a:xfrm>
            <a:off x="25" y="0"/>
            <a:ext cx="9144000" cy="5143500"/>
          </a:xfrm>
          <a:prstGeom prst="rect">
            <a:avLst/>
          </a:prstGeom>
          <a:solidFill>
            <a:srgbClr val="294E41">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44" name="Google Shape;1144;p192"/>
          <p:cNvSpPr txBox="1">
            <a:spLocks noGrp="1"/>
          </p:cNvSpPr>
          <p:nvPr>
            <p:ph type="title"/>
          </p:nvPr>
        </p:nvSpPr>
        <p:spPr>
          <a:xfrm>
            <a:off x="5070075" y="1941625"/>
            <a:ext cx="3186300" cy="23472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3100"/>
              <a:buNone/>
              <a:defRPr sz="3700"/>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1145" name="Google Shape;1145;p192"/>
          <p:cNvSpPr/>
          <p:nvPr/>
        </p:nvSpPr>
        <p:spPr>
          <a:xfrm>
            <a:off x="443550" y="3878425"/>
            <a:ext cx="620700" cy="6207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46" name="Google Shape;1146;p192"/>
          <p:cNvSpPr/>
          <p:nvPr/>
        </p:nvSpPr>
        <p:spPr>
          <a:xfrm>
            <a:off x="375750" y="4499125"/>
            <a:ext cx="67800" cy="678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47" name="Google Shape;1147;p192"/>
          <p:cNvSpPr/>
          <p:nvPr/>
        </p:nvSpPr>
        <p:spPr>
          <a:xfrm>
            <a:off x="517175" y="4564650"/>
            <a:ext cx="213600" cy="2136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99747997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148"/>
        <p:cNvGrpSpPr/>
        <p:nvPr/>
      </p:nvGrpSpPr>
      <p:grpSpPr>
        <a:xfrm>
          <a:off x="0" y="0"/>
          <a:ext cx="0" cy="0"/>
          <a:chOff x="0" y="0"/>
          <a:chExt cx="0" cy="0"/>
        </a:xfrm>
      </p:grpSpPr>
      <p:sp>
        <p:nvSpPr>
          <p:cNvPr id="1149" name="Google Shape;1149;p193"/>
          <p:cNvSpPr/>
          <p:nvPr/>
        </p:nvSpPr>
        <p:spPr>
          <a:xfrm>
            <a:off x="25" y="0"/>
            <a:ext cx="9144000" cy="5143500"/>
          </a:xfrm>
          <a:prstGeom prst="rect">
            <a:avLst/>
          </a:prstGeom>
          <a:solidFill>
            <a:srgbClr val="294E41">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50" name="Google Shape;1150;p193"/>
          <p:cNvSpPr/>
          <p:nvPr/>
        </p:nvSpPr>
        <p:spPr>
          <a:xfrm>
            <a:off x="1171800" y="1184950"/>
            <a:ext cx="6801600" cy="2773500"/>
          </a:xfrm>
          <a:prstGeom prst="snip1Rect">
            <a:avLst>
              <a:gd name="adj" fmla="val 16667"/>
            </a:avLst>
          </a:prstGeom>
          <a:solidFill>
            <a:srgbClr val="36675C">
              <a:alpha val="86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51" name="Google Shape;1151;p193"/>
          <p:cNvSpPr/>
          <p:nvPr/>
        </p:nvSpPr>
        <p:spPr>
          <a:xfrm>
            <a:off x="1318925" y="1335579"/>
            <a:ext cx="6506400" cy="2473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52" name="Google Shape;1152;p193"/>
          <p:cNvSpPr txBox="1">
            <a:spLocks noGrp="1"/>
          </p:cNvSpPr>
          <p:nvPr>
            <p:ph type="title" hasCustomPrompt="1"/>
          </p:nvPr>
        </p:nvSpPr>
        <p:spPr>
          <a:xfrm rot="350">
            <a:off x="1625221" y="1577540"/>
            <a:ext cx="5893500" cy="1511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9600"/>
              <a:buNone/>
              <a:defRPr sz="120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1153" name="Google Shape;1153;p193"/>
          <p:cNvSpPr txBox="1">
            <a:spLocks noGrp="1"/>
          </p:cNvSpPr>
          <p:nvPr>
            <p:ph type="subTitle" idx="1"/>
          </p:nvPr>
        </p:nvSpPr>
        <p:spPr>
          <a:xfrm>
            <a:off x="2069450" y="3125763"/>
            <a:ext cx="5004900" cy="440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lt1"/>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110124311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154"/>
        <p:cNvGrpSpPr/>
        <p:nvPr/>
      </p:nvGrpSpPr>
      <p:grpSpPr>
        <a:xfrm>
          <a:off x="0" y="0"/>
          <a:ext cx="0" cy="0"/>
          <a:chOff x="0" y="0"/>
          <a:chExt cx="0" cy="0"/>
        </a:xfrm>
      </p:grpSpPr>
    </p:spTree>
    <p:extLst>
      <p:ext uri="{BB962C8B-B14F-4D97-AF65-F5344CB8AC3E}">
        <p14:creationId xmlns:p14="http://schemas.microsoft.com/office/powerpoint/2010/main" val="6375875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42"/>
        <p:cNvGrpSpPr/>
        <p:nvPr/>
      </p:nvGrpSpPr>
      <p:grpSpPr>
        <a:xfrm>
          <a:off x="0" y="0"/>
          <a:ext cx="0" cy="0"/>
          <a:chOff x="0" y="0"/>
          <a:chExt cx="0" cy="0"/>
        </a:xfrm>
      </p:grpSpPr>
      <p:sp>
        <p:nvSpPr>
          <p:cNvPr id="843" name="Google Shape;843;p146"/>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3100"/>
              <a:buNone/>
              <a:defRPr>
                <a:solidFill>
                  <a:schemeClr val="dk2"/>
                </a:solidFill>
              </a:defRPr>
            </a:lvl1pPr>
            <a:lvl2pPr lvl="1" rtl="0">
              <a:spcBef>
                <a:spcPts val="0"/>
              </a:spcBef>
              <a:spcAft>
                <a:spcPts val="0"/>
              </a:spcAft>
              <a:buClr>
                <a:schemeClr val="dk2"/>
              </a:buClr>
              <a:buSzPts val="3100"/>
              <a:buNone/>
              <a:defRPr>
                <a:solidFill>
                  <a:schemeClr val="dk2"/>
                </a:solidFill>
              </a:defRPr>
            </a:lvl2pPr>
            <a:lvl3pPr lvl="2" rtl="0">
              <a:spcBef>
                <a:spcPts val="0"/>
              </a:spcBef>
              <a:spcAft>
                <a:spcPts val="0"/>
              </a:spcAft>
              <a:buClr>
                <a:schemeClr val="dk2"/>
              </a:buClr>
              <a:buSzPts val="3100"/>
              <a:buNone/>
              <a:defRPr>
                <a:solidFill>
                  <a:schemeClr val="dk2"/>
                </a:solidFill>
              </a:defRPr>
            </a:lvl3pPr>
            <a:lvl4pPr lvl="3" rtl="0">
              <a:spcBef>
                <a:spcPts val="0"/>
              </a:spcBef>
              <a:spcAft>
                <a:spcPts val="0"/>
              </a:spcAft>
              <a:buClr>
                <a:schemeClr val="dk2"/>
              </a:buClr>
              <a:buSzPts val="3100"/>
              <a:buNone/>
              <a:defRPr>
                <a:solidFill>
                  <a:schemeClr val="dk2"/>
                </a:solidFill>
              </a:defRPr>
            </a:lvl4pPr>
            <a:lvl5pPr lvl="4" rtl="0">
              <a:spcBef>
                <a:spcPts val="0"/>
              </a:spcBef>
              <a:spcAft>
                <a:spcPts val="0"/>
              </a:spcAft>
              <a:buClr>
                <a:schemeClr val="dk2"/>
              </a:buClr>
              <a:buSzPts val="3100"/>
              <a:buNone/>
              <a:defRPr>
                <a:solidFill>
                  <a:schemeClr val="dk2"/>
                </a:solidFill>
              </a:defRPr>
            </a:lvl5pPr>
            <a:lvl6pPr lvl="5" rtl="0">
              <a:spcBef>
                <a:spcPts val="0"/>
              </a:spcBef>
              <a:spcAft>
                <a:spcPts val="0"/>
              </a:spcAft>
              <a:buClr>
                <a:schemeClr val="dk2"/>
              </a:buClr>
              <a:buSzPts val="3100"/>
              <a:buNone/>
              <a:defRPr>
                <a:solidFill>
                  <a:schemeClr val="dk2"/>
                </a:solidFill>
              </a:defRPr>
            </a:lvl6pPr>
            <a:lvl7pPr lvl="6" rtl="0">
              <a:spcBef>
                <a:spcPts val="0"/>
              </a:spcBef>
              <a:spcAft>
                <a:spcPts val="0"/>
              </a:spcAft>
              <a:buClr>
                <a:schemeClr val="dk2"/>
              </a:buClr>
              <a:buSzPts val="3100"/>
              <a:buNone/>
              <a:defRPr>
                <a:solidFill>
                  <a:schemeClr val="dk2"/>
                </a:solidFill>
              </a:defRPr>
            </a:lvl7pPr>
            <a:lvl8pPr lvl="7" rtl="0">
              <a:spcBef>
                <a:spcPts val="0"/>
              </a:spcBef>
              <a:spcAft>
                <a:spcPts val="0"/>
              </a:spcAft>
              <a:buClr>
                <a:schemeClr val="dk2"/>
              </a:buClr>
              <a:buSzPts val="3100"/>
              <a:buNone/>
              <a:defRPr>
                <a:solidFill>
                  <a:schemeClr val="dk2"/>
                </a:solidFill>
              </a:defRPr>
            </a:lvl8pPr>
            <a:lvl9pPr lvl="8" rtl="0">
              <a:spcBef>
                <a:spcPts val="0"/>
              </a:spcBef>
              <a:spcAft>
                <a:spcPts val="0"/>
              </a:spcAft>
              <a:buClr>
                <a:schemeClr val="dk2"/>
              </a:buClr>
              <a:buSzPts val="3100"/>
              <a:buNone/>
              <a:defRPr>
                <a:solidFill>
                  <a:schemeClr val="dk2"/>
                </a:solidFill>
              </a:defRPr>
            </a:lvl9pPr>
          </a:lstStyle>
          <a:p>
            <a:endParaRPr/>
          </a:p>
        </p:txBody>
      </p:sp>
      <p:sp>
        <p:nvSpPr>
          <p:cNvPr id="844" name="Google Shape;844;p146"/>
          <p:cNvSpPr txBox="1">
            <a:spLocks noGrp="1"/>
          </p:cNvSpPr>
          <p:nvPr>
            <p:ph type="body" idx="1"/>
          </p:nvPr>
        </p:nvSpPr>
        <p:spPr>
          <a:xfrm>
            <a:off x="720000" y="1237083"/>
            <a:ext cx="7704000" cy="3366300"/>
          </a:xfrm>
          <a:prstGeom prst="rect">
            <a:avLst/>
          </a:prstGeom>
        </p:spPr>
        <p:txBody>
          <a:bodyPr spcFirstLastPara="1" wrap="square" lIns="91425" tIns="91425" rIns="91425" bIns="91425" anchor="t" anchorCtr="0">
            <a:noAutofit/>
          </a:bodyPr>
          <a:lstStyle>
            <a:lvl1pPr marL="457189" lvl="0" indent="-317492" rtl="0">
              <a:lnSpc>
                <a:spcPct val="115000"/>
              </a:lnSpc>
              <a:spcBef>
                <a:spcPts val="0"/>
              </a:spcBef>
              <a:spcAft>
                <a:spcPts val="0"/>
              </a:spcAft>
              <a:buClr>
                <a:schemeClr val="accent3"/>
              </a:buClr>
              <a:buSzPts val="1400"/>
              <a:buChar char="●"/>
              <a:defRPr sz="1050">
                <a:solidFill>
                  <a:srgbClr val="434343"/>
                </a:solidFill>
              </a:defRPr>
            </a:lvl1pPr>
            <a:lvl2pPr marL="914378" lvl="1" indent="-317492" rtl="0">
              <a:lnSpc>
                <a:spcPct val="115000"/>
              </a:lnSpc>
              <a:spcBef>
                <a:spcPts val="0"/>
              </a:spcBef>
              <a:spcAft>
                <a:spcPts val="0"/>
              </a:spcAft>
              <a:buClr>
                <a:srgbClr val="434343"/>
              </a:buClr>
              <a:buSzPts val="1400"/>
              <a:buChar char="○"/>
              <a:defRPr>
                <a:solidFill>
                  <a:srgbClr val="434343"/>
                </a:solidFill>
              </a:defRPr>
            </a:lvl2pPr>
            <a:lvl3pPr marL="1371566" lvl="2" indent="-317492" rtl="0">
              <a:lnSpc>
                <a:spcPct val="115000"/>
              </a:lnSpc>
              <a:spcBef>
                <a:spcPts val="1600"/>
              </a:spcBef>
              <a:spcAft>
                <a:spcPts val="0"/>
              </a:spcAft>
              <a:buClr>
                <a:srgbClr val="434343"/>
              </a:buClr>
              <a:buSzPts val="1400"/>
              <a:buChar char="■"/>
              <a:defRPr>
                <a:solidFill>
                  <a:srgbClr val="434343"/>
                </a:solidFill>
              </a:defRPr>
            </a:lvl3pPr>
            <a:lvl4pPr marL="1828754" lvl="3" indent="-317492" rtl="0">
              <a:lnSpc>
                <a:spcPct val="115000"/>
              </a:lnSpc>
              <a:spcBef>
                <a:spcPts val="1600"/>
              </a:spcBef>
              <a:spcAft>
                <a:spcPts val="0"/>
              </a:spcAft>
              <a:buClr>
                <a:srgbClr val="434343"/>
              </a:buClr>
              <a:buSzPts val="1400"/>
              <a:buChar char="●"/>
              <a:defRPr>
                <a:solidFill>
                  <a:srgbClr val="434343"/>
                </a:solidFill>
              </a:defRPr>
            </a:lvl4pPr>
            <a:lvl5pPr marL="2285943" lvl="4" indent="-317492" rtl="0">
              <a:lnSpc>
                <a:spcPct val="115000"/>
              </a:lnSpc>
              <a:spcBef>
                <a:spcPts val="1600"/>
              </a:spcBef>
              <a:spcAft>
                <a:spcPts val="0"/>
              </a:spcAft>
              <a:buClr>
                <a:srgbClr val="434343"/>
              </a:buClr>
              <a:buSzPts val="1400"/>
              <a:buChar char="○"/>
              <a:defRPr>
                <a:solidFill>
                  <a:srgbClr val="434343"/>
                </a:solidFill>
              </a:defRPr>
            </a:lvl5pPr>
            <a:lvl6pPr marL="2743132" lvl="5" indent="-317492" rtl="0">
              <a:lnSpc>
                <a:spcPct val="115000"/>
              </a:lnSpc>
              <a:spcBef>
                <a:spcPts val="1600"/>
              </a:spcBef>
              <a:spcAft>
                <a:spcPts val="0"/>
              </a:spcAft>
              <a:buClr>
                <a:srgbClr val="434343"/>
              </a:buClr>
              <a:buSzPts val="1400"/>
              <a:buChar char="■"/>
              <a:defRPr>
                <a:solidFill>
                  <a:srgbClr val="434343"/>
                </a:solidFill>
              </a:defRPr>
            </a:lvl6pPr>
            <a:lvl7pPr marL="3200320" lvl="6" indent="-317492" rtl="0">
              <a:lnSpc>
                <a:spcPct val="115000"/>
              </a:lnSpc>
              <a:spcBef>
                <a:spcPts val="1600"/>
              </a:spcBef>
              <a:spcAft>
                <a:spcPts val="0"/>
              </a:spcAft>
              <a:buClr>
                <a:srgbClr val="434343"/>
              </a:buClr>
              <a:buSzPts val="1400"/>
              <a:buChar char="●"/>
              <a:defRPr>
                <a:solidFill>
                  <a:srgbClr val="434343"/>
                </a:solidFill>
              </a:defRPr>
            </a:lvl7pPr>
            <a:lvl8pPr marL="3657509" lvl="7" indent="-317492" rtl="0">
              <a:lnSpc>
                <a:spcPct val="115000"/>
              </a:lnSpc>
              <a:spcBef>
                <a:spcPts val="1600"/>
              </a:spcBef>
              <a:spcAft>
                <a:spcPts val="0"/>
              </a:spcAft>
              <a:buClr>
                <a:srgbClr val="434343"/>
              </a:buClr>
              <a:buSzPts val="1400"/>
              <a:buChar char="○"/>
              <a:defRPr>
                <a:solidFill>
                  <a:srgbClr val="434343"/>
                </a:solidFill>
              </a:defRPr>
            </a:lvl8pPr>
            <a:lvl9pPr marL="4114697" lvl="8" indent="-317492" rtl="0">
              <a:lnSpc>
                <a:spcPct val="115000"/>
              </a:lnSpc>
              <a:spcBef>
                <a:spcPts val="1600"/>
              </a:spcBef>
              <a:spcAft>
                <a:spcPts val="1600"/>
              </a:spcAft>
              <a:buClr>
                <a:srgbClr val="434343"/>
              </a:buClr>
              <a:buSzPts val="1400"/>
              <a:buChar char="■"/>
              <a:defRPr>
                <a:solidFill>
                  <a:srgbClr val="434343"/>
                </a:solidFill>
              </a:defRPr>
            </a:lvl9pPr>
          </a:lstStyle>
          <a:p>
            <a:endParaRPr/>
          </a:p>
        </p:txBody>
      </p:sp>
      <p:sp>
        <p:nvSpPr>
          <p:cNvPr id="845" name="Google Shape;845;p146"/>
          <p:cNvSpPr/>
          <p:nvPr/>
        </p:nvSpPr>
        <p:spPr>
          <a:xfrm>
            <a:off x="-145125" y="-401750"/>
            <a:ext cx="1298700" cy="12987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6" name="Google Shape;846;p146"/>
          <p:cNvSpPr/>
          <p:nvPr/>
        </p:nvSpPr>
        <p:spPr>
          <a:xfrm>
            <a:off x="1211192" y="381600"/>
            <a:ext cx="110700" cy="110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847" name="Google Shape;847;p146"/>
          <p:cNvSpPr/>
          <p:nvPr/>
        </p:nvSpPr>
        <p:spPr>
          <a:xfrm>
            <a:off x="1211200" y="0"/>
            <a:ext cx="333600" cy="333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49965288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155"/>
        <p:cNvGrpSpPr/>
        <p:nvPr/>
      </p:nvGrpSpPr>
      <p:grpSpPr>
        <a:xfrm>
          <a:off x="0" y="0"/>
          <a:ext cx="0" cy="0"/>
          <a:chOff x="0" y="0"/>
          <a:chExt cx="0" cy="0"/>
        </a:xfrm>
      </p:grpSpPr>
      <p:sp>
        <p:nvSpPr>
          <p:cNvPr id="1156" name="Google Shape;1156;p195"/>
          <p:cNvSpPr txBox="1">
            <a:spLocks noGrp="1"/>
          </p:cNvSpPr>
          <p:nvPr>
            <p:ph type="title" hasCustomPrompt="1"/>
          </p:nvPr>
        </p:nvSpPr>
        <p:spPr>
          <a:xfrm rot="1658">
            <a:off x="1861061" y="1580251"/>
            <a:ext cx="621900" cy="356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2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157" name="Google Shape;1157;p195"/>
          <p:cNvSpPr txBox="1">
            <a:spLocks noGrp="1"/>
          </p:cNvSpPr>
          <p:nvPr>
            <p:ph type="title" idx="2" hasCustomPrompt="1"/>
          </p:nvPr>
        </p:nvSpPr>
        <p:spPr>
          <a:xfrm>
            <a:off x="1859369" y="3240350"/>
            <a:ext cx="621900" cy="3609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2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158" name="Google Shape;1158;p195"/>
          <p:cNvSpPr txBox="1">
            <a:spLocks noGrp="1"/>
          </p:cNvSpPr>
          <p:nvPr>
            <p:ph type="title" idx="3" hasCustomPrompt="1"/>
          </p:nvPr>
        </p:nvSpPr>
        <p:spPr>
          <a:xfrm>
            <a:off x="6600468" y="3242397"/>
            <a:ext cx="621900" cy="356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2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159" name="Google Shape;1159;p195"/>
          <p:cNvSpPr txBox="1">
            <a:spLocks noGrp="1"/>
          </p:cNvSpPr>
          <p:nvPr>
            <p:ph type="title" idx="4"/>
          </p:nvPr>
        </p:nvSpPr>
        <p:spPr>
          <a:xfrm>
            <a:off x="838189" y="2028300"/>
            <a:ext cx="2664300" cy="418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solidFill>
                  <a:schemeClr val="accent1"/>
                </a:solidFill>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1160" name="Google Shape;1160;p195"/>
          <p:cNvSpPr txBox="1">
            <a:spLocks noGrp="1"/>
          </p:cNvSpPr>
          <p:nvPr>
            <p:ph type="subTitle" idx="1"/>
          </p:nvPr>
        </p:nvSpPr>
        <p:spPr>
          <a:xfrm>
            <a:off x="838038" y="2446500"/>
            <a:ext cx="2664600" cy="493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1161" name="Google Shape;1161;p195"/>
          <p:cNvSpPr txBox="1">
            <a:spLocks noGrp="1"/>
          </p:cNvSpPr>
          <p:nvPr>
            <p:ph type="title" idx="5"/>
          </p:nvPr>
        </p:nvSpPr>
        <p:spPr>
          <a:xfrm>
            <a:off x="841493" y="3689090"/>
            <a:ext cx="2661000" cy="420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solidFill>
                  <a:schemeClr val="accent1"/>
                </a:solidFill>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1162" name="Google Shape;1162;p195"/>
          <p:cNvSpPr txBox="1">
            <a:spLocks noGrp="1"/>
          </p:cNvSpPr>
          <p:nvPr>
            <p:ph type="subTitle" idx="6"/>
          </p:nvPr>
        </p:nvSpPr>
        <p:spPr>
          <a:xfrm>
            <a:off x="841488" y="4109688"/>
            <a:ext cx="2661000" cy="493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1163" name="Google Shape;1163;p195"/>
          <p:cNvSpPr txBox="1">
            <a:spLocks noGrp="1"/>
          </p:cNvSpPr>
          <p:nvPr>
            <p:ph type="title" idx="7"/>
          </p:nvPr>
        </p:nvSpPr>
        <p:spPr>
          <a:xfrm>
            <a:off x="5644818" y="3689090"/>
            <a:ext cx="2661000" cy="420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solidFill>
                  <a:schemeClr val="accen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164" name="Google Shape;1164;p195"/>
          <p:cNvSpPr txBox="1">
            <a:spLocks noGrp="1"/>
          </p:cNvSpPr>
          <p:nvPr>
            <p:ph type="subTitle" idx="8"/>
          </p:nvPr>
        </p:nvSpPr>
        <p:spPr>
          <a:xfrm>
            <a:off x="5644813" y="4109688"/>
            <a:ext cx="2661000" cy="493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1165" name="Google Shape;1165;p195"/>
          <p:cNvSpPr txBox="1">
            <a:spLocks noGrp="1"/>
          </p:cNvSpPr>
          <p:nvPr>
            <p:ph type="title" idx="9"/>
          </p:nvPr>
        </p:nvSpPr>
        <p:spPr>
          <a:xfrm>
            <a:off x="5644818" y="2028290"/>
            <a:ext cx="2661000" cy="420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solidFill>
                  <a:schemeClr val="accen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166" name="Google Shape;1166;p195"/>
          <p:cNvSpPr txBox="1">
            <a:spLocks noGrp="1"/>
          </p:cNvSpPr>
          <p:nvPr>
            <p:ph type="subTitle" idx="13"/>
          </p:nvPr>
        </p:nvSpPr>
        <p:spPr>
          <a:xfrm>
            <a:off x="5644813" y="2448888"/>
            <a:ext cx="2661000" cy="493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1167" name="Google Shape;1167;p195"/>
          <p:cNvSpPr txBox="1">
            <a:spLocks noGrp="1"/>
          </p:cNvSpPr>
          <p:nvPr>
            <p:ph type="title" idx="14" hasCustomPrompt="1"/>
          </p:nvPr>
        </p:nvSpPr>
        <p:spPr>
          <a:xfrm rot="1657">
            <a:off x="6600186" y="1580239"/>
            <a:ext cx="622500" cy="356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2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168" name="Google Shape;1168;p195"/>
          <p:cNvSpPr txBox="1">
            <a:spLocks noGrp="1"/>
          </p:cNvSpPr>
          <p:nvPr>
            <p:ph type="title" idx="15"/>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1169" name="Google Shape;1169;p195"/>
          <p:cNvSpPr/>
          <p:nvPr/>
        </p:nvSpPr>
        <p:spPr>
          <a:xfrm>
            <a:off x="631275" y="4603776"/>
            <a:ext cx="240000" cy="2400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70" name="Google Shape;1170;p195"/>
          <p:cNvSpPr/>
          <p:nvPr/>
        </p:nvSpPr>
        <p:spPr>
          <a:xfrm>
            <a:off x="392700" y="4658751"/>
            <a:ext cx="129900" cy="129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71" name="Google Shape;1171;p195"/>
          <p:cNvSpPr/>
          <p:nvPr/>
        </p:nvSpPr>
        <p:spPr>
          <a:xfrm>
            <a:off x="342750" y="4414725"/>
            <a:ext cx="73500" cy="73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72" name="Google Shape;1172;p195"/>
          <p:cNvSpPr/>
          <p:nvPr/>
        </p:nvSpPr>
        <p:spPr>
          <a:xfrm rot="10800000">
            <a:off x="8159738" y="294575"/>
            <a:ext cx="240000" cy="2400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73" name="Google Shape;1173;p195"/>
          <p:cNvSpPr/>
          <p:nvPr/>
        </p:nvSpPr>
        <p:spPr>
          <a:xfrm rot="10800000">
            <a:off x="8508413" y="349700"/>
            <a:ext cx="129900" cy="129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74" name="Google Shape;1174;p195"/>
          <p:cNvSpPr/>
          <p:nvPr/>
        </p:nvSpPr>
        <p:spPr>
          <a:xfrm rot="10800000">
            <a:off x="8614763" y="650126"/>
            <a:ext cx="73500" cy="73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58494287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Title only 1">
  <p:cSld name="Title only 1">
    <p:bg>
      <p:bgPr>
        <a:solidFill>
          <a:schemeClr val="accent1"/>
        </a:solidFill>
        <a:effectLst/>
      </p:bgPr>
    </p:bg>
    <p:spTree>
      <p:nvGrpSpPr>
        <p:cNvPr id="1" name="Shape 1175"/>
        <p:cNvGrpSpPr/>
        <p:nvPr/>
      </p:nvGrpSpPr>
      <p:grpSpPr>
        <a:xfrm>
          <a:off x="0" y="0"/>
          <a:ext cx="0" cy="0"/>
          <a:chOff x="0" y="0"/>
          <a:chExt cx="0" cy="0"/>
        </a:xfrm>
      </p:grpSpPr>
      <p:sp>
        <p:nvSpPr>
          <p:cNvPr id="1176" name="Google Shape;1176;p196"/>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Tree>
    <p:extLst>
      <p:ext uri="{BB962C8B-B14F-4D97-AF65-F5344CB8AC3E}">
        <p14:creationId xmlns:p14="http://schemas.microsoft.com/office/powerpoint/2010/main" val="40061259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Title only 2">
  <p:cSld name="Title only 2">
    <p:bg>
      <p:bgPr>
        <a:solidFill>
          <a:schemeClr val="accent1"/>
        </a:solidFill>
        <a:effectLst/>
      </p:bgPr>
    </p:bg>
    <p:spTree>
      <p:nvGrpSpPr>
        <p:cNvPr id="1" name="Shape 1177"/>
        <p:cNvGrpSpPr/>
        <p:nvPr/>
      </p:nvGrpSpPr>
      <p:grpSpPr>
        <a:xfrm>
          <a:off x="0" y="0"/>
          <a:ext cx="0" cy="0"/>
          <a:chOff x="0" y="0"/>
          <a:chExt cx="0" cy="0"/>
        </a:xfrm>
      </p:grpSpPr>
      <p:sp>
        <p:nvSpPr>
          <p:cNvPr id="1178" name="Google Shape;1178;p197"/>
          <p:cNvSpPr txBox="1">
            <a:spLocks noGrp="1"/>
          </p:cNvSpPr>
          <p:nvPr>
            <p:ph type="title"/>
          </p:nvPr>
        </p:nvSpPr>
        <p:spPr>
          <a:xfrm>
            <a:off x="6158675" y="1534200"/>
            <a:ext cx="2160000" cy="2075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1179" name="Google Shape;1179;p197"/>
          <p:cNvSpPr/>
          <p:nvPr/>
        </p:nvSpPr>
        <p:spPr>
          <a:xfrm>
            <a:off x="8150524" y="361349"/>
            <a:ext cx="357300" cy="357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80" name="Google Shape;1180;p197"/>
          <p:cNvSpPr/>
          <p:nvPr/>
        </p:nvSpPr>
        <p:spPr>
          <a:xfrm>
            <a:off x="8424004" y="753400"/>
            <a:ext cx="70200" cy="699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81" name="Google Shape;1181;p197"/>
          <p:cNvSpPr/>
          <p:nvPr/>
        </p:nvSpPr>
        <p:spPr>
          <a:xfrm>
            <a:off x="8544961" y="-135873"/>
            <a:ext cx="786600" cy="7830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71431108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Title only 3">
  <p:cSld name="Title only 3">
    <p:bg>
      <p:bgPr>
        <a:solidFill>
          <a:schemeClr val="lt1"/>
        </a:solidFill>
        <a:effectLst/>
      </p:bgPr>
    </p:bg>
    <p:spTree>
      <p:nvGrpSpPr>
        <p:cNvPr id="1" name="Shape 1182"/>
        <p:cNvGrpSpPr/>
        <p:nvPr/>
      </p:nvGrpSpPr>
      <p:grpSpPr>
        <a:xfrm>
          <a:off x="0" y="0"/>
          <a:ext cx="0" cy="0"/>
          <a:chOff x="0" y="0"/>
          <a:chExt cx="0" cy="0"/>
        </a:xfrm>
      </p:grpSpPr>
      <p:sp>
        <p:nvSpPr>
          <p:cNvPr id="1183" name="Google Shape;1183;p198"/>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1184" name="Google Shape;1184;p198"/>
          <p:cNvSpPr/>
          <p:nvPr/>
        </p:nvSpPr>
        <p:spPr>
          <a:xfrm>
            <a:off x="8128658" y="4377798"/>
            <a:ext cx="449700" cy="4497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85" name="Google Shape;1185;p198"/>
          <p:cNvSpPr/>
          <p:nvPr/>
        </p:nvSpPr>
        <p:spPr>
          <a:xfrm>
            <a:off x="7896503" y="4539344"/>
            <a:ext cx="126600" cy="1266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62417052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Title only 4">
  <p:cSld name="Title only 4">
    <p:bg>
      <p:bgPr>
        <a:solidFill>
          <a:schemeClr val="lt1"/>
        </a:solidFill>
        <a:effectLst/>
      </p:bgPr>
    </p:bg>
    <p:spTree>
      <p:nvGrpSpPr>
        <p:cNvPr id="1" name="Shape 1186"/>
        <p:cNvGrpSpPr/>
        <p:nvPr/>
      </p:nvGrpSpPr>
      <p:grpSpPr>
        <a:xfrm>
          <a:off x="0" y="0"/>
          <a:ext cx="0" cy="0"/>
          <a:chOff x="0" y="0"/>
          <a:chExt cx="0" cy="0"/>
        </a:xfrm>
      </p:grpSpPr>
      <p:sp>
        <p:nvSpPr>
          <p:cNvPr id="1187" name="Google Shape;1187;p199"/>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Tree>
    <p:extLst>
      <p:ext uri="{BB962C8B-B14F-4D97-AF65-F5344CB8AC3E}">
        <p14:creationId xmlns:p14="http://schemas.microsoft.com/office/powerpoint/2010/main" val="153800766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Section header 1">
  <p:cSld name="Section header 1">
    <p:bg>
      <p:bgPr>
        <a:solidFill>
          <a:schemeClr val="lt1"/>
        </a:solidFill>
        <a:effectLst/>
      </p:bgPr>
    </p:bg>
    <p:spTree>
      <p:nvGrpSpPr>
        <p:cNvPr id="1" name="Shape 1188"/>
        <p:cNvGrpSpPr/>
        <p:nvPr/>
      </p:nvGrpSpPr>
      <p:grpSpPr>
        <a:xfrm>
          <a:off x="0" y="0"/>
          <a:ext cx="0" cy="0"/>
          <a:chOff x="0" y="0"/>
          <a:chExt cx="0" cy="0"/>
        </a:xfrm>
      </p:grpSpPr>
      <p:sp>
        <p:nvSpPr>
          <p:cNvPr id="1189" name="Google Shape;1189;p200"/>
          <p:cNvSpPr/>
          <p:nvPr/>
        </p:nvSpPr>
        <p:spPr>
          <a:xfrm>
            <a:off x="25" y="0"/>
            <a:ext cx="9144000" cy="5143500"/>
          </a:xfrm>
          <a:prstGeom prst="rect">
            <a:avLst/>
          </a:prstGeom>
          <a:solidFill>
            <a:srgbClr val="294E41">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90" name="Google Shape;1190;p200"/>
          <p:cNvSpPr txBox="1">
            <a:spLocks noGrp="1"/>
          </p:cNvSpPr>
          <p:nvPr>
            <p:ph type="title"/>
          </p:nvPr>
        </p:nvSpPr>
        <p:spPr>
          <a:xfrm>
            <a:off x="2391900" y="2412425"/>
            <a:ext cx="43602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3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191" name="Google Shape;1191;p200"/>
          <p:cNvSpPr txBox="1">
            <a:spLocks noGrp="1"/>
          </p:cNvSpPr>
          <p:nvPr>
            <p:ph type="title" idx="2" hasCustomPrompt="1"/>
          </p:nvPr>
        </p:nvSpPr>
        <p:spPr>
          <a:xfrm>
            <a:off x="4066825" y="1467050"/>
            <a:ext cx="1010100" cy="72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50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192" name="Google Shape;1192;p200"/>
          <p:cNvSpPr txBox="1">
            <a:spLocks noGrp="1"/>
          </p:cNvSpPr>
          <p:nvPr>
            <p:ph type="subTitle" idx="1"/>
          </p:nvPr>
        </p:nvSpPr>
        <p:spPr>
          <a:xfrm rot="473">
            <a:off x="2391975" y="3254525"/>
            <a:ext cx="4360200" cy="4023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lt1"/>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172596944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Section header 2">
  <p:cSld name="Section header 2">
    <p:bg>
      <p:bgPr>
        <a:solidFill>
          <a:schemeClr val="lt1"/>
        </a:solidFill>
        <a:effectLst/>
      </p:bgPr>
    </p:bg>
    <p:spTree>
      <p:nvGrpSpPr>
        <p:cNvPr id="1" name="Shape 1193"/>
        <p:cNvGrpSpPr/>
        <p:nvPr/>
      </p:nvGrpSpPr>
      <p:grpSpPr>
        <a:xfrm>
          <a:off x="0" y="0"/>
          <a:ext cx="0" cy="0"/>
          <a:chOff x="0" y="0"/>
          <a:chExt cx="0" cy="0"/>
        </a:xfrm>
      </p:grpSpPr>
      <p:sp>
        <p:nvSpPr>
          <p:cNvPr id="1194" name="Google Shape;1194;p201"/>
          <p:cNvSpPr/>
          <p:nvPr/>
        </p:nvSpPr>
        <p:spPr>
          <a:xfrm>
            <a:off x="25" y="0"/>
            <a:ext cx="9144000" cy="5143500"/>
          </a:xfrm>
          <a:prstGeom prst="rect">
            <a:avLst/>
          </a:prstGeom>
          <a:solidFill>
            <a:srgbClr val="294E41">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95" name="Google Shape;1195;p201"/>
          <p:cNvSpPr txBox="1">
            <a:spLocks noGrp="1"/>
          </p:cNvSpPr>
          <p:nvPr>
            <p:ph type="title"/>
          </p:nvPr>
        </p:nvSpPr>
        <p:spPr>
          <a:xfrm>
            <a:off x="2391900" y="2412425"/>
            <a:ext cx="43602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3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196" name="Google Shape;1196;p201"/>
          <p:cNvSpPr txBox="1">
            <a:spLocks noGrp="1"/>
          </p:cNvSpPr>
          <p:nvPr>
            <p:ph type="title" idx="2" hasCustomPrompt="1"/>
          </p:nvPr>
        </p:nvSpPr>
        <p:spPr>
          <a:xfrm>
            <a:off x="4066825" y="1467050"/>
            <a:ext cx="1010100" cy="72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50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197" name="Google Shape;1197;p201"/>
          <p:cNvSpPr txBox="1">
            <a:spLocks noGrp="1"/>
          </p:cNvSpPr>
          <p:nvPr>
            <p:ph type="subTitle" idx="1"/>
          </p:nvPr>
        </p:nvSpPr>
        <p:spPr>
          <a:xfrm rot="473">
            <a:off x="2391975" y="3254525"/>
            <a:ext cx="4360200" cy="4023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lt1"/>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335535981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1"/>
        </a:solidFill>
        <a:effectLst/>
      </p:bgPr>
    </p:bg>
    <p:spTree>
      <p:nvGrpSpPr>
        <p:cNvPr id="1" name="Shape 1198"/>
        <p:cNvGrpSpPr/>
        <p:nvPr/>
      </p:nvGrpSpPr>
      <p:grpSpPr>
        <a:xfrm>
          <a:off x="0" y="0"/>
          <a:ext cx="0" cy="0"/>
          <a:chOff x="0" y="0"/>
          <a:chExt cx="0" cy="0"/>
        </a:xfrm>
      </p:grpSpPr>
      <p:sp>
        <p:nvSpPr>
          <p:cNvPr id="1199" name="Google Shape;1199;p202"/>
          <p:cNvSpPr txBox="1">
            <a:spLocks noGrp="1"/>
          </p:cNvSpPr>
          <p:nvPr>
            <p:ph type="title"/>
          </p:nvPr>
        </p:nvSpPr>
        <p:spPr>
          <a:xfrm rot="-889">
            <a:off x="4943325" y="2906212"/>
            <a:ext cx="3480600" cy="4467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18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200" name="Google Shape;1200;p202"/>
          <p:cNvSpPr txBox="1">
            <a:spLocks noGrp="1"/>
          </p:cNvSpPr>
          <p:nvPr>
            <p:ph type="subTitle" idx="1"/>
          </p:nvPr>
        </p:nvSpPr>
        <p:spPr>
          <a:xfrm>
            <a:off x="4943400" y="1920825"/>
            <a:ext cx="3480600" cy="1165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159877947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201"/>
        <p:cNvGrpSpPr/>
        <p:nvPr/>
      </p:nvGrpSpPr>
      <p:grpSpPr>
        <a:xfrm>
          <a:off x="0" y="0"/>
          <a:ext cx="0" cy="0"/>
          <a:chOff x="0" y="0"/>
          <a:chExt cx="0" cy="0"/>
        </a:xfrm>
      </p:grpSpPr>
      <p:sp>
        <p:nvSpPr>
          <p:cNvPr id="1202" name="Google Shape;1202;p203"/>
          <p:cNvSpPr txBox="1">
            <a:spLocks noGrp="1"/>
          </p:cNvSpPr>
          <p:nvPr>
            <p:ph type="subTitle" idx="1"/>
          </p:nvPr>
        </p:nvSpPr>
        <p:spPr>
          <a:xfrm rot="231">
            <a:off x="720125" y="2927500"/>
            <a:ext cx="4473300" cy="618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03" name="Google Shape;1203;p203"/>
          <p:cNvSpPr txBox="1">
            <a:spLocks noGrp="1"/>
          </p:cNvSpPr>
          <p:nvPr>
            <p:ph type="title"/>
          </p:nvPr>
        </p:nvSpPr>
        <p:spPr>
          <a:xfrm>
            <a:off x="720000" y="1704975"/>
            <a:ext cx="4473300" cy="1222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4800"/>
              <a:buNone/>
              <a:defRPr sz="9600">
                <a:solidFill>
                  <a:schemeClr val="accent1"/>
                </a:solidFill>
              </a:defRPr>
            </a:lvl1pPr>
            <a:lvl2pPr lvl="1" algn="ctr" rtl="0">
              <a:spcBef>
                <a:spcPts val="0"/>
              </a:spcBef>
              <a:spcAft>
                <a:spcPts val="0"/>
              </a:spcAft>
              <a:buClr>
                <a:schemeClr val="accent1"/>
              </a:buClr>
              <a:buSzPts val="4800"/>
              <a:buNone/>
              <a:defRPr sz="4800">
                <a:solidFill>
                  <a:schemeClr val="accent1"/>
                </a:solidFill>
              </a:defRPr>
            </a:lvl2pPr>
            <a:lvl3pPr lvl="2" algn="ctr" rtl="0">
              <a:spcBef>
                <a:spcPts val="0"/>
              </a:spcBef>
              <a:spcAft>
                <a:spcPts val="0"/>
              </a:spcAft>
              <a:buClr>
                <a:schemeClr val="accent1"/>
              </a:buClr>
              <a:buSzPts val="4800"/>
              <a:buNone/>
              <a:defRPr sz="4800">
                <a:solidFill>
                  <a:schemeClr val="accent1"/>
                </a:solidFill>
              </a:defRPr>
            </a:lvl3pPr>
            <a:lvl4pPr lvl="3" algn="ctr" rtl="0">
              <a:spcBef>
                <a:spcPts val="0"/>
              </a:spcBef>
              <a:spcAft>
                <a:spcPts val="0"/>
              </a:spcAft>
              <a:buClr>
                <a:schemeClr val="accent1"/>
              </a:buClr>
              <a:buSzPts val="4800"/>
              <a:buNone/>
              <a:defRPr sz="4800">
                <a:solidFill>
                  <a:schemeClr val="accent1"/>
                </a:solidFill>
              </a:defRPr>
            </a:lvl4pPr>
            <a:lvl5pPr lvl="4" algn="ctr" rtl="0">
              <a:spcBef>
                <a:spcPts val="0"/>
              </a:spcBef>
              <a:spcAft>
                <a:spcPts val="0"/>
              </a:spcAft>
              <a:buClr>
                <a:schemeClr val="accent1"/>
              </a:buClr>
              <a:buSzPts val="4800"/>
              <a:buNone/>
              <a:defRPr sz="4800">
                <a:solidFill>
                  <a:schemeClr val="accent1"/>
                </a:solidFill>
              </a:defRPr>
            </a:lvl5pPr>
            <a:lvl6pPr lvl="5" algn="ctr" rtl="0">
              <a:spcBef>
                <a:spcPts val="0"/>
              </a:spcBef>
              <a:spcAft>
                <a:spcPts val="0"/>
              </a:spcAft>
              <a:buClr>
                <a:schemeClr val="accent1"/>
              </a:buClr>
              <a:buSzPts val="4800"/>
              <a:buNone/>
              <a:defRPr sz="4800">
                <a:solidFill>
                  <a:schemeClr val="accent1"/>
                </a:solidFill>
              </a:defRPr>
            </a:lvl6pPr>
            <a:lvl7pPr lvl="6" algn="ctr" rtl="0">
              <a:spcBef>
                <a:spcPts val="0"/>
              </a:spcBef>
              <a:spcAft>
                <a:spcPts val="0"/>
              </a:spcAft>
              <a:buClr>
                <a:schemeClr val="accent1"/>
              </a:buClr>
              <a:buSzPts val="4800"/>
              <a:buNone/>
              <a:defRPr sz="4800">
                <a:solidFill>
                  <a:schemeClr val="accent1"/>
                </a:solidFill>
              </a:defRPr>
            </a:lvl7pPr>
            <a:lvl8pPr lvl="7" algn="ctr" rtl="0">
              <a:spcBef>
                <a:spcPts val="0"/>
              </a:spcBef>
              <a:spcAft>
                <a:spcPts val="0"/>
              </a:spcAft>
              <a:buClr>
                <a:schemeClr val="accent1"/>
              </a:buClr>
              <a:buSzPts val="4800"/>
              <a:buNone/>
              <a:defRPr sz="4800">
                <a:solidFill>
                  <a:schemeClr val="accent1"/>
                </a:solidFill>
              </a:defRPr>
            </a:lvl8pPr>
            <a:lvl9pPr lvl="8" algn="ctr" rtl="0">
              <a:spcBef>
                <a:spcPts val="0"/>
              </a:spcBef>
              <a:spcAft>
                <a:spcPts val="0"/>
              </a:spcAft>
              <a:buClr>
                <a:schemeClr val="accent1"/>
              </a:buClr>
              <a:buSzPts val="4800"/>
              <a:buNone/>
              <a:defRPr sz="4800">
                <a:solidFill>
                  <a:schemeClr val="accent1"/>
                </a:solidFill>
              </a:defRPr>
            </a:lvl9pPr>
          </a:lstStyle>
          <a:p>
            <a:endParaRPr/>
          </a:p>
        </p:txBody>
      </p:sp>
    </p:spTree>
    <p:extLst>
      <p:ext uri="{BB962C8B-B14F-4D97-AF65-F5344CB8AC3E}">
        <p14:creationId xmlns:p14="http://schemas.microsoft.com/office/powerpoint/2010/main" val="56593225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Title and text 2">
  <p:cSld name="Title and text 2">
    <p:bg>
      <p:bgPr>
        <a:solidFill>
          <a:schemeClr val="accent1"/>
        </a:solidFill>
        <a:effectLst/>
      </p:bgPr>
    </p:bg>
    <p:spTree>
      <p:nvGrpSpPr>
        <p:cNvPr id="1" name="Shape 1204"/>
        <p:cNvGrpSpPr/>
        <p:nvPr/>
      </p:nvGrpSpPr>
      <p:grpSpPr>
        <a:xfrm>
          <a:off x="0" y="0"/>
          <a:ext cx="0" cy="0"/>
          <a:chOff x="0" y="0"/>
          <a:chExt cx="0" cy="0"/>
        </a:xfrm>
      </p:grpSpPr>
      <p:sp>
        <p:nvSpPr>
          <p:cNvPr id="1205" name="Google Shape;1205;p204"/>
          <p:cNvSpPr txBox="1">
            <a:spLocks noGrp="1"/>
          </p:cNvSpPr>
          <p:nvPr>
            <p:ph type="subTitle" idx="1"/>
          </p:nvPr>
        </p:nvSpPr>
        <p:spPr>
          <a:xfrm rot="268">
            <a:off x="930975" y="2638973"/>
            <a:ext cx="3852000" cy="8043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400"/>
              <a:buNone/>
              <a:defRPr>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1600"/>
              </a:spcBef>
              <a:spcAft>
                <a:spcPts val="0"/>
              </a:spcAft>
              <a:buClr>
                <a:schemeClr val="lt1"/>
              </a:buClr>
              <a:buSzPts val="1400"/>
              <a:buNone/>
              <a:defRPr>
                <a:solidFill>
                  <a:schemeClr val="lt1"/>
                </a:solidFill>
              </a:defRPr>
            </a:lvl3pPr>
            <a:lvl4pPr lvl="3" algn="ctr" rtl="0">
              <a:lnSpc>
                <a:spcPct val="100000"/>
              </a:lnSpc>
              <a:spcBef>
                <a:spcPts val="1600"/>
              </a:spcBef>
              <a:spcAft>
                <a:spcPts val="0"/>
              </a:spcAft>
              <a:buClr>
                <a:schemeClr val="lt1"/>
              </a:buClr>
              <a:buSzPts val="1400"/>
              <a:buNone/>
              <a:defRPr>
                <a:solidFill>
                  <a:schemeClr val="lt1"/>
                </a:solidFill>
              </a:defRPr>
            </a:lvl4pPr>
            <a:lvl5pPr lvl="4" algn="ctr" rtl="0">
              <a:lnSpc>
                <a:spcPct val="100000"/>
              </a:lnSpc>
              <a:spcBef>
                <a:spcPts val="1600"/>
              </a:spcBef>
              <a:spcAft>
                <a:spcPts val="0"/>
              </a:spcAft>
              <a:buClr>
                <a:schemeClr val="lt1"/>
              </a:buClr>
              <a:buSzPts val="1400"/>
              <a:buNone/>
              <a:defRPr>
                <a:solidFill>
                  <a:schemeClr val="lt1"/>
                </a:solidFill>
              </a:defRPr>
            </a:lvl5pPr>
            <a:lvl6pPr lvl="5" algn="ctr" rtl="0">
              <a:lnSpc>
                <a:spcPct val="100000"/>
              </a:lnSpc>
              <a:spcBef>
                <a:spcPts val="1600"/>
              </a:spcBef>
              <a:spcAft>
                <a:spcPts val="0"/>
              </a:spcAft>
              <a:buClr>
                <a:schemeClr val="lt1"/>
              </a:buClr>
              <a:buSzPts val="1400"/>
              <a:buNone/>
              <a:defRPr>
                <a:solidFill>
                  <a:schemeClr val="lt1"/>
                </a:solidFill>
              </a:defRPr>
            </a:lvl6pPr>
            <a:lvl7pPr lvl="6" algn="ctr" rtl="0">
              <a:lnSpc>
                <a:spcPct val="100000"/>
              </a:lnSpc>
              <a:spcBef>
                <a:spcPts val="1600"/>
              </a:spcBef>
              <a:spcAft>
                <a:spcPts val="0"/>
              </a:spcAft>
              <a:buClr>
                <a:schemeClr val="lt1"/>
              </a:buClr>
              <a:buSzPts val="1400"/>
              <a:buNone/>
              <a:defRPr>
                <a:solidFill>
                  <a:schemeClr val="lt1"/>
                </a:solidFill>
              </a:defRPr>
            </a:lvl7pPr>
            <a:lvl8pPr lvl="7" algn="ctr" rtl="0">
              <a:lnSpc>
                <a:spcPct val="100000"/>
              </a:lnSpc>
              <a:spcBef>
                <a:spcPts val="1600"/>
              </a:spcBef>
              <a:spcAft>
                <a:spcPts val="0"/>
              </a:spcAft>
              <a:buClr>
                <a:schemeClr val="lt1"/>
              </a:buClr>
              <a:buSzPts val="1400"/>
              <a:buNone/>
              <a:defRPr>
                <a:solidFill>
                  <a:schemeClr val="lt1"/>
                </a:solidFill>
              </a:defRPr>
            </a:lvl8pPr>
            <a:lvl9pPr lvl="8" algn="ctr" rtl="0">
              <a:lnSpc>
                <a:spcPct val="100000"/>
              </a:lnSpc>
              <a:spcBef>
                <a:spcPts val="1600"/>
              </a:spcBef>
              <a:spcAft>
                <a:spcPts val="1600"/>
              </a:spcAft>
              <a:buClr>
                <a:schemeClr val="lt1"/>
              </a:buClr>
              <a:buSzPts val="1400"/>
              <a:buNone/>
              <a:defRPr>
                <a:solidFill>
                  <a:schemeClr val="lt1"/>
                </a:solidFill>
              </a:defRPr>
            </a:lvl9pPr>
          </a:lstStyle>
          <a:p>
            <a:endParaRPr/>
          </a:p>
        </p:txBody>
      </p:sp>
      <p:sp>
        <p:nvSpPr>
          <p:cNvPr id="1206" name="Google Shape;1206;p204"/>
          <p:cNvSpPr txBox="1">
            <a:spLocks noGrp="1"/>
          </p:cNvSpPr>
          <p:nvPr>
            <p:ph type="title"/>
          </p:nvPr>
        </p:nvSpPr>
        <p:spPr>
          <a:xfrm>
            <a:off x="930850" y="1834225"/>
            <a:ext cx="3430200" cy="804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1207" name="Google Shape;1207;p204"/>
          <p:cNvSpPr/>
          <p:nvPr/>
        </p:nvSpPr>
        <p:spPr>
          <a:xfrm>
            <a:off x="551976" y="393777"/>
            <a:ext cx="582900" cy="5829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08" name="Google Shape;1208;p204"/>
          <p:cNvSpPr/>
          <p:nvPr/>
        </p:nvSpPr>
        <p:spPr>
          <a:xfrm>
            <a:off x="1223526" y="344001"/>
            <a:ext cx="227400" cy="227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09" name="Google Shape;1209;p204"/>
          <p:cNvSpPr/>
          <p:nvPr/>
        </p:nvSpPr>
        <p:spPr>
          <a:xfrm>
            <a:off x="1608700" y="609126"/>
            <a:ext cx="89100" cy="89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493827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accent1"/>
        </a:solidFill>
        <a:effectLst/>
      </p:bgPr>
    </p:bg>
    <p:spTree>
      <p:nvGrpSpPr>
        <p:cNvPr id="1" name="Shape 848"/>
        <p:cNvGrpSpPr/>
        <p:nvPr/>
      </p:nvGrpSpPr>
      <p:grpSpPr>
        <a:xfrm>
          <a:off x="0" y="0"/>
          <a:ext cx="0" cy="0"/>
          <a:chOff x="0" y="0"/>
          <a:chExt cx="0" cy="0"/>
        </a:xfrm>
      </p:grpSpPr>
      <p:sp>
        <p:nvSpPr>
          <p:cNvPr id="849" name="Google Shape;849;p147"/>
          <p:cNvSpPr txBox="1">
            <a:spLocks noGrp="1"/>
          </p:cNvSpPr>
          <p:nvPr>
            <p:ph type="subTitle" idx="1"/>
          </p:nvPr>
        </p:nvSpPr>
        <p:spPr>
          <a:xfrm>
            <a:off x="1385175" y="2980825"/>
            <a:ext cx="2718900" cy="3642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Jua"/>
              <a:buNone/>
              <a:defRPr sz="2000" b="1">
                <a:solidFill>
                  <a:schemeClr val="dk2"/>
                </a:solidFill>
                <a:latin typeface="Poppins"/>
                <a:ea typeface="Poppins"/>
                <a:cs typeface="Poppins"/>
                <a:sym typeface="Poppins"/>
              </a:defRPr>
            </a:lvl1pPr>
            <a:lvl2pPr lvl="1" algn="ctr" rtl="0">
              <a:lnSpc>
                <a:spcPct val="100000"/>
              </a:lnSpc>
              <a:spcBef>
                <a:spcPts val="0"/>
              </a:spcBef>
              <a:spcAft>
                <a:spcPts val="0"/>
              </a:spcAft>
              <a:buSzPts val="2000"/>
              <a:buFont typeface="Jua"/>
              <a:buNone/>
              <a:defRPr sz="2000" b="1">
                <a:latin typeface="Jua"/>
                <a:ea typeface="Jua"/>
                <a:cs typeface="Jua"/>
                <a:sym typeface="Jua"/>
              </a:defRPr>
            </a:lvl2pPr>
            <a:lvl3pPr lvl="2" algn="ctr" rtl="0">
              <a:lnSpc>
                <a:spcPct val="100000"/>
              </a:lnSpc>
              <a:spcBef>
                <a:spcPts val="1600"/>
              </a:spcBef>
              <a:spcAft>
                <a:spcPts val="0"/>
              </a:spcAft>
              <a:buSzPts val="2000"/>
              <a:buFont typeface="Jua"/>
              <a:buNone/>
              <a:defRPr sz="2000" b="1">
                <a:latin typeface="Jua"/>
                <a:ea typeface="Jua"/>
                <a:cs typeface="Jua"/>
                <a:sym typeface="Jua"/>
              </a:defRPr>
            </a:lvl3pPr>
            <a:lvl4pPr lvl="3" algn="ctr" rtl="0">
              <a:lnSpc>
                <a:spcPct val="100000"/>
              </a:lnSpc>
              <a:spcBef>
                <a:spcPts val="1600"/>
              </a:spcBef>
              <a:spcAft>
                <a:spcPts val="0"/>
              </a:spcAft>
              <a:buSzPts val="2000"/>
              <a:buFont typeface="Jua"/>
              <a:buNone/>
              <a:defRPr sz="2000" b="1">
                <a:latin typeface="Jua"/>
                <a:ea typeface="Jua"/>
                <a:cs typeface="Jua"/>
                <a:sym typeface="Jua"/>
              </a:defRPr>
            </a:lvl4pPr>
            <a:lvl5pPr lvl="4" algn="ctr" rtl="0">
              <a:lnSpc>
                <a:spcPct val="100000"/>
              </a:lnSpc>
              <a:spcBef>
                <a:spcPts val="1600"/>
              </a:spcBef>
              <a:spcAft>
                <a:spcPts val="0"/>
              </a:spcAft>
              <a:buSzPts val="2000"/>
              <a:buFont typeface="Jua"/>
              <a:buNone/>
              <a:defRPr sz="2000" b="1">
                <a:latin typeface="Jua"/>
                <a:ea typeface="Jua"/>
                <a:cs typeface="Jua"/>
                <a:sym typeface="Jua"/>
              </a:defRPr>
            </a:lvl5pPr>
            <a:lvl6pPr lvl="5" algn="ctr" rtl="0">
              <a:lnSpc>
                <a:spcPct val="100000"/>
              </a:lnSpc>
              <a:spcBef>
                <a:spcPts val="1600"/>
              </a:spcBef>
              <a:spcAft>
                <a:spcPts val="0"/>
              </a:spcAft>
              <a:buSzPts val="2000"/>
              <a:buFont typeface="Jua"/>
              <a:buNone/>
              <a:defRPr sz="2000" b="1">
                <a:latin typeface="Jua"/>
                <a:ea typeface="Jua"/>
                <a:cs typeface="Jua"/>
                <a:sym typeface="Jua"/>
              </a:defRPr>
            </a:lvl6pPr>
            <a:lvl7pPr lvl="6" algn="ctr" rtl="0">
              <a:lnSpc>
                <a:spcPct val="100000"/>
              </a:lnSpc>
              <a:spcBef>
                <a:spcPts val="1600"/>
              </a:spcBef>
              <a:spcAft>
                <a:spcPts val="0"/>
              </a:spcAft>
              <a:buSzPts val="2000"/>
              <a:buFont typeface="Jua"/>
              <a:buNone/>
              <a:defRPr sz="2000" b="1">
                <a:latin typeface="Jua"/>
                <a:ea typeface="Jua"/>
                <a:cs typeface="Jua"/>
                <a:sym typeface="Jua"/>
              </a:defRPr>
            </a:lvl7pPr>
            <a:lvl8pPr lvl="7" algn="ctr" rtl="0">
              <a:lnSpc>
                <a:spcPct val="100000"/>
              </a:lnSpc>
              <a:spcBef>
                <a:spcPts val="1600"/>
              </a:spcBef>
              <a:spcAft>
                <a:spcPts val="0"/>
              </a:spcAft>
              <a:buSzPts val="2000"/>
              <a:buFont typeface="Jua"/>
              <a:buNone/>
              <a:defRPr sz="2000" b="1">
                <a:latin typeface="Jua"/>
                <a:ea typeface="Jua"/>
                <a:cs typeface="Jua"/>
                <a:sym typeface="Jua"/>
              </a:defRPr>
            </a:lvl8pPr>
            <a:lvl9pPr lvl="8" algn="ctr" rtl="0">
              <a:lnSpc>
                <a:spcPct val="100000"/>
              </a:lnSpc>
              <a:spcBef>
                <a:spcPts val="1600"/>
              </a:spcBef>
              <a:spcAft>
                <a:spcPts val="1600"/>
              </a:spcAft>
              <a:buSzPts val="2000"/>
              <a:buFont typeface="Jua"/>
              <a:buNone/>
              <a:defRPr sz="2000" b="1">
                <a:latin typeface="Jua"/>
                <a:ea typeface="Jua"/>
                <a:cs typeface="Jua"/>
                <a:sym typeface="Jua"/>
              </a:defRPr>
            </a:lvl9pPr>
          </a:lstStyle>
          <a:p>
            <a:endParaRPr/>
          </a:p>
        </p:txBody>
      </p:sp>
      <p:sp>
        <p:nvSpPr>
          <p:cNvPr id="850" name="Google Shape;850;p147"/>
          <p:cNvSpPr txBox="1">
            <a:spLocks noGrp="1"/>
          </p:cNvSpPr>
          <p:nvPr>
            <p:ph type="subTitle" idx="2"/>
          </p:nvPr>
        </p:nvSpPr>
        <p:spPr>
          <a:xfrm>
            <a:off x="5037000" y="2980075"/>
            <a:ext cx="2724900" cy="3657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Jua"/>
              <a:buNone/>
              <a:defRPr sz="2000" b="1">
                <a:solidFill>
                  <a:schemeClr val="accent6"/>
                </a:solidFill>
                <a:latin typeface="Poppins"/>
                <a:ea typeface="Poppins"/>
                <a:cs typeface="Poppins"/>
                <a:sym typeface="Poppins"/>
              </a:defRPr>
            </a:lvl1pPr>
            <a:lvl2pPr lvl="1" algn="ctr" rtl="0">
              <a:lnSpc>
                <a:spcPct val="100000"/>
              </a:lnSpc>
              <a:spcBef>
                <a:spcPts val="0"/>
              </a:spcBef>
              <a:spcAft>
                <a:spcPts val="0"/>
              </a:spcAft>
              <a:buSzPts val="2000"/>
              <a:buFont typeface="Jua"/>
              <a:buNone/>
              <a:defRPr sz="2000" b="1">
                <a:latin typeface="Jua"/>
                <a:ea typeface="Jua"/>
                <a:cs typeface="Jua"/>
                <a:sym typeface="Jua"/>
              </a:defRPr>
            </a:lvl2pPr>
            <a:lvl3pPr lvl="2" algn="ctr" rtl="0">
              <a:lnSpc>
                <a:spcPct val="100000"/>
              </a:lnSpc>
              <a:spcBef>
                <a:spcPts val="1600"/>
              </a:spcBef>
              <a:spcAft>
                <a:spcPts val="0"/>
              </a:spcAft>
              <a:buSzPts val="2000"/>
              <a:buFont typeface="Jua"/>
              <a:buNone/>
              <a:defRPr sz="2000" b="1">
                <a:latin typeface="Jua"/>
                <a:ea typeface="Jua"/>
                <a:cs typeface="Jua"/>
                <a:sym typeface="Jua"/>
              </a:defRPr>
            </a:lvl3pPr>
            <a:lvl4pPr lvl="3" algn="ctr" rtl="0">
              <a:lnSpc>
                <a:spcPct val="100000"/>
              </a:lnSpc>
              <a:spcBef>
                <a:spcPts val="1600"/>
              </a:spcBef>
              <a:spcAft>
                <a:spcPts val="0"/>
              </a:spcAft>
              <a:buSzPts val="2000"/>
              <a:buFont typeface="Jua"/>
              <a:buNone/>
              <a:defRPr sz="2000" b="1">
                <a:latin typeface="Jua"/>
                <a:ea typeface="Jua"/>
                <a:cs typeface="Jua"/>
                <a:sym typeface="Jua"/>
              </a:defRPr>
            </a:lvl4pPr>
            <a:lvl5pPr lvl="4" algn="ctr" rtl="0">
              <a:lnSpc>
                <a:spcPct val="100000"/>
              </a:lnSpc>
              <a:spcBef>
                <a:spcPts val="1600"/>
              </a:spcBef>
              <a:spcAft>
                <a:spcPts val="0"/>
              </a:spcAft>
              <a:buSzPts val="2000"/>
              <a:buFont typeface="Jua"/>
              <a:buNone/>
              <a:defRPr sz="2000" b="1">
                <a:latin typeface="Jua"/>
                <a:ea typeface="Jua"/>
                <a:cs typeface="Jua"/>
                <a:sym typeface="Jua"/>
              </a:defRPr>
            </a:lvl5pPr>
            <a:lvl6pPr lvl="5" algn="ctr" rtl="0">
              <a:lnSpc>
                <a:spcPct val="100000"/>
              </a:lnSpc>
              <a:spcBef>
                <a:spcPts val="1600"/>
              </a:spcBef>
              <a:spcAft>
                <a:spcPts val="0"/>
              </a:spcAft>
              <a:buSzPts val="2000"/>
              <a:buFont typeface="Jua"/>
              <a:buNone/>
              <a:defRPr sz="2000" b="1">
                <a:latin typeface="Jua"/>
                <a:ea typeface="Jua"/>
                <a:cs typeface="Jua"/>
                <a:sym typeface="Jua"/>
              </a:defRPr>
            </a:lvl6pPr>
            <a:lvl7pPr lvl="6" algn="ctr" rtl="0">
              <a:lnSpc>
                <a:spcPct val="100000"/>
              </a:lnSpc>
              <a:spcBef>
                <a:spcPts val="1600"/>
              </a:spcBef>
              <a:spcAft>
                <a:spcPts val="0"/>
              </a:spcAft>
              <a:buSzPts val="2000"/>
              <a:buFont typeface="Jua"/>
              <a:buNone/>
              <a:defRPr sz="2000" b="1">
                <a:latin typeface="Jua"/>
                <a:ea typeface="Jua"/>
                <a:cs typeface="Jua"/>
                <a:sym typeface="Jua"/>
              </a:defRPr>
            </a:lvl7pPr>
            <a:lvl8pPr lvl="7" algn="ctr" rtl="0">
              <a:lnSpc>
                <a:spcPct val="100000"/>
              </a:lnSpc>
              <a:spcBef>
                <a:spcPts val="1600"/>
              </a:spcBef>
              <a:spcAft>
                <a:spcPts val="0"/>
              </a:spcAft>
              <a:buSzPts val="2000"/>
              <a:buFont typeface="Jua"/>
              <a:buNone/>
              <a:defRPr sz="2000" b="1">
                <a:latin typeface="Jua"/>
                <a:ea typeface="Jua"/>
                <a:cs typeface="Jua"/>
                <a:sym typeface="Jua"/>
              </a:defRPr>
            </a:lvl8pPr>
            <a:lvl9pPr lvl="8" algn="ctr" rtl="0">
              <a:lnSpc>
                <a:spcPct val="100000"/>
              </a:lnSpc>
              <a:spcBef>
                <a:spcPts val="1600"/>
              </a:spcBef>
              <a:spcAft>
                <a:spcPts val="1600"/>
              </a:spcAft>
              <a:buSzPts val="2000"/>
              <a:buFont typeface="Jua"/>
              <a:buNone/>
              <a:defRPr sz="2000" b="1">
                <a:latin typeface="Jua"/>
                <a:ea typeface="Jua"/>
                <a:cs typeface="Jua"/>
                <a:sym typeface="Jua"/>
              </a:defRPr>
            </a:lvl9pPr>
          </a:lstStyle>
          <a:p>
            <a:endParaRPr/>
          </a:p>
        </p:txBody>
      </p:sp>
      <p:sp>
        <p:nvSpPr>
          <p:cNvPr id="851" name="Google Shape;851;p147"/>
          <p:cNvSpPr txBox="1">
            <a:spLocks noGrp="1"/>
          </p:cNvSpPr>
          <p:nvPr>
            <p:ph type="subTitle" idx="3"/>
          </p:nvPr>
        </p:nvSpPr>
        <p:spPr>
          <a:xfrm>
            <a:off x="1383325" y="3290275"/>
            <a:ext cx="2722800" cy="932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52" name="Google Shape;852;p147"/>
          <p:cNvSpPr txBox="1">
            <a:spLocks noGrp="1"/>
          </p:cNvSpPr>
          <p:nvPr>
            <p:ph type="subTitle" idx="4"/>
          </p:nvPr>
        </p:nvSpPr>
        <p:spPr>
          <a:xfrm>
            <a:off x="5037000" y="3290306"/>
            <a:ext cx="2724900" cy="93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lt1"/>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53" name="Google Shape;853;p147"/>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854" name="Google Shape;854;p147"/>
          <p:cNvSpPr/>
          <p:nvPr/>
        </p:nvSpPr>
        <p:spPr>
          <a:xfrm>
            <a:off x="575125" y="1132575"/>
            <a:ext cx="67800" cy="678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5" name="Google Shape;855;p147"/>
          <p:cNvSpPr/>
          <p:nvPr/>
        </p:nvSpPr>
        <p:spPr>
          <a:xfrm>
            <a:off x="8317200" y="4496700"/>
            <a:ext cx="213600" cy="2136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6" name="Google Shape;856;p147"/>
          <p:cNvSpPr/>
          <p:nvPr/>
        </p:nvSpPr>
        <p:spPr>
          <a:xfrm>
            <a:off x="8436300" y="4780950"/>
            <a:ext cx="94500" cy="945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36117403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Title and text 3">
  <p:cSld name="Title and text 3">
    <p:bg>
      <p:bgPr>
        <a:solidFill>
          <a:schemeClr val="lt1"/>
        </a:solidFill>
        <a:effectLst/>
      </p:bgPr>
    </p:bg>
    <p:spTree>
      <p:nvGrpSpPr>
        <p:cNvPr id="1" name="Shape 1210"/>
        <p:cNvGrpSpPr/>
        <p:nvPr/>
      </p:nvGrpSpPr>
      <p:grpSpPr>
        <a:xfrm>
          <a:off x="0" y="0"/>
          <a:ext cx="0" cy="0"/>
          <a:chOff x="0" y="0"/>
          <a:chExt cx="0" cy="0"/>
        </a:xfrm>
      </p:grpSpPr>
      <p:sp>
        <p:nvSpPr>
          <p:cNvPr id="1211" name="Google Shape;1211;p205"/>
          <p:cNvSpPr txBox="1">
            <a:spLocks noGrp="1"/>
          </p:cNvSpPr>
          <p:nvPr>
            <p:ph type="subTitle" idx="1"/>
          </p:nvPr>
        </p:nvSpPr>
        <p:spPr>
          <a:xfrm rot="268">
            <a:off x="4417650" y="2638972"/>
            <a:ext cx="3852000" cy="8070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1212" name="Google Shape;1212;p205"/>
          <p:cNvSpPr txBox="1">
            <a:spLocks noGrp="1"/>
          </p:cNvSpPr>
          <p:nvPr>
            <p:ph type="title"/>
          </p:nvPr>
        </p:nvSpPr>
        <p:spPr>
          <a:xfrm>
            <a:off x="4839450" y="1864300"/>
            <a:ext cx="3430200" cy="8073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100"/>
              <a:buNone/>
              <a:defRPr/>
            </a:lvl1pPr>
            <a:lvl2pPr lvl="1" algn="r" rtl="0">
              <a:spcBef>
                <a:spcPts val="0"/>
              </a:spcBef>
              <a:spcAft>
                <a:spcPts val="0"/>
              </a:spcAft>
              <a:buSzPts val="3100"/>
              <a:buNone/>
              <a:defRPr/>
            </a:lvl2pPr>
            <a:lvl3pPr lvl="2" algn="r" rtl="0">
              <a:spcBef>
                <a:spcPts val="0"/>
              </a:spcBef>
              <a:spcAft>
                <a:spcPts val="0"/>
              </a:spcAft>
              <a:buSzPts val="3100"/>
              <a:buNone/>
              <a:defRPr/>
            </a:lvl3pPr>
            <a:lvl4pPr lvl="3" algn="r" rtl="0">
              <a:spcBef>
                <a:spcPts val="0"/>
              </a:spcBef>
              <a:spcAft>
                <a:spcPts val="0"/>
              </a:spcAft>
              <a:buSzPts val="3100"/>
              <a:buNone/>
              <a:defRPr/>
            </a:lvl4pPr>
            <a:lvl5pPr lvl="4" algn="r" rtl="0">
              <a:spcBef>
                <a:spcPts val="0"/>
              </a:spcBef>
              <a:spcAft>
                <a:spcPts val="0"/>
              </a:spcAft>
              <a:buSzPts val="3100"/>
              <a:buNone/>
              <a:defRPr/>
            </a:lvl5pPr>
            <a:lvl6pPr lvl="5" algn="r" rtl="0">
              <a:spcBef>
                <a:spcPts val="0"/>
              </a:spcBef>
              <a:spcAft>
                <a:spcPts val="0"/>
              </a:spcAft>
              <a:buSzPts val="3100"/>
              <a:buNone/>
              <a:defRPr/>
            </a:lvl6pPr>
            <a:lvl7pPr lvl="6" algn="r" rtl="0">
              <a:spcBef>
                <a:spcPts val="0"/>
              </a:spcBef>
              <a:spcAft>
                <a:spcPts val="0"/>
              </a:spcAft>
              <a:buSzPts val="3100"/>
              <a:buNone/>
              <a:defRPr/>
            </a:lvl7pPr>
            <a:lvl8pPr lvl="7" algn="r" rtl="0">
              <a:spcBef>
                <a:spcPts val="0"/>
              </a:spcBef>
              <a:spcAft>
                <a:spcPts val="0"/>
              </a:spcAft>
              <a:buSzPts val="3100"/>
              <a:buNone/>
              <a:defRPr/>
            </a:lvl8pPr>
            <a:lvl9pPr lvl="8" algn="r" rtl="0">
              <a:spcBef>
                <a:spcPts val="0"/>
              </a:spcBef>
              <a:spcAft>
                <a:spcPts val="0"/>
              </a:spcAft>
              <a:buSzPts val="3100"/>
              <a:buNone/>
              <a:defRPr/>
            </a:lvl9pPr>
          </a:lstStyle>
          <a:p>
            <a:endParaRPr/>
          </a:p>
        </p:txBody>
      </p:sp>
    </p:spTree>
    <p:extLst>
      <p:ext uri="{BB962C8B-B14F-4D97-AF65-F5344CB8AC3E}">
        <p14:creationId xmlns:p14="http://schemas.microsoft.com/office/powerpoint/2010/main" val="376084336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213"/>
        <p:cNvGrpSpPr/>
        <p:nvPr/>
      </p:nvGrpSpPr>
      <p:grpSpPr>
        <a:xfrm>
          <a:off x="0" y="0"/>
          <a:ext cx="0" cy="0"/>
          <a:chOff x="0" y="0"/>
          <a:chExt cx="0" cy="0"/>
        </a:xfrm>
      </p:grpSpPr>
      <p:sp>
        <p:nvSpPr>
          <p:cNvPr id="1214" name="Google Shape;1214;p206"/>
          <p:cNvSpPr txBox="1">
            <a:spLocks noGrp="1"/>
          </p:cNvSpPr>
          <p:nvPr>
            <p:ph type="subTitle" idx="1"/>
          </p:nvPr>
        </p:nvSpPr>
        <p:spPr>
          <a:xfrm rot="325">
            <a:off x="720000" y="2799363"/>
            <a:ext cx="3175200" cy="10623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15" name="Google Shape;1215;p206"/>
          <p:cNvSpPr txBox="1">
            <a:spLocks noGrp="1"/>
          </p:cNvSpPr>
          <p:nvPr>
            <p:ph type="title"/>
          </p:nvPr>
        </p:nvSpPr>
        <p:spPr>
          <a:xfrm>
            <a:off x="720000" y="1281813"/>
            <a:ext cx="3430200" cy="1517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1216" name="Google Shape;1216;p206"/>
          <p:cNvSpPr/>
          <p:nvPr/>
        </p:nvSpPr>
        <p:spPr>
          <a:xfrm>
            <a:off x="5348800" y="0"/>
            <a:ext cx="37953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17" name="Google Shape;1217;p206"/>
          <p:cNvSpPr/>
          <p:nvPr/>
        </p:nvSpPr>
        <p:spPr>
          <a:xfrm rot="5400000">
            <a:off x="5347375" y="0"/>
            <a:ext cx="533100" cy="5331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79590623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218"/>
        <p:cNvGrpSpPr/>
        <p:nvPr/>
      </p:nvGrpSpPr>
      <p:grpSpPr>
        <a:xfrm>
          <a:off x="0" y="0"/>
          <a:ext cx="0" cy="0"/>
          <a:chOff x="0" y="0"/>
          <a:chExt cx="0" cy="0"/>
        </a:xfrm>
      </p:grpSpPr>
      <p:sp>
        <p:nvSpPr>
          <p:cNvPr id="1219" name="Google Shape;1219;p207"/>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3100"/>
              <a:buNone/>
              <a:defRPr>
                <a:solidFill>
                  <a:schemeClr val="dk2"/>
                </a:solidFill>
              </a:defRPr>
            </a:lvl1pPr>
            <a:lvl2pPr lvl="1" rtl="0">
              <a:spcBef>
                <a:spcPts val="0"/>
              </a:spcBef>
              <a:spcAft>
                <a:spcPts val="0"/>
              </a:spcAft>
              <a:buClr>
                <a:schemeClr val="dk2"/>
              </a:buClr>
              <a:buSzPts val="3100"/>
              <a:buNone/>
              <a:defRPr>
                <a:solidFill>
                  <a:schemeClr val="dk2"/>
                </a:solidFill>
              </a:defRPr>
            </a:lvl2pPr>
            <a:lvl3pPr lvl="2" rtl="0">
              <a:spcBef>
                <a:spcPts val="0"/>
              </a:spcBef>
              <a:spcAft>
                <a:spcPts val="0"/>
              </a:spcAft>
              <a:buClr>
                <a:schemeClr val="dk2"/>
              </a:buClr>
              <a:buSzPts val="3100"/>
              <a:buNone/>
              <a:defRPr>
                <a:solidFill>
                  <a:schemeClr val="dk2"/>
                </a:solidFill>
              </a:defRPr>
            </a:lvl3pPr>
            <a:lvl4pPr lvl="3" rtl="0">
              <a:spcBef>
                <a:spcPts val="0"/>
              </a:spcBef>
              <a:spcAft>
                <a:spcPts val="0"/>
              </a:spcAft>
              <a:buClr>
                <a:schemeClr val="dk2"/>
              </a:buClr>
              <a:buSzPts val="3100"/>
              <a:buNone/>
              <a:defRPr>
                <a:solidFill>
                  <a:schemeClr val="dk2"/>
                </a:solidFill>
              </a:defRPr>
            </a:lvl4pPr>
            <a:lvl5pPr lvl="4" rtl="0">
              <a:spcBef>
                <a:spcPts val="0"/>
              </a:spcBef>
              <a:spcAft>
                <a:spcPts val="0"/>
              </a:spcAft>
              <a:buClr>
                <a:schemeClr val="dk2"/>
              </a:buClr>
              <a:buSzPts val="3100"/>
              <a:buNone/>
              <a:defRPr>
                <a:solidFill>
                  <a:schemeClr val="dk2"/>
                </a:solidFill>
              </a:defRPr>
            </a:lvl5pPr>
            <a:lvl6pPr lvl="5" rtl="0">
              <a:spcBef>
                <a:spcPts val="0"/>
              </a:spcBef>
              <a:spcAft>
                <a:spcPts val="0"/>
              </a:spcAft>
              <a:buClr>
                <a:schemeClr val="dk2"/>
              </a:buClr>
              <a:buSzPts val="3100"/>
              <a:buNone/>
              <a:defRPr>
                <a:solidFill>
                  <a:schemeClr val="dk2"/>
                </a:solidFill>
              </a:defRPr>
            </a:lvl6pPr>
            <a:lvl7pPr lvl="6" rtl="0">
              <a:spcBef>
                <a:spcPts val="0"/>
              </a:spcBef>
              <a:spcAft>
                <a:spcPts val="0"/>
              </a:spcAft>
              <a:buClr>
                <a:schemeClr val="dk2"/>
              </a:buClr>
              <a:buSzPts val="3100"/>
              <a:buNone/>
              <a:defRPr>
                <a:solidFill>
                  <a:schemeClr val="dk2"/>
                </a:solidFill>
              </a:defRPr>
            </a:lvl7pPr>
            <a:lvl8pPr lvl="7" rtl="0">
              <a:spcBef>
                <a:spcPts val="0"/>
              </a:spcBef>
              <a:spcAft>
                <a:spcPts val="0"/>
              </a:spcAft>
              <a:buClr>
                <a:schemeClr val="dk2"/>
              </a:buClr>
              <a:buSzPts val="3100"/>
              <a:buNone/>
              <a:defRPr>
                <a:solidFill>
                  <a:schemeClr val="dk2"/>
                </a:solidFill>
              </a:defRPr>
            </a:lvl8pPr>
            <a:lvl9pPr lvl="8" rtl="0">
              <a:spcBef>
                <a:spcPts val="0"/>
              </a:spcBef>
              <a:spcAft>
                <a:spcPts val="0"/>
              </a:spcAft>
              <a:buClr>
                <a:schemeClr val="dk2"/>
              </a:buClr>
              <a:buSzPts val="3100"/>
              <a:buNone/>
              <a:defRPr>
                <a:solidFill>
                  <a:schemeClr val="dk2"/>
                </a:solidFill>
              </a:defRPr>
            </a:lvl9pPr>
          </a:lstStyle>
          <a:p>
            <a:endParaRPr/>
          </a:p>
        </p:txBody>
      </p:sp>
      <p:sp>
        <p:nvSpPr>
          <p:cNvPr id="1220" name="Google Shape;1220;p207"/>
          <p:cNvSpPr txBox="1">
            <a:spLocks noGrp="1"/>
          </p:cNvSpPr>
          <p:nvPr>
            <p:ph type="body" idx="1"/>
          </p:nvPr>
        </p:nvSpPr>
        <p:spPr>
          <a:xfrm>
            <a:off x="720000" y="1498100"/>
            <a:ext cx="3852000" cy="3105300"/>
          </a:xfrm>
          <a:prstGeom prst="rect">
            <a:avLst/>
          </a:prstGeom>
        </p:spPr>
        <p:txBody>
          <a:bodyPr spcFirstLastPara="1" wrap="square" lIns="91425" tIns="91425" rIns="91425" bIns="91425" anchor="t" anchorCtr="0">
            <a:noAutofit/>
          </a:bodyPr>
          <a:lstStyle>
            <a:lvl1pPr marL="457189" lvl="0" indent="-317492" rtl="0">
              <a:lnSpc>
                <a:spcPct val="115000"/>
              </a:lnSpc>
              <a:spcBef>
                <a:spcPts val="0"/>
              </a:spcBef>
              <a:spcAft>
                <a:spcPts val="0"/>
              </a:spcAft>
              <a:buClr>
                <a:schemeClr val="accent6"/>
              </a:buClr>
              <a:buSzPts val="1400"/>
              <a:buChar char="●"/>
              <a:defRPr sz="1200">
                <a:solidFill>
                  <a:srgbClr val="434343"/>
                </a:solidFill>
              </a:defRPr>
            </a:lvl1pPr>
            <a:lvl2pPr marL="914378" lvl="1" indent="-317492" rtl="0">
              <a:lnSpc>
                <a:spcPct val="115000"/>
              </a:lnSpc>
              <a:spcBef>
                <a:spcPts val="1600"/>
              </a:spcBef>
              <a:spcAft>
                <a:spcPts val="0"/>
              </a:spcAft>
              <a:buClr>
                <a:srgbClr val="434343"/>
              </a:buClr>
              <a:buSzPts val="1400"/>
              <a:buChar char="○"/>
              <a:defRPr>
                <a:solidFill>
                  <a:srgbClr val="434343"/>
                </a:solidFill>
              </a:defRPr>
            </a:lvl2pPr>
            <a:lvl3pPr marL="1371566" lvl="2" indent="-317492" rtl="0">
              <a:lnSpc>
                <a:spcPct val="115000"/>
              </a:lnSpc>
              <a:spcBef>
                <a:spcPts val="1600"/>
              </a:spcBef>
              <a:spcAft>
                <a:spcPts val="0"/>
              </a:spcAft>
              <a:buClr>
                <a:srgbClr val="434343"/>
              </a:buClr>
              <a:buSzPts val="1400"/>
              <a:buChar char="■"/>
              <a:defRPr>
                <a:solidFill>
                  <a:srgbClr val="434343"/>
                </a:solidFill>
              </a:defRPr>
            </a:lvl3pPr>
            <a:lvl4pPr marL="1828754" lvl="3" indent="-317492" rtl="0">
              <a:lnSpc>
                <a:spcPct val="115000"/>
              </a:lnSpc>
              <a:spcBef>
                <a:spcPts val="1600"/>
              </a:spcBef>
              <a:spcAft>
                <a:spcPts val="0"/>
              </a:spcAft>
              <a:buClr>
                <a:srgbClr val="434343"/>
              </a:buClr>
              <a:buSzPts val="1400"/>
              <a:buChar char="●"/>
              <a:defRPr>
                <a:solidFill>
                  <a:srgbClr val="434343"/>
                </a:solidFill>
              </a:defRPr>
            </a:lvl4pPr>
            <a:lvl5pPr marL="2285943" lvl="4" indent="-317492" rtl="0">
              <a:lnSpc>
                <a:spcPct val="115000"/>
              </a:lnSpc>
              <a:spcBef>
                <a:spcPts val="1600"/>
              </a:spcBef>
              <a:spcAft>
                <a:spcPts val="0"/>
              </a:spcAft>
              <a:buClr>
                <a:srgbClr val="434343"/>
              </a:buClr>
              <a:buSzPts val="1400"/>
              <a:buChar char="○"/>
              <a:defRPr>
                <a:solidFill>
                  <a:srgbClr val="434343"/>
                </a:solidFill>
              </a:defRPr>
            </a:lvl5pPr>
            <a:lvl6pPr marL="2743132" lvl="5" indent="-317492" rtl="0">
              <a:lnSpc>
                <a:spcPct val="115000"/>
              </a:lnSpc>
              <a:spcBef>
                <a:spcPts val="1600"/>
              </a:spcBef>
              <a:spcAft>
                <a:spcPts val="0"/>
              </a:spcAft>
              <a:buClr>
                <a:srgbClr val="434343"/>
              </a:buClr>
              <a:buSzPts val="1400"/>
              <a:buChar char="■"/>
              <a:defRPr>
                <a:solidFill>
                  <a:srgbClr val="434343"/>
                </a:solidFill>
              </a:defRPr>
            </a:lvl6pPr>
            <a:lvl7pPr marL="3200320" lvl="6" indent="-317492" rtl="0">
              <a:lnSpc>
                <a:spcPct val="115000"/>
              </a:lnSpc>
              <a:spcBef>
                <a:spcPts val="1600"/>
              </a:spcBef>
              <a:spcAft>
                <a:spcPts val="0"/>
              </a:spcAft>
              <a:buClr>
                <a:srgbClr val="434343"/>
              </a:buClr>
              <a:buSzPts val="1400"/>
              <a:buChar char="●"/>
              <a:defRPr>
                <a:solidFill>
                  <a:srgbClr val="434343"/>
                </a:solidFill>
              </a:defRPr>
            </a:lvl7pPr>
            <a:lvl8pPr marL="3657509" lvl="7" indent="-317492" rtl="0">
              <a:lnSpc>
                <a:spcPct val="115000"/>
              </a:lnSpc>
              <a:spcBef>
                <a:spcPts val="1600"/>
              </a:spcBef>
              <a:spcAft>
                <a:spcPts val="0"/>
              </a:spcAft>
              <a:buClr>
                <a:srgbClr val="434343"/>
              </a:buClr>
              <a:buSzPts val="1400"/>
              <a:buChar char="○"/>
              <a:defRPr>
                <a:solidFill>
                  <a:srgbClr val="434343"/>
                </a:solidFill>
              </a:defRPr>
            </a:lvl8pPr>
            <a:lvl9pPr marL="4114697" lvl="8" indent="-317492" rtl="0">
              <a:lnSpc>
                <a:spcPct val="115000"/>
              </a:lnSpc>
              <a:spcBef>
                <a:spcPts val="1600"/>
              </a:spcBef>
              <a:spcAft>
                <a:spcPts val="1600"/>
              </a:spcAft>
              <a:buClr>
                <a:srgbClr val="434343"/>
              </a:buClr>
              <a:buSzPts val="1400"/>
              <a:buChar char="■"/>
              <a:defRPr>
                <a:solidFill>
                  <a:srgbClr val="434343"/>
                </a:solidFill>
              </a:defRPr>
            </a:lvl9pPr>
          </a:lstStyle>
          <a:p>
            <a:endParaRPr/>
          </a:p>
        </p:txBody>
      </p:sp>
      <p:sp>
        <p:nvSpPr>
          <p:cNvPr id="1221" name="Google Shape;1221;p207"/>
          <p:cNvSpPr txBox="1">
            <a:spLocks noGrp="1"/>
          </p:cNvSpPr>
          <p:nvPr>
            <p:ph type="body" idx="2"/>
          </p:nvPr>
        </p:nvSpPr>
        <p:spPr>
          <a:xfrm>
            <a:off x="4572000" y="1498100"/>
            <a:ext cx="3852000" cy="3105300"/>
          </a:xfrm>
          <a:prstGeom prst="rect">
            <a:avLst/>
          </a:prstGeom>
        </p:spPr>
        <p:txBody>
          <a:bodyPr spcFirstLastPara="1" wrap="square" lIns="91425" tIns="91425" rIns="91425" bIns="91425" anchor="t" anchorCtr="0">
            <a:noAutofit/>
          </a:bodyPr>
          <a:lstStyle>
            <a:lvl1pPr marL="457189" lvl="0" indent="-317492" rtl="0">
              <a:lnSpc>
                <a:spcPct val="115000"/>
              </a:lnSpc>
              <a:spcBef>
                <a:spcPts val="0"/>
              </a:spcBef>
              <a:spcAft>
                <a:spcPts val="0"/>
              </a:spcAft>
              <a:buClr>
                <a:schemeClr val="dk2"/>
              </a:buClr>
              <a:buSzPts val="1400"/>
              <a:buChar char="●"/>
              <a:defRPr sz="1200">
                <a:solidFill>
                  <a:srgbClr val="434343"/>
                </a:solidFill>
              </a:defRPr>
            </a:lvl1pPr>
            <a:lvl2pPr marL="914378" lvl="1" indent="-317492" rtl="0">
              <a:lnSpc>
                <a:spcPct val="115000"/>
              </a:lnSpc>
              <a:spcBef>
                <a:spcPts val="1600"/>
              </a:spcBef>
              <a:spcAft>
                <a:spcPts val="0"/>
              </a:spcAft>
              <a:buClr>
                <a:srgbClr val="434343"/>
              </a:buClr>
              <a:buSzPts val="1400"/>
              <a:buChar char="○"/>
              <a:defRPr>
                <a:solidFill>
                  <a:srgbClr val="434343"/>
                </a:solidFill>
              </a:defRPr>
            </a:lvl2pPr>
            <a:lvl3pPr marL="1371566" lvl="2" indent="-317492" rtl="0">
              <a:lnSpc>
                <a:spcPct val="115000"/>
              </a:lnSpc>
              <a:spcBef>
                <a:spcPts val="1600"/>
              </a:spcBef>
              <a:spcAft>
                <a:spcPts val="0"/>
              </a:spcAft>
              <a:buClr>
                <a:srgbClr val="434343"/>
              </a:buClr>
              <a:buSzPts val="1400"/>
              <a:buChar char="■"/>
              <a:defRPr>
                <a:solidFill>
                  <a:srgbClr val="434343"/>
                </a:solidFill>
              </a:defRPr>
            </a:lvl3pPr>
            <a:lvl4pPr marL="1828754" lvl="3" indent="-317492" rtl="0">
              <a:lnSpc>
                <a:spcPct val="115000"/>
              </a:lnSpc>
              <a:spcBef>
                <a:spcPts val="1600"/>
              </a:spcBef>
              <a:spcAft>
                <a:spcPts val="0"/>
              </a:spcAft>
              <a:buClr>
                <a:srgbClr val="434343"/>
              </a:buClr>
              <a:buSzPts val="1400"/>
              <a:buChar char="●"/>
              <a:defRPr>
                <a:solidFill>
                  <a:srgbClr val="434343"/>
                </a:solidFill>
              </a:defRPr>
            </a:lvl4pPr>
            <a:lvl5pPr marL="2285943" lvl="4" indent="-317492" rtl="0">
              <a:lnSpc>
                <a:spcPct val="115000"/>
              </a:lnSpc>
              <a:spcBef>
                <a:spcPts val="1600"/>
              </a:spcBef>
              <a:spcAft>
                <a:spcPts val="0"/>
              </a:spcAft>
              <a:buClr>
                <a:srgbClr val="434343"/>
              </a:buClr>
              <a:buSzPts val="1400"/>
              <a:buChar char="○"/>
              <a:defRPr>
                <a:solidFill>
                  <a:srgbClr val="434343"/>
                </a:solidFill>
              </a:defRPr>
            </a:lvl5pPr>
            <a:lvl6pPr marL="2743132" lvl="5" indent="-317492" rtl="0">
              <a:lnSpc>
                <a:spcPct val="115000"/>
              </a:lnSpc>
              <a:spcBef>
                <a:spcPts val="1600"/>
              </a:spcBef>
              <a:spcAft>
                <a:spcPts val="0"/>
              </a:spcAft>
              <a:buClr>
                <a:srgbClr val="434343"/>
              </a:buClr>
              <a:buSzPts val="1400"/>
              <a:buChar char="■"/>
              <a:defRPr>
                <a:solidFill>
                  <a:srgbClr val="434343"/>
                </a:solidFill>
              </a:defRPr>
            </a:lvl6pPr>
            <a:lvl7pPr marL="3200320" lvl="6" indent="-317492" rtl="0">
              <a:lnSpc>
                <a:spcPct val="115000"/>
              </a:lnSpc>
              <a:spcBef>
                <a:spcPts val="1600"/>
              </a:spcBef>
              <a:spcAft>
                <a:spcPts val="0"/>
              </a:spcAft>
              <a:buClr>
                <a:srgbClr val="434343"/>
              </a:buClr>
              <a:buSzPts val="1400"/>
              <a:buChar char="●"/>
              <a:defRPr>
                <a:solidFill>
                  <a:srgbClr val="434343"/>
                </a:solidFill>
              </a:defRPr>
            </a:lvl7pPr>
            <a:lvl8pPr marL="3657509" lvl="7" indent="-317492" rtl="0">
              <a:lnSpc>
                <a:spcPct val="115000"/>
              </a:lnSpc>
              <a:spcBef>
                <a:spcPts val="1600"/>
              </a:spcBef>
              <a:spcAft>
                <a:spcPts val="0"/>
              </a:spcAft>
              <a:buClr>
                <a:srgbClr val="434343"/>
              </a:buClr>
              <a:buSzPts val="1400"/>
              <a:buChar char="○"/>
              <a:defRPr>
                <a:solidFill>
                  <a:srgbClr val="434343"/>
                </a:solidFill>
              </a:defRPr>
            </a:lvl8pPr>
            <a:lvl9pPr marL="4114697" lvl="8" indent="-317492" rtl="0">
              <a:lnSpc>
                <a:spcPct val="115000"/>
              </a:lnSpc>
              <a:spcBef>
                <a:spcPts val="1600"/>
              </a:spcBef>
              <a:spcAft>
                <a:spcPts val="1600"/>
              </a:spcAft>
              <a:buClr>
                <a:srgbClr val="434343"/>
              </a:buClr>
              <a:buSzPts val="1400"/>
              <a:buChar char="■"/>
              <a:defRPr>
                <a:solidFill>
                  <a:srgbClr val="434343"/>
                </a:solidFill>
              </a:defRPr>
            </a:lvl9pPr>
          </a:lstStyle>
          <a:p>
            <a:endParaRPr/>
          </a:p>
        </p:txBody>
      </p:sp>
      <p:sp>
        <p:nvSpPr>
          <p:cNvPr id="1222" name="Google Shape;1222;p207"/>
          <p:cNvSpPr txBox="1">
            <a:spLocks noGrp="1"/>
          </p:cNvSpPr>
          <p:nvPr>
            <p:ph type="subTitle" idx="3"/>
          </p:nvPr>
        </p:nvSpPr>
        <p:spPr>
          <a:xfrm rot="268">
            <a:off x="720000" y="1177000"/>
            <a:ext cx="7704000" cy="248400"/>
          </a:xfrm>
          <a:prstGeom prst="rect">
            <a:avLst/>
          </a:prstGeom>
          <a:noFill/>
          <a:ln>
            <a:noFill/>
          </a:ln>
        </p:spPr>
        <p:txBody>
          <a:bodyPr spcFirstLastPara="1" wrap="square" lIns="91425" tIns="91425" rIns="91425" bIns="91425" anchor="ctr" anchorCtr="0">
            <a:noAutofit/>
          </a:bodyPr>
          <a:lstStyle>
            <a:lvl1pPr lvl="0" algn="ctr" rtl="0">
              <a:lnSpc>
                <a:spcPct val="115000"/>
              </a:lnSpc>
              <a:spcBef>
                <a:spcPts val="0"/>
              </a:spcBef>
              <a:spcAft>
                <a:spcPts val="0"/>
              </a:spcAft>
              <a:buSzPts val="1400"/>
              <a:buNone/>
              <a:defRPr sz="12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428576367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1223"/>
        <p:cNvGrpSpPr/>
        <p:nvPr/>
      </p:nvGrpSpPr>
      <p:grpSpPr>
        <a:xfrm>
          <a:off x="0" y="0"/>
          <a:ext cx="0" cy="0"/>
          <a:chOff x="0" y="0"/>
          <a:chExt cx="0" cy="0"/>
        </a:xfrm>
      </p:grpSpPr>
      <p:sp>
        <p:nvSpPr>
          <p:cNvPr id="1224" name="Google Shape;1224;p208"/>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3100"/>
              <a:buNone/>
              <a:defRPr>
                <a:solidFill>
                  <a:schemeClr val="dk2"/>
                </a:solidFill>
              </a:defRPr>
            </a:lvl1pPr>
            <a:lvl2pPr lvl="1" rtl="0">
              <a:spcBef>
                <a:spcPts val="0"/>
              </a:spcBef>
              <a:spcAft>
                <a:spcPts val="0"/>
              </a:spcAft>
              <a:buClr>
                <a:schemeClr val="dk2"/>
              </a:buClr>
              <a:buSzPts val="3100"/>
              <a:buNone/>
              <a:defRPr>
                <a:solidFill>
                  <a:schemeClr val="dk2"/>
                </a:solidFill>
              </a:defRPr>
            </a:lvl2pPr>
            <a:lvl3pPr lvl="2" rtl="0">
              <a:spcBef>
                <a:spcPts val="0"/>
              </a:spcBef>
              <a:spcAft>
                <a:spcPts val="0"/>
              </a:spcAft>
              <a:buClr>
                <a:schemeClr val="dk2"/>
              </a:buClr>
              <a:buSzPts val="3100"/>
              <a:buNone/>
              <a:defRPr>
                <a:solidFill>
                  <a:schemeClr val="dk2"/>
                </a:solidFill>
              </a:defRPr>
            </a:lvl3pPr>
            <a:lvl4pPr lvl="3" rtl="0">
              <a:spcBef>
                <a:spcPts val="0"/>
              </a:spcBef>
              <a:spcAft>
                <a:spcPts val="0"/>
              </a:spcAft>
              <a:buClr>
                <a:schemeClr val="dk2"/>
              </a:buClr>
              <a:buSzPts val="3100"/>
              <a:buNone/>
              <a:defRPr>
                <a:solidFill>
                  <a:schemeClr val="dk2"/>
                </a:solidFill>
              </a:defRPr>
            </a:lvl4pPr>
            <a:lvl5pPr lvl="4" rtl="0">
              <a:spcBef>
                <a:spcPts val="0"/>
              </a:spcBef>
              <a:spcAft>
                <a:spcPts val="0"/>
              </a:spcAft>
              <a:buClr>
                <a:schemeClr val="dk2"/>
              </a:buClr>
              <a:buSzPts val="3100"/>
              <a:buNone/>
              <a:defRPr>
                <a:solidFill>
                  <a:schemeClr val="dk2"/>
                </a:solidFill>
              </a:defRPr>
            </a:lvl5pPr>
            <a:lvl6pPr lvl="5" rtl="0">
              <a:spcBef>
                <a:spcPts val="0"/>
              </a:spcBef>
              <a:spcAft>
                <a:spcPts val="0"/>
              </a:spcAft>
              <a:buClr>
                <a:schemeClr val="dk2"/>
              </a:buClr>
              <a:buSzPts val="3100"/>
              <a:buNone/>
              <a:defRPr>
                <a:solidFill>
                  <a:schemeClr val="dk2"/>
                </a:solidFill>
              </a:defRPr>
            </a:lvl6pPr>
            <a:lvl7pPr lvl="6" rtl="0">
              <a:spcBef>
                <a:spcPts val="0"/>
              </a:spcBef>
              <a:spcAft>
                <a:spcPts val="0"/>
              </a:spcAft>
              <a:buClr>
                <a:schemeClr val="dk2"/>
              </a:buClr>
              <a:buSzPts val="3100"/>
              <a:buNone/>
              <a:defRPr>
                <a:solidFill>
                  <a:schemeClr val="dk2"/>
                </a:solidFill>
              </a:defRPr>
            </a:lvl7pPr>
            <a:lvl8pPr lvl="7" rtl="0">
              <a:spcBef>
                <a:spcPts val="0"/>
              </a:spcBef>
              <a:spcAft>
                <a:spcPts val="0"/>
              </a:spcAft>
              <a:buClr>
                <a:schemeClr val="dk2"/>
              </a:buClr>
              <a:buSzPts val="3100"/>
              <a:buNone/>
              <a:defRPr>
                <a:solidFill>
                  <a:schemeClr val="dk2"/>
                </a:solidFill>
              </a:defRPr>
            </a:lvl8pPr>
            <a:lvl9pPr lvl="8" rtl="0">
              <a:spcBef>
                <a:spcPts val="0"/>
              </a:spcBef>
              <a:spcAft>
                <a:spcPts val="0"/>
              </a:spcAft>
              <a:buClr>
                <a:schemeClr val="dk2"/>
              </a:buClr>
              <a:buSzPts val="3100"/>
              <a:buNone/>
              <a:defRPr>
                <a:solidFill>
                  <a:schemeClr val="dk2"/>
                </a:solidFill>
              </a:defRPr>
            </a:lvl9pPr>
          </a:lstStyle>
          <a:p>
            <a:endParaRPr/>
          </a:p>
        </p:txBody>
      </p:sp>
      <p:sp>
        <p:nvSpPr>
          <p:cNvPr id="1225" name="Google Shape;1225;p208"/>
          <p:cNvSpPr txBox="1">
            <a:spLocks noGrp="1"/>
          </p:cNvSpPr>
          <p:nvPr>
            <p:ph type="body" idx="1"/>
          </p:nvPr>
        </p:nvSpPr>
        <p:spPr>
          <a:xfrm>
            <a:off x="720000" y="1237075"/>
            <a:ext cx="7704000" cy="3366300"/>
          </a:xfrm>
          <a:prstGeom prst="rect">
            <a:avLst/>
          </a:prstGeom>
        </p:spPr>
        <p:txBody>
          <a:bodyPr spcFirstLastPara="1" wrap="square" lIns="91425" tIns="91425" rIns="91425" bIns="91425" anchor="t" anchorCtr="0">
            <a:noAutofit/>
          </a:bodyPr>
          <a:lstStyle>
            <a:lvl1pPr marL="457189" lvl="0" indent="-317492" rtl="0">
              <a:lnSpc>
                <a:spcPct val="115000"/>
              </a:lnSpc>
              <a:spcBef>
                <a:spcPts val="0"/>
              </a:spcBef>
              <a:spcAft>
                <a:spcPts val="0"/>
              </a:spcAft>
              <a:buClr>
                <a:schemeClr val="accent3"/>
              </a:buClr>
              <a:buSzPts val="1400"/>
              <a:buChar char="●"/>
              <a:defRPr sz="1050">
                <a:solidFill>
                  <a:srgbClr val="434343"/>
                </a:solidFill>
              </a:defRPr>
            </a:lvl1pPr>
            <a:lvl2pPr marL="914378" lvl="1" indent="-317492" rtl="0">
              <a:lnSpc>
                <a:spcPct val="115000"/>
              </a:lnSpc>
              <a:spcBef>
                <a:spcPts val="0"/>
              </a:spcBef>
              <a:spcAft>
                <a:spcPts val="0"/>
              </a:spcAft>
              <a:buClr>
                <a:srgbClr val="434343"/>
              </a:buClr>
              <a:buSzPts val="1400"/>
              <a:buChar char="○"/>
              <a:defRPr>
                <a:solidFill>
                  <a:srgbClr val="434343"/>
                </a:solidFill>
              </a:defRPr>
            </a:lvl2pPr>
            <a:lvl3pPr marL="1371566" lvl="2" indent="-317492" rtl="0">
              <a:lnSpc>
                <a:spcPct val="115000"/>
              </a:lnSpc>
              <a:spcBef>
                <a:spcPts val="1600"/>
              </a:spcBef>
              <a:spcAft>
                <a:spcPts val="0"/>
              </a:spcAft>
              <a:buClr>
                <a:srgbClr val="434343"/>
              </a:buClr>
              <a:buSzPts val="1400"/>
              <a:buChar char="■"/>
              <a:defRPr>
                <a:solidFill>
                  <a:srgbClr val="434343"/>
                </a:solidFill>
              </a:defRPr>
            </a:lvl3pPr>
            <a:lvl4pPr marL="1828754" lvl="3" indent="-317492" rtl="0">
              <a:lnSpc>
                <a:spcPct val="115000"/>
              </a:lnSpc>
              <a:spcBef>
                <a:spcPts val="1600"/>
              </a:spcBef>
              <a:spcAft>
                <a:spcPts val="0"/>
              </a:spcAft>
              <a:buClr>
                <a:srgbClr val="434343"/>
              </a:buClr>
              <a:buSzPts val="1400"/>
              <a:buChar char="●"/>
              <a:defRPr>
                <a:solidFill>
                  <a:srgbClr val="434343"/>
                </a:solidFill>
              </a:defRPr>
            </a:lvl4pPr>
            <a:lvl5pPr marL="2285943" lvl="4" indent="-317492" rtl="0">
              <a:lnSpc>
                <a:spcPct val="115000"/>
              </a:lnSpc>
              <a:spcBef>
                <a:spcPts val="1600"/>
              </a:spcBef>
              <a:spcAft>
                <a:spcPts val="0"/>
              </a:spcAft>
              <a:buClr>
                <a:srgbClr val="434343"/>
              </a:buClr>
              <a:buSzPts val="1400"/>
              <a:buChar char="○"/>
              <a:defRPr>
                <a:solidFill>
                  <a:srgbClr val="434343"/>
                </a:solidFill>
              </a:defRPr>
            </a:lvl5pPr>
            <a:lvl6pPr marL="2743132" lvl="5" indent="-317492" rtl="0">
              <a:lnSpc>
                <a:spcPct val="115000"/>
              </a:lnSpc>
              <a:spcBef>
                <a:spcPts val="1600"/>
              </a:spcBef>
              <a:spcAft>
                <a:spcPts val="0"/>
              </a:spcAft>
              <a:buClr>
                <a:srgbClr val="434343"/>
              </a:buClr>
              <a:buSzPts val="1400"/>
              <a:buChar char="■"/>
              <a:defRPr>
                <a:solidFill>
                  <a:srgbClr val="434343"/>
                </a:solidFill>
              </a:defRPr>
            </a:lvl6pPr>
            <a:lvl7pPr marL="3200320" lvl="6" indent="-317492" rtl="0">
              <a:lnSpc>
                <a:spcPct val="115000"/>
              </a:lnSpc>
              <a:spcBef>
                <a:spcPts val="1600"/>
              </a:spcBef>
              <a:spcAft>
                <a:spcPts val="0"/>
              </a:spcAft>
              <a:buClr>
                <a:srgbClr val="434343"/>
              </a:buClr>
              <a:buSzPts val="1400"/>
              <a:buChar char="●"/>
              <a:defRPr>
                <a:solidFill>
                  <a:srgbClr val="434343"/>
                </a:solidFill>
              </a:defRPr>
            </a:lvl7pPr>
            <a:lvl8pPr marL="3657509" lvl="7" indent="-317492" rtl="0">
              <a:lnSpc>
                <a:spcPct val="115000"/>
              </a:lnSpc>
              <a:spcBef>
                <a:spcPts val="1600"/>
              </a:spcBef>
              <a:spcAft>
                <a:spcPts val="0"/>
              </a:spcAft>
              <a:buClr>
                <a:srgbClr val="434343"/>
              </a:buClr>
              <a:buSzPts val="1400"/>
              <a:buChar char="○"/>
              <a:defRPr>
                <a:solidFill>
                  <a:srgbClr val="434343"/>
                </a:solidFill>
              </a:defRPr>
            </a:lvl8pPr>
            <a:lvl9pPr marL="4114697" lvl="8" indent="-317492" rtl="0">
              <a:lnSpc>
                <a:spcPct val="115000"/>
              </a:lnSpc>
              <a:spcBef>
                <a:spcPts val="1600"/>
              </a:spcBef>
              <a:spcAft>
                <a:spcPts val="1600"/>
              </a:spcAft>
              <a:buClr>
                <a:srgbClr val="434343"/>
              </a:buClr>
              <a:buSzPts val="1400"/>
              <a:buChar char="■"/>
              <a:defRPr>
                <a:solidFill>
                  <a:srgbClr val="434343"/>
                </a:solidFill>
              </a:defRPr>
            </a:lvl9pPr>
          </a:lstStyle>
          <a:p>
            <a:endParaRPr/>
          </a:p>
        </p:txBody>
      </p:sp>
    </p:spTree>
    <p:extLst>
      <p:ext uri="{BB962C8B-B14F-4D97-AF65-F5344CB8AC3E}">
        <p14:creationId xmlns:p14="http://schemas.microsoft.com/office/powerpoint/2010/main" val="422012423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bg>
      <p:bgPr>
        <a:solidFill>
          <a:schemeClr val="lt1"/>
        </a:solidFill>
        <a:effectLst/>
      </p:bgPr>
    </p:bg>
    <p:spTree>
      <p:nvGrpSpPr>
        <p:cNvPr id="1" name="Shape 1226"/>
        <p:cNvGrpSpPr/>
        <p:nvPr/>
      </p:nvGrpSpPr>
      <p:grpSpPr>
        <a:xfrm>
          <a:off x="0" y="0"/>
          <a:ext cx="0" cy="0"/>
          <a:chOff x="0" y="0"/>
          <a:chExt cx="0" cy="0"/>
        </a:xfrm>
      </p:grpSpPr>
      <p:sp>
        <p:nvSpPr>
          <p:cNvPr id="1227" name="Google Shape;1227;p209"/>
          <p:cNvSpPr/>
          <p:nvPr/>
        </p:nvSpPr>
        <p:spPr>
          <a:xfrm>
            <a:off x="3048000" y="0"/>
            <a:ext cx="3048000" cy="5154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28" name="Google Shape;1228;p209"/>
          <p:cNvSpPr txBox="1">
            <a:spLocks noGrp="1"/>
          </p:cNvSpPr>
          <p:nvPr>
            <p:ph type="subTitle" idx="1"/>
          </p:nvPr>
        </p:nvSpPr>
        <p:spPr>
          <a:xfrm>
            <a:off x="3354155" y="1060750"/>
            <a:ext cx="2098200" cy="3642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Jua"/>
              <a:buNone/>
              <a:defRPr sz="2000" b="1">
                <a:solidFill>
                  <a:schemeClr val="lt1"/>
                </a:solidFill>
                <a:latin typeface="Poppins"/>
                <a:ea typeface="Poppins"/>
                <a:cs typeface="Poppins"/>
                <a:sym typeface="Poppins"/>
              </a:defRPr>
            </a:lvl1pPr>
            <a:lvl2pPr lvl="1" algn="ctr" rtl="0">
              <a:lnSpc>
                <a:spcPct val="100000"/>
              </a:lnSpc>
              <a:spcBef>
                <a:spcPts val="0"/>
              </a:spcBef>
              <a:spcAft>
                <a:spcPts val="0"/>
              </a:spcAft>
              <a:buSzPts val="2000"/>
              <a:buFont typeface="Jua"/>
              <a:buNone/>
              <a:defRPr sz="2000" b="1">
                <a:latin typeface="Jua"/>
                <a:ea typeface="Jua"/>
                <a:cs typeface="Jua"/>
                <a:sym typeface="Jua"/>
              </a:defRPr>
            </a:lvl2pPr>
            <a:lvl3pPr lvl="2" algn="ctr" rtl="0">
              <a:lnSpc>
                <a:spcPct val="100000"/>
              </a:lnSpc>
              <a:spcBef>
                <a:spcPts val="1600"/>
              </a:spcBef>
              <a:spcAft>
                <a:spcPts val="0"/>
              </a:spcAft>
              <a:buSzPts val="2000"/>
              <a:buFont typeface="Jua"/>
              <a:buNone/>
              <a:defRPr sz="2000" b="1">
                <a:latin typeface="Jua"/>
                <a:ea typeface="Jua"/>
                <a:cs typeface="Jua"/>
                <a:sym typeface="Jua"/>
              </a:defRPr>
            </a:lvl3pPr>
            <a:lvl4pPr lvl="3" algn="ctr" rtl="0">
              <a:lnSpc>
                <a:spcPct val="100000"/>
              </a:lnSpc>
              <a:spcBef>
                <a:spcPts val="1600"/>
              </a:spcBef>
              <a:spcAft>
                <a:spcPts val="0"/>
              </a:spcAft>
              <a:buSzPts val="2000"/>
              <a:buFont typeface="Jua"/>
              <a:buNone/>
              <a:defRPr sz="2000" b="1">
                <a:latin typeface="Jua"/>
                <a:ea typeface="Jua"/>
                <a:cs typeface="Jua"/>
                <a:sym typeface="Jua"/>
              </a:defRPr>
            </a:lvl4pPr>
            <a:lvl5pPr lvl="4" algn="ctr" rtl="0">
              <a:lnSpc>
                <a:spcPct val="100000"/>
              </a:lnSpc>
              <a:spcBef>
                <a:spcPts val="1600"/>
              </a:spcBef>
              <a:spcAft>
                <a:spcPts val="0"/>
              </a:spcAft>
              <a:buSzPts val="2000"/>
              <a:buFont typeface="Jua"/>
              <a:buNone/>
              <a:defRPr sz="2000" b="1">
                <a:latin typeface="Jua"/>
                <a:ea typeface="Jua"/>
                <a:cs typeface="Jua"/>
                <a:sym typeface="Jua"/>
              </a:defRPr>
            </a:lvl5pPr>
            <a:lvl6pPr lvl="5" algn="ctr" rtl="0">
              <a:lnSpc>
                <a:spcPct val="100000"/>
              </a:lnSpc>
              <a:spcBef>
                <a:spcPts val="1600"/>
              </a:spcBef>
              <a:spcAft>
                <a:spcPts val="0"/>
              </a:spcAft>
              <a:buSzPts val="2000"/>
              <a:buFont typeface="Jua"/>
              <a:buNone/>
              <a:defRPr sz="2000" b="1">
                <a:latin typeface="Jua"/>
                <a:ea typeface="Jua"/>
                <a:cs typeface="Jua"/>
                <a:sym typeface="Jua"/>
              </a:defRPr>
            </a:lvl6pPr>
            <a:lvl7pPr lvl="6" algn="ctr" rtl="0">
              <a:lnSpc>
                <a:spcPct val="100000"/>
              </a:lnSpc>
              <a:spcBef>
                <a:spcPts val="1600"/>
              </a:spcBef>
              <a:spcAft>
                <a:spcPts val="0"/>
              </a:spcAft>
              <a:buSzPts val="2000"/>
              <a:buFont typeface="Jua"/>
              <a:buNone/>
              <a:defRPr sz="2000" b="1">
                <a:latin typeface="Jua"/>
                <a:ea typeface="Jua"/>
                <a:cs typeface="Jua"/>
                <a:sym typeface="Jua"/>
              </a:defRPr>
            </a:lvl7pPr>
            <a:lvl8pPr lvl="7" algn="ctr" rtl="0">
              <a:lnSpc>
                <a:spcPct val="100000"/>
              </a:lnSpc>
              <a:spcBef>
                <a:spcPts val="1600"/>
              </a:spcBef>
              <a:spcAft>
                <a:spcPts val="0"/>
              </a:spcAft>
              <a:buSzPts val="2000"/>
              <a:buFont typeface="Jua"/>
              <a:buNone/>
              <a:defRPr sz="2000" b="1">
                <a:latin typeface="Jua"/>
                <a:ea typeface="Jua"/>
                <a:cs typeface="Jua"/>
                <a:sym typeface="Jua"/>
              </a:defRPr>
            </a:lvl8pPr>
            <a:lvl9pPr lvl="8" algn="ctr" rtl="0">
              <a:lnSpc>
                <a:spcPct val="100000"/>
              </a:lnSpc>
              <a:spcBef>
                <a:spcPts val="1600"/>
              </a:spcBef>
              <a:spcAft>
                <a:spcPts val="1600"/>
              </a:spcAft>
              <a:buSzPts val="2000"/>
              <a:buFont typeface="Jua"/>
              <a:buNone/>
              <a:defRPr sz="2000" b="1">
                <a:latin typeface="Jua"/>
                <a:ea typeface="Jua"/>
                <a:cs typeface="Jua"/>
                <a:sym typeface="Jua"/>
              </a:defRPr>
            </a:lvl9pPr>
          </a:lstStyle>
          <a:p>
            <a:endParaRPr/>
          </a:p>
        </p:txBody>
      </p:sp>
      <p:sp>
        <p:nvSpPr>
          <p:cNvPr id="1229" name="Google Shape;1229;p209"/>
          <p:cNvSpPr txBox="1">
            <a:spLocks noGrp="1"/>
          </p:cNvSpPr>
          <p:nvPr>
            <p:ph type="subTitle" idx="2"/>
          </p:nvPr>
        </p:nvSpPr>
        <p:spPr>
          <a:xfrm>
            <a:off x="3354150" y="3063325"/>
            <a:ext cx="2101200" cy="3657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Jua"/>
              <a:buNone/>
              <a:defRPr sz="2000" b="1">
                <a:solidFill>
                  <a:schemeClr val="lt1"/>
                </a:solidFill>
                <a:latin typeface="Poppins"/>
                <a:ea typeface="Poppins"/>
                <a:cs typeface="Poppins"/>
                <a:sym typeface="Poppins"/>
              </a:defRPr>
            </a:lvl1pPr>
            <a:lvl2pPr lvl="1" algn="ctr" rtl="0">
              <a:lnSpc>
                <a:spcPct val="100000"/>
              </a:lnSpc>
              <a:spcBef>
                <a:spcPts val="0"/>
              </a:spcBef>
              <a:spcAft>
                <a:spcPts val="0"/>
              </a:spcAft>
              <a:buSzPts val="2000"/>
              <a:buFont typeface="Jua"/>
              <a:buNone/>
              <a:defRPr sz="2000" b="1">
                <a:latin typeface="Jua"/>
                <a:ea typeface="Jua"/>
                <a:cs typeface="Jua"/>
                <a:sym typeface="Jua"/>
              </a:defRPr>
            </a:lvl2pPr>
            <a:lvl3pPr lvl="2" algn="ctr" rtl="0">
              <a:lnSpc>
                <a:spcPct val="100000"/>
              </a:lnSpc>
              <a:spcBef>
                <a:spcPts val="1600"/>
              </a:spcBef>
              <a:spcAft>
                <a:spcPts val="0"/>
              </a:spcAft>
              <a:buSzPts val="2000"/>
              <a:buFont typeface="Jua"/>
              <a:buNone/>
              <a:defRPr sz="2000" b="1">
                <a:latin typeface="Jua"/>
                <a:ea typeface="Jua"/>
                <a:cs typeface="Jua"/>
                <a:sym typeface="Jua"/>
              </a:defRPr>
            </a:lvl3pPr>
            <a:lvl4pPr lvl="3" algn="ctr" rtl="0">
              <a:lnSpc>
                <a:spcPct val="100000"/>
              </a:lnSpc>
              <a:spcBef>
                <a:spcPts val="1600"/>
              </a:spcBef>
              <a:spcAft>
                <a:spcPts val="0"/>
              </a:spcAft>
              <a:buSzPts val="2000"/>
              <a:buFont typeface="Jua"/>
              <a:buNone/>
              <a:defRPr sz="2000" b="1">
                <a:latin typeface="Jua"/>
                <a:ea typeface="Jua"/>
                <a:cs typeface="Jua"/>
                <a:sym typeface="Jua"/>
              </a:defRPr>
            </a:lvl4pPr>
            <a:lvl5pPr lvl="4" algn="ctr" rtl="0">
              <a:lnSpc>
                <a:spcPct val="100000"/>
              </a:lnSpc>
              <a:spcBef>
                <a:spcPts val="1600"/>
              </a:spcBef>
              <a:spcAft>
                <a:spcPts val="0"/>
              </a:spcAft>
              <a:buSzPts val="2000"/>
              <a:buFont typeface="Jua"/>
              <a:buNone/>
              <a:defRPr sz="2000" b="1">
                <a:latin typeface="Jua"/>
                <a:ea typeface="Jua"/>
                <a:cs typeface="Jua"/>
                <a:sym typeface="Jua"/>
              </a:defRPr>
            </a:lvl5pPr>
            <a:lvl6pPr lvl="5" algn="ctr" rtl="0">
              <a:lnSpc>
                <a:spcPct val="100000"/>
              </a:lnSpc>
              <a:spcBef>
                <a:spcPts val="1600"/>
              </a:spcBef>
              <a:spcAft>
                <a:spcPts val="0"/>
              </a:spcAft>
              <a:buSzPts val="2000"/>
              <a:buFont typeface="Jua"/>
              <a:buNone/>
              <a:defRPr sz="2000" b="1">
                <a:latin typeface="Jua"/>
                <a:ea typeface="Jua"/>
                <a:cs typeface="Jua"/>
                <a:sym typeface="Jua"/>
              </a:defRPr>
            </a:lvl6pPr>
            <a:lvl7pPr lvl="6" algn="ctr" rtl="0">
              <a:lnSpc>
                <a:spcPct val="100000"/>
              </a:lnSpc>
              <a:spcBef>
                <a:spcPts val="1600"/>
              </a:spcBef>
              <a:spcAft>
                <a:spcPts val="0"/>
              </a:spcAft>
              <a:buSzPts val="2000"/>
              <a:buFont typeface="Jua"/>
              <a:buNone/>
              <a:defRPr sz="2000" b="1">
                <a:latin typeface="Jua"/>
                <a:ea typeface="Jua"/>
                <a:cs typeface="Jua"/>
                <a:sym typeface="Jua"/>
              </a:defRPr>
            </a:lvl7pPr>
            <a:lvl8pPr lvl="7" algn="ctr" rtl="0">
              <a:lnSpc>
                <a:spcPct val="100000"/>
              </a:lnSpc>
              <a:spcBef>
                <a:spcPts val="1600"/>
              </a:spcBef>
              <a:spcAft>
                <a:spcPts val="0"/>
              </a:spcAft>
              <a:buSzPts val="2000"/>
              <a:buFont typeface="Jua"/>
              <a:buNone/>
              <a:defRPr sz="2000" b="1">
                <a:latin typeface="Jua"/>
                <a:ea typeface="Jua"/>
                <a:cs typeface="Jua"/>
                <a:sym typeface="Jua"/>
              </a:defRPr>
            </a:lvl8pPr>
            <a:lvl9pPr lvl="8" algn="ctr" rtl="0">
              <a:lnSpc>
                <a:spcPct val="100000"/>
              </a:lnSpc>
              <a:spcBef>
                <a:spcPts val="1600"/>
              </a:spcBef>
              <a:spcAft>
                <a:spcPts val="1600"/>
              </a:spcAft>
              <a:buSzPts val="2000"/>
              <a:buFont typeface="Jua"/>
              <a:buNone/>
              <a:defRPr sz="2000" b="1">
                <a:latin typeface="Jua"/>
                <a:ea typeface="Jua"/>
                <a:cs typeface="Jua"/>
                <a:sym typeface="Jua"/>
              </a:defRPr>
            </a:lvl9pPr>
          </a:lstStyle>
          <a:p>
            <a:endParaRPr/>
          </a:p>
        </p:txBody>
      </p:sp>
      <p:sp>
        <p:nvSpPr>
          <p:cNvPr id="1230" name="Google Shape;1230;p209"/>
          <p:cNvSpPr txBox="1">
            <a:spLocks noGrp="1"/>
          </p:cNvSpPr>
          <p:nvPr>
            <p:ph type="subTitle" idx="3"/>
          </p:nvPr>
        </p:nvSpPr>
        <p:spPr>
          <a:xfrm>
            <a:off x="3354150" y="1424950"/>
            <a:ext cx="2435700" cy="798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accent2"/>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31" name="Google Shape;1231;p209"/>
          <p:cNvSpPr txBox="1">
            <a:spLocks noGrp="1"/>
          </p:cNvSpPr>
          <p:nvPr>
            <p:ph type="subTitle" idx="4"/>
          </p:nvPr>
        </p:nvSpPr>
        <p:spPr>
          <a:xfrm>
            <a:off x="3354150" y="3448625"/>
            <a:ext cx="2435700" cy="79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accent2"/>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32" name="Google Shape;1232;p209"/>
          <p:cNvSpPr txBox="1">
            <a:spLocks noGrp="1"/>
          </p:cNvSpPr>
          <p:nvPr>
            <p:ph type="title"/>
          </p:nvPr>
        </p:nvSpPr>
        <p:spPr>
          <a:xfrm>
            <a:off x="720000" y="1742250"/>
            <a:ext cx="2270700" cy="16590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1233" name="Google Shape;1233;p209"/>
          <p:cNvSpPr/>
          <p:nvPr/>
        </p:nvSpPr>
        <p:spPr>
          <a:xfrm>
            <a:off x="6096000" y="0"/>
            <a:ext cx="3048000" cy="5154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34" name="Google Shape;1234;p209"/>
          <p:cNvSpPr/>
          <p:nvPr/>
        </p:nvSpPr>
        <p:spPr>
          <a:xfrm rot="5400000">
            <a:off x="6086750" y="0"/>
            <a:ext cx="519900" cy="5199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91880615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235"/>
        <p:cNvGrpSpPr/>
        <p:nvPr/>
      </p:nvGrpSpPr>
      <p:grpSpPr>
        <a:xfrm>
          <a:off x="0" y="0"/>
          <a:ext cx="0" cy="0"/>
          <a:chOff x="0" y="0"/>
          <a:chExt cx="0" cy="0"/>
        </a:xfrm>
      </p:grpSpPr>
      <p:sp>
        <p:nvSpPr>
          <p:cNvPr id="1236" name="Google Shape;1236;p210"/>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1237" name="Google Shape;1237;p210"/>
          <p:cNvSpPr txBox="1">
            <a:spLocks noGrp="1"/>
          </p:cNvSpPr>
          <p:nvPr>
            <p:ph type="title" idx="2"/>
          </p:nvPr>
        </p:nvSpPr>
        <p:spPr>
          <a:xfrm>
            <a:off x="720000" y="2752975"/>
            <a:ext cx="2409300" cy="387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238" name="Google Shape;1238;p210"/>
          <p:cNvSpPr txBox="1">
            <a:spLocks noGrp="1"/>
          </p:cNvSpPr>
          <p:nvPr>
            <p:ph type="subTitle" idx="1"/>
          </p:nvPr>
        </p:nvSpPr>
        <p:spPr>
          <a:xfrm>
            <a:off x="3369575" y="3225125"/>
            <a:ext cx="2404800" cy="66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39" name="Google Shape;1239;p210"/>
          <p:cNvSpPr txBox="1">
            <a:spLocks noGrp="1"/>
          </p:cNvSpPr>
          <p:nvPr>
            <p:ph type="title" idx="3"/>
          </p:nvPr>
        </p:nvSpPr>
        <p:spPr>
          <a:xfrm>
            <a:off x="6014625" y="2752975"/>
            <a:ext cx="2409300" cy="387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240" name="Google Shape;1240;p210"/>
          <p:cNvSpPr txBox="1">
            <a:spLocks noGrp="1"/>
          </p:cNvSpPr>
          <p:nvPr>
            <p:ph type="subTitle" idx="4"/>
          </p:nvPr>
        </p:nvSpPr>
        <p:spPr>
          <a:xfrm>
            <a:off x="697800" y="3223875"/>
            <a:ext cx="2431500" cy="66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41" name="Google Shape;1241;p210"/>
          <p:cNvSpPr txBox="1">
            <a:spLocks noGrp="1"/>
          </p:cNvSpPr>
          <p:nvPr>
            <p:ph type="title" idx="5"/>
          </p:nvPr>
        </p:nvSpPr>
        <p:spPr>
          <a:xfrm>
            <a:off x="3369575" y="2752975"/>
            <a:ext cx="2409300" cy="387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242" name="Google Shape;1242;p210"/>
          <p:cNvSpPr txBox="1">
            <a:spLocks noGrp="1"/>
          </p:cNvSpPr>
          <p:nvPr>
            <p:ph type="subTitle" idx="6"/>
          </p:nvPr>
        </p:nvSpPr>
        <p:spPr>
          <a:xfrm>
            <a:off x="6019150" y="3223875"/>
            <a:ext cx="2409300" cy="66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382767966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bg>
      <p:bgPr>
        <a:solidFill>
          <a:schemeClr val="accent1"/>
        </a:solidFill>
        <a:effectLst/>
      </p:bgPr>
    </p:bg>
    <p:spTree>
      <p:nvGrpSpPr>
        <p:cNvPr id="1" name="Shape 1243"/>
        <p:cNvGrpSpPr/>
        <p:nvPr/>
      </p:nvGrpSpPr>
      <p:grpSpPr>
        <a:xfrm>
          <a:off x="0" y="0"/>
          <a:ext cx="0" cy="0"/>
          <a:chOff x="0" y="0"/>
          <a:chExt cx="0" cy="0"/>
        </a:xfrm>
      </p:grpSpPr>
      <p:sp>
        <p:nvSpPr>
          <p:cNvPr id="1244" name="Google Shape;1244;p211"/>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1245" name="Google Shape;1245;p211"/>
          <p:cNvSpPr txBox="1">
            <a:spLocks noGrp="1"/>
          </p:cNvSpPr>
          <p:nvPr>
            <p:ph type="title" idx="2"/>
          </p:nvPr>
        </p:nvSpPr>
        <p:spPr>
          <a:xfrm>
            <a:off x="820625" y="3478425"/>
            <a:ext cx="2308800" cy="387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246" name="Google Shape;1246;p211"/>
          <p:cNvSpPr txBox="1">
            <a:spLocks noGrp="1"/>
          </p:cNvSpPr>
          <p:nvPr>
            <p:ph type="subTitle" idx="1"/>
          </p:nvPr>
        </p:nvSpPr>
        <p:spPr>
          <a:xfrm>
            <a:off x="3405271" y="3879535"/>
            <a:ext cx="2308800" cy="592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1600"/>
              </a:spcBef>
              <a:spcAft>
                <a:spcPts val="0"/>
              </a:spcAft>
              <a:buClr>
                <a:schemeClr val="lt1"/>
              </a:buClr>
              <a:buSzPts val="1400"/>
              <a:buNone/>
              <a:defRPr>
                <a:solidFill>
                  <a:schemeClr val="lt1"/>
                </a:solidFill>
              </a:defRPr>
            </a:lvl3pPr>
            <a:lvl4pPr lvl="3" algn="ctr" rtl="0">
              <a:lnSpc>
                <a:spcPct val="100000"/>
              </a:lnSpc>
              <a:spcBef>
                <a:spcPts val="1600"/>
              </a:spcBef>
              <a:spcAft>
                <a:spcPts val="0"/>
              </a:spcAft>
              <a:buClr>
                <a:schemeClr val="lt1"/>
              </a:buClr>
              <a:buSzPts val="1400"/>
              <a:buNone/>
              <a:defRPr>
                <a:solidFill>
                  <a:schemeClr val="lt1"/>
                </a:solidFill>
              </a:defRPr>
            </a:lvl4pPr>
            <a:lvl5pPr lvl="4" algn="ctr" rtl="0">
              <a:lnSpc>
                <a:spcPct val="100000"/>
              </a:lnSpc>
              <a:spcBef>
                <a:spcPts val="1600"/>
              </a:spcBef>
              <a:spcAft>
                <a:spcPts val="0"/>
              </a:spcAft>
              <a:buClr>
                <a:schemeClr val="lt1"/>
              </a:buClr>
              <a:buSzPts val="1400"/>
              <a:buNone/>
              <a:defRPr>
                <a:solidFill>
                  <a:schemeClr val="lt1"/>
                </a:solidFill>
              </a:defRPr>
            </a:lvl5pPr>
            <a:lvl6pPr lvl="5" algn="ctr" rtl="0">
              <a:lnSpc>
                <a:spcPct val="100000"/>
              </a:lnSpc>
              <a:spcBef>
                <a:spcPts val="1600"/>
              </a:spcBef>
              <a:spcAft>
                <a:spcPts val="0"/>
              </a:spcAft>
              <a:buClr>
                <a:schemeClr val="lt1"/>
              </a:buClr>
              <a:buSzPts val="1400"/>
              <a:buNone/>
              <a:defRPr>
                <a:solidFill>
                  <a:schemeClr val="lt1"/>
                </a:solidFill>
              </a:defRPr>
            </a:lvl6pPr>
            <a:lvl7pPr lvl="6" algn="ctr" rtl="0">
              <a:lnSpc>
                <a:spcPct val="100000"/>
              </a:lnSpc>
              <a:spcBef>
                <a:spcPts val="1600"/>
              </a:spcBef>
              <a:spcAft>
                <a:spcPts val="0"/>
              </a:spcAft>
              <a:buClr>
                <a:schemeClr val="lt1"/>
              </a:buClr>
              <a:buSzPts val="1400"/>
              <a:buNone/>
              <a:defRPr>
                <a:solidFill>
                  <a:schemeClr val="lt1"/>
                </a:solidFill>
              </a:defRPr>
            </a:lvl7pPr>
            <a:lvl8pPr lvl="7" algn="ctr" rtl="0">
              <a:lnSpc>
                <a:spcPct val="100000"/>
              </a:lnSpc>
              <a:spcBef>
                <a:spcPts val="1600"/>
              </a:spcBef>
              <a:spcAft>
                <a:spcPts val="0"/>
              </a:spcAft>
              <a:buClr>
                <a:schemeClr val="lt1"/>
              </a:buClr>
              <a:buSzPts val="1400"/>
              <a:buNone/>
              <a:defRPr>
                <a:solidFill>
                  <a:schemeClr val="lt1"/>
                </a:solidFill>
              </a:defRPr>
            </a:lvl8pPr>
            <a:lvl9pPr lvl="8" algn="ctr" rtl="0">
              <a:lnSpc>
                <a:spcPct val="100000"/>
              </a:lnSpc>
              <a:spcBef>
                <a:spcPts val="1600"/>
              </a:spcBef>
              <a:spcAft>
                <a:spcPts val="1600"/>
              </a:spcAft>
              <a:buClr>
                <a:schemeClr val="lt1"/>
              </a:buClr>
              <a:buSzPts val="1400"/>
              <a:buNone/>
              <a:defRPr>
                <a:solidFill>
                  <a:schemeClr val="lt1"/>
                </a:solidFill>
              </a:defRPr>
            </a:lvl9pPr>
          </a:lstStyle>
          <a:p>
            <a:endParaRPr/>
          </a:p>
        </p:txBody>
      </p:sp>
      <p:sp>
        <p:nvSpPr>
          <p:cNvPr id="1247" name="Google Shape;1247;p211"/>
          <p:cNvSpPr txBox="1">
            <a:spLocks noGrp="1"/>
          </p:cNvSpPr>
          <p:nvPr>
            <p:ph type="title" idx="3"/>
          </p:nvPr>
        </p:nvSpPr>
        <p:spPr>
          <a:xfrm>
            <a:off x="5993725" y="3478425"/>
            <a:ext cx="2308800" cy="387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solidFill>
                  <a:schemeClr val="accent6"/>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248" name="Google Shape;1248;p211"/>
          <p:cNvSpPr txBox="1">
            <a:spLocks noGrp="1"/>
          </p:cNvSpPr>
          <p:nvPr>
            <p:ph type="subTitle" idx="4"/>
          </p:nvPr>
        </p:nvSpPr>
        <p:spPr>
          <a:xfrm>
            <a:off x="816300" y="3878424"/>
            <a:ext cx="2313000" cy="592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1600"/>
              </a:spcBef>
              <a:spcAft>
                <a:spcPts val="0"/>
              </a:spcAft>
              <a:buClr>
                <a:schemeClr val="lt1"/>
              </a:buClr>
              <a:buSzPts val="1400"/>
              <a:buNone/>
              <a:defRPr>
                <a:solidFill>
                  <a:schemeClr val="lt1"/>
                </a:solidFill>
              </a:defRPr>
            </a:lvl3pPr>
            <a:lvl4pPr lvl="3" algn="ctr" rtl="0">
              <a:lnSpc>
                <a:spcPct val="100000"/>
              </a:lnSpc>
              <a:spcBef>
                <a:spcPts val="1600"/>
              </a:spcBef>
              <a:spcAft>
                <a:spcPts val="0"/>
              </a:spcAft>
              <a:buClr>
                <a:schemeClr val="lt1"/>
              </a:buClr>
              <a:buSzPts val="1400"/>
              <a:buNone/>
              <a:defRPr>
                <a:solidFill>
                  <a:schemeClr val="lt1"/>
                </a:solidFill>
              </a:defRPr>
            </a:lvl4pPr>
            <a:lvl5pPr lvl="4" algn="ctr" rtl="0">
              <a:lnSpc>
                <a:spcPct val="100000"/>
              </a:lnSpc>
              <a:spcBef>
                <a:spcPts val="1600"/>
              </a:spcBef>
              <a:spcAft>
                <a:spcPts val="0"/>
              </a:spcAft>
              <a:buClr>
                <a:schemeClr val="lt1"/>
              </a:buClr>
              <a:buSzPts val="1400"/>
              <a:buNone/>
              <a:defRPr>
                <a:solidFill>
                  <a:schemeClr val="lt1"/>
                </a:solidFill>
              </a:defRPr>
            </a:lvl5pPr>
            <a:lvl6pPr lvl="5" algn="ctr" rtl="0">
              <a:lnSpc>
                <a:spcPct val="100000"/>
              </a:lnSpc>
              <a:spcBef>
                <a:spcPts val="1600"/>
              </a:spcBef>
              <a:spcAft>
                <a:spcPts val="0"/>
              </a:spcAft>
              <a:buClr>
                <a:schemeClr val="lt1"/>
              </a:buClr>
              <a:buSzPts val="1400"/>
              <a:buNone/>
              <a:defRPr>
                <a:solidFill>
                  <a:schemeClr val="lt1"/>
                </a:solidFill>
              </a:defRPr>
            </a:lvl6pPr>
            <a:lvl7pPr lvl="6" algn="ctr" rtl="0">
              <a:lnSpc>
                <a:spcPct val="100000"/>
              </a:lnSpc>
              <a:spcBef>
                <a:spcPts val="1600"/>
              </a:spcBef>
              <a:spcAft>
                <a:spcPts val="0"/>
              </a:spcAft>
              <a:buClr>
                <a:schemeClr val="lt1"/>
              </a:buClr>
              <a:buSzPts val="1400"/>
              <a:buNone/>
              <a:defRPr>
                <a:solidFill>
                  <a:schemeClr val="lt1"/>
                </a:solidFill>
              </a:defRPr>
            </a:lvl7pPr>
            <a:lvl8pPr lvl="7" algn="ctr" rtl="0">
              <a:lnSpc>
                <a:spcPct val="100000"/>
              </a:lnSpc>
              <a:spcBef>
                <a:spcPts val="1600"/>
              </a:spcBef>
              <a:spcAft>
                <a:spcPts val="0"/>
              </a:spcAft>
              <a:buClr>
                <a:schemeClr val="lt1"/>
              </a:buClr>
              <a:buSzPts val="1400"/>
              <a:buNone/>
              <a:defRPr>
                <a:solidFill>
                  <a:schemeClr val="lt1"/>
                </a:solidFill>
              </a:defRPr>
            </a:lvl8pPr>
            <a:lvl9pPr lvl="8" algn="ctr" rtl="0">
              <a:lnSpc>
                <a:spcPct val="100000"/>
              </a:lnSpc>
              <a:spcBef>
                <a:spcPts val="1600"/>
              </a:spcBef>
              <a:spcAft>
                <a:spcPts val="1600"/>
              </a:spcAft>
              <a:buClr>
                <a:schemeClr val="lt1"/>
              </a:buClr>
              <a:buSzPts val="1400"/>
              <a:buNone/>
              <a:defRPr>
                <a:solidFill>
                  <a:schemeClr val="lt1"/>
                </a:solidFill>
              </a:defRPr>
            </a:lvl9pPr>
          </a:lstStyle>
          <a:p>
            <a:endParaRPr/>
          </a:p>
        </p:txBody>
      </p:sp>
      <p:sp>
        <p:nvSpPr>
          <p:cNvPr id="1249" name="Google Shape;1249;p211"/>
          <p:cNvSpPr txBox="1">
            <a:spLocks noGrp="1"/>
          </p:cNvSpPr>
          <p:nvPr>
            <p:ph type="title" idx="5"/>
          </p:nvPr>
        </p:nvSpPr>
        <p:spPr>
          <a:xfrm>
            <a:off x="3405275" y="3478425"/>
            <a:ext cx="2313000" cy="387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solidFill>
                  <a:schemeClr val="accent4"/>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250" name="Google Shape;1250;p211"/>
          <p:cNvSpPr txBox="1">
            <a:spLocks noGrp="1"/>
          </p:cNvSpPr>
          <p:nvPr>
            <p:ph type="subTitle" idx="6"/>
          </p:nvPr>
        </p:nvSpPr>
        <p:spPr>
          <a:xfrm>
            <a:off x="5998053" y="3878424"/>
            <a:ext cx="2308800" cy="592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1600"/>
              </a:spcBef>
              <a:spcAft>
                <a:spcPts val="0"/>
              </a:spcAft>
              <a:buClr>
                <a:schemeClr val="lt1"/>
              </a:buClr>
              <a:buSzPts val="1400"/>
              <a:buNone/>
              <a:defRPr>
                <a:solidFill>
                  <a:schemeClr val="lt1"/>
                </a:solidFill>
              </a:defRPr>
            </a:lvl3pPr>
            <a:lvl4pPr lvl="3" algn="ctr" rtl="0">
              <a:lnSpc>
                <a:spcPct val="100000"/>
              </a:lnSpc>
              <a:spcBef>
                <a:spcPts val="1600"/>
              </a:spcBef>
              <a:spcAft>
                <a:spcPts val="0"/>
              </a:spcAft>
              <a:buClr>
                <a:schemeClr val="lt1"/>
              </a:buClr>
              <a:buSzPts val="1400"/>
              <a:buNone/>
              <a:defRPr>
                <a:solidFill>
                  <a:schemeClr val="lt1"/>
                </a:solidFill>
              </a:defRPr>
            </a:lvl4pPr>
            <a:lvl5pPr lvl="4" algn="ctr" rtl="0">
              <a:lnSpc>
                <a:spcPct val="100000"/>
              </a:lnSpc>
              <a:spcBef>
                <a:spcPts val="1600"/>
              </a:spcBef>
              <a:spcAft>
                <a:spcPts val="0"/>
              </a:spcAft>
              <a:buClr>
                <a:schemeClr val="lt1"/>
              </a:buClr>
              <a:buSzPts val="1400"/>
              <a:buNone/>
              <a:defRPr>
                <a:solidFill>
                  <a:schemeClr val="lt1"/>
                </a:solidFill>
              </a:defRPr>
            </a:lvl5pPr>
            <a:lvl6pPr lvl="5" algn="ctr" rtl="0">
              <a:lnSpc>
                <a:spcPct val="100000"/>
              </a:lnSpc>
              <a:spcBef>
                <a:spcPts val="1600"/>
              </a:spcBef>
              <a:spcAft>
                <a:spcPts val="0"/>
              </a:spcAft>
              <a:buClr>
                <a:schemeClr val="lt1"/>
              </a:buClr>
              <a:buSzPts val="1400"/>
              <a:buNone/>
              <a:defRPr>
                <a:solidFill>
                  <a:schemeClr val="lt1"/>
                </a:solidFill>
              </a:defRPr>
            </a:lvl6pPr>
            <a:lvl7pPr lvl="6" algn="ctr" rtl="0">
              <a:lnSpc>
                <a:spcPct val="100000"/>
              </a:lnSpc>
              <a:spcBef>
                <a:spcPts val="1600"/>
              </a:spcBef>
              <a:spcAft>
                <a:spcPts val="0"/>
              </a:spcAft>
              <a:buClr>
                <a:schemeClr val="lt1"/>
              </a:buClr>
              <a:buSzPts val="1400"/>
              <a:buNone/>
              <a:defRPr>
                <a:solidFill>
                  <a:schemeClr val="lt1"/>
                </a:solidFill>
              </a:defRPr>
            </a:lvl7pPr>
            <a:lvl8pPr lvl="7" algn="ctr" rtl="0">
              <a:lnSpc>
                <a:spcPct val="100000"/>
              </a:lnSpc>
              <a:spcBef>
                <a:spcPts val="1600"/>
              </a:spcBef>
              <a:spcAft>
                <a:spcPts val="0"/>
              </a:spcAft>
              <a:buClr>
                <a:schemeClr val="lt1"/>
              </a:buClr>
              <a:buSzPts val="1400"/>
              <a:buNone/>
              <a:defRPr>
                <a:solidFill>
                  <a:schemeClr val="lt1"/>
                </a:solidFill>
              </a:defRPr>
            </a:lvl8pPr>
            <a:lvl9pPr lvl="8" algn="ctr" rtl="0">
              <a:lnSpc>
                <a:spcPct val="100000"/>
              </a:lnSpc>
              <a:spcBef>
                <a:spcPts val="1600"/>
              </a:spcBef>
              <a:spcAft>
                <a:spcPts val="1600"/>
              </a:spcAft>
              <a:buClr>
                <a:schemeClr val="lt1"/>
              </a:buClr>
              <a:buSzPts val="1400"/>
              <a:buNone/>
              <a:defRPr>
                <a:solidFill>
                  <a:schemeClr val="lt1"/>
                </a:solidFill>
              </a:defRPr>
            </a:lvl9pPr>
          </a:lstStyle>
          <a:p>
            <a:endParaRPr/>
          </a:p>
        </p:txBody>
      </p:sp>
    </p:spTree>
    <p:extLst>
      <p:ext uri="{BB962C8B-B14F-4D97-AF65-F5344CB8AC3E}">
        <p14:creationId xmlns:p14="http://schemas.microsoft.com/office/powerpoint/2010/main" val="255386220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251"/>
        <p:cNvGrpSpPr/>
        <p:nvPr/>
      </p:nvGrpSpPr>
      <p:grpSpPr>
        <a:xfrm>
          <a:off x="0" y="0"/>
          <a:ext cx="0" cy="0"/>
          <a:chOff x="0" y="0"/>
          <a:chExt cx="0" cy="0"/>
        </a:xfrm>
      </p:grpSpPr>
      <p:sp>
        <p:nvSpPr>
          <p:cNvPr id="1252" name="Google Shape;1252;p212"/>
          <p:cNvSpPr txBox="1">
            <a:spLocks noGrp="1"/>
          </p:cNvSpPr>
          <p:nvPr>
            <p:ph type="title"/>
          </p:nvPr>
        </p:nvSpPr>
        <p:spPr>
          <a:xfrm>
            <a:off x="3544175" y="876525"/>
            <a:ext cx="48795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1253" name="Google Shape;1253;p212"/>
          <p:cNvSpPr txBox="1">
            <a:spLocks noGrp="1"/>
          </p:cNvSpPr>
          <p:nvPr>
            <p:ph type="title" idx="2"/>
          </p:nvPr>
        </p:nvSpPr>
        <p:spPr>
          <a:xfrm>
            <a:off x="3544175" y="1863275"/>
            <a:ext cx="2391300" cy="347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254" name="Google Shape;1254;p212"/>
          <p:cNvSpPr txBox="1">
            <a:spLocks noGrp="1"/>
          </p:cNvSpPr>
          <p:nvPr>
            <p:ph type="subTitle" idx="1"/>
          </p:nvPr>
        </p:nvSpPr>
        <p:spPr>
          <a:xfrm>
            <a:off x="3544183" y="2210975"/>
            <a:ext cx="2391300" cy="564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55" name="Google Shape;1255;p212"/>
          <p:cNvSpPr txBox="1">
            <a:spLocks noGrp="1"/>
          </p:cNvSpPr>
          <p:nvPr>
            <p:ph type="title" idx="3"/>
          </p:nvPr>
        </p:nvSpPr>
        <p:spPr>
          <a:xfrm>
            <a:off x="6032681" y="1863275"/>
            <a:ext cx="2391300" cy="347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256" name="Google Shape;1256;p212"/>
          <p:cNvSpPr txBox="1">
            <a:spLocks noGrp="1"/>
          </p:cNvSpPr>
          <p:nvPr>
            <p:ph type="subTitle" idx="4"/>
          </p:nvPr>
        </p:nvSpPr>
        <p:spPr>
          <a:xfrm>
            <a:off x="6032693" y="2210975"/>
            <a:ext cx="2391300" cy="564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57" name="Google Shape;1257;p212"/>
          <p:cNvSpPr txBox="1">
            <a:spLocks noGrp="1"/>
          </p:cNvSpPr>
          <p:nvPr>
            <p:ph type="title" idx="5"/>
          </p:nvPr>
        </p:nvSpPr>
        <p:spPr>
          <a:xfrm>
            <a:off x="3547126" y="3342250"/>
            <a:ext cx="2391300" cy="347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258" name="Google Shape;1258;p212"/>
          <p:cNvSpPr txBox="1">
            <a:spLocks noGrp="1"/>
          </p:cNvSpPr>
          <p:nvPr>
            <p:ph type="subTitle" idx="6"/>
          </p:nvPr>
        </p:nvSpPr>
        <p:spPr>
          <a:xfrm>
            <a:off x="3547136" y="3689650"/>
            <a:ext cx="2391300" cy="564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59" name="Google Shape;1259;p212"/>
          <p:cNvSpPr txBox="1">
            <a:spLocks noGrp="1"/>
          </p:cNvSpPr>
          <p:nvPr>
            <p:ph type="title" idx="7"/>
          </p:nvPr>
        </p:nvSpPr>
        <p:spPr>
          <a:xfrm>
            <a:off x="6032500" y="3342250"/>
            <a:ext cx="2391300" cy="347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260" name="Google Shape;1260;p212"/>
          <p:cNvSpPr txBox="1">
            <a:spLocks noGrp="1"/>
          </p:cNvSpPr>
          <p:nvPr>
            <p:ph type="subTitle" idx="8"/>
          </p:nvPr>
        </p:nvSpPr>
        <p:spPr>
          <a:xfrm>
            <a:off x="6032508" y="3689650"/>
            <a:ext cx="2391300" cy="564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7259973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bg>
      <p:bgPr>
        <a:solidFill>
          <a:schemeClr val="accent1"/>
        </a:solidFill>
        <a:effectLst/>
      </p:bgPr>
    </p:bg>
    <p:spTree>
      <p:nvGrpSpPr>
        <p:cNvPr id="1" name="Shape 1261"/>
        <p:cNvGrpSpPr/>
        <p:nvPr/>
      </p:nvGrpSpPr>
      <p:grpSpPr>
        <a:xfrm>
          <a:off x="0" y="0"/>
          <a:ext cx="0" cy="0"/>
          <a:chOff x="0" y="0"/>
          <a:chExt cx="0" cy="0"/>
        </a:xfrm>
      </p:grpSpPr>
      <p:sp>
        <p:nvSpPr>
          <p:cNvPr id="1262" name="Google Shape;1262;p213"/>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1263" name="Google Shape;1263;p213"/>
          <p:cNvSpPr txBox="1">
            <a:spLocks noGrp="1"/>
          </p:cNvSpPr>
          <p:nvPr>
            <p:ph type="title" idx="2"/>
          </p:nvPr>
        </p:nvSpPr>
        <p:spPr>
          <a:xfrm>
            <a:off x="720000" y="1897450"/>
            <a:ext cx="2305500" cy="340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264" name="Google Shape;1264;p213"/>
          <p:cNvSpPr txBox="1">
            <a:spLocks noGrp="1"/>
          </p:cNvSpPr>
          <p:nvPr>
            <p:ph type="subTitle" idx="1"/>
          </p:nvPr>
        </p:nvSpPr>
        <p:spPr>
          <a:xfrm>
            <a:off x="720000" y="2294525"/>
            <a:ext cx="2305500" cy="527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1600"/>
              </a:spcBef>
              <a:spcAft>
                <a:spcPts val="0"/>
              </a:spcAft>
              <a:buClr>
                <a:schemeClr val="lt1"/>
              </a:buClr>
              <a:buSzPts val="1400"/>
              <a:buNone/>
              <a:defRPr>
                <a:solidFill>
                  <a:schemeClr val="lt1"/>
                </a:solidFill>
              </a:defRPr>
            </a:lvl3pPr>
            <a:lvl4pPr lvl="3" algn="ctr" rtl="0">
              <a:lnSpc>
                <a:spcPct val="100000"/>
              </a:lnSpc>
              <a:spcBef>
                <a:spcPts val="1600"/>
              </a:spcBef>
              <a:spcAft>
                <a:spcPts val="0"/>
              </a:spcAft>
              <a:buClr>
                <a:schemeClr val="lt1"/>
              </a:buClr>
              <a:buSzPts val="1400"/>
              <a:buNone/>
              <a:defRPr>
                <a:solidFill>
                  <a:schemeClr val="lt1"/>
                </a:solidFill>
              </a:defRPr>
            </a:lvl4pPr>
            <a:lvl5pPr lvl="4" algn="ctr" rtl="0">
              <a:lnSpc>
                <a:spcPct val="100000"/>
              </a:lnSpc>
              <a:spcBef>
                <a:spcPts val="1600"/>
              </a:spcBef>
              <a:spcAft>
                <a:spcPts val="0"/>
              </a:spcAft>
              <a:buClr>
                <a:schemeClr val="lt1"/>
              </a:buClr>
              <a:buSzPts val="1400"/>
              <a:buNone/>
              <a:defRPr>
                <a:solidFill>
                  <a:schemeClr val="lt1"/>
                </a:solidFill>
              </a:defRPr>
            </a:lvl5pPr>
            <a:lvl6pPr lvl="5" algn="ctr" rtl="0">
              <a:lnSpc>
                <a:spcPct val="100000"/>
              </a:lnSpc>
              <a:spcBef>
                <a:spcPts val="1600"/>
              </a:spcBef>
              <a:spcAft>
                <a:spcPts val="0"/>
              </a:spcAft>
              <a:buClr>
                <a:schemeClr val="lt1"/>
              </a:buClr>
              <a:buSzPts val="1400"/>
              <a:buNone/>
              <a:defRPr>
                <a:solidFill>
                  <a:schemeClr val="lt1"/>
                </a:solidFill>
              </a:defRPr>
            </a:lvl6pPr>
            <a:lvl7pPr lvl="6" algn="ctr" rtl="0">
              <a:lnSpc>
                <a:spcPct val="100000"/>
              </a:lnSpc>
              <a:spcBef>
                <a:spcPts val="1600"/>
              </a:spcBef>
              <a:spcAft>
                <a:spcPts val="0"/>
              </a:spcAft>
              <a:buClr>
                <a:schemeClr val="lt1"/>
              </a:buClr>
              <a:buSzPts val="1400"/>
              <a:buNone/>
              <a:defRPr>
                <a:solidFill>
                  <a:schemeClr val="lt1"/>
                </a:solidFill>
              </a:defRPr>
            </a:lvl7pPr>
            <a:lvl8pPr lvl="7" algn="ctr" rtl="0">
              <a:lnSpc>
                <a:spcPct val="100000"/>
              </a:lnSpc>
              <a:spcBef>
                <a:spcPts val="1600"/>
              </a:spcBef>
              <a:spcAft>
                <a:spcPts val="0"/>
              </a:spcAft>
              <a:buClr>
                <a:schemeClr val="lt1"/>
              </a:buClr>
              <a:buSzPts val="1400"/>
              <a:buNone/>
              <a:defRPr>
                <a:solidFill>
                  <a:schemeClr val="lt1"/>
                </a:solidFill>
              </a:defRPr>
            </a:lvl8pPr>
            <a:lvl9pPr lvl="8" algn="ctr" rtl="0">
              <a:lnSpc>
                <a:spcPct val="100000"/>
              </a:lnSpc>
              <a:spcBef>
                <a:spcPts val="1600"/>
              </a:spcBef>
              <a:spcAft>
                <a:spcPts val="1600"/>
              </a:spcAft>
              <a:buClr>
                <a:schemeClr val="lt1"/>
              </a:buClr>
              <a:buSzPts val="1400"/>
              <a:buNone/>
              <a:defRPr>
                <a:solidFill>
                  <a:schemeClr val="lt1"/>
                </a:solidFill>
              </a:defRPr>
            </a:lvl9pPr>
          </a:lstStyle>
          <a:p>
            <a:endParaRPr/>
          </a:p>
        </p:txBody>
      </p:sp>
      <p:sp>
        <p:nvSpPr>
          <p:cNvPr id="1265" name="Google Shape;1265;p213"/>
          <p:cNvSpPr txBox="1">
            <a:spLocks noGrp="1"/>
          </p:cNvSpPr>
          <p:nvPr>
            <p:ph type="title" idx="3"/>
          </p:nvPr>
        </p:nvSpPr>
        <p:spPr>
          <a:xfrm>
            <a:off x="3419271" y="1897450"/>
            <a:ext cx="2305500" cy="340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266" name="Google Shape;1266;p213"/>
          <p:cNvSpPr txBox="1">
            <a:spLocks noGrp="1"/>
          </p:cNvSpPr>
          <p:nvPr>
            <p:ph type="subTitle" idx="4"/>
          </p:nvPr>
        </p:nvSpPr>
        <p:spPr>
          <a:xfrm>
            <a:off x="3419271" y="2294525"/>
            <a:ext cx="2305500" cy="527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1600"/>
              </a:spcBef>
              <a:spcAft>
                <a:spcPts val="0"/>
              </a:spcAft>
              <a:buClr>
                <a:schemeClr val="lt1"/>
              </a:buClr>
              <a:buSzPts val="1400"/>
              <a:buNone/>
              <a:defRPr>
                <a:solidFill>
                  <a:schemeClr val="lt1"/>
                </a:solidFill>
              </a:defRPr>
            </a:lvl3pPr>
            <a:lvl4pPr lvl="3" algn="ctr" rtl="0">
              <a:lnSpc>
                <a:spcPct val="100000"/>
              </a:lnSpc>
              <a:spcBef>
                <a:spcPts val="1600"/>
              </a:spcBef>
              <a:spcAft>
                <a:spcPts val="0"/>
              </a:spcAft>
              <a:buClr>
                <a:schemeClr val="lt1"/>
              </a:buClr>
              <a:buSzPts val="1400"/>
              <a:buNone/>
              <a:defRPr>
                <a:solidFill>
                  <a:schemeClr val="lt1"/>
                </a:solidFill>
              </a:defRPr>
            </a:lvl4pPr>
            <a:lvl5pPr lvl="4" algn="ctr" rtl="0">
              <a:lnSpc>
                <a:spcPct val="100000"/>
              </a:lnSpc>
              <a:spcBef>
                <a:spcPts val="1600"/>
              </a:spcBef>
              <a:spcAft>
                <a:spcPts val="0"/>
              </a:spcAft>
              <a:buClr>
                <a:schemeClr val="lt1"/>
              </a:buClr>
              <a:buSzPts val="1400"/>
              <a:buNone/>
              <a:defRPr>
                <a:solidFill>
                  <a:schemeClr val="lt1"/>
                </a:solidFill>
              </a:defRPr>
            </a:lvl5pPr>
            <a:lvl6pPr lvl="5" algn="ctr" rtl="0">
              <a:lnSpc>
                <a:spcPct val="100000"/>
              </a:lnSpc>
              <a:spcBef>
                <a:spcPts val="1600"/>
              </a:spcBef>
              <a:spcAft>
                <a:spcPts val="0"/>
              </a:spcAft>
              <a:buClr>
                <a:schemeClr val="lt1"/>
              </a:buClr>
              <a:buSzPts val="1400"/>
              <a:buNone/>
              <a:defRPr>
                <a:solidFill>
                  <a:schemeClr val="lt1"/>
                </a:solidFill>
              </a:defRPr>
            </a:lvl6pPr>
            <a:lvl7pPr lvl="6" algn="ctr" rtl="0">
              <a:lnSpc>
                <a:spcPct val="100000"/>
              </a:lnSpc>
              <a:spcBef>
                <a:spcPts val="1600"/>
              </a:spcBef>
              <a:spcAft>
                <a:spcPts val="0"/>
              </a:spcAft>
              <a:buClr>
                <a:schemeClr val="lt1"/>
              </a:buClr>
              <a:buSzPts val="1400"/>
              <a:buNone/>
              <a:defRPr>
                <a:solidFill>
                  <a:schemeClr val="lt1"/>
                </a:solidFill>
              </a:defRPr>
            </a:lvl7pPr>
            <a:lvl8pPr lvl="7" algn="ctr" rtl="0">
              <a:lnSpc>
                <a:spcPct val="100000"/>
              </a:lnSpc>
              <a:spcBef>
                <a:spcPts val="1600"/>
              </a:spcBef>
              <a:spcAft>
                <a:spcPts val="0"/>
              </a:spcAft>
              <a:buClr>
                <a:schemeClr val="lt1"/>
              </a:buClr>
              <a:buSzPts val="1400"/>
              <a:buNone/>
              <a:defRPr>
                <a:solidFill>
                  <a:schemeClr val="lt1"/>
                </a:solidFill>
              </a:defRPr>
            </a:lvl8pPr>
            <a:lvl9pPr lvl="8" algn="ctr" rtl="0">
              <a:lnSpc>
                <a:spcPct val="100000"/>
              </a:lnSpc>
              <a:spcBef>
                <a:spcPts val="1600"/>
              </a:spcBef>
              <a:spcAft>
                <a:spcPts val="1600"/>
              </a:spcAft>
              <a:buClr>
                <a:schemeClr val="lt1"/>
              </a:buClr>
              <a:buSzPts val="1400"/>
              <a:buNone/>
              <a:defRPr>
                <a:solidFill>
                  <a:schemeClr val="lt1"/>
                </a:solidFill>
              </a:defRPr>
            </a:lvl9pPr>
          </a:lstStyle>
          <a:p>
            <a:endParaRPr/>
          </a:p>
        </p:txBody>
      </p:sp>
      <p:sp>
        <p:nvSpPr>
          <p:cNvPr id="1267" name="Google Shape;1267;p213"/>
          <p:cNvSpPr txBox="1">
            <a:spLocks noGrp="1"/>
          </p:cNvSpPr>
          <p:nvPr>
            <p:ph type="title" idx="5"/>
          </p:nvPr>
        </p:nvSpPr>
        <p:spPr>
          <a:xfrm>
            <a:off x="720000" y="3609250"/>
            <a:ext cx="2305500" cy="338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268" name="Google Shape;1268;p213"/>
          <p:cNvSpPr txBox="1">
            <a:spLocks noGrp="1"/>
          </p:cNvSpPr>
          <p:nvPr>
            <p:ph type="subTitle" idx="6"/>
          </p:nvPr>
        </p:nvSpPr>
        <p:spPr>
          <a:xfrm>
            <a:off x="720000" y="4004625"/>
            <a:ext cx="2305500" cy="53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1600"/>
              </a:spcBef>
              <a:spcAft>
                <a:spcPts val="0"/>
              </a:spcAft>
              <a:buClr>
                <a:schemeClr val="lt1"/>
              </a:buClr>
              <a:buSzPts val="1400"/>
              <a:buNone/>
              <a:defRPr>
                <a:solidFill>
                  <a:schemeClr val="lt1"/>
                </a:solidFill>
              </a:defRPr>
            </a:lvl3pPr>
            <a:lvl4pPr lvl="3" algn="ctr" rtl="0">
              <a:lnSpc>
                <a:spcPct val="100000"/>
              </a:lnSpc>
              <a:spcBef>
                <a:spcPts val="1600"/>
              </a:spcBef>
              <a:spcAft>
                <a:spcPts val="0"/>
              </a:spcAft>
              <a:buClr>
                <a:schemeClr val="lt1"/>
              </a:buClr>
              <a:buSzPts val="1400"/>
              <a:buNone/>
              <a:defRPr>
                <a:solidFill>
                  <a:schemeClr val="lt1"/>
                </a:solidFill>
              </a:defRPr>
            </a:lvl4pPr>
            <a:lvl5pPr lvl="4" algn="ctr" rtl="0">
              <a:lnSpc>
                <a:spcPct val="100000"/>
              </a:lnSpc>
              <a:spcBef>
                <a:spcPts val="1600"/>
              </a:spcBef>
              <a:spcAft>
                <a:spcPts val="0"/>
              </a:spcAft>
              <a:buClr>
                <a:schemeClr val="lt1"/>
              </a:buClr>
              <a:buSzPts val="1400"/>
              <a:buNone/>
              <a:defRPr>
                <a:solidFill>
                  <a:schemeClr val="lt1"/>
                </a:solidFill>
              </a:defRPr>
            </a:lvl5pPr>
            <a:lvl6pPr lvl="5" algn="ctr" rtl="0">
              <a:lnSpc>
                <a:spcPct val="100000"/>
              </a:lnSpc>
              <a:spcBef>
                <a:spcPts val="1600"/>
              </a:spcBef>
              <a:spcAft>
                <a:spcPts val="0"/>
              </a:spcAft>
              <a:buClr>
                <a:schemeClr val="lt1"/>
              </a:buClr>
              <a:buSzPts val="1400"/>
              <a:buNone/>
              <a:defRPr>
                <a:solidFill>
                  <a:schemeClr val="lt1"/>
                </a:solidFill>
              </a:defRPr>
            </a:lvl6pPr>
            <a:lvl7pPr lvl="6" algn="ctr" rtl="0">
              <a:lnSpc>
                <a:spcPct val="100000"/>
              </a:lnSpc>
              <a:spcBef>
                <a:spcPts val="1600"/>
              </a:spcBef>
              <a:spcAft>
                <a:spcPts val="0"/>
              </a:spcAft>
              <a:buClr>
                <a:schemeClr val="lt1"/>
              </a:buClr>
              <a:buSzPts val="1400"/>
              <a:buNone/>
              <a:defRPr>
                <a:solidFill>
                  <a:schemeClr val="lt1"/>
                </a:solidFill>
              </a:defRPr>
            </a:lvl7pPr>
            <a:lvl8pPr lvl="7" algn="ctr" rtl="0">
              <a:lnSpc>
                <a:spcPct val="100000"/>
              </a:lnSpc>
              <a:spcBef>
                <a:spcPts val="1600"/>
              </a:spcBef>
              <a:spcAft>
                <a:spcPts val="0"/>
              </a:spcAft>
              <a:buClr>
                <a:schemeClr val="lt1"/>
              </a:buClr>
              <a:buSzPts val="1400"/>
              <a:buNone/>
              <a:defRPr>
                <a:solidFill>
                  <a:schemeClr val="lt1"/>
                </a:solidFill>
              </a:defRPr>
            </a:lvl8pPr>
            <a:lvl9pPr lvl="8" algn="ctr" rtl="0">
              <a:lnSpc>
                <a:spcPct val="100000"/>
              </a:lnSpc>
              <a:spcBef>
                <a:spcPts val="1600"/>
              </a:spcBef>
              <a:spcAft>
                <a:spcPts val="1600"/>
              </a:spcAft>
              <a:buClr>
                <a:schemeClr val="lt1"/>
              </a:buClr>
              <a:buSzPts val="1400"/>
              <a:buNone/>
              <a:defRPr>
                <a:solidFill>
                  <a:schemeClr val="lt1"/>
                </a:solidFill>
              </a:defRPr>
            </a:lvl9pPr>
          </a:lstStyle>
          <a:p>
            <a:endParaRPr/>
          </a:p>
        </p:txBody>
      </p:sp>
      <p:sp>
        <p:nvSpPr>
          <p:cNvPr id="1269" name="Google Shape;1269;p213"/>
          <p:cNvSpPr txBox="1">
            <a:spLocks noGrp="1"/>
          </p:cNvSpPr>
          <p:nvPr>
            <p:ph type="title" idx="7"/>
          </p:nvPr>
        </p:nvSpPr>
        <p:spPr>
          <a:xfrm>
            <a:off x="3419269" y="3609250"/>
            <a:ext cx="2305500" cy="338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270" name="Google Shape;1270;p213"/>
          <p:cNvSpPr txBox="1">
            <a:spLocks noGrp="1"/>
          </p:cNvSpPr>
          <p:nvPr>
            <p:ph type="subTitle" idx="8"/>
          </p:nvPr>
        </p:nvSpPr>
        <p:spPr>
          <a:xfrm>
            <a:off x="3419271" y="4004625"/>
            <a:ext cx="2305500" cy="53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1600"/>
              </a:spcBef>
              <a:spcAft>
                <a:spcPts val="0"/>
              </a:spcAft>
              <a:buClr>
                <a:schemeClr val="lt1"/>
              </a:buClr>
              <a:buSzPts val="1400"/>
              <a:buNone/>
              <a:defRPr>
                <a:solidFill>
                  <a:schemeClr val="lt1"/>
                </a:solidFill>
              </a:defRPr>
            </a:lvl3pPr>
            <a:lvl4pPr lvl="3" algn="ctr" rtl="0">
              <a:lnSpc>
                <a:spcPct val="100000"/>
              </a:lnSpc>
              <a:spcBef>
                <a:spcPts val="1600"/>
              </a:spcBef>
              <a:spcAft>
                <a:spcPts val="0"/>
              </a:spcAft>
              <a:buClr>
                <a:schemeClr val="lt1"/>
              </a:buClr>
              <a:buSzPts val="1400"/>
              <a:buNone/>
              <a:defRPr>
                <a:solidFill>
                  <a:schemeClr val="lt1"/>
                </a:solidFill>
              </a:defRPr>
            </a:lvl4pPr>
            <a:lvl5pPr lvl="4" algn="ctr" rtl="0">
              <a:lnSpc>
                <a:spcPct val="100000"/>
              </a:lnSpc>
              <a:spcBef>
                <a:spcPts val="1600"/>
              </a:spcBef>
              <a:spcAft>
                <a:spcPts val="0"/>
              </a:spcAft>
              <a:buClr>
                <a:schemeClr val="lt1"/>
              </a:buClr>
              <a:buSzPts val="1400"/>
              <a:buNone/>
              <a:defRPr>
                <a:solidFill>
                  <a:schemeClr val="lt1"/>
                </a:solidFill>
              </a:defRPr>
            </a:lvl5pPr>
            <a:lvl6pPr lvl="5" algn="ctr" rtl="0">
              <a:lnSpc>
                <a:spcPct val="100000"/>
              </a:lnSpc>
              <a:spcBef>
                <a:spcPts val="1600"/>
              </a:spcBef>
              <a:spcAft>
                <a:spcPts val="0"/>
              </a:spcAft>
              <a:buClr>
                <a:schemeClr val="lt1"/>
              </a:buClr>
              <a:buSzPts val="1400"/>
              <a:buNone/>
              <a:defRPr>
                <a:solidFill>
                  <a:schemeClr val="lt1"/>
                </a:solidFill>
              </a:defRPr>
            </a:lvl6pPr>
            <a:lvl7pPr lvl="6" algn="ctr" rtl="0">
              <a:lnSpc>
                <a:spcPct val="100000"/>
              </a:lnSpc>
              <a:spcBef>
                <a:spcPts val="1600"/>
              </a:spcBef>
              <a:spcAft>
                <a:spcPts val="0"/>
              </a:spcAft>
              <a:buClr>
                <a:schemeClr val="lt1"/>
              </a:buClr>
              <a:buSzPts val="1400"/>
              <a:buNone/>
              <a:defRPr>
                <a:solidFill>
                  <a:schemeClr val="lt1"/>
                </a:solidFill>
              </a:defRPr>
            </a:lvl7pPr>
            <a:lvl8pPr lvl="7" algn="ctr" rtl="0">
              <a:lnSpc>
                <a:spcPct val="100000"/>
              </a:lnSpc>
              <a:spcBef>
                <a:spcPts val="1600"/>
              </a:spcBef>
              <a:spcAft>
                <a:spcPts val="0"/>
              </a:spcAft>
              <a:buClr>
                <a:schemeClr val="lt1"/>
              </a:buClr>
              <a:buSzPts val="1400"/>
              <a:buNone/>
              <a:defRPr>
                <a:solidFill>
                  <a:schemeClr val="lt1"/>
                </a:solidFill>
              </a:defRPr>
            </a:lvl8pPr>
            <a:lvl9pPr lvl="8" algn="ctr" rtl="0">
              <a:lnSpc>
                <a:spcPct val="100000"/>
              </a:lnSpc>
              <a:spcBef>
                <a:spcPts val="1600"/>
              </a:spcBef>
              <a:spcAft>
                <a:spcPts val="1600"/>
              </a:spcAft>
              <a:buClr>
                <a:schemeClr val="lt1"/>
              </a:buClr>
              <a:buSzPts val="1400"/>
              <a:buNone/>
              <a:defRPr>
                <a:solidFill>
                  <a:schemeClr val="lt1"/>
                </a:solidFill>
              </a:defRPr>
            </a:lvl9pPr>
          </a:lstStyle>
          <a:p>
            <a:endParaRPr/>
          </a:p>
        </p:txBody>
      </p:sp>
      <p:sp>
        <p:nvSpPr>
          <p:cNvPr id="1271" name="Google Shape;1271;p213"/>
          <p:cNvSpPr txBox="1">
            <a:spLocks noGrp="1"/>
          </p:cNvSpPr>
          <p:nvPr>
            <p:ph type="title" idx="9"/>
          </p:nvPr>
        </p:nvSpPr>
        <p:spPr>
          <a:xfrm>
            <a:off x="6118550" y="1897450"/>
            <a:ext cx="2305500" cy="340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272" name="Google Shape;1272;p213"/>
          <p:cNvSpPr txBox="1">
            <a:spLocks noGrp="1"/>
          </p:cNvSpPr>
          <p:nvPr>
            <p:ph type="subTitle" idx="13"/>
          </p:nvPr>
        </p:nvSpPr>
        <p:spPr>
          <a:xfrm>
            <a:off x="6118550" y="2294525"/>
            <a:ext cx="2305500" cy="527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1600"/>
              </a:spcBef>
              <a:spcAft>
                <a:spcPts val="0"/>
              </a:spcAft>
              <a:buClr>
                <a:schemeClr val="lt1"/>
              </a:buClr>
              <a:buSzPts val="1400"/>
              <a:buNone/>
              <a:defRPr>
                <a:solidFill>
                  <a:schemeClr val="lt1"/>
                </a:solidFill>
              </a:defRPr>
            </a:lvl3pPr>
            <a:lvl4pPr lvl="3" algn="ctr" rtl="0">
              <a:lnSpc>
                <a:spcPct val="100000"/>
              </a:lnSpc>
              <a:spcBef>
                <a:spcPts val="1600"/>
              </a:spcBef>
              <a:spcAft>
                <a:spcPts val="0"/>
              </a:spcAft>
              <a:buClr>
                <a:schemeClr val="lt1"/>
              </a:buClr>
              <a:buSzPts val="1400"/>
              <a:buNone/>
              <a:defRPr>
                <a:solidFill>
                  <a:schemeClr val="lt1"/>
                </a:solidFill>
              </a:defRPr>
            </a:lvl4pPr>
            <a:lvl5pPr lvl="4" algn="ctr" rtl="0">
              <a:lnSpc>
                <a:spcPct val="100000"/>
              </a:lnSpc>
              <a:spcBef>
                <a:spcPts val="1600"/>
              </a:spcBef>
              <a:spcAft>
                <a:spcPts val="0"/>
              </a:spcAft>
              <a:buClr>
                <a:schemeClr val="lt1"/>
              </a:buClr>
              <a:buSzPts val="1400"/>
              <a:buNone/>
              <a:defRPr>
                <a:solidFill>
                  <a:schemeClr val="lt1"/>
                </a:solidFill>
              </a:defRPr>
            </a:lvl5pPr>
            <a:lvl6pPr lvl="5" algn="ctr" rtl="0">
              <a:lnSpc>
                <a:spcPct val="100000"/>
              </a:lnSpc>
              <a:spcBef>
                <a:spcPts val="1600"/>
              </a:spcBef>
              <a:spcAft>
                <a:spcPts val="0"/>
              </a:spcAft>
              <a:buClr>
                <a:schemeClr val="lt1"/>
              </a:buClr>
              <a:buSzPts val="1400"/>
              <a:buNone/>
              <a:defRPr>
                <a:solidFill>
                  <a:schemeClr val="lt1"/>
                </a:solidFill>
              </a:defRPr>
            </a:lvl6pPr>
            <a:lvl7pPr lvl="6" algn="ctr" rtl="0">
              <a:lnSpc>
                <a:spcPct val="100000"/>
              </a:lnSpc>
              <a:spcBef>
                <a:spcPts val="1600"/>
              </a:spcBef>
              <a:spcAft>
                <a:spcPts val="0"/>
              </a:spcAft>
              <a:buClr>
                <a:schemeClr val="lt1"/>
              </a:buClr>
              <a:buSzPts val="1400"/>
              <a:buNone/>
              <a:defRPr>
                <a:solidFill>
                  <a:schemeClr val="lt1"/>
                </a:solidFill>
              </a:defRPr>
            </a:lvl7pPr>
            <a:lvl8pPr lvl="7" algn="ctr" rtl="0">
              <a:lnSpc>
                <a:spcPct val="100000"/>
              </a:lnSpc>
              <a:spcBef>
                <a:spcPts val="1600"/>
              </a:spcBef>
              <a:spcAft>
                <a:spcPts val="0"/>
              </a:spcAft>
              <a:buClr>
                <a:schemeClr val="lt1"/>
              </a:buClr>
              <a:buSzPts val="1400"/>
              <a:buNone/>
              <a:defRPr>
                <a:solidFill>
                  <a:schemeClr val="lt1"/>
                </a:solidFill>
              </a:defRPr>
            </a:lvl8pPr>
            <a:lvl9pPr lvl="8" algn="ctr" rtl="0">
              <a:lnSpc>
                <a:spcPct val="100000"/>
              </a:lnSpc>
              <a:spcBef>
                <a:spcPts val="1600"/>
              </a:spcBef>
              <a:spcAft>
                <a:spcPts val="1600"/>
              </a:spcAft>
              <a:buClr>
                <a:schemeClr val="lt1"/>
              </a:buClr>
              <a:buSzPts val="1400"/>
              <a:buNone/>
              <a:defRPr>
                <a:solidFill>
                  <a:schemeClr val="lt1"/>
                </a:solidFill>
              </a:defRPr>
            </a:lvl9pPr>
          </a:lstStyle>
          <a:p>
            <a:endParaRPr/>
          </a:p>
        </p:txBody>
      </p:sp>
      <p:sp>
        <p:nvSpPr>
          <p:cNvPr id="1273" name="Google Shape;1273;p213"/>
          <p:cNvSpPr txBox="1">
            <a:spLocks noGrp="1"/>
          </p:cNvSpPr>
          <p:nvPr>
            <p:ph type="title" idx="14"/>
          </p:nvPr>
        </p:nvSpPr>
        <p:spPr>
          <a:xfrm>
            <a:off x="6118545" y="3609250"/>
            <a:ext cx="2305500" cy="338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274" name="Google Shape;1274;p213"/>
          <p:cNvSpPr txBox="1">
            <a:spLocks noGrp="1"/>
          </p:cNvSpPr>
          <p:nvPr>
            <p:ph type="subTitle" idx="15"/>
          </p:nvPr>
        </p:nvSpPr>
        <p:spPr>
          <a:xfrm>
            <a:off x="6118550" y="4004625"/>
            <a:ext cx="2305500" cy="53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1600"/>
              </a:spcBef>
              <a:spcAft>
                <a:spcPts val="0"/>
              </a:spcAft>
              <a:buClr>
                <a:schemeClr val="lt1"/>
              </a:buClr>
              <a:buSzPts val="1400"/>
              <a:buNone/>
              <a:defRPr>
                <a:solidFill>
                  <a:schemeClr val="lt1"/>
                </a:solidFill>
              </a:defRPr>
            </a:lvl3pPr>
            <a:lvl4pPr lvl="3" algn="ctr" rtl="0">
              <a:lnSpc>
                <a:spcPct val="100000"/>
              </a:lnSpc>
              <a:spcBef>
                <a:spcPts val="1600"/>
              </a:spcBef>
              <a:spcAft>
                <a:spcPts val="0"/>
              </a:spcAft>
              <a:buClr>
                <a:schemeClr val="lt1"/>
              </a:buClr>
              <a:buSzPts val="1400"/>
              <a:buNone/>
              <a:defRPr>
                <a:solidFill>
                  <a:schemeClr val="lt1"/>
                </a:solidFill>
              </a:defRPr>
            </a:lvl4pPr>
            <a:lvl5pPr lvl="4" algn="ctr" rtl="0">
              <a:lnSpc>
                <a:spcPct val="100000"/>
              </a:lnSpc>
              <a:spcBef>
                <a:spcPts val="1600"/>
              </a:spcBef>
              <a:spcAft>
                <a:spcPts val="0"/>
              </a:spcAft>
              <a:buClr>
                <a:schemeClr val="lt1"/>
              </a:buClr>
              <a:buSzPts val="1400"/>
              <a:buNone/>
              <a:defRPr>
                <a:solidFill>
                  <a:schemeClr val="lt1"/>
                </a:solidFill>
              </a:defRPr>
            </a:lvl5pPr>
            <a:lvl6pPr lvl="5" algn="ctr" rtl="0">
              <a:lnSpc>
                <a:spcPct val="100000"/>
              </a:lnSpc>
              <a:spcBef>
                <a:spcPts val="1600"/>
              </a:spcBef>
              <a:spcAft>
                <a:spcPts val="0"/>
              </a:spcAft>
              <a:buClr>
                <a:schemeClr val="lt1"/>
              </a:buClr>
              <a:buSzPts val="1400"/>
              <a:buNone/>
              <a:defRPr>
                <a:solidFill>
                  <a:schemeClr val="lt1"/>
                </a:solidFill>
              </a:defRPr>
            </a:lvl6pPr>
            <a:lvl7pPr lvl="6" algn="ctr" rtl="0">
              <a:lnSpc>
                <a:spcPct val="100000"/>
              </a:lnSpc>
              <a:spcBef>
                <a:spcPts val="1600"/>
              </a:spcBef>
              <a:spcAft>
                <a:spcPts val="0"/>
              </a:spcAft>
              <a:buClr>
                <a:schemeClr val="lt1"/>
              </a:buClr>
              <a:buSzPts val="1400"/>
              <a:buNone/>
              <a:defRPr>
                <a:solidFill>
                  <a:schemeClr val="lt1"/>
                </a:solidFill>
              </a:defRPr>
            </a:lvl7pPr>
            <a:lvl8pPr lvl="7" algn="ctr" rtl="0">
              <a:lnSpc>
                <a:spcPct val="100000"/>
              </a:lnSpc>
              <a:spcBef>
                <a:spcPts val="1600"/>
              </a:spcBef>
              <a:spcAft>
                <a:spcPts val="0"/>
              </a:spcAft>
              <a:buClr>
                <a:schemeClr val="lt1"/>
              </a:buClr>
              <a:buSzPts val="1400"/>
              <a:buNone/>
              <a:defRPr>
                <a:solidFill>
                  <a:schemeClr val="lt1"/>
                </a:solidFill>
              </a:defRPr>
            </a:lvl8pPr>
            <a:lvl9pPr lvl="8" algn="ctr" rtl="0">
              <a:lnSpc>
                <a:spcPct val="100000"/>
              </a:lnSpc>
              <a:spcBef>
                <a:spcPts val="1600"/>
              </a:spcBef>
              <a:spcAft>
                <a:spcPts val="1600"/>
              </a:spcAft>
              <a:buClr>
                <a:schemeClr val="lt1"/>
              </a:buClr>
              <a:buSzPts val="1400"/>
              <a:buNone/>
              <a:defRPr>
                <a:solidFill>
                  <a:schemeClr val="lt1"/>
                </a:solidFill>
              </a:defRPr>
            </a:lvl9pPr>
          </a:lstStyle>
          <a:p>
            <a:endParaRPr/>
          </a:p>
        </p:txBody>
      </p:sp>
      <p:sp>
        <p:nvSpPr>
          <p:cNvPr id="1275" name="Google Shape;1275;p213"/>
          <p:cNvSpPr/>
          <p:nvPr/>
        </p:nvSpPr>
        <p:spPr>
          <a:xfrm flipH="1">
            <a:off x="8159738" y="4603776"/>
            <a:ext cx="240000" cy="2400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76" name="Google Shape;1276;p213"/>
          <p:cNvSpPr/>
          <p:nvPr/>
        </p:nvSpPr>
        <p:spPr>
          <a:xfrm flipH="1">
            <a:off x="8508413" y="4658751"/>
            <a:ext cx="129900" cy="129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77" name="Google Shape;1277;p213"/>
          <p:cNvSpPr/>
          <p:nvPr/>
        </p:nvSpPr>
        <p:spPr>
          <a:xfrm flipH="1">
            <a:off x="8614763" y="4414725"/>
            <a:ext cx="73500" cy="73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78" name="Google Shape;1278;p213"/>
          <p:cNvSpPr/>
          <p:nvPr/>
        </p:nvSpPr>
        <p:spPr>
          <a:xfrm rot="10800000" flipH="1">
            <a:off x="631275" y="294575"/>
            <a:ext cx="240000" cy="2400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79" name="Google Shape;1279;p213"/>
          <p:cNvSpPr/>
          <p:nvPr/>
        </p:nvSpPr>
        <p:spPr>
          <a:xfrm rot="10800000" flipH="1">
            <a:off x="392700" y="349700"/>
            <a:ext cx="129900" cy="129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80" name="Google Shape;1280;p213"/>
          <p:cNvSpPr/>
          <p:nvPr/>
        </p:nvSpPr>
        <p:spPr>
          <a:xfrm rot="10800000" flipH="1">
            <a:off x="342750" y="650126"/>
            <a:ext cx="73500" cy="73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83778994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Numbers and text">
  <p:cSld name="Numbers and text">
    <p:bg>
      <p:bgPr>
        <a:solidFill>
          <a:schemeClr val="accent1"/>
        </a:solidFill>
        <a:effectLst/>
      </p:bgPr>
    </p:bg>
    <p:spTree>
      <p:nvGrpSpPr>
        <p:cNvPr id="1" name="Shape 1281"/>
        <p:cNvGrpSpPr/>
        <p:nvPr/>
      </p:nvGrpSpPr>
      <p:grpSpPr>
        <a:xfrm>
          <a:off x="0" y="0"/>
          <a:ext cx="0" cy="0"/>
          <a:chOff x="0" y="0"/>
          <a:chExt cx="0" cy="0"/>
        </a:xfrm>
      </p:grpSpPr>
      <p:sp>
        <p:nvSpPr>
          <p:cNvPr id="1282" name="Google Shape;1282;p214"/>
          <p:cNvSpPr txBox="1">
            <a:spLocks noGrp="1"/>
          </p:cNvSpPr>
          <p:nvPr>
            <p:ph type="title" hasCustomPrompt="1"/>
          </p:nvPr>
        </p:nvSpPr>
        <p:spPr>
          <a:xfrm rot="-243">
            <a:off x="720000" y="744625"/>
            <a:ext cx="4251600" cy="723300"/>
          </a:xfrm>
          <a:prstGeom prst="rect">
            <a:avLst/>
          </a:prstGeom>
          <a:noFill/>
          <a:ln>
            <a:noFill/>
          </a:ln>
        </p:spPr>
        <p:txBody>
          <a:bodyPr spcFirstLastPara="1" wrap="square" lIns="91425" tIns="91425" rIns="91425" bIns="91425" anchor="ctr" anchorCtr="0">
            <a:noAutofit/>
          </a:bodyPr>
          <a:lstStyle>
            <a:lvl1pPr lvl="0" algn="r" rtl="0">
              <a:spcBef>
                <a:spcPts val="0"/>
              </a:spcBef>
              <a:spcAft>
                <a:spcPts val="0"/>
              </a:spcAft>
              <a:buSzPts val="6200"/>
              <a:buNone/>
              <a:defRPr sz="4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283" name="Google Shape;1283;p214"/>
          <p:cNvSpPr txBox="1">
            <a:spLocks noGrp="1"/>
          </p:cNvSpPr>
          <p:nvPr>
            <p:ph type="subTitle" idx="1"/>
          </p:nvPr>
        </p:nvSpPr>
        <p:spPr>
          <a:xfrm>
            <a:off x="720000" y="1422528"/>
            <a:ext cx="4251600" cy="350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84" name="Google Shape;1284;p214"/>
          <p:cNvSpPr txBox="1">
            <a:spLocks noGrp="1"/>
          </p:cNvSpPr>
          <p:nvPr>
            <p:ph type="title" idx="2" hasCustomPrompt="1"/>
          </p:nvPr>
        </p:nvSpPr>
        <p:spPr>
          <a:xfrm>
            <a:off x="721328" y="2167132"/>
            <a:ext cx="4248900" cy="722400"/>
          </a:xfrm>
          <a:prstGeom prst="rect">
            <a:avLst/>
          </a:prstGeom>
          <a:noFill/>
          <a:ln>
            <a:noFill/>
          </a:ln>
        </p:spPr>
        <p:txBody>
          <a:bodyPr spcFirstLastPara="1" wrap="square" lIns="91425" tIns="91425" rIns="91425" bIns="91425" anchor="ctr" anchorCtr="0">
            <a:noAutofit/>
          </a:bodyPr>
          <a:lstStyle>
            <a:lvl1pPr lvl="0" algn="r" rtl="0">
              <a:spcBef>
                <a:spcPts val="0"/>
              </a:spcBef>
              <a:spcAft>
                <a:spcPts val="0"/>
              </a:spcAft>
              <a:buSzPts val="6200"/>
              <a:buNone/>
              <a:defRPr sz="4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285" name="Google Shape;1285;p214"/>
          <p:cNvSpPr txBox="1">
            <a:spLocks noGrp="1"/>
          </p:cNvSpPr>
          <p:nvPr>
            <p:ph type="subTitle" idx="3"/>
          </p:nvPr>
        </p:nvSpPr>
        <p:spPr>
          <a:xfrm>
            <a:off x="721311" y="2805770"/>
            <a:ext cx="4248900" cy="347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86" name="Google Shape;1286;p214"/>
          <p:cNvSpPr txBox="1">
            <a:spLocks noGrp="1"/>
          </p:cNvSpPr>
          <p:nvPr>
            <p:ph type="title" idx="4" hasCustomPrompt="1"/>
          </p:nvPr>
        </p:nvSpPr>
        <p:spPr>
          <a:xfrm>
            <a:off x="721328" y="3495662"/>
            <a:ext cx="4248900" cy="722400"/>
          </a:xfrm>
          <a:prstGeom prst="rect">
            <a:avLst/>
          </a:prstGeom>
          <a:noFill/>
          <a:ln>
            <a:noFill/>
          </a:ln>
        </p:spPr>
        <p:txBody>
          <a:bodyPr spcFirstLastPara="1" wrap="square" lIns="91425" tIns="91425" rIns="91425" bIns="91425" anchor="ctr" anchorCtr="0">
            <a:noAutofit/>
          </a:bodyPr>
          <a:lstStyle>
            <a:lvl1pPr lvl="0" algn="r" rtl="0">
              <a:spcBef>
                <a:spcPts val="0"/>
              </a:spcBef>
              <a:spcAft>
                <a:spcPts val="0"/>
              </a:spcAft>
              <a:buSzPts val="6200"/>
              <a:buNone/>
              <a:defRPr sz="4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287" name="Google Shape;1287;p214"/>
          <p:cNvSpPr txBox="1">
            <a:spLocks noGrp="1"/>
          </p:cNvSpPr>
          <p:nvPr>
            <p:ph type="subTitle" idx="5"/>
          </p:nvPr>
        </p:nvSpPr>
        <p:spPr>
          <a:xfrm>
            <a:off x="721311" y="4129724"/>
            <a:ext cx="4248900" cy="347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1511521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accent1"/>
        </a:solidFill>
        <a:effectLst/>
      </p:bgPr>
    </p:bg>
    <p:spTree>
      <p:nvGrpSpPr>
        <p:cNvPr id="1" name="Shape 857"/>
        <p:cNvGrpSpPr/>
        <p:nvPr/>
      </p:nvGrpSpPr>
      <p:grpSpPr>
        <a:xfrm>
          <a:off x="0" y="0"/>
          <a:ext cx="0" cy="0"/>
          <a:chOff x="0" y="0"/>
          <a:chExt cx="0" cy="0"/>
        </a:xfrm>
      </p:grpSpPr>
      <p:sp>
        <p:nvSpPr>
          <p:cNvPr id="858" name="Google Shape;858;p148"/>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859" name="Google Shape;859;p148"/>
          <p:cNvSpPr/>
          <p:nvPr/>
        </p:nvSpPr>
        <p:spPr>
          <a:xfrm>
            <a:off x="654052" y="4445503"/>
            <a:ext cx="364200" cy="3642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0" name="Google Shape;860;p148"/>
          <p:cNvSpPr/>
          <p:nvPr/>
        </p:nvSpPr>
        <p:spPr>
          <a:xfrm>
            <a:off x="421751" y="4497902"/>
            <a:ext cx="140700" cy="1407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68798449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1288"/>
        <p:cNvGrpSpPr/>
        <p:nvPr/>
      </p:nvGrpSpPr>
      <p:grpSpPr>
        <a:xfrm>
          <a:off x="0" y="0"/>
          <a:ext cx="0" cy="0"/>
          <a:chOff x="0" y="0"/>
          <a:chExt cx="0" cy="0"/>
        </a:xfrm>
      </p:grpSpPr>
      <p:sp>
        <p:nvSpPr>
          <p:cNvPr id="1289" name="Google Shape;1289;p215"/>
          <p:cNvSpPr txBox="1">
            <a:spLocks noGrp="1"/>
          </p:cNvSpPr>
          <p:nvPr>
            <p:ph type="subTitle" idx="1"/>
          </p:nvPr>
        </p:nvSpPr>
        <p:spPr>
          <a:xfrm>
            <a:off x="5768849" y="4322327"/>
            <a:ext cx="2398200" cy="30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90" name="Google Shape;1290;p215"/>
          <p:cNvSpPr txBox="1">
            <a:spLocks noGrp="1"/>
          </p:cNvSpPr>
          <p:nvPr>
            <p:ph type="subTitle" idx="2"/>
          </p:nvPr>
        </p:nvSpPr>
        <p:spPr>
          <a:xfrm>
            <a:off x="3373056" y="4322327"/>
            <a:ext cx="2395800" cy="30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91" name="Google Shape;1291;p215"/>
          <p:cNvSpPr txBox="1">
            <a:spLocks noGrp="1"/>
          </p:cNvSpPr>
          <p:nvPr>
            <p:ph type="title" hasCustomPrompt="1"/>
          </p:nvPr>
        </p:nvSpPr>
        <p:spPr>
          <a:xfrm>
            <a:off x="5769888" y="3535638"/>
            <a:ext cx="2398200" cy="7239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6200">
                <a:solidFill>
                  <a:schemeClr val="lt2"/>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292" name="Google Shape;1292;p215"/>
          <p:cNvSpPr txBox="1">
            <a:spLocks noGrp="1"/>
          </p:cNvSpPr>
          <p:nvPr>
            <p:ph type="title" idx="3" hasCustomPrompt="1"/>
          </p:nvPr>
        </p:nvSpPr>
        <p:spPr>
          <a:xfrm>
            <a:off x="3374100" y="3535638"/>
            <a:ext cx="2395800" cy="7239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293" name="Google Shape;1293;p215"/>
          <p:cNvSpPr txBox="1">
            <a:spLocks noGrp="1"/>
          </p:cNvSpPr>
          <p:nvPr>
            <p:ph type="title" idx="4"/>
          </p:nvPr>
        </p:nvSpPr>
        <p:spPr>
          <a:xfrm>
            <a:off x="720000" y="2759775"/>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1294" name="Google Shape;1294;p215"/>
          <p:cNvSpPr txBox="1">
            <a:spLocks noGrp="1"/>
          </p:cNvSpPr>
          <p:nvPr>
            <p:ph type="subTitle" idx="5"/>
          </p:nvPr>
        </p:nvSpPr>
        <p:spPr>
          <a:xfrm>
            <a:off x="977250" y="4322327"/>
            <a:ext cx="2395800" cy="30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95" name="Google Shape;1295;p215"/>
          <p:cNvSpPr txBox="1">
            <a:spLocks noGrp="1"/>
          </p:cNvSpPr>
          <p:nvPr>
            <p:ph type="title" idx="6" hasCustomPrompt="1"/>
          </p:nvPr>
        </p:nvSpPr>
        <p:spPr>
          <a:xfrm>
            <a:off x="978300" y="3535638"/>
            <a:ext cx="2395800" cy="7239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6200">
                <a:solidFill>
                  <a:schemeClr val="accent6"/>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Tree>
    <p:extLst>
      <p:ext uri="{BB962C8B-B14F-4D97-AF65-F5344CB8AC3E}">
        <p14:creationId xmlns:p14="http://schemas.microsoft.com/office/powerpoint/2010/main" val="396683805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accent1"/>
        </a:solidFill>
        <a:effectLst/>
      </p:bgPr>
    </p:bg>
    <p:spTree>
      <p:nvGrpSpPr>
        <p:cNvPr id="1" name="Shape 1296"/>
        <p:cNvGrpSpPr/>
        <p:nvPr/>
      </p:nvGrpSpPr>
      <p:grpSpPr>
        <a:xfrm>
          <a:off x="0" y="0"/>
          <a:ext cx="0" cy="0"/>
          <a:chOff x="0" y="0"/>
          <a:chExt cx="0" cy="0"/>
        </a:xfrm>
      </p:grpSpPr>
      <p:sp>
        <p:nvSpPr>
          <p:cNvPr id="1297" name="Google Shape;1297;p216"/>
          <p:cNvSpPr txBox="1"/>
          <p:nvPr/>
        </p:nvSpPr>
        <p:spPr>
          <a:xfrm>
            <a:off x="4572000" y="3214250"/>
            <a:ext cx="3585300" cy="7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chemeClr val="accent6"/>
                </a:solidFill>
                <a:latin typeface="Montserrat"/>
                <a:ea typeface="Montserrat"/>
                <a:cs typeface="Montserrat"/>
                <a:sym typeface="Montserrat"/>
              </a:rPr>
              <a:t>CREDITS:</a:t>
            </a:r>
            <a:r>
              <a:rPr lang="en" sz="1100">
                <a:solidFill>
                  <a:schemeClr val="lt1"/>
                </a:solidFill>
                <a:latin typeface="Montserrat"/>
                <a:ea typeface="Montserrat"/>
                <a:cs typeface="Montserrat"/>
                <a:sym typeface="Montserrat"/>
              </a:rPr>
              <a:t> This presentation template was created by </a:t>
            </a:r>
            <a:r>
              <a:rPr lang="en" sz="1100" b="1">
                <a:solidFill>
                  <a:schemeClr val="accent6"/>
                </a:solidFill>
                <a:uFill>
                  <a:noFill/>
                </a:uFill>
                <a:latin typeface="Montserrat"/>
                <a:ea typeface="Montserrat"/>
                <a:cs typeface="Montserrat"/>
                <a:sym typeface="Montserrat"/>
                <a:hlinkClick r:id="rId2">
                  <a:extLst>
                    <a:ext uri="{A12FA001-AC4F-418D-AE19-62706E023703}">
                      <ahyp:hlinkClr xmlns:ahyp="http://schemas.microsoft.com/office/drawing/2018/hyperlinkcolor" val="tx"/>
                    </a:ext>
                  </a:extLst>
                </a:hlinkClick>
              </a:rPr>
              <a:t>Slidesgo</a:t>
            </a:r>
            <a:r>
              <a:rPr lang="en" sz="1100" b="1">
                <a:solidFill>
                  <a:schemeClr val="accent6"/>
                </a:solidFill>
                <a:latin typeface="Montserrat"/>
                <a:ea typeface="Montserrat"/>
                <a:cs typeface="Montserrat"/>
                <a:sym typeface="Montserrat"/>
              </a:rPr>
              <a:t>,</a:t>
            </a:r>
            <a:r>
              <a:rPr lang="en" sz="1100">
                <a:solidFill>
                  <a:schemeClr val="lt1"/>
                </a:solidFill>
                <a:latin typeface="Montserrat"/>
                <a:ea typeface="Montserrat"/>
                <a:cs typeface="Montserrat"/>
                <a:sym typeface="Montserrat"/>
              </a:rPr>
              <a:t> including icons by </a:t>
            </a:r>
            <a:r>
              <a:rPr lang="en" sz="1100" b="1">
                <a:solidFill>
                  <a:schemeClr val="accent6"/>
                </a:solidFill>
                <a:uFill>
                  <a:noFill/>
                </a:u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Flaticon</a:t>
            </a:r>
            <a:r>
              <a:rPr lang="en" sz="1100" b="1">
                <a:solidFill>
                  <a:schemeClr val="accent6"/>
                </a:solidFill>
                <a:latin typeface="Montserrat"/>
                <a:ea typeface="Montserrat"/>
                <a:cs typeface="Montserrat"/>
                <a:sym typeface="Montserrat"/>
              </a:rPr>
              <a:t>,</a:t>
            </a:r>
            <a:r>
              <a:rPr lang="en" sz="1100">
                <a:solidFill>
                  <a:schemeClr val="lt1"/>
                </a:solidFill>
                <a:latin typeface="Montserrat"/>
                <a:ea typeface="Montserrat"/>
                <a:cs typeface="Montserrat"/>
                <a:sym typeface="Montserrat"/>
              </a:rPr>
              <a:t> and infographics &amp; images by </a:t>
            </a:r>
            <a:r>
              <a:rPr lang="en" sz="1100" b="1">
                <a:solidFill>
                  <a:schemeClr val="accent6"/>
                </a:solidFill>
                <a:uFill>
                  <a:noFill/>
                </a:u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Freepik</a:t>
            </a:r>
            <a:endParaRPr sz="1100" b="1">
              <a:solidFill>
                <a:schemeClr val="accent6"/>
              </a:solidFill>
              <a:latin typeface="Montserrat"/>
              <a:ea typeface="Montserrat"/>
              <a:cs typeface="Montserrat"/>
              <a:sym typeface="Montserrat"/>
            </a:endParaRPr>
          </a:p>
        </p:txBody>
      </p:sp>
      <p:sp>
        <p:nvSpPr>
          <p:cNvPr id="1298" name="Google Shape;1298;p216"/>
          <p:cNvSpPr txBox="1">
            <a:spLocks noGrp="1"/>
          </p:cNvSpPr>
          <p:nvPr>
            <p:ph type="subTitle" idx="1"/>
          </p:nvPr>
        </p:nvSpPr>
        <p:spPr>
          <a:xfrm>
            <a:off x="4572000" y="1467708"/>
            <a:ext cx="3785400" cy="1227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400"/>
              <a:buNone/>
              <a:defRPr>
                <a:solidFill>
                  <a:schemeClr val="lt1"/>
                </a:solidFill>
              </a:defRPr>
            </a:lvl1pPr>
            <a:lvl2pPr lvl="1" algn="ctr" rtl="0">
              <a:lnSpc>
                <a:spcPct val="100000"/>
              </a:lnSpc>
              <a:spcBef>
                <a:spcPts val="0"/>
              </a:spcBef>
              <a:spcAft>
                <a:spcPts val="0"/>
              </a:spcAft>
              <a:buClr>
                <a:schemeClr val="lt1"/>
              </a:buClr>
              <a:buSzPts val="1800"/>
              <a:buNone/>
              <a:defRPr sz="1800">
                <a:solidFill>
                  <a:schemeClr val="lt1"/>
                </a:solidFill>
              </a:defRPr>
            </a:lvl2pPr>
            <a:lvl3pPr lvl="2" algn="ctr" rtl="0">
              <a:lnSpc>
                <a:spcPct val="100000"/>
              </a:lnSpc>
              <a:spcBef>
                <a:spcPts val="0"/>
              </a:spcBef>
              <a:spcAft>
                <a:spcPts val="0"/>
              </a:spcAft>
              <a:buClr>
                <a:schemeClr val="lt1"/>
              </a:buClr>
              <a:buSzPts val="1800"/>
              <a:buNone/>
              <a:defRPr sz="1800">
                <a:solidFill>
                  <a:schemeClr val="lt1"/>
                </a:solidFill>
              </a:defRPr>
            </a:lvl3pPr>
            <a:lvl4pPr lvl="3" algn="ctr" rtl="0">
              <a:lnSpc>
                <a:spcPct val="100000"/>
              </a:lnSpc>
              <a:spcBef>
                <a:spcPts val="0"/>
              </a:spcBef>
              <a:spcAft>
                <a:spcPts val="0"/>
              </a:spcAft>
              <a:buClr>
                <a:schemeClr val="lt1"/>
              </a:buClr>
              <a:buSzPts val="1800"/>
              <a:buNone/>
              <a:defRPr sz="1800">
                <a:solidFill>
                  <a:schemeClr val="lt1"/>
                </a:solidFill>
              </a:defRPr>
            </a:lvl4pPr>
            <a:lvl5pPr lvl="4" algn="ctr" rtl="0">
              <a:lnSpc>
                <a:spcPct val="100000"/>
              </a:lnSpc>
              <a:spcBef>
                <a:spcPts val="0"/>
              </a:spcBef>
              <a:spcAft>
                <a:spcPts val="0"/>
              </a:spcAft>
              <a:buClr>
                <a:schemeClr val="lt1"/>
              </a:buClr>
              <a:buSzPts val="1800"/>
              <a:buNone/>
              <a:defRPr sz="1800">
                <a:solidFill>
                  <a:schemeClr val="lt1"/>
                </a:solidFill>
              </a:defRPr>
            </a:lvl5pPr>
            <a:lvl6pPr lvl="5" algn="ctr" rtl="0">
              <a:lnSpc>
                <a:spcPct val="100000"/>
              </a:lnSpc>
              <a:spcBef>
                <a:spcPts val="0"/>
              </a:spcBef>
              <a:spcAft>
                <a:spcPts val="0"/>
              </a:spcAft>
              <a:buClr>
                <a:schemeClr val="lt1"/>
              </a:buClr>
              <a:buSzPts val="1800"/>
              <a:buNone/>
              <a:defRPr sz="1800">
                <a:solidFill>
                  <a:schemeClr val="lt1"/>
                </a:solidFill>
              </a:defRPr>
            </a:lvl6pPr>
            <a:lvl7pPr lvl="6" algn="ctr" rtl="0">
              <a:lnSpc>
                <a:spcPct val="100000"/>
              </a:lnSpc>
              <a:spcBef>
                <a:spcPts val="0"/>
              </a:spcBef>
              <a:spcAft>
                <a:spcPts val="0"/>
              </a:spcAft>
              <a:buClr>
                <a:schemeClr val="lt1"/>
              </a:buClr>
              <a:buSzPts val="1800"/>
              <a:buNone/>
              <a:defRPr sz="1800">
                <a:solidFill>
                  <a:schemeClr val="lt1"/>
                </a:solidFill>
              </a:defRPr>
            </a:lvl7pPr>
            <a:lvl8pPr lvl="7" algn="ctr" rtl="0">
              <a:lnSpc>
                <a:spcPct val="100000"/>
              </a:lnSpc>
              <a:spcBef>
                <a:spcPts val="0"/>
              </a:spcBef>
              <a:spcAft>
                <a:spcPts val="0"/>
              </a:spcAft>
              <a:buClr>
                <a:schemeClr val="lt1"/>
              </a:buClr>
              <a:buSzPts val="1800"/>
              <a:buNone/>
              <a:defRPr sz="1800">
                <a:solidFill>
                  <a:schemeClr val="lt1"/>
                </a:solidFill>
              </a:defRPr>
            </a:lvl8pPr>
            <a:lvl9pPr lvl="8" algn="ctr"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299" name="Google Shape;1299;p216"/>
          <p:cNvSpPr txBox="1">
            <a:spLocks noGrp="1"/>
          </p:cNvSpPr>
          <p:nvPr>
            <p:ph type="subTitle" idx="2"/>
          </p:nvPr>
        </p:nvSpPr>
        <p:spPr>
          <a:xfrm rot="-962">
            <a:off x="4571995" y="3941317"/>
            <a:ext cx="3216600" cy="3732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100"/>
              <a:buNone/>
              <a:defRPr sz="1100">
                <a:solidFill>
                  <a:schemeClr val="accent6"/>
                </a:solidFill>
              </a:defRPr>
            </a:lvl1pPr>
            <a:lvl2pPr lvl="1" algn="ctr" rtl="0">
              <a:lnSpc>
                <a:spcPct val="100000"/>
              </a:lnSpc>
              <a:spcBef>
                <a:spcPts val="0"/>
              </a:spcBef>
              <a:spcAft>
                <a:spcPts val="0"/>
              </a:spcAft>
              <a:buClr>
                <a:schemeClr val="dk1"/>
              </a:buClr>
              <a:buSzPts val="1100"/>
              <a:buNone/>
              <a:defRPr sz="1100">
                <a:solidFill>
                  <a:schemeClr val="dk1"/>
                </a:solidFill>
              </a:defRPr>
            </a:lvl2pPr>
            <a:lvl3pPr lvl="2" algn="ctr" rtl="0">
              <a:lnSpc>
                <a:spcPct val="100000"/>
              </a:lnSpc>
              <a:spcBef>
                <a:spcPts val="0"/>
              </a:spcBef>
              <a:spcAft>
                <a:spcPts val="0"/>
              </a:spcAft>
              <a:buClr>
                <a:schemeClr val="dk1"/>
              </a:buClr>
              <a:buSzPts val="1100"/>
              <a:buNone/>
              <a:defRPr sz="1100">
                <a:solidFill>
                  <a:schemeClr val="dk1"/>
                </a:solidFill>
              </a:defRPr>
            </a:lvl3pPr>
            <a:lvl4pPr lvl="3" algn="ctr" rtl="0">
              <a:lnSpc>
                <a:spcPct val="100000"/>
              </a:lnSpc>
              <a:spcBef>
                <a:spcPts val="0"/>
              </a:spcBef>
              <a:spcAft>
                <a:spcPts val="0"/>
              </a:spcAft>
              <a:buClr>
                <a:schemeClr val="dk1"/>
              </a:buClr>
              <a:buSzPts val="1100"/>
              <a:buNone/>
              <a:defRPr sz="1100">
                <a:solidFill>
                  <a:schemeClr val="dk1"/>
                </a:solidFill>
              </a:defRPr>
            </a:lvl4pPr>
            <a:lvl5pPr lvl="4" algn="ctr" rtl="0">
              <a:lnSpc>
                <a:spcPct val="100000"/>
              </a:lnSpc>
              <a:spcBef>
                <a:spcPts val="0"/>
              </a:spcBef>
              <a:spcAft>
                <a:spcPts val="0"/>
              </a:spcAft>
              <a:buClr>
                <a:schemeClr val="dk1"/>
              </a:buClr>
              <a:buSzPts val="1100"/>
              <a:buNone/>
              <a:defRPr sz="1100">
                <a:solidFill>
                  <a:schemeClr val="dk1"/>
                </a:solidFill>
              </a:defRPr>
            </a:lvl5pPr>
            <a:lvl6pPr lvl="5" algn="ctr" rtl="0">
              <a:lnSpc>
                <a:spcPct val="100000"/>
              </a:lnSpc>
              <a:spcBef>
                <a:spcPts val="0"/>
              </a:spcBef>
              <a:spcAft>
                <a:spcPts val="0"/>
              </a:spcAft>
              <a:buClr>
                <a:schemeClr val="dk1"/>
              </a:buClr>
              <a:buSzPts val="1100"/>
              <a:buNone/>
              <a:defRPr sz="1100">
                <a:solidFill>
                  <a:schemeClr val="dk1"/>
                </a:solidFill>
              </a:defRPr>
            </a:lvl6pPr>
            <a:lvl7pPr lvl="6" algn="ctr" rtl="0">
              <a:lnSpc>
                <a:spcPct val="100000"/>
              </a:lnSpc>
              <a:spcBef>
                <a:spcPts val="0"/>
              </a:spcBef>
              <a:spcAft>
                <a:spcPts val="0"/>
              </a:spcAft>
              <a:buClr>
                <a:schemeClr val="dk1"/>
              </a:buClr>
              <a:buSzPts val="1100"/>
              <a:buNone/>
              <a:defRPr sz="1100">
                <a:solidFill>
                  <a:schemeClr val="dk1"/>
                </a:solidFill>
              </a:defRPr>
            </a:lvl7pPr>
            <a:lvl8pPr lvl="7" algn="ctr" rtl="0">
              <a:lnSpc>
                <a:spcPct val="100000"/>
              </a:lnSpc>
              <a:spcBef>
                <a:spcPts val="0"/>
              </a:spcBef>
              <a:spcAft>
                <a:spcPts val="0"/>
              </a:spcAft>
              <a:buClr>
                <a:schemeClr val="dk1"/>
              </a:buClr>
              <a:buSzPts val="1100"/>
              <a:buNone/>
              <a:defRPr sz="1100">
                <a:solidFill>
                  <a:schemeClr val="dk1"/>
                </a:solidFill>
              </a:defRPr>
            </a:lvl8pPr>
            <a:lvl9pPr lvl="8" algn="ctr" rtl="0">
              <a:lnSpc>
                <a:spcPct val="100000"/>
              </a:lnSpc>
              <a:spcBef>
                <a:spcPts val="0"/>
              </a:spcBef>
              <a:spcAft>
                <a:spcPts val="0"/>
              </a:spcAft>
              <a:buClr>
                <a:schemeClr val="dk1"/>
              </a:buClr>
              <a:buSzPts val="1100"/>
              <a:buNone/>
              <a:defRPr sz="1100">
                <a:solidFill>
                  <a:schemeClr val="dk1"/>
                </a:solidFill>
              </a:defRPr>
            </a:lvl9pPr>
          </a:lstStyle>
          <a:p>
            <a:endParaRPr/>
          </a:p>
        </p:txBody>
      </p:sp>
      <p:sp>
        <p:nvSpPr>
          <p:cNvPr id="1300" name="Google Shape;1300;p216"/>
          <p:cNvSpPr/>
          <p:nvPr/>
        </p:nvSpPr>
        <p:spPr>
          <a:xfrm>
            <a:off x="-221927" y="-164703"/>
            <a:ext cx="1409400" cy="1409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01" name="Google Shape;1301;p216"/>
          <p:cNvSpPr/>
          <p:nvPr/>
        </p:nvSpPr>
        <p:spPr>
          <a:xfrm>
            <a:off x="1241174" y="626974"/>
            <a:ext cx="880200" cy="8802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02" name="Google Shape;1302;p216"/>
          <p:cNvSpPr/>
          <p:nvPr/>
        </p:nvSpPr>
        <p:spPr>
          <a:xfrm>
            <a:off x="821900" y="1341424"/>
            <a:ext cx="298500" cy="2985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03" name="Google Shape;1303;p216"/>
          <p:cNvSpPr/>
          <p:nvPr/>
        </p:nvSpPr>
        <p:spPr>
          <a:xfrm>
            <a:off x="870201" y="4214527"/>
            <a:ext cx="1066200" cy="10662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04" name="Google Shape;1304;p216"/>
          <p:cNvSpPr/>
          <p:nvPr/>
        </p:nvSpPr>
        <p:spPr>
          <a:xfrm>
            <a:off x="1747276" y="3940876"/>
            <a:ext cx="374100" cy="374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05" name="Google Shape;1305;p216"/>
          <p:cNvSpPr/>
          <p:nvPr/>
        </p:nvSpPr>
        <p:spPr>
          <a:xfrm>
            <a:off x="2292801" y="4438826"/>
            <a:ext cx="126300" cy="126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06" name="Google Shape;1306;p216"/>
          <p:cNvSpPr txBox="1">
            <a:spLocks noGrp="1"/>
          </p:cNvSpPr>
          <p:nvPr>
            <p:ph type="ctrTitle"/>
          </p:nvPr>
        </p:nvSpPr>
        <p:spPr>
          <a:xfrm>
            <a:off x="720000" y="2216700"/>
            <a:ext cx="3852000" cy="710100"/>
          </a:xfrm>
          <a:prstGeom prst="rect">
            <a:avLst/>
          </a:prstGeom>
          <a:noFill/>
          <a:ln>
            <a:noFill/>
          </a:ln>
        </p:spPr>
        <p:txBody>
          <a:bodyPr spcFirstLastPara="1" wrap="square" lIns="91425" tIns="91425" rIns="91425" bIns="91425" anchor="ctr" anchorCtr="0">
            <a:noAutofit/>
          </a:bodyPr>
          <a:lstStyle>
            <a:lvl1pPr lvl="0" algn="l" rtl="0">
              <a:spcBef>
                <a:spcPts val="0"/>
              </a:spcBef>
              <a:spcAft>
                <a:spcPts val="0"/>
              </a:spcAft>
              <a:buSzPts val="5200"/>
              <a:buNone/>
              <a:defRPr sz="6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extLst>
      <p:ext uri="{BB962C8B-B14F-4D97-AF65-F5344CB8AC3E}">
        <p14:creationId xmlns:p14="http://schemas.microsoft.com/office/powerpoint/2010/main" val="322776682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accent1"/>
        </a:solidFill>
        <a:effectLst/>
      </p:bgPr>
    </p:bg>
    <p:spTree>
      <p:nvGrpSpPr>
        <p:cNvPr id="1" name="Shape 1307"/>
        <p:cNvGrpSpPr/>
        <p:nvPr/>
      </p:nvGrpSpPr>
      <p:grpSpPr>
        <a:xfrm>
          <a:off x="0" y="0"/>
          <a:ext cx="0" cy="0"/>
          <a:chOff x="0" y="0"/>
          <a:chExt cx="0" cy="0"/>
        </a:xfrm>
      </p:grpSpPr>
      <p:sp>
        <p:nvSpPr>
          <p:cNvPr id="1308" name="Google Shape;1308;p217"/>
          <p:cNvSpPr/>
          <p:nvPr/>
        </p:nvSpPr>
        <p:spPr>
          <a:xfrm>
            <a:off x="-221927" y="-164703"/>
            <a:ext cx="1409400" cy="1409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09" name="Google Shape;1309;p217"/>
          <p:cNvSpPr/>
          <p:nvPr/>
        </p:nvSpPr>
        <p:spPr>
          <a:xfrm>
            <a:off x="1241174" y="626974"/>
            <a:ext cx="880200" cy="8802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10" name="Google Shape;1310;p217"/>
          <p:cNvSpPr/>
          <p:nvPr/>
        </p:nvSpPr>
        <p:spPr>
          <a:xfrm>
            <a:off x="821900" y="1341424"/>
            <a:ext cx="298500" cy="2985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11" name="Google Shape;1311;p217"/>
          <p:cNvSpPr/>
          <p:nvPr/>
        </p:nvSpPr>
        <p:spPr>
          <a:xfrm flipH="1">
            <a:off x="7702301" y="4214527"/>
            <a:ext cx="1066200" cy="10662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12" name="Google Shape;1312;p217"/>
          <p:cNvSpPr/>
          <p:nvPr/>
        </p:nvSpPr>
        <p:spPr>
          <a:xfrm flipH="1">
            <a:off x="7517326" y="3940876"/>
            <a:ext cx="374100" cy="374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13" name="Google Shape;1313;p217"/>
          <p:cNvSpPr/>
          <p:nvPr/>
        </p:nvSpPr>
        <p:spPr>
          <a:xfrm flipH="1">
            <a:off x="7219601" y="4438826"/>
            <a:ext cx="126300" cy="126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412060765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lt1"/>
        </a:solidFill>
        <a:effectLst/>
      </p:bgPr>
    </p:bg>
    <p:spTree>
      <p:nvGrpSpPr>
        <p:cNvPr id="1" name="Shape 1314"/>
        <p:cNvGrpSpPr/>
        <p:nvPr/>
      </p:nvGrpSpPr>
      <p:grpSpPr>
        <a:xfrm>
          <a:off x="0" y="0"/>
          <a:ext cx="0" cy="0"/>
          <a:chOff x="0" y="0"/>
          <a:chExt cx="0" cy="0"/>
        </a:xfrm>
      </p:grpSpPr>
      <p:sp>
        <p:nvSpPr>
          <p:cNvPr id="1315" name="Google Shape;1315;p218"/>
          <p:cNvSpPr/>
          <p:nvPr/>
        </p:nvSpPr>
        <p:spPr>
          <a:xfrm>
            <a:off x="-145125" y="-401750"/>
            <a:ext cx="1298700" cy="12987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16" name="Google Shape;1316;p218"/>
          <p:cNvSpPr/>
          <p:nvPr/>
        </p:nvSpPr>
        <p:spPr>
          <a:xfrm>
            <a:off x="1211192" y="381600"/>
            <a:ext cx="110700" cy="110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1317" name="Google Shape;1317;p218"/>
          <p:cNvSpPr/>
          <p:nvPr/>
        </p:nvSpPr>
        <p:spPr>
          <a:xfrm>
            <a:off x="1211200" y="0"/>
            <a:ext cx="333600" cy="333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18" name="Google Shape;1318;p218"/>
          <p:cNvSpPr/>
          <p:nvPr/>
        </p:nvSpPr>
        <p:spPr>
          <a:xfrm>
            <a:off x="8257192" y="4701925"/>
            <a:ext cx="110700" cy="110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1319" name="Google Shape;1319;p218"/>
          <p:cNvSpPr/>
          <p:nvPr/>
        </p:nvSpPr>
        <p:spPr>
          <a:xfrm>
            <a:off x="8257200" y="4320325"/>
            <a:ext cx="333600" cy="333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76425248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1_SSCPT0040">
  <p:cSld name="1_SSCPT0040">
    <p:spTree>
      <p:nvGrpSpPr>
        <p:cNvPr id="1" name="Shape 1320"/>
        <p:cNvGrpSpPr/>
        <p:nvPr/>
      </p:nvGrpSpPr>
      <p:grpSpPr>
        <a:xfrm>
          <a:off x="0" y="0"/>
          <a:ext cx="0" cy="0"/>
          <a:chOff x="0" y="0"/>
          <a:chExt cx="0" cy="0"/>
        </a:xfrm>
      </p:grpSpPr>
      <p:sp>
        <p:nvSpPr>
          <p:cNvPr id="1321" name="Google Shape;1321;p219"/>
          <p:cNvSpPr txBox="1">
            <a:spLocks noGrp="1"/>
          </p:cNvSpPr>
          <p:nvPr>
            <p:ph type="body" idx="1"/>
          </p:nvPr>
        </p:nvSpPr>
        <p:spPr>
          <a:xfrm>
            <a:off x="265183" y="586145"/>
            <a:ext cx="4930800" cy="186600"/>
          </a:xfrm>
          <a:prstGeom prst="rect">
            <a:avLst/>
          </a:prstGeom>
          <a:noFill/>
          <a:ln>
            <a:noFill/>
          </a:ln>
        </p:spPr>
        <p:txBody>
          <a:bodyPr spcFirstLastPara="1" wrap="square" lIns="0" tIns="0" rIns="0" bIns="0" anchor="ctr" anchorCtr="0">
            <a:noAutofit/>
          </a:bodyPr>
          <a:lstStyle>
            <a:lvl1pPr marL="457189" marR="0" lvl="0" indent="-228594" algn="l" rtl="0">
              <a:lnSpc>
                <a:spcPct val="90000"/>
              </a:lnSpc>
              <a:spcBef>
                <a:spcPts val="800"/>
              </a:spcBef>
              <a:spcAft>
                <a:spcPts val="0"/>
              </a:spcAft>
              <a:buClr>
                <a:srgbClr val="A3A3A3"/>
              </a:buClr>
              <a:buSzPts val="1000"/>
              <a:buFont typeface="Arial"/>
              <a:buNone/>
              <a:defRPr sz="1000" b="0" i="0" u="none" strike="noStrike" cap="none">
                <a:solidFill>
                  <a:srgbClr val="A3A3A3"/>
                </a:solidFill>
                <a:latin typeface="Calibri"/>
                <a:ea typeface="Calibri"/>
                <a:cs typeface="Calibri"/>
                <a:sym typeface="Calibri"/>
              </a:defRPr>
            </a:lvl1pPr>
            <a:lvl2pPr marL="914378" marR="0" lvl="1" indent="-228594" algn="l" rtl="0">
              <a:lnSpc>
                <a:spcPct val="90000"/>
              </a:lnSpc>
              <a:spcBef>
                <a:spcPts val="400"/>
              </a:spcBef>
              <a:spcAft>
                <a:spcPts val="0"/>
              </a:spcAft>
              <a:buClr>
                <a:schemeClr val="dk1"/>
              </a:buClr>
              <a:buSzPts val="900"/>
              <a:buFont typeface="Arial"/>
              <a:buNone/>
              <a:defRPr sz="900" b="0" i="0" u="none" strike="noStrike" cap="none">
                <a:solidFill>
                  <a:schemeClr val="dk1"/>
                </a:solidFill>
                <a:latin typeface="Josefin Sans"/>
                <a:ea typeface="Josefin Sans"/>
                <a:cs typeface="Josefin Sans"/>
                <a:sym typeface="Josefin Sans"/>
              </a:defRPr>
            </a:lvl2pPr>
            <a:lvl3pPr marL="1371566" marR="0" lvl="2" indent="-228594"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Josefin Sans"/>
                <a:ea typeface="Josefin Sans"/>
                <a:cs typeface="Josefin Sans"/>
                <a:sym typeface="Josefin Sans"/>
              </a:defRPr>
            </a:lvl3pPr>
            <a:lvl4pPr marL="1828754" marR="0" lvl="3" indent="-228594" algn="l" rtl="0">
              <a:lnSpc>
                <a:spcPct val="90000"/>
              </a:lnSpc>
              <a:spcBef>
                <a:spcPts val="400"/>
              </a:spcBef>
              <a:spcAft>
                <a:spcPts val="0"/>
              </a:spcAft>
              <a:buClr>
                <a:schemeClr val="dk1"/>
              </a:buClr>
              <a:buSzPts val="700"/>
              <a:buFont typeface="Arial"/>
              <a:buNone/>
              <a:defRPr sz="700" b="0" i="0" u="none" strike="noStrike" cap="none">
                <a:solidFill>
                  <a:schemeClr val="dk1"/>
                </a:solidFill>
                <a:latin typeface="Josefin Sans"/>
                <a:ea typeface="Josefin Sans"/>
                <a:cs typeface="Josefin Sans"/>
                <a:sym typeface="Josefin Sans"/>
              </a:defRPr>
            </a:lvl4pPr>
            <a:lvl5pPr marL="2285943" marR="0" lvl="4" indent="-228594" algn="l" rtl="0">
              <a:lnSpc>
                <a:spcPct val="90000"/>
              </a:lnSpc>
              <a:spcBef>
                <a:spcPts val="400"/>
              </a:spcBef>
              <a:spcAft>
                <a:spcPts val="0"/>
              </a:spcAft>
              <a:buClr>
                <a:schemeClr val="dk1"/>
              </a:buClr>
              <a:buSzPts val="700"/>
              <a:buFont typeface="Arial"/>
              <a:buNone/>
              <a:defRPr sz="700" b="0" i="0" u="none" strike="noStrike" cap="none">
                <a:solidFill>
                  <a:schemeClr val="dk1"/>
                </a:solidFill>
                <a:latin typeface="Josefin Sans"/>
                <a:ea typeface="Josefin Sans"/>
                <a:cs typeface="Josefin Sans"/>
                <a:sym typeface="Josefin Sans"/>
              </a:defRPr>
            </a:lvl5pPr>
            <a:lvl6pPr marL="2743132" marR="0" lvl="5" indent="-228594" algn="l" rtl="0">
              <a:lnSpc>
                <a:spcPct val="90000"/>
              </a:lnSpc>
              <a:spcBef>
                <a:spcPts val="400"/>
              </a:spcBef>
              <a:spcAft>
                <a:spcPts val="0"/>
              </a:spcAft>
              <a:buClr>
                <a:schemeClr val="dk1"/>
              </a:buClr>
              <a:buSzPts val="700"/>
              <a:buFont typeface="Arial"/>
              <a:buNone/>
              <a:defRPr sz="700" b="0" i="0" u="none" strike="noStrike" cap="none">
                <a:solidFill>
                  <a:schemeClr val="dk1"/>
                </a:solidFill>
                <a:latin typeface="Josefin Sans"/>
                <a:ea typeface="Josefin Sans"/>
                <a:cs typeface="Josefin Sans"/>
                <a:sym typeface="Josefin Sans"/>
              </a:defRPr>
            </a:lvl6pPr>
            <a:lvl7pPr marL="3200320" marR="0" lvl="6" indent="-228594" algn="l" rtl="0">
              <a:lnSpc>
                <a:spcPct val="90000"/>
              </a:lnSpc>
              <a:spcBef>
                <a:spcPts val="400"/>
              </a:spcBef>
              <a:spcAft>
                <a:spcPts val="0"/>
              </a:spcAft>
              <a:buClr>
                <a:schemeClr val="dk1"/>
              </a:buClr>
              <a:buSzPts val="700"/>
              <a:buFont typeface="Arial"/>
              <a:buNone/>
              <a:defRPr sz="700" b="0" i="0" u="none" strike="noStrike" cap="none">
                <a:solidFill>
                  <a:schemeClr val="dk1"/>
                </a:solidFill>
                <a:latin typeface="Josefin Sans"/>
                <a:ea typeface="Josefin Sans"/>
                <a:cs typeface="Josefin Sans"/>
                <a:sym typeface="Josefin Sans"/>
              </a:defRPr>
            </a:lvl7pPr>
            <a:lvl8pPr marL="3657509" marR="0" lvl="7" indent="-228594" algn="l" rtl="0">
              <a:lnSpc>
                <a:spcPct val="90000"/>
              </a:lnSpc>
              <a:spcBef>
                <a:spcPts val="400"/>
              </a:spcBef>
              <a:spcAft>
                <a:spcPts val="0"/>
              </a:spcAft>
              <a:buClr>
                <a:schemeClr val="dk1"/>
              </a:buClr>
              <a:buSzPts val="700"/>
              <a:buFont typeface="Arial"/>
              <a:buNone/>
              <a:defRPr sz="700" b="0" i="0" u="none" strike="noStrike" cap="none">
                <a:solidFill>
                  <a:schemeClr val="dk1"/>
                </a:solidFill>
                <a:latin typeface="Josefin Sans"/>
                <a:ea typeface="Josefin Sans"/>
                <a:cs typeface="Josefin Sans"/>
                <a:sym typeface="Josefin Sans"/>
              </a:defRPr>
            </a:lvl8pPr>
            <a:lvl9pPr marL="4114697" marR="0" lvl="8" indent="-228594" algn="l" rtl="0">
              <a:lnSpc>
                <a:spcPct val="90000"/>
              </a:lnSpc>
              <a:spcBef>
                <a:spcPts val="400"/>
              </a:spcBef>
              <a:spcAft>
                <a:spcPts val="0"/>
              </a:spcAft>
              <a:buClr>
                <a:schemeClr val="dk1"/>
              </a:buClr>
              <a:buSzPts val="700"/>
              <a:buFont typeface="Arial"/>
              <a:buNone/>
              <a:defRPr sz="700" b="0" i="0" u="none" strike="noStrike" cap="none">
                <a:solidFill>
                  <a:schemeClr val="dk1"/>
                </a:solidFill>
                <a:latin typeface="Josefin Sans"/>
                <a:ea typeface="Josefin Sans"/>
                <a:cs typeface="Josefin Sans"/>
                <a:sym typeface="Josefin Sans"/>
              </a:defRPr>
            </a:lvl9pPr>
          </a:lstStyle>
          <a:p>
            <a:endParaRPr/>
          </a:p>
        </p:txBody>
      </p:sp>
      <p:sp>
        <p:nvSpPr>
          <p:cNvPr id="1322" name="Google Shape;1322;p219"/>
          <p:cNvSpPr txBox="1">
            <a:spLocks noGrp="1"/>
          </p:cNvSpPr>
          <p:nvPr>
            <p:ph type="title"/>
          </p:nvPr>
        </p:nvSpPr>
        <p:spPr>
          <a:xfrm>
            <a:off x="265183" y="138227"/>
            <a:ext cx="4930800" cy="44070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rgbClr val="4E5B6D"/>
              </a:buClr>
              <a:buSzPts val="2400"/>
              <a:buFont typeface="Calibri"/>
              <a:buNone/>
              <a:defRPr sz="2400" b="0" i="0" u="none" strike="noStrike" cap="none">
                <a:solidFill>
                  <a:srgbClr val="4E5B6D"/>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23" name="Google Shape;1323;p219"/>
          <p:cNvSpPr txBox="1">
            <a:spLocks noGrp="1"/>
          </p:cNvSpPr>
          <p:nvPr>
            <p:ph type="body" idx="2"/>
          </p:nvPr>
        </p:nvSpPr>
        <p:spPr>
          <a:xfrm>
            <a:off x="265182" y="878870"/>
            <a:ext cx="4930800" cy="3878100"/>
          </a:xfrm>
          <a:prstGeom prst="rect">
            <a:avLst/>
          </a:prstGeom>
          <a:noFill/>
          <a:ln>
            <a:noFill/>
          </a:ln>
        </p:spPr>
        <p:txBody>
          <a:bodyPr spcFirstLastPara="1" wrap="square" lIns="0" tIns="0" rIns="0" bIns="0" anchor="t" anchorCtr="0">
            <a:noAutofit/>
          </a:bodyPr>
          <a:lstStyle>
            <a:lvl1pPr marL="457189" marR="0" lvl="0" indent="-228594" algn="l" rtl="0">
              <a:lnSpc>
                <a:spcPct val="90000"/>
              </a:lnSpc>
              <a:spcBef>
                <a:spcPts val="800"/>
              </a:spcBef>
              <a:spcAft>
                <a:spcPts val="0"/>
              </a:spcAft>
              <a:buClr>
                <a:srgbClr val="4E5B6D"/>
              </a:buClr>
              <a:buSzPts val="800"/>
              <a:buFont typeface="Arial"/>
              <a:buNone/>
              <a:defRPr sz="800" b="0" i="0" u="none" strike="noStrike" cap="none">
                <a:solidFill>
                  <a:srgbClr val="4E5B6D"/>
                </a:solidFill>
                <a:latin typeface="Calibri"/>
                <a:ea typeface="Calibri"/>
                <a:cs typeface="Calibri"/>
                <a:sym typeface="Calibri"/>
              </a:defRPr>
            </a:lvl1pPr>
            <a:lvl2pPr marL="914378" marR="0" lvl="1" indent="-228594" algn="l" rtl="0">
              <a:lnSpc>
                <a:spcPct val="90000"/>
              </a:lnSpc>
              <a:spcBef>
                <a:spcPts val="400"/>
              </a:spcBef>
              <a:spcAft>
                <a:spcPts val="0"/>
              </a:spcAft>
              <a:buClr>
                <a:schemeClr val="dk1"/>
              </a:buClr>
              <a:buSzPts val="900"/>
              <a:buFont typeface="Arial"/>
              <a:buNone/>
              <a:defRPr sz="900" b="0" i="0" u="none" strike="noStrike" cap="none">
                <a:solidFill>
                  <a:schemeClr val="dk1"/>
                </a:solidFill>
                <a:latin typeface="Josefin Sans"/>
                <a:ea typeface="Josefin Sans"/>
                <a:cs typeface="Josefin Sans"/>
                <a:sym typeface="Josefin Sans"/>
              </a:defRPr>
            </a:lvl2pPr>
            <a:lvl3pPr marL="1371566" marR="0" lvl="2" indent="-228594"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Josefin Sans"/>
                <a:ea typeface="Josefin Sans"/>
                <a:cs typeface="Josefin Sans"/>
                <a:sym typeface="Josefin Sans"/>
              </a:defRPr>
            </a:lvl3pPr>
            <a:lvl4pPr marL="1828754" marR="0" lvl="3" indent="-228594" algn="l" rtl="0">
              <a:lnSpc>
                <a:spcPct val="90000"/>
              </a:lnSpc>
              <a:spcBef>
                <a:spcPts val="400"/>
              </a:spcBef>
              <a:spcAft>
                <a:spcPts val="0"/>
              </a:spcAft>
              <a:buClr>
                <a:schemeClr val="dk1"/>
              </a:buClr>
              <a:buSzPts val="700"/>
              <a:buFont typeface="Arial"/>
              <a:buNone/>
              <a:defRPr sz="700" b="0" i="0" u="none" strike="noStrike" cap="none">
                <a:solidFill>
                  <a:schemeClr val="dk1"/>
                </a:solidFill>
                <a:latin typeface="Josefin Sans"/>
                <a:ea typeface="Josefin Sans"/>
                <a:cs typeface="Josefin Sans"/>
                <a:sym typeface="Josefin Sans"/>
              </a:defRPr>
            </a:lvl4pPr>
            <a:lvl5pPr marL="2285943" marR="0" lvl="4" indent="-228594" algn="l" rtl="0">
              <a:lnSpc>
                <a:spcPct val="90000"/>
              </a:lnSpc>
              <a:spcBef>
                <a:spcPts val="400"/>
              </a:spcBef>
              <a:spcAft>
                <a:spcPts val="0"/>
              </a:spcAft>
              <a:buClr>
                <a:schemeClr val="dk1"/>
              </a:buClr>
              <a:buSzPts val="700"/>
              <a:buFont typeface="Arial"/>
              <a:buNone/>
              <a:defRPr sz="700" b="0" i="0" u="none" strike="noStrike" cap="none">
                <a:solidFill>
                  <a:schemeClr val="dk1"/>
                </a:solidFill>
                <a:latin typeface="Josefin Sans"/>
                <a:ea typeface="Josefin Sans"/>
                <a:cs typeface="Josefin Sans"/>
                <a:sym typeface="Josefin Sans"/>
              </a:defRPr>
            </a:lvl5pPr>
            <a:lvl6pPr marL="2743132" marR="0" lvl="5" indent="-228594" algn="l" rtl="0">
              <a:lnSpc>
                <a:spcPct val="90000"/>
              </a:lnSpc>
              <a:spcBef>
                <a:spcPts val="400"/>
              </a:spcBef>
              <a:spcAft>
                <a:spcPts val="0"/>
              </a:spcAft>
              <a:buClr>
                <a:schemeClr val="dk1"/>
              </a:buClr>
              <a:buSzPts val="700"/>
              <a:buFont typeface="Arial"/>
              <a:buNone/>
              <a:defRPr sz="700" b="0" i="0" u="none" strike="noStrike" cap="none">
                <a:solidFill>
                  <a:schemeClr val="dk1"/>
                </a:solidFill>
                <a:latin typeface="Josefin Sans"/>
                <a:ea typeface="Josefin Sans"/>
                <a:cs typeface="Josefin Sans"/>
                <a:sym typeface="Josefin Sans"/>
              </a:defRPr>
            </a:lvl6pPr>
            <a:lvl7pPr marL="3200320" marR="0" lvl="6" indent="-228594" algn="l" rtl="0">
              <a:lnSpc>
                <a:spcPct val="90000"/>
              </a:lnSpc>
              <a:spcBef>
                <a:spcPts val="400"/>
              </a:spcBef>
              <a:spcAft>
                <a:spcPts val="0"/>
              </a:spcAft>
              <a:buClr>
                <a:schemeClr val="dk1"/>
              </a:buClr>
              <a:buSzPts val="700"/>
              <a:buFont typeface="Arial"/>
              <a:buNone/>
              <a:defRPr sz="700" b="0" i="0" u="none" strike="noStrike" cap="none">
                <a:solidFill>
                  <a:schemeClr val="dk1"/>
                </a:solidFill>
                <a:latin typeface="Josefin Sans"/>
                <a:ea typeface="Josefin Sans"/>
                <a:cs typeface="Josefin Sans"/>
                <a:sym typeface="Josefin Sans"/>
              </a:defRPr>
            </a:lvl7pPr>
            <a:lvl8pPr marL="3657509" marR="0" lvl="7" indent="-228594" algn="l" rtl="0">
              <a:lnSpc>
                <a:spcPct val="90000"/>
              </a:lnSpc>
              <a:spcBef>
                <a:spcPts val="400"/>
              </a:spcBef>
              <a:spcAft>
                <a:spcPts val="0"/>
              </a:spcAft>
              <a:buClr>
                <a:schemeClr val="dk1"/>
              </a:buClr>
              <a:buSzPts val="700"/>
              <a:buFont typeface="Arial"/>
              <a:buNone/>
              <a:defRPr sz="700" b="0" i="0" u="none" strike="noStrike" cap="none">
                <a:solidFill>
                  <a:schemeClr val="dk1"/>
                </a:solidFill>
                <a:latin typeface="Josefin Sans"/>
                <a:ea typeface="Josefin Sans"/>
                <a:cs typeface="Josefin Sans"/>
                <a:sym typeface="Josefin Sans"/>
              </a:defRPr>
            </a:lvl8pPr>
            <a:lvl9pPr marL="4114697" marR="0" lvl="8" indent="-228594" algn="l" rtl="0">
              <a:lnSpc>
                <a:spcPct val="90000"/>
              </a:lnSpc>
              <a:spcBef>
                <a:spcPts val="400"/>
              </a:spcBef>
              <a:spcAft>
                <a:spcPts val="0"/>
              </a:spcAft>
              <a:buClr>
                <a:schemeClr val="dk1"/>
              </a:buClr>
              <a:buSzPts val="700"/>
              <a:buFont typeface="Arial"/>
              <a:buNone/>
              <a:defRPr sz="700" b="0" i="0" u="none" strike="noStrike" cap="none">
                <a:solidFill>
                  <a:schemeClr val="dk1"/>
                </a:solidFill>
                <a:latin typeface="Josefin Sans"/>
                <a:ea typeface="Josefin Sans"/>
                <a:cs typeface="Josefin Sans"/>
                <a:sym typeface="Josefin Sans"/>
              </a:defRPr>
            </a:lvl9pPr>
          </a:lstStyle>
          <a:p>
            <a:endParaRPr/>
          </a:p>
        </p:txBody>
      </p:sp>
      <p:sp>
        <p:nvSpPr>
          <p:cNvPr id="1324" name="Google Shape;1324;p219"/>
          <p:cNvSpPr>
            <a:spLocks noGrp="1"/>
          </p:cNvSpPr>
          <p:nvPr>
            <p:ph type="tbl" idx="3"/>
          </p:nvPr>
        </p:nvSpPr>
        <p:spPr>
          <a:xfrm>
            <a:off x="5443538" y="138113"/>
            <a:ext cx="3435300" cy="46185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Josefin Sans"/>
                <a:ea typeface="Josefin Sans"/>
                <a:cs typeface="Josefin Sans"/>
                <a:sym typeface="Josefin San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Josefin Sans"/>
                <a:ea typeface="Josefin Sans"/>
                <a:cs typeface="Josefin Sans"/>
                <a:sym typeface="Josefin San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Josefin Sans"/>
                <a:ea typeface="Josefin Sans"/>
                <a:cs typeface="Josefin Sans"/>
                <a:sym typeface="Josefin San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Josefin Sans"/>
                <a:ea typeface="Josefin Sans"/>
                <a:cs typeface="Josefin Sans"/>
                <a:sym typeface="Josefin San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Josefin Sans"/>
                <a:ea typeface="Josefin Sans"/>
                <a:cs typeface="Josefin Sans"/>
                <a:sym typeface="Josefin San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Josefin Sans"/>
                <a:ea typeface="Josefin Sans"/>
                <a:cs typeface="Josefin Sans"/>
                <a:sym typeface="Josefin San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Josefin Sans"/>
                <a:ea typeface="Josefin Sans"/>
                <a:cs typeface="Josefin Sans"/>
                <a:sym typeface="Josefin San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Josefin Sans"/>
                <a:ea typeface="Josefin Sans"/>
                <a:cs typeface="Josefin Sans"/>
                <a:sym typeface="Josefin Sans"/>
              </a:defRPr>
            </a:lvl9pPr>
          </a:lstStyle>
          <a:p>
            <a:endParaRPr/>
          </a:p>
        </p:txBody>
      </p:sp>
    </p:spTree>
    <p:extLst>
      <p:ext uri="{BB962C8B-B14F-4D97-AF65-F5344CB8AC3E}">
        <p14:creationId xmlns:p14="http://schemas.microsoft.com/office/powerpoint/2010/main" val="337653883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Caption 1">
  <p:cSld name="Caption 1">
    <p:spTree>
      <p:nvGrpSpPr>
        <p:cNvPr id="1" name="Shape 1325"/>
        <p:cNvGrpSpPr/>
        <p:nvPr/>
      </p:nvGrpSpPr>
      <p:grpSpPr>
        <a:xfrm>
          <a:off x="0" y="0"/>
          <a:ext cx="0" cy="0"/>
          <a:chOff x="0" y="0"/>
          <a:chExt cx="0" cy="0"/>
        </a:xfrm>
      </p:grpSpPr>
      <p:sp>
        <p:nvSpPr>
          <p:cNvPr id="1326" name="Google Shape;1326;p220"/>
          <p:cNvSpPr txBox="1">
            <a:spLocks noGrp="1"/>
          </p:cNvSpPr>
          <p:nvPr>
            <p:ph type="title"/>
          </p:nvPr>
        </p:nvSpPr>
        <p:spPr>
          <a:xfrm>
            <a:off x="4129500" y="3785150"/>
            <a:ext cx="4301400" cy="695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extLst>
      <p:ext uri="{BB962C8B-B14F-4D97-AF65-F5344CB8AC3E}">
        <p14:creationId xmlns:p14="http://schemas.microsoft.com/office/powerpoint/2010/main" val="354716822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Caption 2">
  <p:cSld name="Caption 2">
    <p:spTree>
      <p:nvGrpSpPr>
        <p:cNvPr id="1" name="Shape 1327"/>
        <p:cNvGrpSpPr/>
        <p:nvPr/>
      </p:nvGrpSpPr>
      <p:grpSpPr>
        <a:xfrm>
          <a:off x="0" y="0"/>
          <a:ext cx="0" cy="0"/>
          <a:chOff x="0" y="0"/>
          <a:chExt cx="0" cy="0"/>
        </a:xfrm>
      </p:grpSpPr>
      <p:sp>
        <p:nvSpPr>
          <p:cNvPr id="1328" name="Google Shape;1328;p221"/>
          <p:cNvSpPr txBox="1">
            <a:spLocks noGrp="1"/>
          </p:cNvSpPr>
          <p:nvPr>
            <p:ph type="title"/>
          </p:nvPr>
        </p:nvSpPr>
        <p:spPr>
          <a:xfrm>
            <a:off x="4129500" y="3785150"/>
            <a:ext cx="4301400" cy="695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extLst>
      <p:ext uri="{BB962C8B-B14F-4D97-AF65-F5344CB8AC3E}">
        <p14:creationId xmlns:p14="http://schemas.microsoft.com/office/powerpoint/2010/main" val="1429664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861"/>
        <p:cNvGrpSpPr/>
        <p:nvPr/>
      </p:nvGrpSpPr>
      <p:grpSpPr>
        <a:xfrm>
          <a:off x="0" y="0"/>
          <a:ext cx="0" cy="0"/>
          <a:chOff x="0" y="0"/>
          <a:chExt cx="0" cy="0"/>
        </a:xfrm>
      </p:grpSpPr>
      <p:sp>
        <p:nvSpPr>
          <p:cNvPr id="862" name="Google Shape;862;p149"/>
          <p:cNvSpPr txBox="1">
            <a:spLocks noGrp="1"/>
          </p:cNvSpPr>
          <p:nvPr>
            <p:ph type="title"/>
          </p:nvPr>
        </p:nvSpPr>
        <p:spPr>
          <a:xfrm>
            <a:off x="720000" y="613750"/>
            <a:ext cx="3924300" cy="1472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863" name="Google Shape;863;p149"/>
          <p:cNvSpPr txBox="1">
            <a:spLocks noGrp="1"/>
          </p:cNvSpPr>
          <p:nvPr>
            <p:ph type="subTitle" idx="1"/>
          </p:nvPr>
        </p:nvSpPr>
        <p:spPr>
          <a:xfrm rot="-497">
            <a:off x="720000" y="2252398"/>
            <a:ext cx="4153200" cy="2350800"/>
          </a:xfrm>
          <a:prstGeom prst="rect">
            <a:avLst/>
          </a:prstGeom>
          <a:noFill/>
          <a:ln>
            <a:noFill/>
          </a:ln>
        </p:spPr>
        <p:txBody>
          <a:bodyPr spcFirstLastPara="1" wrap="square" lIns="91425" tIns="91425" rIns="91425" bIns="91425" anchor="ctr" anchorCtr="0">
            <a:noAutofit/>
          </a:bodyPr>
          <a:lstStyle>
            <a:lvl1pPr lvl="0" algn="just" rtl="0">
              <a:lnSpc>
                <a:spcPct val="100000"/>
              </a:lnSpc>
              <a:spcBef>
                <a:spcPts val="0"/>
              </a:spcBef>
              <a:spcAft>
                <a:spcPts val="0"/>
              </a:spcAft>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a:endParaRPr/>
          </a:p>
        </p:txBody>
      </p:sp>
      <p:sp>
        <p:nvSpPr>
          <p:cNvPr id="864" name="Google Shape;864;p149"/>
          <p:cNvSpPr/>
          <p:nvPr/>
        </p:nvSpPr>
        <p:spPr>
          <a:xfrm>
            <a:off x="6277000" y="5550"/>
            <a:ext cx="2867100" cy="51657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9946512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865"/>
        <p:cNvGrpSpPr/>
        <p:nvPr/>
      </p:nvGrpSpPr>
      <p:grpSpPr>
        <a:xfrm>
          <a:off x="0" y="0"/>
          <a:ext cx="0" cy="0"/>
          <a:chOff x="0" y="0"/>
          <a:chExt cx="0" cy="0"/>
        </a:xfrm>
      </p:grpSpPr>
      <p:sp>
        <p:nvSpPr>
          <p:cNvPr id="866" name="Google Shape;866;p150"/>
          <p:cNvSpPr/>
          <p:nvPr/>
        </p:nvSpPr>
        <p:spPr>
          <a:xfrm>
            <a:off x="25" y="0"/>
            <a:ext cx="9144000" cy="5143500"/>
          </a:xfrm>
          <a:prstGeom prst="rect">
            <a:avLst/>
          </a:prstGeom>
          <a:solidFill>
            <a:srgbClr val="294E41">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7" name="Google Shape;867;p150"/>
          <p:cNvSpPr txBox="1">
            <a:spLocks noGrp="1"/>
          </p:cNvSpPr>
          <p:nvPr>
            <p:ph type="title"/>
          </p:nvPr>
        </p:nvSpPr>
        <p:spPr>
          <a:xfrm>
            <a:off x="1736900" y="1481450"/>
            <a:ext cx="5670300" cy="2346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72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Tree>
    <p:extLst>
      <p:ext uri="{BB962C8B-B14F-4D97-AF65-F5344CB8AC3E}">
        <p14:creationId xmlns:p14="http://schemas.microsoft.com/office/powerpoint/2010/main" val="2420595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68"/>
        <p:cNvGrpSpPr/>
        <p:nvPr/>
      </p:nvGrpSpPr>
      <p:grpSpPr>
        <a:xfrm>
          <a:off x="0" y="0"/>
          <a:ext cx="0" cy="0"/>
          <a:chOff x="0" y="0"/>
          <a:chExt cx="0" cy="0"/>
        </a:xfrm>
      </p:grpSpPr>
      <p:sp>
        <p:nvSpPr>
          <p:cNvPr id="869" name="Google Shape;869;p151"/>
          <p:cNvSpPr txBox="1">
            <a:spLocks noGrp="1"/>
          </p:cNvSpPr>
          <p:nvPr>
            <p:ph type="title"/>
          </p:nvPr>
        </p:nvSpPr>
        <p:spPr>
          <a:xfrm>
            <a:off x="4270800" y="2137050"/>
            <a:ext cx="3297300" cy="5643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870" name="Google Shape;870;p151"/>
          <p:cNvSpPr txBox="1">
            <a:spLocks noGrp="1"/>
          </p:cNvSpPr>
          <p:nvPr>
            <p:ph type="subTitle" idx="1"/>
          </p:nvPr>
        </p:nvSpPr>
        <p:spPr>
          <a:xfrm rot="-497">
            <a:off x="4270800" y="2701646"/>
            <a:ext cx="4153200" cy="1281600"/>
          </a:xfrm>
          <a:prstGeom prst="rect">
            <a:avLst/>
          </a:prstGeom>
          <a:noFill/>
          <a:ln>
            <a:noFill/>
          </a:ln>
        </p:spPr>
        <p:txBody>
          <a:bodyPr spcFirstLastPara="1" wrap="square" lIns="91425" tIns="91425" rIns="91425" bIns="91425" anchor="ctr" anchorCtr="0">
            <a:noAutofit/>
          </a:bodyPr>
          <a:lstStyle>
            <a:lvl1pPr lvl="0" algn="just"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19833524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1"/>
        </a:solidFill>
        <a:effectLst/>
      </p:bgPr>
    </p:bg>
    <p:spTree>
      <p:nvGrpSpPr>
        <p:cNvPr id="1" name="Shape 871"/>
        <p:cNvGrpSpPr/>
        <p:nvPr/>
      </p:nvGrpSpPr>
      <p:grpSpPr>
        <a:xfrm>
          <a:off x="0" y="0"/>
          <a:ext cx="0" cy="0"/>
          <a:chOff x="0" y="0"/>
          <a:chExt cx="0" cy="0"/>
        </a:xfrm>
      </p:grpSpPr>
      <p:sp>
        <p:nvSpPr>
          <p:cNvPr id="872" name="Google Shape;872;p152"/>
          <p:cNvSpPr/>
          <p:nvPr/>
        </p:nvSpPr>
        <p:spPr>
          <a:xfrm>
            <a:off x="25" y="0"/>
            <a:ext cx="9144000" cy="5143500"/>
          </a:xfrm>
          <a:prstGeom prst="rect">
            <a:avLst/>
          </a:prstGeom>
          <a:solidFill>
            <a:srgbClr val="294E41">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3" name="Google Shape;873;p152"/>
          <p:cNvSpPr txBox="1">
            <a:spLocks noGrp="1"/>
          </p:cNvSpPr>
          <p:nvPr>
            <p:ph type="title"/>
          </p:nvPr>
        </p:nvSpPr>
        <p:spPr>
          <a:xfrm>
            <a:off x="5070075" y="1941625"/>
            <a:ext cx="3186300" cy="23472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3100"/>
              <a:buNone/>
              <a:defRPr sz="3700"/>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874" name="Google Shape;874;p152"/>
          <p:cNvSpPr/>
          <p:nvPr/>
        </p:nvSpPr>
        <p:spPr>
          <a:xfrm>
            <a:off x="443550" y="3878425"/>
            <a:ext cx="620700" cy="6207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5" name="Google Shape;875;p152"/>
          <p:cNvSpPr/>
          <p:nvPr/>
        </p:nvSpPr>
        <p:spPr>
          <a:xfrm>
            <a:off x="375750" y="4499125"/>
            <a:ext cx="67800" cy="678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6" name="Google Shape;876;p152"/>
          <p:cNvSpPr/>
          <p:nvPr/>
        </p:nvSpPr>
        <p:spPr>
          <a:xfrm>
            <a:off x="517175" y="4564650"/>
            <a:ext cx="213600" cy="2136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2174827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877"/>
        <p:cNvGrpSpPr/>
        <p:nvPr/>
      </p:nvGrpSpPr>
      <p:grpSpPr>
        <a:xfrm>
          <a:off x="0" y="0"/>
          <a:ext cx="0" cy="0"/>
          <a:chOff x="0" y="0"/>
          <a:chExt cx="0" cy="0"/>
        </a:xfrm>
      </p:grpSpPr>
      <p:sp>
        <p:nvSpPr>
          <p:cNvPr id="878" name="Google Shape;878;p153"/>
          <p:cNvSpPr/>
          <p:nvPr/>
        </p:nvSpPr>
        <p:spPr>
          <a:xfrm>
            <a:off x="25" y="0"/>
            <a:ext cx="9144000" cy="5143500"/>
          </a:xfrm>
          <a:prstGeom prst="rect">
            <a:avLst/>
          </a:prstGeom>
          <a:solidFill>
            <a:srgbClr val="294E41">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9" name="Google Shape;879;p153"/>
          <p:cNvSpPr/>
          <p:nvPr/>
        </p:nvSpPr>
        <p:spPr>
          <a:xfrm>
            <a:off x="1171800" y="1184950"/>
            <a:ext cx="6801600" cy="2773500"/>
          </a:xfrm>
          <a:prstGeom prst="snip1Rect">
            <a:avLst>
              <a:gd name="adj" fmla="val 16667"/>
            </a:avLst>
          </a:prstGeom>
          <a:solidFill>
            <a:srgbClr val="36675C">
              <a:alpha val="86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0" name="Google Shape;880;p153"/>
          <p:cNvSpPr/>
          <p:nvPr/>
        </p:nvSpPr>
        <p:spPr>
          <a:xfrm>
            <a:off x="1318925" y="1335579"/>
            <a:ext cx="6506400" cy="2473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1" name="Google Shape;881;p153"/>
          <p:cNvSpPr txBox="1">
            <a:spLocks noGrp="1"/>
          </p:cNvSpPr>
          <p:nvPr>
            <p:ph type="title" hasCustomPrompt="1"/>
          </p:nvPr>
        </p:nvSpPr>
        <p:spPr>
          <a:xfrm rot="350">
            <a:off x="1625221" y="1577540"/>
            <a:ext cx="5893500" cy="1511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9600"/>
              <a:buNone/>
              <a:defRPr sz="120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882" name="Google Shape;882;p153"/>
          <p:cNvSpPr txBox="1">
            <a:spLocks noGrp="1"/>
          </p:cNvSpPr>
          <p:nvPr>
            <p:ph type="subTitle" idx="1"/>
          </p:nvPr>
        </p:nvSpPr>
        <p:spPr>
          <a:xfrm>
            <a:off x="2069450" y="3125763"/>
            <a:ext cx="5004900" cy="440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lt1"/>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706532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5" name="Google Shape;25;p5"/>
          <p:cNvSpPr txBox="1">
            <a:spLocks noGrp="1"/>
          </p:cNvSpPr>
          <p:nvPr>
            <p:ph type="subTitle" idx="1"/>
          </p:nvPr>
        </p:nvSpPr>
        <p:spPr>
          <a:xfrm>
            <a:off x="4923249" y="2574149"/>
            <a:ext cx="2505600" cy="175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6" name="Google Shape;26;p5"/>
          <p:cNvSpPr txBox="1">
            <a:spLocks noGrp="1"/>
          </p:cNvSpPr>
          <p:nvPr>
            <p:ph type="subTitle" idx="2"/>
          </p:nvPr>
        </p:nvSpPr>
        <p:spPr>
          <a:xfrm>
            <a:off x="1715375" y="2574149"/>
            <a:ext cx="2505600" cy="175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7" name="Google Shape;27;p5"/>
          <p:cNvSpPr txBox="1">
            <a:spLocks noGrp="1"/>
          </p:cNvSpPr>
          <p:nvPr>
            <p:ph type="subTitle" idx="3"/>
          </p:nvPr>
        </p:nvSpPr>
        <p:spPr>
          <a:xfrm>
            <a:off x="1715375" y="1771890"/>
            <a:ext cx="25056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aleway"/>
              <a:buNone/>
              <a:defRPr sz="1800">
                <a:solidFill>
                  <a:schemeClr val="dk1"/>
                </a:solidFill>
                <a:latin typeface="Poppins SemiBold"/>
                <a:ea typeface="Poppins SemiBold"/>
                <a:cs typeface="Poppins SemiBold"/>
                <a:sym typeface="Poppins SemiBold"/>
              </a:defRPr>
            </a:lvl1pPr>
            <a:lvl2pPr lvl="1" algn="ctr" rtl="0">
              <a:lnSpc>
                <a:spcPct val="100000"/>
              </a:lnSpc>
              <a:spcBef>
                <a:spcPts val="0"/>
              </a:spcBef>
              <a:spcAft>
                <a:spcPts val="0"/>
              </a:spcAft>
              <a:buSzPts val="2400"/>
              <a:buFont typeface="Raleway"/>
              <a:buNone/>
              <a:defRPr sz="24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
        <p:nvSpPr>
          <p:cNvPr id="28" name="Google Shape;28;p5"/>
          <p:cNvSpPr txBox="1">
            <a:spLocks noGrp="1"/>
          </p:cNvSpPr>
          <p:nvPr>
            <p:ph type="subTitle" idx="4"/>
          </p:nvPr>
        </p:nvSpPr>
        <p:spPr>
          <a:xfrm>
            <a:off x="4923250" y="1771890"/>
            <a:ext cx="25056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aleway"/>
              <a:buNone/>
              <a:defRPr sz="1800">
                <a:solidFill>
                  <a:schemeClr val="dk1"/>
                </a:solidFill>
                <a:latin typeface="Poppins SemiBold"/>
                <a:ea typeface="Poppins SemiBold"/>
                <a:cs typeface="Poppins SemiBold"/>
                <a:sym typeface="Poppins SemiBold"/>
              </a:defRPr>
            </a:lvl1pPr>
            <a:lvl2pPr lvl="1" algn="ctr" rtl="0">
              <a:lnSpc>
                <a:spcPct val="100000"/>
              </a:lnSpc>
              <a:spcBef>
                <a:spcPts val="0"/>
              </a:spcBef>
              <a:spcAft>
                <a:spcPts val="0"/>
              </a:spcAft>
              <a:buSzPts val="2400"/>
              <a:buFont typeface="Raleway"/>
              <a:buNone/>
              <a:defRPr sz="24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
        <p:nvSpPr>
          <p:cNvPr id="29" name="Google Shape;29;p5"/>
          <p:cNvSpPr/>
          <p:nvPr/>
        </p:nvSpPr>
        <p:spPr>
          <a:xfrm rot="10800000">
            <a:off x="0" y="0"/>
            <a:ext cx="186600" cy="51435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 name="Google Shape;30;p5"/>
          <p:cNvPicPr preferRelativeResize="0"/>
          <p:nvPr/>
        </p:nvPicPr>
        <p:blipFill rotWithShape="1">
          <a:blip r:embed="rId2">
            <a:alphaModFix/>
          </a:blip>
          <a:srcRect l="95851"/>
          <a:stretch/>
        </p:blipFill>
        <p:spPr>
          <a:xfrm>
            <a:off x="8764700" y="0"/>
            <a:ext cx="379300" cy="5143499"/>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83"/>
        <p:cNvGrpSpPr/>
        <p:nvPr/>
      </p:nvGrpSpPr>
      <p:grpSpPr>
        <a:xfrm>
          <a:off x="0" y="0"/>
          <a:ext cx="0" cy="0"/>
          <a:chOff x="0" y="0"/>
          <a:chExt cx="0" cy="0"/>
        </a:xfrm>
      </p:grpSpPr>
    </p:spTree>
    <p:extLst>
      <p:ext uri="{BB962C8B-B14F-4D97-AF65-F5344CB8AC3E}">
        <p14:creationId xmlns:p14="http://schemas.microsoft.com/office/powerpoint/2010/main" val="92722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84"/>
        <p:cNvGrpSpPr/>
        <p:nvPr/>
      </p:nvGrpSpPr>
      <p:grpSpPr>
        <a:xfrm>
          <a:off x="0" y="0"/>
          <a:ext cx="0" cy="0"/>
          <a:chOff x="0" y="0"/>
          <a:chExt cx="0" cy="0"/>
        </a:xfrm>
      </p:grpSpPr>
      <p:sp>
        <p:nvSpPr>
          <p:cNvPr id="885" name="Google Shape;885;p155"/>
          <p:cNvSpPr txBox="1">
            <a:spLocks noGrp="1"/>
          </p:cNvSpPr>
          <p:nvPr>
            <p:ph type="title" hasCustomPrompt="1"/>
          </p:nvPr>
        </p:nvSpPr>
        <p:spPr>
          <a:xfrm rot="1658">
            <a:off x="1861061" y="1580251"/>
            <a:ext cx="621900" cy="356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2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886" name="Google Shape;886;p155"/>
          <p:cNvSpPr txBox="1">
            <a:spLocks noGrp="1"/>
          </p:cNvSpPr>
          <p:nvPr>
            <p:ph type="title" idx="2" hasCustomPrompt="1"/>
          </p:nvPr>
        </p:nvSpPr>
        <p:spPr>
          <a:xfrm>
            <a:off x="1859369" y="3240350"/>
            <a:ext cx="621900" cy="3609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2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887" name="Google Shape;887;p155"/>
          <p:cNvSpPr txBox="1">
            <a:spLocks noGrp="1"/>
          </p:cNvSpPr>
          <p:nvPr>
            <p:ph type="title" idx="3" hasCustomPrompt="1"/>
          </p:nvPr>
        </p:nvSpPr>
        <p:spPr>
          <a:xfrm>
            <a:off x="6600468" y="3242397"/>
            <a:ext cx="621900" cy="356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2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888" name="Google Shape;888;p155"/>
          <p:cNvSpPr txBox="1">
            <a:spLocks noGrp="1"/>
          </p:cNvSpPr>
          <p:nvPr>
            <p:ph type="title" idx="4"/>
          </p:nvPr>
        </p:nvSpPr>
        <p:spPr>
          <a:xfrm>
            <a:off x="838189" y="2028300"/>
            <a:ext cx="2664300" cy="418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solidFill>
                  <a:schemeClr val="accent1"/>
                </a:solidFill>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889" name="Google Shape;889;p155"/>
          <p:cNvSpPr txBox="1">
            <a:spLocks noGrp="1"/>
          </p:cNvSpPr>
          <p:nvPr>
            <p:ph type="subTitle" idx="1"/>
          </p:nvPr>
        </p:nvSpPr>
        <p:spPr>
          <a:xfrm>
            <a:off x="838038" y="2446500"/>
            <a:ext cx="2664600" cy="493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890" name="Google Shape;890;p155"/>
          <p:cNvSpPr txBox="1">
            <a:spLocks noGrp="1"/>
          </p:cNvSpPr>
          <p:nvPr>
            <p:ph type="title" idx="5"/>
          </p:nvPr>
        </p:nvSpPr>
        <p:spPr>
          <a:xfrm>
            <a:off x="841493" y="3689090"/>
            <a:ext cx="2661000" cy="420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solidFill>
                  <a:schemeClr val="accent1"/>
                </a:solidFill>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891" name="Google Shape;891;p155"/>
          <p:cNvSpPr txBox="1">
            <a:spLocks noGrp="1"/>
          </p:cNvSpPr>
          <p:nvPr>
            <p:ph type="subTitle" idx="6"/>
          </p:nvPr>
        </p:nvSpPr>
        <p:spPr>
          <a:xfrm>
            <a:off x="841488" y="4109688"/>
            <a:ext cx="2661000" cy="493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892" name="Google Shape;892;p155"/>
          <p:cNvSpPr txBox="1">
            <a:spLocks noGrp="1"/>
          </p:cNvSpPr>
          <p:nvPr>
            <p:ph type="title" idx="7"/>
          </p:nvPr>
        </p:nvSpPr>
        <p:spPr>
          <a:xfrm>
            <a:off x="5644818" y="3689090"/>
            <a:ext cx="2661000" cy="420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solidFill>
                  <a:schemeClr val="accen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93" name="Google Shape;893;p155"/>
          <p:cNvSpPr txBox="1">
            <a:spLocks noGrp="1"/>
          </p:cNvSpPr>
          <p:nvPr>
            <p:ph type="subTitle" idx="8"/>
          </p:nvPr>
        </p:nvSpPr>
        <p:spPr>
          <a:xfrm>
            <a:off x="5644813" y="4109688"/>
            <a:ext cx="2661000" cy="493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894" name="Google Shape;894;p155"/>
          <p:cNvSpPr txBox="1">
            <a:spLocks noGrp="1"/>
          </p:cNvSpPr>
          <p:nvPr>
            <p:ph type="title" idx="9"/>
          </p:nvPr>
        </p:nvSpPr>
        <p:spPr>
          <a:xfrm>
            <a:off x="5644818" y="2028290"/>
            <a:ext cx="2661000" cy="420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solidFill>
                  <a:schemeClr val="accen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95" name="Google Shape;895;p155"/>
          <p:cNvSpPr txBox="1">
            <a:spLocks noGrp="1"/>
          </p:cNvSpPr>
          <p:nvPr>
            <p:ph type="subTitle" idx="13"/>
          </p:nvPr>
        </p:nvSpPr>
        <p:spPr>
          <a:xfrm>
            <a:off x="5644813" y="2448888"/>
            <a:ext cx="2661000" cy="493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896" name="Google Shape;896;p155"/>
          <p:cNvSpPr txBox="1">
            <a:spLocks noGrp="1"/>
          </p:cNvSpPr>
          <p:nvPr>
            <p:ph type="title" idx="14" hasCustomPrompt="1"/>
          </p:nvPr>
        </p:nvSpPr>
        <p:spPr>
          <a:xfrm rot="1657">
            <a:off x="6600186" y="1580239"/>
            <a:ext cx="622500" cy="356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2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897" name="Google Shape;897;p155"/>
          <p:cNvSpPr txBox="1">
            <a:spLocks noGrp="1"/>
          </p:cNvSpPr>
          <p:nvPr>
            <p:ph type="title" idx="15"/>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898" name="Google Shape;898;p155"/>
          <p:cNvSpPr/>
          <p:nvPr/>
        </p:nvSpPr>
        <p:spPr>
          <a:xfrm>
            <a:off x="631275" y="4603776"/>
            <a:ext cx="240000" cy="2400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9" name="Google Shape;899;p155"/>
          <p:cNvSpPr/>
          <p:nvPr/>
        </p:nvSpPr>
        <p:spPr>
          <a:xfrm>
            <a:off x="392700" y="4658751"/>
            <a:ext cx="129900" cy="129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0" name="Google Shape;900;p155"/>
          <p:cNvSpPr/>
          <p:nvPr/>
        </p:nvSpPr>
        <p:spPr>
          <a:xfrm>
            <a:off x="342750" y="4414725"/>
            <a:ext cx="73500" cy="73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1" name="Google Shape;901;p155"/>
          <p:cNvSpPr/>
          <p:nvPr/>
        </p:nvSpPr>
        <p:spPr>
          <a:xfrm rot="10800000">
            <a:off x="8159738" y="294575"/>
            <a:ext cx="240000" cy="2400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2" name="Google Shape;902;p155"/>
          <p:cNvSpPr/>
          <p:nvPr/>
        </p:nvSpPr>
        <p:spPr>
          <a:xfrm rot="10800000">
            <a:off x="8508413" y="349700"/>
            <a:ext cx="129900" cy="129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3" name="Google Shape;903;p155"/>
          <p:cNvSpPr/>
          <p:nvPr/>
        </p:nvSpPr>
        <p:spPr>
          <a:xfrm rot="10800000">
            <a:off x="8614763" y="650126"/>
            <a:ext cx="73500" cy="73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6479508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1">
  <p:cSld name="Title only 1">
    <p:bg>
      <p:bgPr>
        <a:solidFill>
          <a:schemeClr val="accent1"/>
        </a:solidFill>
        <a:effectLst/>
      </p:bgPr>
    </p:bg>
    <p:spTree>
      <p:nvGrpSpPr>
        <p:cNvPr id="1" name="Shape 904"/>
        <p:cNvGrpSpPr/>
        <p:nvPr/>
      </p:nvGrpSpPr>
      <p:grpSpPr>
        <a:xfrm>
          <a:off x="0" y="0"/>
          <a:ext cx="0" cy="0"/>
          <a:chOff x="0" y="0"/>
          <a:chExt cx="0" cy="0"/>
        </a:xfrm>
      </p:grpSpPr>
      <p:sp>
        <p:nvSpPr>
          <p:cNvPr id="905" name="Google Shape;905;p156"/>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Tree>
    <p:extLst>
      <p:ext uri="{BB962C8B-B14F-4D97-AF65-F5344CB8AC3E}">
        <p14:creationId xmlns:p14="http://schemas.microsoft.com/office/powerpoint/2010/main" val="31072582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2">
  <p:cSld name="Title only 2">
    <p:bg>
      <p:bgPr>
        <a:solidFill>
          <a:schemeClr val="accent1"/>
        </a:solidFill>
        <a:effectLst/>
      </p:bgPr>
    </p:bg>
    <p:spTree>
      <p:nvGrpSpPr>
        <p:cNvPr id="1" name="Shape 906"/>
        <p:cNvGrpSpPr/>
        <p:nvPr/>
      </p:nvGrpSpPr>
      <p:grpSpPr>
        <a:xfrm>
          <a:off x="0" y="0"/>
          <a:ext cx="0" cy="0"/>
          <a:chOff x="0" y="0"/>
          <a:chExt cx="0" cy="0"/>
        </a:xfrm>
      </p:grpSpPr>
      <p:sp>
        <p:nvSpPr>
          <p:cNvPr id="907" name="Google Shape;907;p157"/>
          <p:cNvSpPr txBox="1">
            <a:spLocks noGrp="1"/>
          </p:cNvSpPr>
          <p:nvPr>
            <p:ph type="title"/>
          </p:nvPr>
        </p:nvSpPr>
        <p:spPr>
          <a:xfrm>
            <a:off x="6158675" y="1534200"/>
            <a:ext cx="2160000" cy="2075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908" name="Google Shape;908;p157"/>
          <p:cNvSpPr/>
          <p:nvPr/>
        </p:nvSpPr>
        <p:spPr>
          <a:xfrm>
            <a:off x="8150524" y="361349"/>
            <a:ext cx="357300" cy="357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9" name="Google Shape;909;p157"/>
          <p:cNvSpPr/>
          <p:nvPr/>
        </p:nvSpPr>
        <p:spPr>
          <a:xfrm>
            <a:off x="8424004" y="753400"/>
            <a:ext cx="70200" cy="699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0" name="Google Shape;910;p157"/>
          <p:cNvSpPr/>
          <p:nvPr/>
        </p:nvSpPr>
        <p:spPr>
          <a:xfrm>
            <a:off x="8544961" y="-135873"/>
            <a:ext cx="786600" cy="7830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5132161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3">
  <p:cSld name="Title only 3">
    <p:bg>
      <p:bgPr>
        <a:solidFill>
          <a:schemeClr val="lt1"/>
        </a:solidFill>
        <a:effectLst/>
      </p:bgPr>
    </p:bg>
    <p:spTree>
      <p:nvGrpSpPr>
        <p:cNvPr id="1" name="Shape 911"/>
        <p:cNvGrpSpPr/>
        <p:nvPr/>
      </p:nvGrpSpPr>
      <p:grpSpPr>
        <a:xfrm>
          <a:off x="0" y="0"/>
          <a:ext cx="0" cy="0"/>
          <a:chOff x="0" y="0"/>
          <a:chExt cx="0" cy="0"/>
        </a:xfrm>
      </p:grpSpPr>
      <p:sp>
        <p:nvSpPr>
          <p:cNvPr id="912" name="Google Shape;912;p158"/>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913" name="Google Shape;913;p158"/>
          <p:cNvSpPr/>
          <p:nvPr/>
        </p:nvSpPr>
        <p:spPr>
          <a:xfrm>
            <a:off x="8128658" y="4377798"/>
            <a:ext cx="449700" cy="4497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4" name="Google Shape;914;p158"/>
          <p:cNvSpPr/>
          <p:nvPr/>
        </p:nvSpPr>
        <p:spPr>
          <a:xfrm>
            <a:off x="7896503" y="4539344"/>
            <a:ext cx="126600" cy="1266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5282997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4">
  <p:cSld name="Title only 4">
    <p:bg>
      <p:bgPr>
        <a:solidFill>
          <a:schemeClr val="lt1"/>
        </a:solidFill>
        <a:effectLst/>
      </p:bgPr>
    </p:bg>
    <p:spTree>
      <p:nvGrpSpPr>
        <p:cNvPr id="1" name="Shape 915"/>
        <p:cNvGrpSpPr/>
        <p:nvPr/>
      </p:nvGrpSpPr>
      <p:grpSpPr>
        <a:xfrm>
          <a:off x="0" y="0"/>
          <a:ext cx="0" cy="0"/>
          <a:chOff x="0" y="0"/>
          <a:chExt cx="0" cy="0"/>
        </a:xfrm>
      </p:grpSpPr>
      <p:sp>
        <p:nvSpPr>
          <p:cNvPr id="916" name="Google Shape;916;p159"/>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Tree>
    <p:extLst>
      <p:ext uri="{BB962C8B-B14F-4D97-AF65-F5344CB8AC3E}">
        <p14:creationId xmlns:p14="http://schemas.microsoft.com/office/powerpoint/2010/main" val="19977047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1">
  <p:cSld name="Section header 1">
    <p:bg>
      <p:bgPr>
        <a:solidFill>
          <a:schemeClr val="lt1"/>
        </a:solidFill>
        <a:effectLst/>
      </p:bgPr>
    </p:bg>
    <p:spTree>
      <p:nvGrpSpPr>
        <p:cNvPr id="1" name="Shape 917"/>
        <p:cNvGrpSpPr/>
        <p:nvPr/>
      </p:nvGrpSpPr>
      <p:grpSpPr>
        <a:xfrm>
          <a:off x="0" y="0"/>
          <a:ext cx="0" cy="0"/>
          <a:chOff x="0" y="0"/>
          <a:chExt cx="0" cy="0"/>
        </a:xfrm>
      </p:grpSpPr>
      <p:sp>
        <p:nvSpPr>
          <p:cNvPr id="918" name="Google Shape;918;p160"/>
          <p:cNvSpPr/>
          <p:nvPr/>
        </p:nvSpPr>
        <p:spPr>
          <a:xfrm>
            <a:off x="25" y="0"/>
            <a:ext cx="9144000" cy="5143500"/>
          </a:xfrm>
          <a:prstGeom prst="rect">
            <a:avLst/>
          </a:prstGeom>
          <a:solidFill>
            <a:srgbClr val="294E41">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9" name="Google Shape;919;p160"/>
          <p:cNvSpPr txBox="1">
            <a:spLocks noGrp="1"/>
          </p:cNvSpPr>
          <p:nvPr>
            <p:ph type="title"/>
          </p:nvPr>
        </p:nvSpPr>
        <p:spPr>
          <a:xfrm>
            <a:off x="2391900" y="2412425"/>
            <a:ext cx="43602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3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20" name="Google Shape;920;p160"/>
          <p:cNvSpPr txBox="1">
            <a:spLocks noGrp="1"/>
          </p:cNvSpPr>
          <p:nvPr>
            <p:ph type="title" idx="2" hasCustomPrompt="1"/>
          </p:nvPr>
        </p:nvSpPr>
        <p:spPr>
          <a:xfrm>
            <a:off x="4066825" y="1467050"/>
            <a:ext cx="1010100" cy="72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50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921" name="Google Shape;921;p160"/>
          <p:cNvSpPr txBox="1">
            <a:spLocks noGrp="1"/>
          </p:cNvSpPr>
          <p:nvPr>
            <p:ph type="subTitle" idx="1"/>
          </p:nvPr>
        </p:nvSpPr>
        <p:spPr>
          <a:xfrm rot="473">
            <a:off x="2391975" y="3254525"/>
            <a:ext cx="4360200" cy="4023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lt1"/>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35855583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2">
  <p:cSld name="Section header 2">
    <p:bg>
      <p:bgPr>
        <a:solidFill>
          <a:schemeClr val="lt1"/>
        </a:solidFill>
        <a:effectLst/>
      </p:bgPr>
    </p:bg>
    <p:spTree>
      <p:nvGrpSpPr>
        <p:cNvPr id="1" name="Shape 922"/>
        <p:cNvGrpSpPr/>
        <p:nvPr/>
      </p:nvGrpSpPr>
      <p:grpSpPr>
        <a:xfrm>
          <a:off x="0" y="0"/>
          <a:ext cx="0" cy="0"/>
          <a:chOff x="0" y="0"/>
          <a:chExt cx="0" cy="0"/>
        </a:xfrm>
      </p:grpSpPr>
      <p:sp>
        <p:nvSpPr>
          <p:cNvPr id="923" name="Google Shape;923;p161"/>
          <p:cNvSpPr/>
          <p:nvPr/>
        </p:nvSpPr>
        <p:spPr>
          <a:xfrm>
            <a:off x="25" y="0"/>
            <a:ext cx="9144000" cy="5143500"/>
          </a:xfrm>
          <a:prstGeom prst="rect">
            <a:avLst/>
          </a:prstGeom>
          <a:solidFill>
            <a:srgbClr val="294E41">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4" name="Google Shape;924;p161"/>
          <p:cNvSpPr txBox="1">
            <a:spLocks noGrp="1"/>
          </p:cNvSpPr>
          <p:nvPr>
            <p:ph type="title"/>
          </p:nvPr>
        </p:nvSpPr>
        <p:spPr>
          <a:xfrm>
            <a:off x="2391900" y="2412425"/>
            <a:ext cx="43602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3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25" name="Google Shape;925;p161"/>
          <p:cNvSpPr txBox="1">
            <a:spLocks noGrp="1"/>
          </p:cNvSpPr>
          <p:nvPr>
            <p:ph type="title" idx="2" hasCustomPrompt="1"/>
          </p:nvPr>
        </p:nvSpPr>
        <p:spPr>
          <a:xfrm>
            <a:off x="4066825" y="1467050"/>
            <a:ext cx="1010100" cy="72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50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926" name="Google Shape;926;p161"/>
          <p:cNvSpPr txBox="1">
            <a:spLocks noGrp="1"/>
          </p:cNvSpPr>
          <p:nvPr>
            <p:ph type="subTitle" idx="1"/>
          </p:nvPr>
        </p:nvSpPr>
        <p:spPr>
          <a:xfrm rot="473">
            <a:off x="2391975" y="3254525"/>
            <a:ext cx="4360200" cy="4023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lt1"/>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35943260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1"/>
        </a:solidFill>
        <a:effectLst/>
      </p:bgPr>
    </p:bg>
    <p:spTree>
      <p:nvGrpSpPr>
        <p:cNvPr id="1" name="Shape 927"/>
        <p:cNvGrpSpPr/>
        <p:nvPr/>
      </p:nvGrpSpPr>
      <p:grpSpPr>
        <a:xfrm>
          <a:off x="0" y="0"/>
          <a:ext cx="0" cy="0"/>
          <a:chOff x="0" y="0"/>
          <a:chExt cx="0" cy="0"/>
        </a:xfrm>
      </p:grpSpPr>
      <p:sp>
        <p:nvSpPr>
          <p:cNvPr id="928" name="Google Shape;928;p162"/>
          <p:cNvSpPr txBox="1">
            <a:spLocks noGrp="1"/>
          </p:cNvSpPr>
          <p:nvPr>
            <p:ph type="title"/>
          </p:nvPr>
        </p:nvSpPr>
        <p:spPr>
          <a:xfrm rot="-889">
            <a:off x="4943325" y="2906212"/>
            <a:ext cx="3480600" cy="4467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18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929" name="Google Shape;929;p162"/>
          <p:cNvSpPr txBox="1">
            <a:spLocks noGrp="1"/>
          </p:cNvSpPr>
          <p:nvPr>
            <p:ph type="subTitle" idx="1"/>
          </p:nvPr>
        </p:nvSpPr>
        <p:spPr>
          <a:xfrm>
            <a:off x="4943400" y="1920825"/>
            <a:ext cx="3480600" cy="1165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26939541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930"/>
        <p:cNvGrpSpPr/>
        <p:nvPr/>
      </p:nvGrpSpPr>
      <p:grpSpPr>
        <a:xfrm>
          <a:off x="0" y="0"/>
          <a:ext cx="0" cy="0"/>
          <a:chOff x="0" y="0"/>
          <a:chExt cx="0" cy="0"/>
        </a:xfrm>
      </p:grpSpPr>
      <p:sp>
        <p:nvSpPr>
          <p:cNvPr id="931" name="Google Shape;931;p163"/>
          <p:cNvSpPr txBox="1">
            <a:spLocks noGrp="1"/>
          </p:cNvSpPr>
          <p:nvPr>
            <p:ph type="subTitle" idx="1"/>
          </p:nvPr>
        </p:nvSpPr>
        <p:spPr>
          <a:xfrm rot="231">
            <a:off x="720125" y="2927500"/>
            <a:ext cx="4473300" cy="618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32" name="Google Shape;932;p163"/>
          <p:cNvSpPr txBox="1">
            <a:spLocks noGrp="1"/>
          </p:cNvSpPr>
          <p:nvPr>
            <p:ph type="title"/>
          </p:nvPr>
        </p:nvSpPr>
        <p:spPr>
          <a:xfrm>
            <a:off x="720000" y="1704975"/>
            <a:ext cx="4473300" cy="1222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4800"/>
              <a:buNone/>
              <a:defRPr sz="9600">
                <a:solidFill>
                  <a:schemeClr val="accent1"/>
                </a:solidFill>
              </a:defRPr>
            </a:lvl1pPr>
            <a:lvl2pPr lvl="1" algn="ctr" rtl="0">
              <a:spcBef>
                <a:spcPts val="0"/>
              </a:spcBef>
              <a:spcAft>
                <a:spcPts val="0"/>
              </a:spcAft>
              <a:buClr>
                <a:schemeClr val="accent1"/>
              </a:buClr>
              <a:buSzPts val="4800"/>
              <a:buNone/>
              <a:defRPr sz="4800">
                <a:solidFill>
                  <a:schemeClr val="accent1"/>
                </a:solidFill>
              </a:defRPr>
            </a:lvl2pPr>
            <a:lvl3pPr lvl="2" algn="ctr" rtl="0">
              <a:spcBef>
                <a:spcPts val="0"/>
              </a:spcBef>
              <a:spcAft>
                <a:spcPts val="0"/>
              </a:spcAft>
              <a:buClr>
                <a:schemeClr val="accent1"/>
              </a:buClr>
              <a:buSzPts val="4800"/>
              <a:buNone/>
              <a:defRPr sz="4800">
                <a:solidFill>
                  <a:schemeClr val="accent1"/>
                </a:solidFill>
              </a:defRPr>
            </a:lvl3pPr>
            <a:lvl4pPr lvl="3" algn="ctr" rtl="0">
              <a:spcBef>
                <a:spcPts val="0"/>
              </a:spcBef>
              <a:spcAft>
                <a:spcPts val="0"/>
              </a:spcAft>
              <a:buClr>
                <a:schemeClr val="accent1"/>
              </a:buClr>
              <a:buSzPts val="4800"/>
              <a:buNone/>
              <a:defRPr sz="4800">
                <a:solidFill>
                  <a:schemeClr val="accent1"/>
                </a:solidFill>
              </a:defRPr>
            </a:lvl4pPr>
            <a:lvl5pPr lvl="4" algn="ctr" rtl="0">
              <a:spcBef>
                <a:spcPts val="0"/>
              </a:spcBef>
              <a:spcAft>
                <a:spcPts val="0"/>
              </a:spcAft>
              <a:buClr>
                <a:schemeClr val="accent1"/>
              </a:buClr>
              <a:buSzPts val="4800"/>
              <a:buNone/>
              <a:defRPr sz="4800">
                <a:solidFill>
                  <a:schemeClr val="accent1"/>
                </a:solidFill>
              </a:defRPr>
            </a:lvl5pPr>
            <a:lvl6pPr lvl="5" algn="ctr" rtl="0">
              <a:spcBef>
                <a:spcPts val="0"/>
              </a:spcBef>
              <a:spcAft>
                <a:spcPts val="0"/>
              </a:spcAft>
              <a:buClr>
                <a:schemeClr val="accent1"/>
              </a:buClr>
              <a:buSzPts val="4800"/>
              <a:buNone/>
              <a:defRPr sz="4800">
                <a:solidFill>
                  <a:schemeClr val="accent1"/>
                </a:solidFill>
              </a:defRPr>
            </a:lvl6pPr>
            <a:lvl7pPr lvl="6" algn="ctr" rtl="0">
              <a:spcBef>
                <a:spcPts val="0"/>
              </a:spcBef>
              <a:spcAft>
                <a:spcPts val="0"/>
              </a:spcAft>
              <a:buClr>
                <a:schemeClr val="accent1"/>
              </a:buClr>
              <a:buSzPts val="4800"/>
              <a:buNone/>
              <a:defRPr sz="4800">
                <a:solidFill>
                  <a:schemeClr val="accent1"/>
                </a:solidFill>
              </a:defRPr>
            </a:lvl7pPr>
            <a:lvl8pPr lvl="7" algn="ctr" rtl="0">
              <a:spcBef>
                <a:spcPts val="0"/>
              </a:spcBef>
              <a:spcAft>
                <a:spcPts val="0"/>
              </a:spcAft>
              <a:buClr>
                <a:schemeClr val="accent1"/>
              </a:buClr>
              <a:buSzPts val="4800"/>
              <a:buNone/>
              <a:defRPr sz="4800">
                <a:solidFill>
                  <a:schemeClr val="accent1"/>
                </a:solidFill>
              </a:defRPr>
            </a:lvl8pPr>
            <a:lvl9pPr lvl="8" algn="ctr" rtl="0">
              <a:spcBef>
                <a:spcPts val="0"/>
              </a:spcBef>
              <a:spcAft>
                <a:spcPts val="0"/>
              </a:spcAft>
              <a:buClr>
                <a:schemeClr val="accent1"/>
              </a:buClr>
              <a:buSzPts val="4800"/>
              <a:buNone/>
              <a:defRPr sz="4800">
                <a:solidFill>
                  <a:schemeClr val="accent1"/>
                </a:solidFill>
              </a:defRPr>
            </a:lvl9pPr>
          </a:lstStyle>
          <a:p>
            <a:endParaRPr/>
          </a:p>
        </p:txBody>
      </p:sp>
    </p:spTree>
    <p:extLst>
      <p:ext uri="{BB962C8B-B14F-4D97-AF65-F5344CB8AC3E}">
        <p14:creationId xmlns:p14="http://schemas.microsoft.com/office/powerpoint/2010/main" val="221165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2317950" y="1307100"/>
            <a:ext cx="4508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pic>
        <p:nvPicPr>
          <p:cNvPr id="41" name="Google Shape;41;p8"/>
          <p:cNvPicPr preferRelativeResize="0"/>
          <p:nvPr/>
        </p:nvPicPr>
        <p:blipFill rotWithShape="1">
          <a:blip r:embed="rId2">
            <a:alphaModFix/>
          </a:blip>
          <a:srcRect l="82265"/>
          <a:stretch/>
        </p:blipFill>
        <p:spPr>
          <a:xfrm>
            <a:off x="7522377" y="0"/>
            <a:ext cx="1621627" cy="5143499"/>
          </a:xfrm>
          <a:prstGeom prst="rect">
            <a:avLst/>
          </a:prstGeom>
          <a:noFill/>
          <a:ln>
            <a:noFill/>
          </a:ln>
        </p:spPr>
      </p:pic>
      <p:sp>
        <p:nvSpPr>
          <p:cNvPr id="42" name="Google Shape;42;p8"/>
          <p:cNvSpPr/>
          <p:nvPr/>
        </p:nvSpPr>
        <p:spPr>
          <a:xfrm>
            <a:off x="0" y="0"/>
            <a:ext cx="186600" cy="51435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2">
  <p:cSld name="Title and text 2">
    <p:bg>
      <p:bgPr>
        <a:solidFill>
          <a:schemeClr val="accent1"/>
        </a:solidFill>
        <a:effectLst/>
      </p:bgPr>
    </p:bg>
    <p:spTree>
      <p:nvGrpSpPr>
        <p:cNvPr id="1" name="Shape 933"/>
        <p:cNvGrpSpPr/>
        <p:nvPr/>
      </p:nvGrpSpPr>
      <p:grpSpPr>
        <a:xfrm>
          <a:off x="0" y="0"/>
          <a:ext cx="0" cy="0"/>
          <a:chOff x="0" y="0"/>
          <a:chExt cx="0" cy="0"/>
        </a:xfrm>
      </p:grpSpPr>
      <p:sp>
        <p:nvSpPr>
          <p:cNvPr id="934" name="Google Shape;934;p164"/>
          <p:cNvSpPr txBox="1">
            <a:spLocks noGrp="1"/>
          </p:cNvSpPr>
          <p:nvPr>
            <p:ph type="subTitle" idx="1"/>
          </p:nvPr>
        </p:nvSpPr>
        <p:spPr>
          <a:xfrm rot="268">
            <a:off x="930975" y="2638973"/>
            <a:ext cx="3852000" cy="8043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400"/>
              <a:buNone/>
              <a:defRPr>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1600"/>
              </a:spcBef>
              <a:spcAft>
                <a:spcPts val="0"/>
              </a:spcAft>
              <a:buClr>
                <a:schemeClr val="lt1"/>
              </a:buClr>
              <a:buSzPts val="1400"/>
              <a:buNone/>
              <a:defRPr>
                <a:solidFill>
                  <a:schemeClr val="lt1"/>
                </a:solidFill>
              </a:defRPr>
            </a:lvl3pPr>
            <a:lvl4pPr lvl="3" algn="ctr" rtl="0">
              <a:lnSpc>
                <a:spcPct val="100000"/>
              </a:lnSpc>
              <a:spcBef>
                <a:spcPts val="1600"/>
              </a:spcBef>
              <a:spcAft>
                <a:spcPts val="0"/>
              </a:spcAft>
              <a:buClr>
                <a:schemeClr val="lt1"/>
              </a:buClr>
              <a:buSzPts val="1400"/>
              <a:buNone/>
              <a:defRPr>
                <a:solidFill>
                  <a:schemeClr val="lt1"/>
                </a:solidFill>
              </a:defRPr>
            </a:lvl4pPr>
            <a:lvl5pPr lvl="4" algn="ctr" rtl="0">
              <a:lnSpc>
                <a:spcPct val="100000"/>
              </a:lnSpc>
              <a:spcBef>
                <a:spcPts val="1600"/>
              </a:spcBef>
              <a:spcAft>
                <a:spcPts val="0"/>
              </a:spcAft>
              <a:buClr>
                <a:schemeClr val="lt1"/>
              </a:buClr>
              <a:buSzPts val="1400"/>
              <a:buNone/>
              <a:defRPr>
                <a:solidFill>
                  <a:schemeClr val="lt1"/>
                </a:solidFill>
              </a:defRPr>
            </a:lvl5pPr>
            <a:lvl6pPr lvl="5" algn="ctr" rtl="0">
              <a:lnSpc>
                <a:spcPct val="100000"/>
              </a:lnSpc>
              <a:spcBef>
                <a:spcPts val="1600"/>
              </a:spcBef>
              <a:spcAft>
                <a:spcPts val="0"/>
              </a:spcAft>
              <a:buClr>
                <a:schemeClr val="lt1"/>
              </a:buClr>
              <a:buSzPts val="1400"/>
              <a:buNone/>
              <a:defRPr>
                <a:solidFill>
                  <a:schemeClr val="lt1"/>
                </a:solidFill>
              </a:defRPr>
            </a:lvl6pPr>
            <a:lvl7pPr lvl="6" algn="ctr" rtl="0">
              <a:lnSpc>
                <a:spcPct val="100000"/>
              </a:lnSpc>
              <a:spcBef>
                <a:spcPts val="1600"/>
              </a:spcBef>
              <a:spcAft>
                <a:spcPts val="0"/>
              </a:spcAft>
              <a:buClr>
                <a:schemeClr val="lt1"/>
              </a:buClr>
              <a:buSzPts val="1400"/>
              <a:buNone/>
              <a:defRPr>
                <a:solidFill>
                  <a:schemeClr val="lt1"/>
                </a:solidFill>
              </a:defRPr>
            </a:lvl7pPr>
            <a:lvl8pPr lvl="7" algn="ctr" rtl="0">
              <a:lnSpc>
                <a:spcPct val="100000"/>
              </a:lnSpc>
              <a:spcBef>
                <a:spcPts val="1600"/>
              </a:spcBef>
              <a:spcAft>
                <a:spcPts val="0"/>
              </a:spcAft>
              <a:buClr>
                <a:schemeClr val="lt1"/>
              </a:buClr>
              <a:buSzPts val="1400"/>
              <a:buNone/>
              <a:defRPr>
                <a:solidFill>
                  <a:schemeClr val="lt1"/>
                </a:solidFill>
              </a:defRPr>
            </a:lvl8pPr>
            <a:lvl9pPr lvl="8" algn="ctr" rtl="0">
              <a:lnSpc>
                <a:spcPct val="100000"/>
              </a:lnSpc>
              <a:spcBef>
                <a:spcPts val="1600"/>
              </a:spcBef>
              <a:spcAft>
                <a:spcPts val="1600"/>
              </a:spcAft>
              <a:buClr>
                <a:schemeClr val="lt1"/>
              </a:buClr>
              <a:buSzPts val="1400"/>
              <a:buNone/>
              <a:defRPr>
                <a:solidFill>
                  <a:schemeClr val="lt1"/>
                </a:solidFill>
              </a:defRPr>
            </a:lvl9pPr>
          </a:lstStyle>
          <a:p>
            <a:endParaRPr/>
          </a:p>
        </p:txBody>
      </p:sp>
      <p:sp>
        <p:nvSpPr>
          <p:cNvPr id="935" name="Google Shape;935;p164"/>
          <p:cNvSpPr txBox="1">
            <a:spLocks noGrp="1"/>
          </p:cNvSpPr>
          <p:nvPr>
            <p:ph type="title"/>
          </p:nvPr>
        </p:nvSpPr>
        <p:spPr>
          <a:xfrm>
            <a:off x="930850" y="1834225"/>
            <a:ext cx="3430200" cy="804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936" name="Google Shape;936;p164"/>
          <p:cNvSpPr/>
          <p:nvPr/>
        </p:nvSpPr>
        <p:spPr>
          <a:xfrm>
            <a:off x="551976" y="393777"/>
            <a:ext cx="582900" cy="5829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7" name="Google Shape;937;p164"/>
          <p:cNvSpPr/>
          <p:nvPr/>
        </p:nvSpPr>
        <p:spPr>
          <a:xfrm>
            <a:off x="1223526" y="344001"/>
            <a:ext cx="227400" cy="227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8" name="Google Shape;938;p164"/>
          <p:cNvSpPr/>
          <p:nvPr/>
        </p:nvSpPr>
        <p:spPr>
          <a:xfrm>
            <a:off x="1608700" y="609126"/>
            <a:ext cx="89100" cy="89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9299415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942"/>
        <p:cNvGrpSpPr/>
        <p:nvPr/>
      </p:nvGrpSpPr>
      <p:grpSpPr>
        <a:xfrm>
          <a:off x="0" y="0"/>
          <a:ext cx="0" cy="0"/>
          <a:chOff x="0" y="0"/>
          <a:chExt cx="0" cy="0"/>
        </a:xfrm>
      </p:grpSpPr>
      <p:sp>
        <p:nvSpPr>
          <p:cNvPr id="943" name="Google Shape;943;p166"/>
          <p:cNvSpPr txBox="1">
            <a:spLocks noGrp="1"/>
          </p:cNvSpPr>
          <p:nvPr>
            <p:ph type="subTitle" idx="1"/>
          </p:nvPr>
        </p:nvSpPr>
        <p:spPr>
          <a:xfrm rot="325">
            <a:off x="720000" y="2799363"/>
            <a:ext cx="3175200" cy="10623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44" name="Google Shape;944;p166"/>
          <p:cNvSpPr txBox="1">
            <a:spLocks noGrp="1"/>
          </p:cNvSpPr>
          <p:nvPr>
            <p:ph type="title"/>
          </p:nvPr>
        </p:nvSpPr>
        <p:spPr>
          <a:xfrm>
            <a:off x="720000" y="1281813"/>
            <a:ext cx="3430200" cy="1517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945" name="Google Shape;945;p166"/>
          <p:cNvSpPr/>
          <p:nvPr/>
        </p:nvSpPr>
        <p:spPr>
          <a:xfrm>
            <a:off x="5348800" y="0"/>
            <a:ext cx="37953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6" name="Google Shape;946;p166"/>
          <p:cNvSpPr/>
          <p:nvPr/>
        </p:nvSpPr>
        <p:spPr>
          <a:xfrm rot="5400000">
            <a:off x="5347375" y="0"/>
            <a:ext cx="533100" cy="5331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3164118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947"/>
        <p:cNvGrpSpPr/>
        <p:nvPr/>
      </p:nvGrpSpPr>
      <p:grpSpPr>
        <a:xfrm>
          <a:off x="0" y="0"/>
          <a:ext cx="0" cy="0"/>
          <a:chOff x="0" y="0"/>
          <a:chExt cx="0" cy="0"/>
        </a:xfrm>
      </p:grpSpPr>
      <p:sp>
        <p:nvSpPr>
          <p:cNvPr id="948" name="Google Shape;948;p167"/>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3100"/>
              <a:buNone/>
              <a:defRPr>
                <a:solidFill>
                  <a:schemeClr val="dk2"/>
                </a:solidFill>
              </a:defRPr>
            </a:lvl1pPr>
            <a:lvl2pPr lvl="1" rtl="0">
              <a:spcBef>
                <a:spcPts val="0"/>
              </a:spcBef>
              <a:spcAft>
                <a:spcPts val="0"/>
              </a:spcAft>
              <a:buClr>
                <a:schemeClr val="dk2"/>
              </a:buClr>
              <a:buSzPts val="3100"/>
              <a:buNone/>
              <a:defRPr>
                <a:solidFill>
                  <a:schemeClr val="dk2"/>
                </a:solidFill>
              </a:defRPr>
            </a:lvl2pPr>
            <a:lvl3pPr lvl="2" rtl="0">
              <a:spcBef>
                <a:spcPts val="0"/>
              </a:spcBef>
              <a:spcAft>
                <a:spcPts val="0"/>
              </a:spcAft>
              <a:buClr>
                <a:schemeClr val="dk2"/>
              </a:buClr>
              <a:buSzPts val="3100"/>
              <a:buNone/>
              <a:defRPr>
                <a:solidFill>
                  <a:schemeClr val="dk2"/>
                </a:solidFill>
              </a:defRPr>
            </a:lvl3pPr>
            <a:lvl4pPr lvl="3" rtl="0">
              <a:spcBef>
                <a:spcPts val="0"/>
              </a:spcBef>
              <a:spcAft>
                <a:spcPts val="0"/>
              </a:spcAft>
              <a:buClr>
                <a:schemeClr val="dk2"/>
              </a:buClr>
              <a:buSzPts val="3100"/>
              <a:buNone/>
              <a:defRPr>
                <a:solidFill>
                  <a:schemeClr val="dk2"/>
                </a:solidFill>
              </a:defRPr>
            </a:lvl4pPr>
            <a:lvl5pPr lvl="4" rtl="0">
              <a:spcBef>
                <a:spcPts val="0"/>
              </a:spcBef>
              <a:spcAft>
                <a:spcPts val="0"/>
              </a:spcAft>
              <a:buClr>
                <a:schemeClr val="dk2"/>
              </a:buClr>
              <a:buSzPts val="3100"/>
              <a:buNone/>
              <a:defRPr>
                <a:solidFill>
                  <a:schemeClr val="dk2"/>
                </a:solidFill>
              </a:defRPr>
            </a:lvl5pPr>
            <a:lvl6pPr lvl="5" rtl="0">
              <a:spcBef>
                <a:spcPts val="0"/>
              </a:spcBef>
              <a:spcAft>
                <a:spcPts val="0"/>
              </a:spcAft>
              <a:buClr>
                <a:schemeClr val="dk2"/>
              </a:buClr>
              <a:buSzPts val="3100"/>
              <a:buNone/>
              <a:defRPr>
                <a:solidFill>
                  <a:schemeClr val="dk2"/>
                </a:solidFill>
              </a:defRPr>
            </a:lvl6pPr>
            <a:lvl7pPr lvl="6" rtl="0">
              <a:spcBef>
                <a:spcPts val="0"/>
              </a:spcBef>
              <a:spcAft>
                <a:spcPts val="0"/>
              </a:spcAft>
              <a:buClr>
                <a:schemeClr val="dk2"/>
              </a:buClr>
              <a:buSzPts val="3100"/>
              <a:buNone/>
              <a:defRPr>
                <a:solidFill>
                  <a:schemeClr val="dk2"/>
                </a:solidFill>
              </a:defRPr>
            </a:lvl7pPr>
            <a:lvl8pPr lvl="7" rtl="0">
              <a:spcBef>
                <a:spcPts val="0"/>
              </a:spcBef>
              <a:spcAft>
                <a:spcPts val="0"/>
              </a:spcAft>
              <a:buClr>
                <a:schemeClr val="dk2"/>
              </a:buClr>
              <a:buSzPts val="3100"/>
              <a:buNone/>
              <a:defRPr>
                <a:solidFill>
                  <a:schemeClr val="dk2"/>
                </a:solidFill>
              </a:defRPr>
            </a:lvl8pPr>
            <a:lvl9pPr lvl="8" rtl="0">
              <a:spcBef>
                <a:spcPts val="0"/>
              </a:spcBef>
              <a:spcAft>
                <a:spcPts val="0"/>
              </a:spcAft>
              <a:buClr>
                <a:schemeClr val="dk2"/>
              </a:buClr>
              <a:buSzPts val="3100"/>
              <a:buNone/>
              <a:defRPr>
                <a:solidFill>
                  <a:schemeClr val="dk2"/>
                </a:solidFill>
              </a:defRPr>
            </a:lvl9pPr>
          </a:lstStyle>
          <a:p>
            <a:endParaRPr/>
          </a:p>
        </p:txBody>
      </p:sp>
      <p:sp>
        <p:nvSpPr>
          <p:cNvPr id="949" name="Google Shape;949;p167"/>
          <p:cNvSpPr txBox="1">
            <a:spLocks noGrp="1"/>
          </p:cNvSpPr>
          <p:nvPr>
            <p:ph type="body" idx="1"/>
          </p:nvPr>
        </p:nvSpPr>
        <p:spPr>
          <a:xfrm>
            <a:off x="720000" y="1498100"/>
            <a:ext cx="3852000" cy="3105300"/>
          </a:xfrm>
          <a:prstGeom prst="rect">
            <a:avLst/>
          </a:prstGeom>
        </p:spPr>
        <p:txBody>
          <a:bodyPr spcFirstLastPara="1" wrap="square" lIns="91425" tIns="91425" rIns="91425" bIns="91425" anchor="t" anchorCtr="0">
            <a:noAutofit/>
          </a:bodyPr>
          <a:lstStyle>
            <a:lvl1pPr marL="457189" lvl="0" indent="-317492" rtl="0">
              <a:lnSpc>
                <a:spcPct val="115000"/>
              </a:lnSpc>
              <a:spcBef>
                <a:spcPts val="0"/>
              </a:spcBef>
              <a:spcAft>
                <a:spcPts val="0"/>
              </a:spcAft>
              <a:buClr>
                <a:schemeClr val="accent6"/>
              </a:buClr>
              <a:buSzPts val="1400"/>
              <a:buChar char="●"/>
              <a:defRPr sz="1200">
                <a:solidFill>
                  <a:srgbClr val="434343"/>
                </a:solidFill>
              </a:defRPr>
            </a:lvl1pPr>
            <a:lvl2pPr marL="914378" lvl="1" indent="-317492" rtl="0">
              <a:lnSpc>
                <a:spcPct val="115000"/>
              </a:lnSpc>
              <a:spcBef>
                <a:spcPts val="1600"/>
              </a:spcBef>
              <a:spcAft>
                <a:spcPts val="0"/>
              </a:spcAft>
              <a:buClr>
                <a:srgbClr val="434343"/>
              </a:buClr>
              <a:buSzPts val="1400"/>
              <a:buChar char="○"/>
              <a:defRPr>
                <a:solidFill>
                  <a:srgbClr val="434343"/>
                </a:solidFill>
              </a:defRPr>
            </a:lvl2pPr>
            <a:lvl3pPr marL="1371566" lvl="2" indent="-317492" rtl="0">
              <a:lnSpc>
                <a:spcPct val="115000"/>
              </a:lnSpc>
              <a:spcBef>
                <a:spcPts val="1600"/>
              </a:spcBef>
              <a:spcAft>
                <a:spcPts val="0"/>
              </a:spcAft>
              <a:buClr>
                <a:srgbClr val="434343"/>
              </a:buClr>
              <a:buSzPts val="1400"/>
              <a:buChar char="■"/>
              <a:defRPr>
                <a:solidFill>
                  <a:srgbClr val="434343"/>
                </a:solidFill>
              </a:defRPr>
            </a:lvl3pPr>
            <a:lvl4pPr marL="1828754" lvl="3" indent="-317492" rtl="0">
              <a:lnSpc>
                <a:spcPct val="115000"/>
              </a:lnSpc>
              <a:spcBef>
                <a:spcPts val="1600"/>
              </a:spcBef>
              <a:spcAft>
                <a:spcPts val="0"/>
              </a:spcAft>
              <a:buClr>
                <a:srgbClr val="434343"/>
              </a:buClr>
              <a:buSzPts val="1400"/>
              <a:buChar char="●"/>
              <a:defRPr>
                <a:solidFill>
                  <a:srgbClr val="434343"/>
                </a:solidFill>
              </a:defRPr>
            </a:lvl4pPr>
            <a:lvl5pPr marL="2285943" lvl="4" indent="-317492" rtl="0">
              <a:lnSpc>
                <a:spcPct val="115000"/>
              </a:lnSpc>
              <a:spcBef>
                <a:spcPts val="1600"/>
              </a:spcBef>
              <a:spcAft>
                <a:spcPts val="0"/>
              </a:spcAft>
              <a:buClr>
                <a:srgbClr val="434343"/>
              </a:buClr>
              <a:buSzPts val="1400"/>
              <a:buChar char="○"/>
              <a:defRPr>
                <a:solidFill>
                  <a:srgbClr val="434343"/>
                </a:solidFill>
              </a:defRPr>
            </a:lvl5pPr>
            <a:lvl6pPr marL="2743132" lvl="5" indent="-317492" rtl="0">
              <a:lnSpc>
                <a:spcPct val="115000"/>
              </a:lnSpc>
              <a:spcBef>
                <a:spcPts val="1600"/>
              </a:spcBef>
              <a:spcAft>
                <a:spcPts val="0"/>
              </a:spcAft>
              <a:buClr>
                <a:srgbClr val="434343"/>
              </a:buClr>
              <a:buSzPts val="1400"/>
              <a:buChar char="■"/>
              <a:defRPr>
                <a:solidFill>
                  <a:srgbClr val="434343"/>
                </a:solidFill>
              </a:defRPr>
            </a:lvl6pPr>
            <a:lvl7pPr marL="3200320" lvl="6" indent="-317492" rtl="0">
              <a:lnSpc>
                <a:spcPct val="115000"/>
              </a:lnSpc>
              <a:spcBef>
                <a:spcPts val="1600"/>
              </a:spcBef>
              <a:spcAft>
                <a:spcPts val="0"/>
              </a:spcAft>
              <a:buClr>
                <a:srgbClr val="434343"/>
              </a:buClr>
              <a:buSzPts val="1400"/>
              <a:buChar char="●"/>
              <a:defRPr>
                <a:solidFill>
                  <a:srgbClr val="434343"/>
                </a:solidFill>
              </a:defRPr>
            </a:lvl7pPr>
            <a:lvl8pPr marL="3657509" lvl="7" indent="-317492" rtl="0">
              <a:lnSpc>
                <a:spcPct val="115000"/>
              </a:lnSpc>
              <a:spcBef>
                <a:spcPts val="1600"/>
              </a:spcBef>
              <a:spcAft>
                <a:spcPts val="0"/>
              </a:spcAft>
              <a:buClr>
                <a:srgbClr val="434343"/>
              </a:buClr>
              <a:buSzPts val="1400"/>
              <a:buChar char="○"/>
              <a:defRPr>
                <a:solidFill>
                  <a:srgbClr val="434343"/>
                </a:solidFill>
              </a:defRPr>
            </a:lvl8pPr>
            <a:lvl9pPr marL="4114697" lvl="8" indent="-317492" rtl="0">
              <a:lnSpc>
                <a:spcPct val="115000"/>
              </a:lnSpc>
              <a:spcBef>
                <a:spcPts val="1600"/>
              </a:spcBef>
              <a:spcAft>
                <a:spcPts val="1600"/>
              </a:spcAft>
              <a:buClr>
                <a:srgbClr val="434343"/>
              </a:buClr>
              <a:buSzPts val="1400"/>
              <a:buChar char="■"/>
              <a:defRPr>
                <a:solidFill>
                  <a:srgbClr val="434343"/>
                </a:solidFill>
              </a:defRPr>
            </a:lvl9pPr>
          </a:lstStyle>
          <a:p>
            <a:endParaRPr/>
          </a:p>
        </p:txBody>
      </p:sp>
      <p:sp>
        <p:nvSpPr>
          <p:cNvPr id="950" name="Google Shape;950;p167"/>
          <p:cNvSpPr txBox="1">
            <a:spLocks noGrp="1"/>
          </p:cNvSpPr>
          <p:nvPr>
            <p:ph type="body" idx="2"/>
          </p:nvPr>
        </p:nvSpPr>
        <p:spPr>
          <a:xfrm>
            <a:off x="4572000" y="1498100"/>
            <a:ext cx="3852000" cy="3105300"/>
          </a:xfrm>
          <a:prstGeom prst="rect">
            <a:avLst/>
          </a:prstGeom>
        </p:spPr>
        <p:txBody>
          <a:bodyPr spcFirstLastPara="1" wrap="square" lIns="91425" tIns="91425" rIns="91425" bIns="91425" anchor="t" anchorCtr="0">
            <a:noAutofit/>
          </a:bodyPr>
          <a:lstStyle>
            <a:lvl1pPr marL="457189" lvl="0" indent="-317492" rtl="0">
              <a:lnSpc>
                <a:spcPct val="115000"/>
              </a:lnSpc>
              <a:spcBef>
                <a:spcPts val="0"/>
              </a:spcBef>
              <a:spcAft>
                <a:spcPts val="0"/>
              </a:spcAft>
              <a:buClr>
                <a:schemeClr val="dk2"/>
              </a:buClr>
              <a:buSzPts val="1400"/>
              <a:buChar char="●"/>
              <a:defRPr sz="1200">
                <a:solidFill>
                  <a:srgbClr val="434343"/>
                </a:solidFill>
              </a:defRPr>
            </a:lvl1pPr>
            <a:lvl2pPr marL="914378" lvl="1" indent="-317492" rtl="0">
              <a:lnSpc>
                <a:spcPct val="115000"/>
              </a:lnSpc>
              <a:spcBef>
                <a:spcPts val="1600"/>
              </a:spcBef>
              <a:spcAft>
                <a:spcPts val="0"/>
              </a:spcAft>
              <a:buClr>
                <a:srgbClr val="434343"/>
              </a:buClr>
              <a:buSzPts val="1400"/>
              <a:buChar char="○"/>
              <a:defRPr>
                <a:solidFill>
                  <a:srgbClr val="434343"/>
                </a:solidFill>
              </a:defRPr>
            </a:lvl2pPr>
            <a:lvl3pPr marL="1371566" lvl="2" indent="-317492" rtl="0">
              <a:lnSpc>
                <a:spcPct val="115000"/>
              </a:lnSpc>
              <a:spcBef>
                <a:spcPts val="1600"/>
              </a:spcBef>
              <a:spcAft>
                <a:spcPts val="0"/>
              </a:spcAft>
              <a:buClr>
                <a:srgbClr val="434343"/>
              </a:buClr>
              <a:buSzPts val="1400"/>
              <a:buChar char="■"/>
              <a:defRPr>
                <a:solidFill>
                  <a:srgbClr val="434343"/>
                </a:solidFill>
              </a:defRPr>
            </a:lvl3pPr>
            <a:lvl4pPr marL="1828754" lvl="3" indent="-317492" rtl="0">
              <a:lnSpc>
                <a:spcPct val="115000"/>
              </a:lnSpc>
              <a:spcBef>
                <a:spcPts val="1600"/>
              </a:spcBef>
              <a:spcAft>
                <a:spcPts val="0"/>
              </a:spcAft>
              <a:buClr>
                <a:srgbClr val="434343"/>
              </a:buClr>
              <a:buSzPts val="1400"/>
              <a:buChar char="●"/>
              <a:defRPr>
                <a:solidFill>
                  <a:srgbClr val="434343"/>
                </a:solidFill>
              </a:defRPr>
            </a:lvl4pPr>
            <a:lvl5pPr marL="2285943" lvl="4" indent="-317492" rtl="0">
              <a:lnSpc>
                <a:spcPct val="115000"/>
              </a:lnSpc>
              <a:spcBef>
                <a:spcPts val="1600"/>
              </a:spcBef>
              <a:spcAft>
                <a:spcPts val="0"/>
              </a:spcAft>
              <a:buClr>
                <a:srgbClr val="434343"/>
              </a:buClr>
              <a:buSzPts val="1400"/>
              <a:buChar char="○"/>
              <a:defRPr>
                <a:solidFill>
                  <a:srgbClr val="434343"/>
                </a:solidFill>
              </a:defRPr>
            </a:lvl5pPr>
            <a:lvl6pPr marL="2743132" lvl="5" indent="-317492" rtl="0">
              <a:lnSpc>
                <a:spcPct val="115000"/>
              </a:lnSpc>
              <a:spcBef>
                <a:spcPts val="1600"/>
              </a:spcBef>
              <a:spcAft>
                <a:spcPts val="0"/>
              </a:spcAft>
              <a:buClr>
                <a:srgbClr val="434343"/>
              </a:buClr>
              <a:buSzPts val="1400"/>
              <a:buChar char="■"/>
              <a:defRPr>
                <a:solidFill>
                  <a:srgbClr val="434343"/>
                </a:solidFill>
              </a:defRPr>
            </a:lvl6pPr>
            <a:lvl7pPr marL="3200320" lvl="6" indent="-317492" rtl="0">
              <a:lnSpc>
                <a:spcPct val="115000"/>
              </a:lnSpc>
              <a:spcBef>
                <a:spcPts val="1600"/>
              </a:spcBef>
              <a:spcAft>
                <a:spcPts val="0"/>
              </a:spcAft>
              <a:buClr>
                <a:srgbClr val="434343"/>
              </a:buClr>
              <a:buSzPts val="1400"/>
              <a:buChar char="●"/>
              <a:defRPr>
                <a:solidFill>
                  <a:srgbClr val="434343"/>
                </a:solidFill>
              </a:defRPr>
            </a:lvl7pPr>
            <a:lvl8pPr marL="3657509" lvl="7" indent="-317492" rtl="0">
              <a:lnSpc>
                <a:spcPct val="115000"/>
              </a:lnSpc>
              <a:spcBef>
                <a:spcPts val="1600"/>
              </a:spcBef>
              <a:spcAft>
                <a:spcPts val="0"/>
              </a:spcAft>
              <a:buClr>
                <a:srgbClr val="434343"/>
              </a:buClr>
              <a:buSzPts val="1400"/>
              <a:buChar char="○"/>
              <a:defRPr>
                <a:solidFill>
                  <a:srgbClr val="434343"/>
                </a:solidFill>
              </a:defRPr>
            </a:lvl8pPr>
            <a:lvl9pPr marL="4114697" lvl="8" indent="-317492" rtl="0">
              <a:lnSpc>
                <a:spcPct val="115000"/>
              </a:lnSpc>
              <a:spcBef>
                <a:spcPts val="1600"/>
              </a:spcBef>
              <a:spcAft>
                <a:spcPts val="1600"/>
              </a:spcAft>
              <a:buClr>
                <a:srgbClr val="434343"/>
              </a:buClr>
              <a:buSzPts val="1400"/>
              <a:buChar char="■"/>
              <a:defRPr>
                <a:solidFill>
                  <a:srgbClr val="434343"/>
                </a:solidFill>
              </a:defRPr>
            </a:lvl9pPr>
          </a:lstStyle>
          <a:p>
            <a:endParaRPr/>
          </a:p>
        </p:txBody>
      </p:sp>
      <p:sp>
        <p:nvSpPr>
          <p:cNvPr id="951" name="Google Shape;951;p167"/>
          <p:cNvSpPr txBox="1">
            <a:spLocks noGrp="1"/>
          </p:cNvSpPr>
          <p:nvPr>
            <p:ph type="subTitle" idx="3"/>
          </p:nvPr>
        </p:nvSpPr>
        <p:spPr>
          <a:xfrm rot="268">
            <a:off x="720000" y="1177000"/>
            <a:ext cx="7704000" cy="248400"/>
          </a:xfrm>
          <a:prstGeom prst="rect">
            <a:avLst/>
          </a:prstGeom>
          <a:noFill/>
          <a:ln>
            <a:noFill/>
          </a:ln>
        </p:spPr>
        <p:txBody>
          <a:bodyPr spcFirstLastPara="1" wrap="square" lIns="91425" tIns="91425" rIns="91425" bIns="91425" anchor="ctr" anchorCtr="0">
            <a:noAutofit/>
          </a:bodyPr>
          <a:lstStyle>
            <a:lvl1pPr lvl="0" algn="ctr" rtl="0">
              <a:lnSpc>
                <a:spcPct val="115000"/>
              </a:lnSpc>
              <a:spcBef>
                <a:spcPts val="0"/>
              </a:spcBef>
              <a:spcAft>
                <a:spcPts val="0"/>
              </a:spcAft>
              <a:buSzPts val="1400"/>
              <a:buNone/>
              <a:defRPr sz="12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33037651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952"/>
        <p:cNvGrpSpPr/>
        <p:nvPr/>
      </p:nvGrpSpPr>
      <p:grpSpPr>
        <a:xfrm>
          <a:off x="0" y="0"/>
          <a:ext cx="0" cy="0"/>
          <a:chOff x="0" y="0"/>
          <a:chExt cx="0" cy="0"/>
        </a:xfrm>
      </p:grpSpPr>
      <p:sp>
        <p:nvSpPr>
          <p:cNvPr id="953" name="Google Shape;953;p168"/>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3100"/>
              <a:buNone/>
              <a:defRPr>
                <a:solidFill>
                  <a:schemeClr val="dk2"/>
                </a:solidFill>
              </a:defRPr>
            </a:lvl1pPr>
            <a:lvl2pPr lvl="1" rtl="0">
              <a:spcBef>
                <a:spcPts val="0"/>
              </a:spcBef>
              <a:spcAft>
                <a:spcPts val="0"/>
              </a:spcAft>
              <a:buClr>
                <a:schemeClr val="dk2"/>
              </a:buClr>
              <a:buSzPts val="3100"/>
              <a:buNone/>
              <a:defRPr>
                <a:solidFill>
                  <a:schemeClr val="dk2"/>
                </a:solidFill>
              </a:defRPr>
            </a:lvl2pPr>
            <a:lvl3pPr lvl="2" rtl="0">
              <a:spcBef>
                <a:spcPts val="0"/>
              </a:spcBef>
              <a:spcAft>
                <a:spcPts val="0"/>
              </a:spcAft>
              <a:buClr>
                <a:schemeClr val="dk2"/>
              </a:buClr>
              <a:buSzPts val="3100"/>
              <a:buNone/>
              <a:defRPr>
                <a:solidFill>
                  <a:schemeClr val="dk2"/>
                </a:solidFill>
              </a:defRPr>
            </a:lvl3pPr>
            <a:lvl4pPr lvl="3" rtl="0">
              <a:spcBef>
                <a:spcPts val="0"/>
              </a:spcBef>
              <a:spcAft>
                <a:spcPts val="0"/>
              </a:spcAft>
              <a:buClr>
                <a:schemeClr val="dk2"/>
              </a:buClr>
              <a:buSzPts val="3100"/>
              <a:buNone/>
              <a:defRPr>
                <a:solidFill>
                  <a:schemeClr val="dk2"/>
                </a:solidFill>
              </a:defRPr>
            </a:lvl4pPr>
            <a:lvl5pPr lvl="4" rtl="0">
              <a:spcBef>
                <a:spcPts val="0"/>
              </a:spcBef>
              <a:spcAft>
                <a:spcPts val="0"/>
              </a:spcAft>
              <a:buClr>
                <a:schemeClr val="dk2"/>
              </a:buClr>
              <a:buSzPts val="3100"/>
              <a:buNone/>
              <a:defRPr>
                <a:solidFill>
                  <a:schemeClr val="dk2"/>
                </a:solidFill>
              </a:defRPr>
            </a:lvl5pPr>
            <a:lvl6pPr lvl="5" rtl="0">
              <a:spcBef>
                <a:spcPts val="0"/>
              </a:spcBef>
              <a:spcAft>
                <a:spcPts val="0"/>
              </a:spcAft>
              <a:buClr>
                <a:schemeClr val="dk2"/>
              </a:buClr>
              <a:buSzPts val="3100"/>
              <a:buNone/>
              <a:defRPr>
                <a:solidFill>
                  <a:schemeClr val="dk2"/>
                </a:solidFill>
              </a:defRPr>
            </a:lvl6pPr>
            <a:lvl7pPr lvl="6" rtl="0">
              <a:spcBef>
                <a:spcPts val="0"/>
              </a:spcBef>
              <a:spcAft>
                <a:spcPts val="0"/>
              </a:spcAft>
              <a:buClr>
                <a:schemeClr val="dk2"/>
              </a:buClr>
              <a:buSzPts val="3100"/>
              <a:buNone/>
              <a:defRPr>
                <a:solidFill>
                  <a:schemeClr val="dk2"/>
                </a:solidFill>
              </a:defRPr>
            </a:lvl7pPr>
            <a:lvl8pPr lvl="7" rtl="0">
              <a:spcBef>
                <a:spcPts val="0"/>
              </a:spcBef>
              <a:spcAft>
                <a:spcPts val="0"/>
              </a:spcAft>
              <a:buClr>
                <a:schemeClr val="dk2"/>
              </a:buClr>
              <a:buSzPts val="3100"/>
              <a:buNone/>
              <a:defRPr>
                <a:solidFill>
                  <a:schemeClr val="dk2"/>
                </a:solidFill>
              </a:defRPr>
            </a:lvl8pPr>
            <a:lvl9pPr lvl="8" rtl="0">
              <a:spcBef>
                <a:spcPts val="0"/>
              </a:spcBef>
              <a:spcAft>
                <a:spcPts val="0"/>
              </a:spcAft>
              <a:buClr>
                <a:schemeClr val="dk2"/>
              </a:buClr>
              <a:buSzPts val="3100"/>
              <a:buNone/>
              <a:defRPr>
                <a:solidFill>
                  <a:schemeClr val="dk2"/>
                </a:solidFill>
              </a:defRPr>
            </a:lvl9pPr>
          </a:lstStyle>
          <a:p>
            <a:endParaRPr/>
          </a:p>
        </p:txBody>
      </p:sp>
      <p:sp>
        <p:nvSpPr>
          <p:cNvPr id="954" name="Google Shape;954;p168"/>
          <p:cNvSpPr txBox="1">
            <a:spLocks noGrp="1"/>
          </p:cNvSpPr>
          <p:nvPr>
            <p:ph type="body" idx="1"/>
          </p:nvPr>
        </p:nvSpPr>
        <p:spPr>
          <a:xfrm>
            <a:off x="720000" y="1237075"/>
            <a:ext cx="7704000" cy="3366300"/>
          </a:xfrm>
          <a:prstGeom prst="rect">
            <a:avLst/>
          </a:prstGeom>
        </p:spPr>
        <p:txBody>
          <a:bodyPr spcFirstLastPara="1" wrap="square" lIns="91425" tIns="91425" rIns="91425" bIns="91425" anchor="t" anchorCtr="0">
            <a:noAutofit/>
          </a:bodyPr>
          <a:lstStyle>
            <a:lvl1pPr marL="457189" lvl="0" indent="-317492" rtl="0">
              <a:lnSpc>
                <a:spcPct val="115000"/>
              </a:lnSpc>
              <a:spcBef>
                <a:spcPts val="0"/>
              </a:spcBef>
              <a:spcAft>
                <a:spcPts val="0"/>
              </a:spcAft>
              <a:buClr>
                <a:schemeClr val="accent3"/>
              </a:buClr>
              <a:buSzPts val="1400"/>
              <a:buChar char="●"/>
              <a:defRPr sz="1050">
                <a:solidFill>
                  <a:srgbClr val="434343"/>
                </a:solidFill>
              </a:defRPr>
            </a:lvl1pPr>
            <a:lvl2pPr marL="914378" lvl="1" indent="-317492" rtl="0">
              <a:lnSpc>
                <a:spcPct val="115000"/>
              </a:lnSpc>
              <a:spcBef>
                <a:spcPts val="0"/>
              </a:spcBef>
              <a:spcAft>
                <a:spcPts val="0"/>
              </a:spcAft>
              <a:buClr>
                <a:srgbClr val="434343"/>
              </a:buClr>
              <a:buSzPts val="1400"/>
              <a:buChar char="○"/>
              <a:defRPr>
                <a:solidFill>
                  <a:srgbClr val="434343"/>
                </a:solidFill>
              </a:defRPr>
            </a:lvl2pPr>
            <a:lvl3pPr marL="1371566" lvl="2" indent="-317492" rtl="0">
              <a:lnSpc>
                <a:spcPct val="115000"/>
              </a:lnSpc>
              <a:spcBef>
                <a:spcPts val="1600"/>
              </a:spcBef>
              <a:spcAft>
                <a:spcPts val="0"/>
              </a:spcAft>
              <a:buClr>
                <a:srgbClr val="434343"/>
              </a:buClr>
              <a:buSzPts val="1400"/>
              <a:buChar char="■"/>
              <a:defRPr>
                <a:solidFill>
                  <a:srgbClr val="434343"/>
                </a:solidFill>
              </a:defRPr>
            </a:lvl3pPr>
            <a:lvl4pPr marL="1828754" lvl="3" indent="-317492" rtl="0">
              <a:lnSpc>
                <a:spcPct val="115000"/>
              </a:lnSpc>
              <a:spcBef>
                <a:spcPts val="1600"/>
              </a:spcBef>
              <a:spcAft>
                <a:spcPts val="0"/>
              </a:spcAft>
              <a:buClr>
                <a:srgbClr val="434343"/>
              </a:buClr>
              <a:buSzPts val="1400"/>
              <a:buChar char="●"/>
              <a:defRPr>
                <a:solidFill>
                  <a:srgbClr val="434343"/>
                </a:solidFill>
              </a:defRPr>
            </a:lvl4pPr>
            <a:lvl5pPr marL="2285943" lvl="4" indent="-317492" rtl="0">
              <a:lnSpc>
                <a:spcPct val="115000"/>
              </a:lnSpc>
              <a:spcBef>
                <a:spcPts val="1600"/>
              </a:spcBef>
              <a:spcAft>
                <a:spcPts val="0"/>
              </a:spcAft>
              <a:buClr>
                <a:srgbClr val="434343"/>
              </a:buClr>
              <a:buSzPts val="1400"/>
              <a:buChar char="○"/>
              <a:defRPr>
                <a:solidFill>
                  <a:srgbClr val="434343"/>
                </a:solidFill>
              </a:defRPr>
            </a:lvl5pPr>
            <a:lvl6pPr marL="2743132" lvl="5" indent="-317492" rtl="0">
              <a:lnSpc>
                <a:spcPct val="115000"/>
              </a:lnSpc>
              <a:spcBef>
                <a:spcPts val="1600"/>
              </a:spcBef>
              <a:spcAft>
                <a:spcPts val="0"/>
              </a:spcAft>
              <a:buClr>
                <a:srgbClr val="434343"/>
              </a:buClr>
              <a:buSzPts val="1400"/>
              <a:buChar char="■"/>
              <a:defRPr>
                <a:solidFill>
                  <a:srgbClr val="434343"/>
                </a:solidFill>
              </a:defRPr>
            </a:lvl6pPr>
            <a:lvl7pPr marL="3200320" lvl="6" indent="-317492" rtl="0">
              <a:lnSpc>
                <a:spcPct val="115000"/>
              </a:lnSpc>
              <a:spcBef>
                <a:spcPts val="1600"/>
              </a:spcBef>
              <a:spcAft>
                <a:spcPts val="0"/>
              </a:spcAft>
              <a:buClr>
                <a:srgbClr val="434343"/>
              </a:buClr>
              <a:buSzPts val="1400"/>
              <a:buChar char="●"/>
              <a:defRPr>
                <a:solidFill>
                  <a:srgbClr val="434343"/>
                </a:solidFill>
              </a:defRPr>
            </a:lvl7pPr>
            <a:lvl8pPr marL="3657509" lvl="7" indent="-317492" rtl="0">
              <a:lnSpc>
                <a:spcPct val="115000"/>
              </a:lnSpc>
              <a:spcBef>
                <a:spcPts val="1600"/>
              </a:spcBef>
              <a:spcAft>
                <a:spcPts val="0"/>
              </a:spcAft>
              <a:buClr>
                <a:srgbClr val="434343"/>
              </a:buClr>
              <a:buSzPts val="1400"/>
              <a:buChar char="○"/>
              <a:defRPr>
                <a:solidFill>
                  <a:srgbClr val="434343"/>
                </a:solidFill>
              </a:defRPr>
            </a:lvl8pPr>
            <a:lvl9pPr marL="4114697" lvl="8" indent="-317492" rtl="0">
              <a:lnSpc>
                <a:spcPct val="115000"/>
              </a:lnSpc>
              <a:spcBef>
                <a:spcPts val="1600"/>
              </a:spcBef>
              <a:spcAft>
                <a:spcPts val="1600"/>
              </a:spcAft>
              <a:buClr>
                <a:srgbClr val="434343"/>
              </a:buClr>
              <a:buSzPts val="1400"/>
              <a:buChar char="■"/>
              <a:defRPr>
                <a:solidFill>
                  <a:srgbClr val="434343"/>
                </a:solidFill>
              </a:defRPr>
            </a:lvl9pPr>
          </a:lstStyle>
          <a:p>
            <a:endParaRPr/>
          </a:p>
        </p:txBody>
      </p:sp>
    </p:spTree>
    <p:extLst>
      <p:ext uri="{BB962C8B-B14F-4D97-AF65-F5344CB8AC3E}">
        <p14:creationId xmlns:p14="http://schemas.microsoft.com/office/powerpoint/2010/main" val="15662528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bg>
      <p:bgPr>
        <a:solidFill>
          <a:schemeClr val="lt1"/>
        </a:solidFill>
        <a:effectLst/>
      </p:bgPr>
    </p:bg>
    <p:spTree>
      <p:nvGrpSpPr>
        <p:cNvPr id="1" name="Shape 955"/>
        <p:cNvGrpSpPr/>
        <p:nvPr/>
      </p:nvGrpSpPr>
      <p:grpSpPr>
        <a:xfrm>
          <a:off x="0" y="0"/>
          <a:ext cx="0" cy="0"/>
          <a:chOff x="0" y="0"/>
          <a:chExt cx="0" cy="0"/>
        </a:xfrm>
      </p:grpSpPr>
      <p:sp>
        <p:nvSpPr>
          <p:cNvPr id="956" name="Google Shape;956;p169"/>
          <p:cNvSpPr/>
          <p:nvPr/>
        </p:nvSpPr>
        <p:spPr>
          <a:xfrm>
            <a:off x="3048000" y="0"/>
            <a:ext cx="3048000" cy="5154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57" name="Google Shape;957;p169"/>
          <p:cNvSpPr txBox="1">
            <a:spLocks noGrp="1"/>
          </p:cNvSpPr>
          <p:nvPr>
            <p:ph type="subTitle" idx="1"/>
          </p:nvPr>
        </p:nvSpPr>
        <p:spPr>
          <a:xfrm>
            <a:off x="3354155" y="1060750"/>
            <a:ext cx="2098200" cy="3642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Jua"/>
              <a:buNone/>
              <a:defRPr sz="2000" b="1">
                <a:solidFill>
                  <a:schemeClr val="lt1"/>
                </a:solidFill>
                <a:latin typeface="Poppins"/>
                <a:ea typeface="Poppins"/>
                <a:cs typeface="Poppins"/>
                <a:sym typeface="Poppins"/>
              </a:defRPr>
            </a:lvl1pPr>
            <a:lvl2pPr lvl="1" algn="ctr" rtl="0">
              <a:lnSpc>
                <a:spcPct val="100000"/>
              </a:lnSpc>
              <a:spcBef>
                <a:spcPts val="0"/>
              </a:spcBef>
              <a:spcAft>
                <a:spcPts val="0"/>
              </a:spcAft>
              <a:buSzPts val="2000"/>
              <a:buFont typeface="Jua"/>
              <a:buNone/>
              <a:defRPr sz="2000" b="1">
                <a:latin typeface="Jua"/>
                <a:ea typeface="Jua"/>
                <a:cs typeface="Jua"/>
                <a:sym typeface="Jua"/>
              </a:defRPr>
            </a:lvl2pPr>
            <a:lvl3pPr lvl="2" algn="ctr" rtl="0">
              <a:lnSpc>
                <a:spcPct val="100000"/>
              </a:lnSpc>
              <a:spcBef>
                <a:spcPts val="1600"/>
              </a:spcBef>
              <a:spcAft>
                <a:spcPts val="0"/>
              </a:spcAft>
              <a:buSzPts val="2000"/>
              <a:buFont typeface="Jua"/>
              <a:buNone/>
              <a:defRPr sz="2000" b="1">
                <a:latin typeface="Jua"/>
                <a:ea typeface="Jua"/>
                <a:cs typeface="Jua"/>
                <a:sym typeface="Jua"/>
              </a:defRPr>
            </a:lvl3pPr>
            <a:lvl4pPr lvl="3" algn="ctr" rtl="0">
              <a:lnSpc>
                <a:spcPct val="100000"/>
              </a:lnSpc>
              <a:spcBef>
                <a:spcPts val="1600"/>
              </a:spcBef>
              <a:spcAft>
                <a:spcPts val="0"/>
              </a:spcAft>
              <a:buSzPts val="2000"/>
              <a:buFont typeface="Jua"/>
              <a:buNone/>
              <a:defRPr sz="2000" b="1">
                <a:latin typeface="Jua"/>
                <a:ea typeface="Jua"/>
                <a:cs typeface="Jua"/>
                <a:sym typeface="Jua"/>
              </a:defRPr>
            </a:lvl4pPr>
            <a:lvl5pPr lvl="4" algn="ctr" rtl="0">
              <a:lnSpc>
                <a:spcPct val="100000"/>
              </a:lnSpc>
              <a:spcBef>
                <a:spcPts val="1600"/>
              </a:spcBef>
              <a:spcAft>
                <a:spcPts val="0"/>
              </a:spcAft>
              <a:buSzPts val="2000"/>
              <a:buFont typeface="Jua"/>
              <a:buNone/>
              <a:defRPr sz="2000" b="1">
                <a:latin typeface="Jua"/>
                <a:ea typeface="Jua"/>
                <a:cs typeface="Jua"/>
                <a:sym typeface="Jua"/>
              </a:defRPr>
            </a:lvl5pPr>
            <a:lvl6pPr lvl="5" algn="ctr" rtl="0">
              <a:lnSpc>
                <a:spcPct val="100000"/>
              </a:lnSpc>
              <a:spcBef>
                <a:spcPts val="1600"/>
              </a:spcBef>
              <a:spcAft>
                <a:spcPts val="0"/>
              </a:spcAft>
              <a:buSzPts val="2000"/>
              <a:buFont typeface="Jua"/>
              <a:buNone/>
              <a:defRPr sz="2000" b="1">
                <a:latin typeface="Jua"/>
                <a:ea typeface="Jua"/>
                <a:cs typeface="Jua"/>
                <a:sym typeface="Jua"/>
              </a:defRPr>
            </a:lvl6pPr>
            <a:lvl7pPr lvl="6" algn="ctr" rtl="0">
              <a:lnSpc>
                <a:spcPct val="100000"/>
              </a:lnSpc>
              <a:spcBef>
                <a:spcPts val="1600"/>
              </a:spcBef>
              <a:spcAft>
                <a:spcPts val="0"/>
              </a:spcAft>
              <a:buSzPts val="2000"/>
              <a:buFont typeface="Jua"/>
              <a:buNone/>
              <a:defRPr sz="2000" b="1">
                <a:latin typeface="Jua"/>
                <a:ea typeface="Jua"/>
                <a:cs typeface="Jua"/>
                <a:sym typeface="Jua"/>
              </a:defRPr>
            </a:lvl7pPr>
            <a:lvl8pPr lvl="7" algn="ctr" rtl="0">
              <a:lnSpc>
                <a:spcPct val="100000"/>
              </a:lnSpc>
              <a:spcBef>
                <a:spcPts val="1600"/>
              </a:spcBef>
              <a:spcAft>
                <a:spcPts val="0"/>
              </a:spcAft>
              <a:buSzPts val="2000"/>
              <a:buFont typeface="Jua"/>
              <a:buNone/>
              <a:defRPr sz="2000" b="1">
                <a:latin typeface="Jua"/>
                <a:ea typeface="Jua"/>
                <a:cs typeface="Jua"/>
                <a:sym typeface="Jua"/>
              </a:defRPr>
            </a:lvl8pPr>
            <a:lvl9pPr lvl="8" algn="ctr" rtl="0">
              <a:lnSpc>
                <a:spcPct val="100000"/>
              </a:lnSpc>
              <a:spcBef>
                <a:spcPts val="1600"/>
              </a:spcBef>
              <a:spcAft>
                <a:spcPts val="1600"/>
              </a:spcAft>
              <a:buSzPts val="2000"/>
              <a:buFont typeface="Jua"/>
              <a:buNone/>
              <a:defRPr sz="2000" b="1">
                <a:latin typeface="Jua"/>
                <a:ea typeface="Jua"/>
                <a:cs typeface="Jua"/>
                <a:sym typeface="Jua"/>
              </a:defRPr>
            </a:lvl9pPr>
          </a:lstStyle>
          <a:p>
            <a:endParaRPr/>
          </a:p>
        </p:txBody>
      </p:sp>
      <p:sp>
        <p:nvSpPr>
          <p:cNvPr id="958" name="Google Shape;958;p169"/>
          <p:cNvSpPr txBox="1">
            <a:spLocks noGrp="1"/>
          </p:cNvSpPr>
          <p:nvPr>
            <p:ph type="subTitle" idx="2"/>
          </p:nvPr>
        </p:nvSpPr>
        <p:spPr>
          <a:xfrm>
            <a:off x="3354150" y="3063325"/>
            <a:ext cx="2101200" cy="3657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Jua"/>
              <a:buNone/>
              <a:defRPr sz="2000" b="1">
                <a:solidFill>
                  <a:schemeClr val="lt1"/>
                </a:solidFill>
                <a:latin typeface="Poppins"/>
                <a:ea typeface="Poppins"/>
                <a:cs typeface="Poppins"/>
                <a:sym typeface="Poppins"/>
              </a:defRPr>
            </a:lvl1pPr>
            <a:lvl2pPr lvl="1" algn="ctr" rtl="0">
              <a:lnSpc>
                <a:spcPct val="100000"/>
              </a:lnSpc>
              <a:spcBef>
                <a:spcPts val="0"/>
              </a:spcBef>
              <a:spcAft>
                <a:spcPts val="0"/>
              </a:spcAft>
              <a:buSzPts val="2000"/>
              <a:buFont typeface="Jua"/>
              <a:buNone/>
              <a:defRPr sz="2000" b="1">
                <a:latin typeface="Jua"/>
                <a:ea typeface="Jua"/>
                <a:cs typeface="Jua"/>
                <a:sym typeface="Jua"/>
              </a:defRPr>
            </a:lvl2pPr>
            <a:lvl3pPr lvl="2" algn="ctr" rtl="0">
              <a:lnSpc>
                <a:spcPct val="100000"/>
              </a:lnSpc>
              <a:spcBef>
                <a:spcPts val="1600"/>
              </a:spcBef>
              <a:spcAft>
                <a:spcPts val="0"/>
              </a:spcAft>
              <a:buSzPts val="2000"/>
              <a:buFont typeface="Jua"/>
              <a:buNone/>
              <a:defRPr sz="2000" b="1">
                <a:latin typeface="Jua"/>
                <a:ea typeface="Jua"/>
                <a:cs typeface="Jua"/>
                <a:sym typeface="Jua"/>
              </a:defRPr>
            </a:lvl3pPr>
            <a:lvl4pPr lvl="3" algn="ctr" rtl="0">
              <a:lnSpc>
                <a:spcPct val="100000"/>
              </a:lnSpc>
              <a:spcBef>
                <a:spcPts val="1600"/>
              </a:spcBef>
              <a:spcAft>
                <a:spcPts val="0"/>
              </a:spcAft>
              <a:buSzPts val="2000"/>
              <a:buFont typeface="Jua"/>
              <a:buNone/>
              <a:defRPr sz="2000" b="1">
                <a:latin typeface="Jua"/>
                <a:ea typeface="Jua"/>
                <a:cs typeface="Jua"/>
                <a:sym typeface="Jua"/>
              </a:defRPr>
            </a:lvl4pPr>
            <a:lvl5pPr lvl="4" algn="ctr" rtl="0">
              <a:lnSpc>
                <a:spcPct val="100000"/>
              </a:lnSpc>
              <a:spcBef>
                <a:spcPts val="1600"/>
              </a:spcBef>
              <a:spcAft>
                <a:spcPts val="0"/>
              </a:spcAft>
              <a:buSzPts val="2000"/>
              <a:buFont typeface="Jua"/>
              <a:buNone/>
              <a:defRPr sz="2000" b="1">
                <a:latin typeface="Jua"/>
                <a:ea typeface="Jua"/>
                <a:cs typeface="Jua"/>
                <a:sym typeface="Jua"/>
              </a:defRPr>
            </a:lvl5pPr>
            <a:lvl6pPr lvl="5" algn="ctr" rtl="0">
              <a:lnSpc>
                <a:spcPct val="100000"/>
              </a:lnSpc>
              <a:spcBef>
                <a:spcPts val="1600"/>
              </a:spcBef>
              <a:spcAft>
                <a:spcPts val="0"/>
              </a:spcAft>
              <a:buSzPts val="2000"/>
              <a:buFont typeface="Jua"/>
              <a:buNone/>
              <a:defRPr sz="2000" b="1">
                <a:latin typeface="Jua"/>
                <a:ea typeface="Jua"/>
                <a:cs typeface="Jua"/>
                <a:sym typeface="Jua"/>
              </a:defRPr>
            </a:lvl6pPr>
            <a:lvl7pPr lvl="6" algn="ctr" rtl="0">
              <a:lnSpc>
                <a:spcPct val="100000"/>
              </a:lnSpc>
              <a:spcBef>
                <a:spcPts val="1600"/>
              </a:spcBef>
              <a:spcAft>
                <a:spcPts val="0"/>
              </a:spcAft>
              <a:buSzPts val="2000"/>
              <a:buFont typeface="Jua"/>
              <a:buNone/>
              <a:defRPr sz="2000" b="1">
                <a:latin typeface="Jua"/>
                <a:ea typeface="Jua"/>
                <a:cs typeface="Jua"/>
                <a:sym typeface="Jua"/>
              </a:defRPr>
            </a:lvl7pPr>
            <a:lvl8pPr lvl="7" algn="ctr" rtl="0">
              <a:lnSpc>
                <a:spcPct val="100000"/>
              </a:lnSpc>
              <a:spcBef>
                <a:spcPts val="1600"/>
              </a:spcBef>
              <a:spcAft>
                <a:spcPts val="0"/>
              </a:spcAft>
              <a:buSzPts val="2000"/>
              <a:buFont typeface="Jua"/>
              <a:buNone/>
              <a:defRPr sz="2000" b="1">
                <a:latin typeface="Jua"/>
                <a:ea typeface="Jua"/>
                <a:cs typeface="Jua"/>
                <a:sym typeface="Jua"/>
              </a:defRPr>
            </a:lvl8pPr>
            <a:lvl9pPr lvl="8" algn="ctr" rtl="0">
              <a:lnSpc>
                <a:spcPct val="100000"/>
              </a:lnSpc>
              <a:spcBef>
                <a:spcPts val="1600"/>
              </a:spcBef>
              <a:spcAft>
                <a:spcPts val="1600"/>
              </a:spcAft>
              <a:buSzPts val="2000"/>
              <a:buFont typeface="Jua"/>
              <a:buNone/>
              <a:defRPr sz="2000" b="1">
                <a:latin typeface="Jua"/>
                <a:ea typeface="Jua"/>
                <a:cs typeface="Jua"/>
                <a:sym typeface="Jua"/>
              </a:defRPr>
            </a:lvl9pPr>
          </a:lstStyle>
          <a:p>
            <a:endParaRPr/>
          </a:p>
        </p:txBody>
      </p:sp>
      <p:sp>
        <p:nvSpPr>
          <p:cNvPr id="959" name="Google Shape;959;p169"/>
          <p:cNvSpPr txBox="1">
            <a:spLocks noGrp="1"/>
          </p:cNvSpPr>
          <p:nvPr>
            <p:ph type="subTitle" idx="3"/>
          </p:nvPr>
        </p:nvSpPr>
        <p:spPr>
          <a:xfrm>
            <a:off x="3354150" y="1424950"/>
            <a:ext cx="2435700" cy="798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accent2"/>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60" name="Google Shape;960;p169"/>
          <p:cNvSpPr txBox="1">
            <a:spLocks noGrp="1"/>
          </p:cNvSpPr>
          <p:nvPr>
            <p:ph type="subTitle" idx="4"/>
          </p:nvPr>
        </p:nvSpPr>
        <p:spPr>
          <a:xfrm>
            <a:off x="3354150" y="3448625"/>
            <a:ext cx="2435700" cy="79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accent2"/>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61" name="Google Shape;961;p169"/>
          <p:cNvSpPr txBox="1">
            <a:spLocks noGrp="1"/>
          </p:cNvSpPr>
          <p:nvPr>
            <p:ph type="title"/>
          </p:nvPr>
        </p:nvSpPr>
        <p:spPr>
          <a:xfrm>
            <a:off x="720000" y="1742250"/>
            <a:ext cx="2270700" cy="16590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962" name="Google Shape;962;p169"/>
          <p:cNvSpPr/>
          <p:nvPr/>
        </p:nvSpPr>
        <p:spPr>
          <a:xfrm>
            <a:off x="6096000" y="0"/>
            <a:ext cx="3048000" cy="5154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63" name="Google Shape;963;p169"/>
          <p:cNvSpPr/>
          <p:nvPr/>
        </p:nvSpPr>
        <p:spPr>
          <a:xfrm rot="5400000">
            <a:off x="6086750" y="0"/>
            <a:ext cx="519900" cy="5199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1184854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964"/>
        <p:cNvGrpSpPr/>
        <p:nvPr/>
      </p:nvGrpSpPr>
      <p:grpSpPr>
        <a:xfrm>
          <a:off x="0" y="0"/>
          <a:ext cx="0" cy="0"/>
          <a:chOff x="0" y="0"/>
          <a:chExt cx="0" cy="0"/>
        </a:xfrm>
      </p:grpSpPr>
      <p:sp>
        <p:nvSpPr>
          <p:cNvPr id="965" name="Google Shape;965;p170"/>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966" name="Google Shape;966;p170"/>
          <p:cNvSpPr txBox="1">
            <a:spLocks noGrp="1"/>
          </p:cNvSpPr>
          <p:nvPr>
            <p:ph type="title" idx="2"/>
          </p:nvPr>
        </p:nvSpPr>
        <p:spPr>
          <a:xfrm>
            <a:off x="720000" y="2752975"/>
            <a:ext cx="2409300" cy="387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67" name="Google Shape;967;p170"/>
          <p:cNvSpPr txBox="1">
            <a:spLocks noGrp="1"/>
          </p:cNvSpPr>
          <p:nvPr>
            <p:ph type="subTitle" idx="1"/>
          </p:nvPr>
        </p:nvSpPr>
        <p:spPr>
          <a:xfrm>
            <a:off x="3369575" y="3225125"/>
            <a:ext cx="2404800" cy="66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68" name="Google Shape;968;p170"/>
          <p:cNvSpPr txBox="1">
            <a:spLocks noGrp="1"/>
          </p:cNvSpPr>
          <p:nvPr>
            <p:ph type="title" idx="3"/>
          </p:nvPr>
        </p:nvSpPr>
        <p:spPr>
          <a:xfrm>
            <a:off x="6014625" y="2752975"/>
            <a:ext cx="2409300" cy="387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69" name="Google Shape;969;p170"/>
          <p:cNvSpPr txBox="1">
            <a:spLocks noGrp="1"/>
          </p:cNvSpPr>
          <p:nvPr>
            <p:ph type="subTitle" idx="4"/>
          </p:nvPr>
        </p:nvSpPr>
        <p:spPr>
          <a:xfrm>
            <a:off x="697800" y="3223875"/>
            <a:ext cx="2431500" cy="66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70" name="Google Shape;970;p170"/>
          <p:cNvSpPr txBox="1">
            <a:spLocks noGrp="1"/>
          </p:cNvSpPr>
          <p:nvPr>
            <p:ph type="title" idx="5"/>
          </p:nvPr>
        </p:nvSpPr>
        <p:spPr>
          <a:xfrm>
            <a:off x="3369575" y="2752975"/>
            <a:ext cx="2409300" cy="387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71" name="Google Shape;971;p170"/>
          <p:cNvSpPr txBox="1">
            <a:spLocks noGrp="1"/>
          </p:cNvSpPr>
          <p:nvPr>
            <p:ph type="subTitle" idx="6"/>
          </p:nvPr>
        </p:nvSpPr>
        <p:spPr>
          <a:xfrm>
            <a:off x="6019150" y="3223875"/>
            <a:ext cx="2409300" cy="66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37868808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bg>
      <p:bgPr>
        <a:solidFill>
          <a:schemeClr val="accent1"/>
        </a:solidFill>
        <a:effectLst/>
      </p:bgPr>
    </p:bg>
    <p:spTree>
      <p:nvGrpSpPr>
        <p:cNvPr id="1" name="Shape 972"/>
        <p:cNvGrpSpPr/>
        <p:nvPr/>
      </p:nvGrpSpPr>
      <p:grpSpPr>
        <a:xfrm>
          <a:off x="0" y="0"/>
          <a:ext cx="0" cy="0"/>
          <a:chOff x="0" y="0"/>
          <a:chExt cx="0" cy="0"/>
        </a:xfrm>
      </p:grpSpPr>
      <p:sp>
        <p:nvSpPr>
          <p:cNvPr id="973" name="Google Shape;973;p171"/>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974" name="Google Shape;974;p171"/>
          <p:cNvSpPr txBox="1">
            <a:spLocks noGrp="1"/>
          </p:cNvSpPr>
          <p:nvPr>
            <p:ph type="title" idx="2"/>
          </p:nvPr>
        </p:nvSpPr>
        <p:spPr>
          <a:xfrm>
            <a:off x="820625" y="3478425"/>
            <a:ext cx="2308800" cy="387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75" name="Google Shape;975;p171"/>
          <p:cNvSpPr txBox="1">
            <a:spLocks noGrp="1"/>
          </p:cNvSpPr>
          <p:nvPr>
            <p:ph type="subTitle" idx="1"/>
          </p:nvPr>
        </p:nvSpPr>
        <p:spPr>
          <a:xfrm>
            <a:off x="3405271" y="3879535"/>
            <a:ext cx="2308800" cy="592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1600"/>
              </a:spcBef>
              <a:spcAft>
                <a:spcPts val="0"/>
              </a:spcAft>
              <a:buClr>
                <a:schemeClr val="lt1"/>
              </a:buClr>
              <a:buSzPts val="1400"/>
              <a:buNone/>
              <a:defRPr>
                <a:solidFill>
                  <a:schemeClr val="lt1"/>
                </a:solidFill>
              </a:defRPr>
            </a:lvl3pPr>
            <a:lvl4pPr lvl="3" algn="ctr" rtl="0">
              <a:lnSpc>
                <a:spcPct val="100000"/>
              </a:lnSpc>
              <a:spcBef>
                <a:spcPts val="1600"/>
              </a:spcBef>
              <a:spcAft>
                <a:spcPts val="0"/>
              </a:spcAft>
              <a:buClr>
                <a:schemeClr val="lt1"/>
              </a:buClr>
              <a:buSzPts val="1400"/>
              <a:buNone/>
              <a:defRPr>
                <a:solidFill>
                  <a:schemeClr val="lt1"/>
                </a:solidFill>
              </a:defRPr>
            </a:lvl4pPr>
            <a:lvl5pPr lvl="4" algn="ctr" rtl="0">
              <a:lnSpc>
                <a:spcPct val="100000"/>
              </a:lnSpc>
              <a:spcBef>
                <a:spcPts val="1600"/>
              </a:spcBef>
              <a:spcAft>
                <a:spcPts val="0"/>
              </a:spcAft>
              <a:buClr>
                <a:schemeClr val="lt1"/>
              </a:buClr>
              <a:buSzPts val="1400"/>
              <a:buNone/>
              <a:defRPr>
                <a:solidFill>
                  <a:schemeClr val="lt1"/>
                </a:solidFill>
              </a:defRPr>
            </a:lvl5pPr>
            <a:lvl6pPr lvl="5" algn="ctr" rtl="0">
              <a:lnSpc>
                <a:spcPct val="100000"/>
              </a:lnSpc>
              <a:spcBef>
                <a:spcPts val="1600"/>
              </a:spcBef>
              <a:spcAft>
                <a:spcPts val="0"/>
              </a:spcAft>
              <a:buClr>
                <a:schemeClr val="lt1"/>
              </a:buClr>
              <a:buSzPts val="1400"/>
              <a:buNone/>
              <a:defRPr>
                <a:solidFill>
                  <a:schemeClr val="lt1"/>
                </a:solidFill>
              </a:defRPr>
            </a:lvl6pPr>
            <a:lvl7pPr lvl="6" algn="ctr" rtl="0">
              <a:lnSpc>
                <a:spcPct val="100000"/>
              </a:lnSpc>
              <a:spcBef>
                <a:spcPts val="1600"/>
              </a:spcBef>
              <a:spcAft>
                <a:spcPts val="0"/>
              </a:spcAft>
              <a:buClr>
                <a:schemeClr val="lt1"/>
              </a:buClr>
              <a:buSzPts val="1400"/>
              <a:buNone/>
              <a:defRPr>
                <a:solidFill>
                  <a:schemeClr val="lt1"/>
                </a:solidFill>
              </a:defRPr>
            </a:lvl7pPr>
            <a:lvl8pPr lvl="7" algn="ctr" rtl="0">
              <a:lnSpc>
                <a:spcPct val="100000"/>
              </a:lnSpc>
              <a:spcBef>
                <a:spcPts val="1600"/>
              </a:spcBef>
              <a:spcAft>
                <a:spcPts val="0"/>
              </a:spcAft>
              <a:buClr>
                <a:schemeClr val="lt1"/>
              </a:buClr>
              <a:buSzPts val="1400"/>
              <a:buNone/>
              <a:defRPr>
                <a:solidFill>
                  <a:schemeClr val="lt1"/>
                </a:solidFill>
              </a:defRPr>
            </a:lvl8pPr>
            <a:lvl9pPr lvl="8" algn="ctr" rtl="0">
              <a:lnSpc>
                <a:spcPct val="100000"/>
              </a:lnSpc>
              <a:spcBef>
                <a:spcPts val="1600"/>
              </a:spcBef>
              <a:spcAft>
                <a:spcPts val="1600"/>
              </a:spcAft>
              <a:buClr>
                <a:schemeClr val="lt1"/>
              </a:buClr>
              <a:buSzPts val="1400"/>
              <a:buNone/>
              <a:defRPr>
                <a:solidFill>
                  <a:schemeClr val="lt1"/>
                </a:solidFill>
              </a:defRPr>
            </a:lvl9pPr>
          </a:lstStyle>
          <a:p>
            <a:endParaRPr/>
          </a:p>
        </p:txBody>
      </p:sp>
      <p:sp>
        <p:nvSpPr>
          <p:cNvPr id="976" name="Google Shape;976;p171"/>
          <p:cNvSpPr txBox="1">
            <a:spLocks noGrp="1"/>
          </p:cNvSpPr>
          <p:nvPr>
            <p:ph type="title" idx="3"/>
          </p:nvPr>
        </p:nvSpPr>
        <p:spPr>
          <a:xfrm>
            <a:off x="5993725" y="3478425"/>
            <a:ext cx="2308800" cy="387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solidFill>
                  <a:schemeClr val="accent6"/>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77" name="Google Shape;977;p171"/>
          <p:cNvSpPr txBox="1">
            <a:spLocks noGrp="1"/>
          </p:cNvSpPr>
          <p:nvPr>
            <p:ph type="subTitle" idx="4"/>
          </p:nvPr>
        </p:nvSpPr>
        <p:spPr>
          <a:xfrm>
            <a:off x="816300" y="3878424"/>
            <a:ext cx="2313000" cy="592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1600"/>
              </a:spcBef>
              <a:spcAft>
                <a:spcPts val="0"/>
              </a:spcAft>
              <a:buClr>
                <a:schemeClr val="lt1"/>
              </a:buClr>
              <a:buSzPts val="1400"/>
              <a:buNone/>
              <a:defRPr>
                <a:solidFill>
                  <a:schemeClr val="lt1"/>
                </a:solidFill>
              </a:defRPr>
            </a:lvl3pPr>
            <a:lvl4pPr lvl="3" algn="ctr" rtl="0">
              <a:lnSpc>
                <a:spcPct val="100000"/>
              </a:lnSpc>
              <a:spcBef>
                <a:spcPts val="1600"/>
              </a:spcBef>
              <a:spcAft>
                <a:spcPts val="0"/>
              </a:spcAft>
              <a:buClr>
                <a:schemeClr val="lt1"/>
              </a:buClr>
              <a:buSzPts val="1400"/>
              <a:buNone/>
              <a:defRPr>
                <a:solidFill>
                  <a:schemeClr val="lt1"/>
                </a:solidFill>
              </a:defRPr>
            </a:lvl4pPr>
            <a:lvl5pPr lvl="4" algn="ctr" rtl="0">
              <a:lnSpc>
                <a:spcPct val="100000"/>
              </a:lnSpc>
              <a:spcBef>
                <a:spcPts val="1600"/>
              </a:spcBef>
              <a:spcAft>
                <a:spcPts val="0"/>
              </a:spcAft>
              <a:buClr>
                <a:schemeClr val="lt1"/>
              </a:buClr>
              <a:buSzPts val="1400"/>
              <a:buNone/>
              <a:defRPr>
                <a:solidFill>
                  <a:schemeClr val="lt1"/>
                </a:solidFill>
              </a:defRPr>
            </a:lvl5pPr>
            <a:lvl6pPr lvl="5" algn="ctr" rtl="0">
              <a:lnSpc>
                <a:spcPct val="100000"/>
              </a:lnSpc>
              <a:spcBef>
                <a:spcPts val="1600"/>
              </a:spcBef>
              <a:spcAft>
                <a:spcPts val="0"/>
              </a:spcAft>
              <a:buClr>
                <a:schemeClr val="lt1"/>
              </a:buClr>
              <a:buSzPts val="1400"/>
              <a:buNone/>
              <a:defRPr>
                <a:solidFill>
                  <a:schemeClr val="lt1"/>
                </a:solidFill>
              </a:defRPr>
            </a:lvl6pPr>
            <a:lvl7pPr lvl="6" algn="ctr" rtl="0">
              <a:lnSpc>
                <a:spcPct val="100000"/>
              </a:lnSpc>
              <a:spcBef>
                <a:spcPts val="1600"/>
              </a:spcBef>
              <a:spcAft>
                <a:spcPts val="0"/>
              </a:spcAft>
              <a:buClr>
                <a:schemeClr val="lt1"/>
              </a:buClr>
              <a:buSzPts val="1400"/>
              <a:buNone/>
              <a:defRPr>
                <a:solidFill>
                  <a:schemeClr val="lt1"/>
                </a:solidFill>
              </a:defRPr>
            </a:lvl7pPr>
            <a:lvl8pPr lvl="7" algn="ctr" rtl="0">
              <a:lnSpc>
                <a:spcPct val="100000"/>
              </a:lnSpc>
              <a:spcBef>
                <a:spcPts val="1600"/>
              </a:spcBef>
              <a:spcAft>
                <a:spcPts val="0"/>
              </a:spcAft>
              <a:buClr>
                <a:schemeClr val="lt1"/>
              </a:buClr>
              <a:buSzPts val="1400"/>
              <a:buNone/>
              <a:defRPr>
                <a:solidFill>
                  <a:schemeClr val="lt1"/>
                </a:solidFill>
              </a:defRPr>
            </a:lvl8pPr>
            <a:lvl9pPr lvl="8" algn="ctr" rtl="0">
              <a:lnSpc>
                <a:spcPct val="100000"/>
              </a:lnSpc>
              <a:spcBef>
                <a:spcPts val="1600"/>
              </a:spcBef>
              <a:spcAft>
                <a:spcPts val="1600"/>
              </a:spcAft>
              <a:buClr>
                <a:schemeClr val="lt1"/>
              </a:buClr>
              <a:buSzPts val="1400"/>
              <a:buNone/>
              <a:defRPr>
                <a:solidFill>
                  <a:schemeClr val="lt1"/>
                </a:solidFill>
              </a:defRPr>
            </a:lvl9pPr>
          </a:lstStyle>
          <a:p>
            <a:endParaRPr/>
          </a:p>
        </p:txBody>
      </p:sp>
      <p:sp>
        <p:nvSpPr>
          <p:cNvPr id="978" name="Google Shape;978;p171"/>
          <p:cNvSpPr txBox="1">
            <a:spLocks noGrp="1"/>
          </p:cNvSpPr>
          <p:nvPr>
            <p:ph type="title" idx="5"/>
          </p:nvPr>
        </p:nvSpPr>
        <p:spPr>
          <a:xfrm>
            <a:off x="3405275" y="3478425"/>
            <a:ext cx="2313000" cy="387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solidFill>
                  <a:schemeClr val="accent4"/>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79" name="Google Shape;979;p171"/>
          <p:cNvSpPr txBox="1">
            <a:spLocks noGrp="1"/>
          </p:cNvSpPr>
          <p:nvPr>
            <p:ph type="subTitle" idx="6"/>
          </p:nvPr>
        </p:nvSpPr>
        <p:spPr>
          <a:xfrm>
            <a:off x="5998053" y="3878424"/>
            <a:ext cx="2308800" cy="592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1600"/>
              </a:spcBef>
              <a:spcAft>
                <a:spcPts val="0"/>
              </a:spcAft>
              <a:buClr>
                <a:schemeClr val="lt1"/>
              </a:buClr>
              <a:buSzPts val="1400"/>
              <a:buNone/>
              <a:defRPr>
                <a:solidFill>
                  <a:schemeClr val="lt1"/>
                </a:solidFill>
              </a:defRPr>
            </a:lvl3pPr>
            <a:lvl4pPr lvl="3" algn="ctr" rtl="0">
              <a:lnSpc>
                <a:spcPct val="100000"/>
              </a:lnSpc>
              <a:spcBef>
                <a:spcPts val="1600"/>
              </a:spcBef>
              <a:spcAft>
                <a:spcPts val="0"/>
              </a:spcAft>
              <a:buClr>
                <a:schemeClr val="lt1"/>
              </a:buClr>
              <a:buSzPts val="1400"/>
              <a:buNone/>
              <a:defRPr>
                <a:solidFill>
                  <a:schemeClr val="lt1"/>
                </a:solidFill>
              </a:defRPr>
            </a:lvl4pPr>
            <a:lvl5pPr lvl="4" algn="ctr" rtl="0">
              <a:lnSpc>
                <a:spcPct val="100000"/>
              </a:lnSpc>
              <a:spcBef>
                <a:spcPts val="1600"/>
              </a:spcBef>
              <a:spcAft>
                <a:spcPts val="0"/>
              </a:spcAft>
              <a:buClr>
                <a:schemeClr val="lt1"/>
              </a:buClr>
              <a:buSzPts val="1400"/>
              <a:buNone/>
              <a:defRPr>
                <a:solidFill>
                  <a:schemeClr val="lt1"/>
                </a:solidFill>
              </a:defRPr>
            </a:lvl5pPr>
            <a:lvl6pPr lvl="5" algn="ctr" rtl="0">
              <a:lnSpc>
                <a:spcPct val="100000"/>
              </a:lnSpc>
              <a:spcBef>
                <a:spcPts val="1600"/>
              </a:spcBef>
              <a:spcAft>
                <a:spcPts val="0"/>
              </a:spcAft>
              <a:buClr>
                <a:schemeClr val="lt1"/>
              </a:buClr>
              <a:buSzPts val="1400"/>
              <a:buNone/>
              <a:defRPr>
                <a:solidFill>
                  <a:schemeClr val="lt1"/>
                </a:solidFill>
              </a:defRPr>
            </a:lvl6pPr>
            <a:lvl7pPr lvl="6" algn="ctr" rtl="0">
              <a:lnSpc>
                <a:spcPct val="100000"/>
              </a:lnSpc>
              <a:spcBef>
                <a:spcPts val="1600"/>
              </a:spcBef>
              <a:spcAft>
                <a:spcPts val="0"/>
              </a:spcAft>
              <a:buClr>
                <a:schemeClr val="lt1"/>
              </a:buClr>
              <a:buSzPts val="1400"/>
              <a:buNone/>
              <a:defRPr>
                <a:solidFill>
                  <a:schemeClr val="lt1"/>
                </a:solidFill>
              </a:defRPr>
            </a:lvl7pPr>
            <a:lvl8pPr lvl="7" algn="ctr" rtl="0">
              <a:lnSpc>
                <a:spcPct val="100000"/>
              </a:lnSpc>
              <a:spcBef>
                <a:spcPts val="1600"/>
              </a:spcBef>
              <a:spcAft>
                <a:spcPts val="0"/>
              </a:spcAft>
              <a:buClr>
                <a:schemeClr val="lt1"/>
              </a:buClr>
              <a:buSzPts val="1400"/>
              <a:buNone/>
              <a:defRPr>
                <a:solidFill>
                  <a:schemeClr val="lt1"/>
                </a:solidFill>
              </a:defRPr>
            </a:lvl8pPr>
            <a:lvl9pPr lvl="8" algn="ctr" rtl="0">
              <a:lnSpc>
                <a:spcPct val="100000"/>
              </a:lnSpc>
              <a:spcBef>
                <a:spcPts val="1600"/>
              </a:spcBef>
              <a:spcAft>
                <a:spcPts val="1600"/>
              </a:spcAft>
              <a:buClr>
                <a:schemeClr val="lt1"/>
              </a:buClr>
              <a:buSzPts val="1400"/>
              <a:buNone/>
              <a:defRPr>
                <a:solidFill>
                  <a:schemeClr val="lt1"/>
                </a:solidFill>
              </a:defRPr>
            </a:lvl9pPr>
          </a:lstStyle>
          <a:p>
            <a:endParaRPr/>
          </a:p>
        </p:txBody>
      </p:sp>
    </p:spTree>
    <p:extLst>
      <p:ext uri="{BB962C8B-B14F-4D97-AF65-F5344CB8AC3E}">
        <p14:creationId xmlns:p14="http://schemas.microsoft.com/office/powerpoint/2010/main" val="27987790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980"/>
        <p:cNvGrpSpPr/>
        <p:nvPr/>
      </p:nvGrpSpPr>
      <p:grpSpPr>
        <a:xfrm>
          <a:off x="0" y="0"/>
          <a:ext cx="0" cy="0"/>
          <a:chOff x="0" y="0"/>
          <a:chExt cx="0" cy="0"/>
        </a:xfrm>
      </p:grpSpPr>
      <p:sp>
        <p:nvSpPr>
          <p:cNvPr id="981" name="Google Shape;981;p172"/>
          <p:cNvSpPr txBox="1">
            <a:spLocks noGrp="1"/>
          </p:cNvSpPr>
          <p:nvPr>
            <p:ph type="title"/>
          </p:nvPr>
        </p:nvSpPr>
        <p:spPr>
          <a:xfrm>
            <a:off x="3544175" y="876525"/>
            <a:ext cx="48795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982" name="Google Shape;982;p172"/>
          <p:cNvSpPr txBox="1">
            <a:spLocks noGrp="1"/>
          </p:cNvSpPr>
          <p:nvPr>
            <p:ph type="title" idx="2"/>
          </p:nvPr>
        </p:nvSpPr>
        <p:spPr>
          <a:xfrm>
            <a:off x="3544175" y="1863275"/>
            <a:ext cx="2391300" cy="347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83" name="Google Shape;983;p172"/>
          <p:cNvSpPr txBox="1">
            <a:spLocks noGrp="1"/>
          </p:cNvSpPr>
          <p:nvPr>
            <p:ph type="subTitle" idx="1"/>
          </p:nvPr>
        </p:nvSpPr>
        <p:spPr>
          <a:xfrm>
            <a:off x="3544183" y="2210975"/>
            <a:ext cx="2391300" cy="564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84" name="Google Shape;984;p172"/>
          <p:cNvSpPr txBox="1">
            <a:spLocks noGrp="1"/>
          </p:cNvSpPr>
          <p:nvPr>
            <p:ph type="title" idx="3"/>
          </p:nvPr>
        </p:nvSpPr>
        <p:spPr>
          <a:xfrm>
            <a:off x="6032681" y="1863275"/>
            <a:ext cx="2391300" cy="347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85" name="Google Shape;985;p172"/>
          <p:cNvSpPr txBox="1">
            <a:spLocks noGrp="1"/>
          </p:cNvSpPr>
          <p:nvPr>
            <p:ph type="subTitle" idx="4"/>
          </p:nvPr>
        </p:nvSpPr>
        <p:spPr>
          <a:xfrm>
            <a:off x="6032693" y="2210975"/>
            <a:ext cx="2391300" cy="564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86" name="Google Shape;986;p172"/>
          <p:cNvSpPr txBox="1">
            <a:spLocks noGrp="1"/>
          </p:cNvSpPr>
          <p:nvPr>
            <p:ph type="title" idx="5"/>
          </p:nvPr>
        </p:nvSpPr>
        <p:spPr>
          <a:xfrm>
            <a:off x="3547126" y="3342250"/>
            <a:ext cx="2391300" cy="347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87" name="Google Shape;987;p172"/>
          <p:cNvSpPr txBox="1">
            <a:spLocks noGrp="1"/>
          </p:cNvSpPr>
          <p:nvPr>
            <p:ph type="subTitle" idx="6"/>
          </p:nvPr>
        </p:nvSpPr>
        <p:spPr>
          <a:xfrm>
            <a:off x="3547136" y="3689650"/>
            <a:ext cx="2391300" cy="564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88" name="Google Shape;988;p172"/>
          <p:cNvSpPr txBox="1">
            <a:spLocks noGrp="1"/>
          </p:cNvSpPr>
          <p:nvPr>
            <p:ph type="title" idx="7"/>
          </p:nvPr>
        </p:nvSpPr>
        <p:spPr>
          <a:xfrm>
            <a:off x="6032500" y="3342250"/>
            <a:ext cx="2391300" cy="347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89" name="Google Shape;989;p172"/>
          <p:cNvSpPr txBox="1">
            <a:spLocks noGrp="1"/>
          </p:cNvSpPr>
          <p:nvPr>
            <p:ph type="subTitle" idx="8"/>
          </p:nvPr>
        </p:nvSpPr>
        <p:spPr>
          <a:xfrm>
            <a:off x="6032508" y="3689650"/>
            <a:ext cx="2391300" cy="564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33531398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bg>
      <p:bgPr>
        <a:solidFill>
          <a:schemeClr val="accent1"/>
        </a:solidFill>
        <a:effectLst/>
      </p:bgPr>
    </p:bg>
    <p:spTree>
      <p:nvGrpSpPr>
        <p:cNvPr id="1" name="Shape 990"/>
        <p:cNvGrpSpPr/>
        <p:nvPr/>
      </p:nvGrpSpPr>
      <p:grpSpPr>
        <a:xfrm>
          <a:off x="0" y="0"/>
          <a:ext cx="0" cy="0"/>
          <a:chOff x="0" y="0"/>
          <a:chExt cx="0" cy="0"/>
        </a:xfrm>
      </p:grpSpPr>
      <p:sp>
        <p:nvSpPr>
          <p:cNvPr id="991" name="Google Shape;991;p173"/>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992" name="Google Shape;992;p173"/>
          <p:cNvSpPr txBox="1">
            <a:spLocks noGrp="1"/>
          </p:cNvSpPr>
          <p:nvPr>
            <p:ph type="title" idx="2"/>
          </p:nvPr>
        </p:nvSpPr>
        <p:spPr>
          <a:xfrm>
            <a:off x="720000" y="1897450"/>
            <a:ext cx="2305500" cy="340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93" name="Google Shape;993;p173"/>
          <p:cNvSpPr txBox="1">
            <a:spLocks noGrp="1"/>
          </p:cNvSpPr>
          <p:nvPr>
            <p:ph type="subTitle" idx="1"/>
          </p:nvPr>
        </p:nvSpPr>
        <p:spPr>
          <a:xfrm>
            <a:off x="720000" y="2294525"/>
            <a:ext cx="2305500" cy="527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1600"/>
              </a:spcBef>
              <a:spcAft>
                <a:spcPts val="0"/>
              </a:spcAft>
              <a:buClr>
                <a:schemeClr val="lt1"/>
              </a:buClr>
              <a:buSzPts val="1400"/>
              <a:buNone/>
              <a:defRPr>
                <a:solidFill>
                  <a:schemeClr val="lt1"/>
                </a:solidFill>
              </a:defRPr>
            </a:lvl3pPr>
            <a:lvl4pPr lvl="3" algn="ctr" rtl="0">
              <a:lnSpc>
                <a:spcPct val="100000"/>
              </a:lnSpc>
              <a:spcBef>
                <a:spcPts val="1600"/>
              </a:spcBef>
              <a:spcAft>
                <a:spcPts val="0"/>
              </a:spcAft>
              <a:buClr>
                <a:schemeClr val="lt1"/>
              </a:buClr>
              <a:buSzPts val="1400"/>
              <a:buNone/>
              <a:defRPr>
                <a:solidFill>
                  <a:schemeClr val="lt1"/>
                </a:solidFill>
              </a:defRPr>
            </a:lvl4pPr>
            <a:lvl5pPr lvl="4" algn="ctr" rtl="0">
              <a:lnSpc>
                <a:spcPct val="100000"/>
              </a:lnSpc>
              <a:spcBef>
                <a:spcPts val="1600"/>
              </a:spcBef>
              <a:spcAft>
                <a:spcPts val="0"/>
              </a:spcAft>
              <a:buClr>
                <a:schemeClr val="lt1"/>
              </a:buClr>
              <a:buSzPts val="1400"/>
              <a:buNone/>
              <a:defRPr>
                <a:solidFill>
                  <a:schemeClr val="lt1"/>
                </a:solidFill>
              </a:defRPr>
            </a:lvl5pPr>
            <a:lvl6pPr lvl="5" algn="ctr" rtl="0">
              <a:lnSpc>
                <a:spcPct val="100000"/>
              </a:lnSpc>
              <a:spcBef>
                <a:spcPts val="1600"/>
              </a:spcBef>
              <a:spcAft>
                <a:spcPts val="0"/>
              </a:spcAft>
              <a:buClr>
                <a:schemeClr val="lt1"/>
              </a:buClr>
              <a:buSzPts val="1400"/>
              <a:buNone/>
              <a:defRPr>
                <a:solidFill>
                  <a:schemeClr val="lt1"/>
                </a:solidFill>
              </a:defRPr>
            </a:lvl6pPr>
            <a:lvl7pPr lvl="6" algn="ctr" rtl="0">
              <a:lnSpc>
                <a:spcPct val="100000"/>
              </a:lnSpc>
              <a:spcBef>
                <a:spcPts val="1600"/>
              </a:spcBef>
              <a:spcAft>
                <a:spcPts val="0"/>
              </a:spcAft>
              <a:buClr>
                <a:schemeClr val="lt1"/>
              </a:buClr>
              <a:buSzPts val="1400"/>
              <a:buNone/>
              <a:defRPr>
                <a:solidFill>
                  <a:schemeClr val="lt1"/>
                </a:solidFill>
              </a:defRPr>
            </a:lvl7pPr>
            <a:lvl8pPr lvl="7" algn="ctr" rtl="0">
              <a:lnSpc>
                <a:spcPct val="100000"/>
              </a:lnSpc>
              <a:spcBef>
                <a:spcPts val="1600"/>
              </a:spcBef>
              <a:spcAft>
                <a:spcPts val="0"/>
              </a:spcAft>
              <a:buClr>
                <a:schemeClr val="lt1"/>
              </a:buClr>
              <a:buSzPts val="1400"/>
              <a:buNone/>
              <a:defRPr>
                <a:solidFill>
                  <a:schemeClr val="lt1"/>
                </a:solidFill>
              </a:defRPr>
            </a:lvl8pPr>
            <a:lvl9pPr lvl="8" algn="ctr" rtl="0">
              <a:lnSpc>
                <a:spcPct val="100000"/>
              </a:lnSpc>
              <a:spcBef>
                <a:spcPts val="1600"/>
              </a:spcBef>
              <a:spcAft>
                <a:spcPts val="1600"/>
              </a:spcAft>
              <a:buClr>
                <a:schemeClr val="lt1"/>
              </a:buClr>
              <a:buSzPts val="1400"/>
              <a:buNone/>
              <a:defRPr>
                <a:solidFill>
                  <a:schemeClr val="lt1"/>
                </a:solidFill>
              </a:defRPr>
            </a:lvl9pPr>
          </a:lstStyle>
          <a:p>
            <a:endParaRPr/>
          </a:p>
        </p:txBody>
      </p:sp>
      <p:sp>
        <p:nvSpPr>
          <p:cNvPr id="994" name="Google Shape;994;p173"/>
          <p:cNvSpPr txBox="1">
            <a:spLocks noGrp="1"/>
          </p:cNvSpPr>
          <p:nvPr>
            <p:ph type="title" idx="3"/>
          </p:nvPr>
        </p:nvSpPr>
        <p:spPr>
          <a:xfrm>
            <a:off x="3419271" y="1897450"/>
            <a:ext cx="2305500" cy="340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95" name="Google Shape;995;p173"/>
          <p:cNvSpPr txBox="1">
            <a:spLocks noGrp="1"/>
          </p:cNvSpPr>
          <p:nvPr>
            <p:ph type="subTitle" idx="4"/>
          </p:nvPr>
        </p:nvSpPr>
        <p:spPr>
          <a:xfrm>
            <a:off x="3419271" y="2294525"/>
            <a:ext cx="2305500" cy="527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1600"/>
              </a:spcBef>
              <a:spcAft>
                <a:spcPts val="0"/>
              </a:spcAft>
              <a:buClr>
                <a:schemeClr val="lt1"/>
              </a:buClr>
              <a:buSzPts val="1400"/>
              <a:buNone/>
              <a:defRPr>
                <a:solidFill>
                  <a:schemeClr val="lt1"/>
                </a:solidFill>
              </a:defRPr>
            </a:lvl3pPr>
            <a:lvl4pPr lvl="3" algn="ctr" rtl="0">
              <a:lnSpc>
                <a:spcPct val="100000"/>
              </a:lnSpc>
              <a:spcBef>
                <a:spcPts val="1600"/>
              </a:spcBef>
              <a:spcAft>
                <a:spcPts val="0"/>
              </a:spcAft>
              <a:buClr>
                <a:schemeClr val="lt1"/>
              </a:buClr>
              <a:buSzPts val="1400"/>
              <a:buNone/>
              <a:defRPr>
                <a:solidFill>
                  <a:schemeClr val="lt1"/>
                </a:solidFill>
              </a:defRPr>
            </a:lvl4pPr>
            <a:lvl5pPr lvl="4" algn="ctr" rtl="0">
              <a:lnSpc>
                <a:spcPct val="100000"/>
              </a:lnSpc>
              <a:spcBef>
                <a:spcPts val="1600"/>
              </a:spcBef>
              <a:spcAft>
                <a:spcPts val="0"/>
              </a:spcAft>
              <a:buClr>
                <a:schemeClr val="lt1"/>
              </a:buClr>
              <a:buSzPts val="1400"/>
              <a:buNone/>
              <a:defRPr>
                <a:solidFill>
                  <a:schemeClr val="lt1"/>
                </a:solidFill>
              </a:defRPr>
            </a:lvl5pPr>
            <a:lvl6pPr lvl="5" algn="ctr" rtl="0">
              <a:lnSpc>
                <a:spcPct val="100000"/>
              </a:lnSpc>
              <a:spcBef>
                <a:spcPts val="1600"/>
              </a:spcBef>
              <a:spcAft>
                <a:spcPts val="0"/>
              </a:spcAft>
              <a:buClr>
                <a:schemeClr val="lt1"/>
              </a:buClr>
              <a:buSzPts val="1400"/>
              <a:buNone/>
              <a:defRPr>
                <a:solidFill>
                  <a:schemeClr val="lt1"/>
                </a:solidFill>
              </a:defRPr>
            </a:lvl6pPr>
            <a:lvl7pPr lvl="6" algn="ctr" rtl="0">
              <a:lnSpc>
                <a:spcPct val="100000"/>
              </a:lnSpc>
              <a:spcBef>
                <a:spcPts val="1600"/>
              </a:spcBef>
              <a:spcAft>
                <a:spcPts val="0"/>
              </a:spcAft>
              <a:buClr>
                <a:schemeClr val="lt1"/>
              </a:buClr>
              <a:buSzPts val="1400"/>
              <a:buNone/>
              <a:defRPr>
                <a:solidFill>
                  <a:schemeClr val="lt1"/>
                </a:solidFill>
              </a:defRPr>
            </a:lvl7pPr>
            <a:lvl8pPr lvl="7" algn="ctr" rtl="0">
              <a:lnSpc>
                <a:spcPct val="100000"/>
              </a:lnSpc>
              <a:spcBef>
                <a:spcPts val="1600"/>
              </a:spcBef>
              <a:spcAft>
                <a:spcPts val="0"/>
              </a:spcAft>
              <a:buClr>
                <a:schemeClr val="lt1"/>
              </a:buClr>
              <a:buSzPts val="1400"/>
              <a:buNone/>
              <a:defRPr>
                <a:solidFill>
                  <a:schemeClr val="lt1"/>
                </a:solidFill>
              </a:defRPr>
            </a:lvl8pPr>
            <a:lvl9pPr lvl="8" algn="ctr" rtl="0">
              <a:lnSpc>
                <a:spcPct val="100000"/>
              </a:lnSpc>
              <a:spcBef>
                <a:spcPts val="1600"/>
              </a:spcBef>
              <a:spcAft>
                <a:spcPts val="1600"/>
              </a:spcAft>
              <a:buClr>
                <a:schemeClr val="lt1"/>
              </a:buClr>
              <a:buSzPts val="1400"/>
              <a:buNone/>
              <a:defRPr>
                <a:solidFill>
                  <a:schemeClr val="lt1"/>
                </a:solidFill>
              </a:defRPr>
            </a:lvl9pPr>
          </a:lstStyle>
          <a:p>
            <a:endParaRPr/>
          </a:p>
        </p:txBody>
      </p:sp>
      <p:sp>
        <p:nvSpPr>
          <p:cNvPr id="996" name="Google Shape;996;p173"/>
          <p:cNvSpPr txBox="1">
            <a:spLocks noGrp="1"/>
          </p:cNvSpPr>
          <p:nvPr>
            <p:ph type="title" idx="5"/>
          </p:nvPr>
        </p:nvSpPr>
        <p:spPr>
          <a:xfrm>
            <a:off x="720000" y="3609250"/>
            <a:ext cx="2305500" cy="338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97" name="Google Shape;997;p173"/>
          <p:cNvSpPr txBox="1">
            <a:spLocks noGrp="1"/>
          </p:cNvSpPr>
          <p:nvPr>
            <p:ph type="subTitle" idx="6"/>
          </p:nvPr>
        </p:nvSpPr>
        <p:spPr>
          <a:xfrm>
            <a:off x="720000" y="4004625"/>
            <a:ext cx="2305500" cy="53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1600"/>
              </a:spcBef>
              <a:spcAft>
                <a:spcPts val="0"/>
              </a:spcAft>
              <a:buClr>
                <a:schemeClr val="lt1"/>
              </a:buClr>
              <a:buSzPts val="1400"/>
              <a:buNone/>
              <a:defRPr>
                <a:solidFill>
                  <a:schemeClr val="lt1"/>
                </a:solidFill>
              </a:defRPr>
            </a:lvl3pPr>
            <a:lvl4pPr lvl="3" algn="ctr" rtl="0">
              <a:lnSpc>
                <a:spcPct val="100000"/>
              </a:lnSpc>
              <a:spcBef>
                <a:spcPts val="1600"/>
              </a:spcBef>
              <a:spcAft>
                <a:spcPts val="0"/>
              </a:spcAft>
              <a:buClr>
                <a:schemeClr val="lt1"/>
              </a:buClr>
              <a:buSzPts val="1400"/>
              <a:buNone/>
              <a:defRPr>
                <a:solidFill>
                  <a:schemeClr val="lt1"/>
                </a:solidFill>
              </a:defRPr>
            </a:lvl4pPr>
            <a:lvl5pPr lvl="4" algn="ctr" rtl="0">
              <a:lnSpc>
                <a:spcPct val="100000"/>
              </a:lnSpc>
              <a:spcBef>
                <a:spcPts val="1600"/>
              </a:spcBef>
              <a:spcAft>
                <a:spcPts val="0"/>
              </a:spcAft>
              <a:buClr>
                <a:schemeClr val="lt1"/>
              </a:buClr>
              <a:buSzPts val="1400"/>
              <a:buNone/>
              <a:defRPr>
                <a:solidFill>
                  <a:schemeClr val="lt1"/>
                </a:solidFill>
              </a:defRPr>
            </a:lvl5pPr>
            <a:lvl6pPr lvl="5" algn="ctr" rtl="0">
              <a:lnSpc>
                <a:spcPct val="100000"/>
              </a:lnSpc>
              <a:spcBef>
                <a:spcPts val="1600"/>
              </a:spcBef>
              <a:spcAft>
                <a:spcPts val="0"/>
              </a:spcAft>
              <a:buClr>
                <a:schemeClr val="lt1"/>
              </a:buClr>
              <a:buSzPts val="1400"/>
              <a:buNone/>
              <a:defRPr>
                <a:solidFill>
                  <a:schemeClr val="lt1"/>
                </a:solidFill>
              </a:defRPr>
            </a:lvl6pPr>
            <a:lvl7pPr lvl="6" algn="ctr" rtl="0">
              <a:lnSpc>
                <a:spcPct val="100000"/>
              </a:lnSpc>
              <a:spcBef>
                <a:spcPts val="1600"/>
              </a:spcBef>
              <a:spcAft>
                <a:spcPts val="0"/>
              </a:spcAft>
              <a:buClr>
                <a:schemeClr val="lt1"/>
              </a:buClr>
              <a:buSzPts val="1400"/>
              <a:buNone/>
              <a:defRPr>
                <a:solidFill>
                  <a:schemeClr val="lt1"/>
                </a:solidFill>
              </a:defRPr>
            </a:lvl7pPr>
            <a:lvl8pPr lvl="7" algn="ctr" rtl="0">
              <a:lnSpc>
                <a:spcPct val="100000"/>
              </a:lnSpc>
              <a:spcBef>
                <a:spcPts val="1600"/>
              </a:spcBef>
              <a:spcAft>
                <a:spcPts val="0"/>
              </a:spcAft>
              <a:buClr>
                <a:schemeClr val="lt1"/>
              </a:buClr>
              <a:buSzPts val="1400"/>
              <a:buNone/>
              <a:defRPr>
                <a:solidFill>
                  <a:schemeClr val="lt1"/>
                </a:solidFill>
              </a:defRPr>
            </a:lvl8pPr>
            <a:lvl9pPr lvl="8" algn="ctr" rtl="0">
              <a:lnSpc>
                <a:spcPct val="100000"/>
              </a:lnSpc>
              <a:spcBef>
                <a:spcPts val="1600"/>
              </a:spcBef>
              <a:spcAft>
                <a:spcPts val="1600"/>
              </a:spcAft>
              <a:buClr>
                <a:schemeClr val="lt1"/>
              </a:buClr>
              <a:buSzPts val="1400"/>
              <a:buNone/>
              <a:defRPr>
                <a:solidFill>
                  <a:schemeClr val="lt1"/>
                </a:solidFill>
              </a:defRPr>
            </a:lvl9pPr>
          </a:lstStyle>
          <a:p>
            <a:endParaRPr/>
          </a:p>
        </p:txBody>
      </p:sp>
      <p:sp>
        <p:nvSpPr>
          <p:cNvPr id="998" name="Google Shape;998;p173"/>
          <p:cNvSpPr txBox="1">
            <a:spLocks noGrp="1"/>
          </p:cNvSpPr>
          <p:nvPr>
            <p:ph type="title" idx="7"/>
          </p:nvPr>
        </p:nvSpPr>
        <p:spPr>
          <a:xfrm>
            <a:off x="3419269" y="3609250"/>
            <a:ext cx="2305500" cy="338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99" name="Google Shape;999;p173"/>
          <p:cNvSpPr txBox="1">
            <a:spLocks noGrp="1"/>
          </p:cNvSpPr>
          <p:nvPr>
            <p:ph type="subTitle" idx="8"/>
          </p:nvPr>
        </p:nvSpPr>
        <p:spPr>
          <a:xfrm>
            <a:off x="3419271" y="4004625"/>
            <a:ext cx="2305500" cy="53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1600"/>
              </a:spcBef>
              <a:spcAft>
                <a:spcPts val="0"/>
              </a:spcAft>
              <a:buClr>
                <a:schemeClr val="lt1"/>
              </a:buClr>
              <a:buSzPts val="1400"/>
              <a:buNone/>
              <a:defRPr>
                <a:solidFill>
                  <a:schemeClr val="lt1"/>
                </a:solidFill>
              </a:defRPr>
            </a:lvl3pPr>
            <a:lvl4pPr lvl="3" algn="ctr" rtl="0">
              <a:lnSpc>
                <a:spcPct val="100000"/>
              </a:lnSpc>
              <a:spcBef>
                <a:spcPts val="1600"/>
              </a:spcBef>
              <a:spcAft>
                <a:spcPts val="0"/>
              </a:spcAft>
              <a:buClr>
                <a:schemeClr val="lt1"/>
              </a:buClr>
              <a:buSzPts val="1400"/>
              <a:buNone/>
              <a:defRPr>
                <a:solidFill>
                  <a:schemeClr val="lt1"/>
                </a:solidFill>
              </a:defRPr>
            </a:lvl4pPr>
            <a:lvl5pPr lvl="4" algn="ctr" rtl="0">
              <a:lnSpc>
                <a:spcPct val="100000"/>
              </a:lnSpc>
              <a:spcBef>
                <a:spcPts val="1600"/>
              </a:spcBef>
              <a:spcAft>
                <a:spcPts val="0"/>
              </a:spcAft>
              <a:buClr>
                <a:schemeClr val="lt1"/>
              </a:buClr>
              <a:buSzPts val="1400"/>
              <a:buNone/>
              <a:defRPr>
                <a:solidFill>
                  <a:schemeClr val="lt1"/>
                </a:solidFill>
              </a:defRPr>
            </a:lvl5pPr>
            <a:lvl6pPr lvl="5" algn="ctr" rtl="0">
              <a:lnSpc>
                <a:spcPct val="100000"/>
              </a:lnSpc>
              <a:spcBef>
                <a:spcPts val="1600"/>
              </a:spcBef>
              <a:spcAft>
                <a:spcPts val="0"/>
              </a:spcAft>
              <a:buClr>
                <a:schemeClr val="lt1"/>
              </a:buClr>
              <a:buSzPts val="1400"/>
              <a:buNone/>
              <a:defRPr>
                <a:solidFill>
                  <a:schemeClr val="lt1"/>
                </a:solidFill>
              </a:defRPr>
            </a:lvl6pPr>
            <a:lvl7pPr lvl="6" algn="ctr" rtl="0">
              <a:lnSpc>
                <a:spcPct val="100000"/>
              </a:lnSpc>
              <a:spcBef>
                <a:spcPts val="1600"/>
              </a:spcBef>
              <a:spcAft>
                <a:spcPts val="0"/>
              </a:spcAft>
              <a:buClr>
                <a:schemeClr val="lt1"/>
              </a:buClr>
              <a:buSzPts val="1400"/>
              <a:buNone/>
              <a:defRPr>
                <a:solidFill>
                  <a:schemeClr val="lt1"/>
                </a:solidFill>
              </a:defRPr>
            </a:lvl7pPr>
            <a:lvl8pPr lvl="7" algn="ctr" rtl="0">
              <a:lnSpc>
                <a:spcPct val="100000"/>
              </a:lnSpc>
              <a:spcBef>
                <a:spcPts val="1600"/>
              </a:spcBef>
              <a:spcAft>
                <a:spcPts val="0"/>
              </a:spcAft>
              <a:buClr>
                <a:schemeClr val="lt1"/>
              </a:buClr>
              <a:buSzPts val="1400"/>
              <a:buNone/>
              <a:defRPr>
                <a:solidFill>
                  <a:schemeClr val="lt1"/>
                </a:solidFill>
              </a:defRPr>
            </a:lvl8pPr>
            <a:lvl9pPr lvl="8" algn="ctr" rtl="0">
              <a:lnSpc>
                <a:spcPct val="100000"/>
              </a:lnSpc>
              <a:spcBef>
                <a:spcPts val="1600"/>
              </a:spcBef>
              <a:spcAft>
                <a:spcPts val="1600"/>
              </a:spcAft>
              <a:buClr>
                <a:schemeClr val="lt1"/>
              </a:buClr>
              <a:buSzPts val="1400"/>
              <a:buNone/>
              <a:defRPr>
                <a:solidFill>
                  <a:schemeClr val="lt1"/>
                </a:solidFill>
              </a:defRPr>
            </a:lvl9pPr>
          </a:lstStyle>
          <a:p>
            <a:endParaRPr/>
          </a:p>
        </p:txBody>
      </p:sp>
      <p:sp>
        <p:nvSpPr>
          <p:cNvPr id="1000" name="Google Shape;1000;p173"/>
          <p:cNvSpPr txBox="1">
            <a:spLocks noGrp="1"/>
          </p:cNvSpPr>
          <p:nvPr>
            <p:ph type="title" idx="9"/>
          </p:nvPr>
        </p:nvSpPr>
        <p:spPr>
          <a:xfrm>
            <a:off x="6118550" y="1897450"/>
            <a:ext cx="2305500" cy="340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001" name="Google Shape;1001;p173"/>
          <p:cNvSpPr txBox="1">
            <a:spLocks noGrp="1"/>
          </p:cNvSpPr>
          <p:nvPr>
            <p:ph type="subTitle" idx="13"/>
          </p:nvPr>
        </p:nvSpPr>
        <p:spPr>
          <a:xfrm>
            <a:off x="6118550" y="2294525"/>
            <a:ext cx="2305500" cy="527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1600"/>
              </a:spcBef>
              <a:spcAft>
                <a:spcPts val="0"/>
              </a:spcAft>
              <a:buClr>
                <a:schemeClr val="lt1"/>
              </a:buClr>
              <a:buSzPts val="1400"/>
              <a:buNone/>
              <a:defRPr>
                <a:solidFill>
                  <a:schemeClr val="lt1"/>
                </a:solidFill>
              </a:defRPr>
            </a:lvl3pPr>
            <a:lvl4pPr lvl="3" algn="ctr" rtl="0">
              <a:lnSpc>
                <a:spcPct val="100000"/>
              </a:lnSpc>
              <a:spcBef>
                <a:spcPts val="1600"/>
              </a:spcBef>
              <a:spcAft>
                <a:spcPts val="0"/>
              </a:spcAft>
              <a:buClr>
                <a:schemeClr val="lt1"/>
              </a:buClr>
              <a:buSzPts val="1400"/>
              <a:buNone/>
              <a:defRPr>
                <a:solidFill>
                  <a:schemeClr val="lt1"/>
                </a:solidFill>
              </a:defRPr>
            </a:lvl4pPr>
            <a:lvl5pPr lvl="4" algn="ctr" rtl="0">
              <a:lnSpc>
                <a:spcPct val="100000"/>
              </a:lnSpc>
              <a:spcBef>
                <a:spcPts val="1600"/>
              </a:spcBef>
              <a:spcAft>
                <a:spcPts val="0"/>
              </a:spcAft>
              <a:buClr>
                <a:schemeClr val="lt1"/>
              </a:buClr>
              <a:buSzPts val="1400"/>
              <a:buNone/>
              <a:defRPr>
                <a:solidFill>
                  <a:schemeClr val="lt1"/>
                </a:solidFill>
              </a:defRPr>
            </a:lvl5pPr>
            <a:lvl6pPr lvl="5" algn="ctr" rtl="0">
              <a:lnSpc>
                <a:spcPct val="100000"/>
              </a:lnSpc>
              <a:spcBef>
                <a:spcPts val="1600"/>
              </a:spcBef>
              <a:spcAft>
                <a:spcPts val="0"/>
              </a:spcAft>
              <a:buClr>
                <a:schemeClr val="lt1"/>
              </a:buClr>
              <a:buSzPts val="1400"/>
              <a:buNone/>
              <a:defRPr>
                <a:solidFill>
                  <a:schemeClr val="lt1"/>
                </a:solidFill>
              </a:defRPr>
            </a:lvl6pPr>
            <a:lvl7pPr lvl="6" algn="ctr" rtl="0">
              <a:lnSpc>
                <a:spcPct val="100000"/>
              </a:lnSpc>
              <a:spcBef>
                <a:spcPts val="1600"/>
              </a:spcBef>
              <a:spcAft>
                <a:spcPts val="0"/>
              </a:spcAft>
              <a:buClr>
                <a:schemeClr val="lt1"/>
              </a:buClr>
              <a:buSzPts val="1400"/>
              <a:buNone/>
              <a:defRPr>
                <a:solidFill>
                  <a:schemeClr val="lt1"/>
                </a:solidFill>
              </a:defRPr>
            </a:lvl7pPr>
            <a:lvl8pPr lvl="7" algn="ctr" rtl="0">
              <a:lnSpc>
                <a:spcPct val="100000"/>
              </a:lnSpc>
              <a:spcBef>
                <a:spcPts val="1600"/>
              </a:spcBef>
              <a:spcAft>
                <a:spcPts val="0"/>
              </a:spcAft>
              <a:buClr>
                <a:schemeClr val="lt1"/>
              </a:buClr>
              <a:buSzPts val="1400"/>
              <a:buNone/>
              <a:defRPr>
                <a:solidFill>
                  <a:schemeClr val="lt1"/>
                </a:solidFill>
              </a:defRPr>
            </a:lvl8pPr>
            <a:lvl9pPr lvl="8" algn="ctr" rtl="0">
              <a:lnSpc>
                <a:spcPct val="100000"/>
              </a:lnSpc>
              <a:spcBef>
                <a:spcPts val="1600"/>
              </a:spcBef>
              <a:spcAft>
                <a:spcPts val="1600"/>
              </a:spcAft>
              <a:buClr>
                <a:schemeClr val="lt1"/>
              </a:buClr>
              <a:buSzPts val="1400"/>
              <a:buNone/>
              <a:defRPr>
                <a:solidFill>
                  <a:schemeClr val="lt1"/>
                </a:solidFill>
              </a:defRPr>
            </a:lvl9pPr>
          </a:lstStyle>
          <a:p>
            <a:endParaRPr/>
          </a:p>
        </p:txBody>
      </p:sp>
      <p:sp>
        <p:nvSpPr>
          <p:cNvPr id="1002" name="Google Shape;1002;p173"/>
          <p:cNvSpPr txBox="1">
            <a:spLocks noGrp="1"/>
          </p:cNvSpPr>
          <p:nvPr>
            <p:ph type="title" idx="14"/>
          </p:nvPr>
        </p:nvSpPr>
        <p:spPr>
          <a:xfrm>
            <a:off x="6118545" y="3609250"/>
            <a:ext cx="2305500" cy="338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003" name="Google Shape;1003;p173"/>
          <p:cNvSpPr txBox="1">
            <a:spLocks noGrp="1"/>
          </p:cNvSpPr>
          <p:nvPr>
            <p:ph type="subTitle" idx="15"/>
          </p:nvPr>
        </p:nvSpPr>
        <p:spPr>
          <a:xfrm>
            <a:off x="6118550" y="4004625"/>
            <a:ext cx="2305500" cy="53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1600"/>
              </a:spcBef>
              <a:spcAft>
                <a:spcPts val="0"/>
              </a:spcAft>
              <a:buClr>
                <a:schemeClr val="lt1"/>
              </a:buClr>
              <a:buSzPts val="1400"/>
              <a:buNone/>
              <a:defRPr>
                <a:solidFill>
                  <a:schemeClr val="lt1"/>
                </a:solidFill>
              </a:defRPr>
            </a:lvl3pPr>
            <a:lvl4pPr lvl="3" algn="ctr" rtl="0">
              <a:lnSpc>
                <a:spcPct val="100000"/>
              </a:lnSpc>
              <a:spcBef>
                <a:spcPts val="1600"/>
              </a:spcBef>
              <a:spcAft>
                <a:spcPts val="0"/>
              </a:spcAft>
              <a:buClr>
                <a:schemeClr val="lt1"/>
              </a:buClr>
              <a:buSzPts val="1400"/>
              <a:buNone/>
              <a:defRPr>
                <a:solidFill>
                  <a:schemeClr val="lt1"/>
                </a:solidFill>
              </a:defRPr>
            </a:lvl4pPr>
            <a:lvl5pPr lvl="4" algn="ctr" rtl="0">
              <a:lnSpc>
                <a:spcPct val="100000"/>
              </a:lnSpc>
              <a:spcBef>
                <a:spcPts val="1600"/>
              </a:spcBef>
              <a:spcAft>
                <a:spcPts val="0"/>
              </a:spcAft>
              <a:buClr>
                <a:schemeClr val="lt1"/>
              </a:buClr>
              <a:buSzPts val="1400"/>
              <a:buNone/>
              <a:defRPr>
                <a:solidFill>
                  <a:schemeClr val="lt1"/>
                </a:solidFill>
              </a:defRPr>
            </a:lvl5pPr>
            <a:lvl6pPr lvl="5" algn="ctr" rtl="0">
              <a:lnSpc>
                <a:spcPct val="100000"/>
              </a:lnSpc>
              <a:spcBef>
                <a:spcPts val="1600"/>
              </a:spcBef>
              <a:spcAft>
                <a:spcPts val="0"/>
              </a:spcAft>
              <a:buClr>
                <a:schemeClr val="lt1"/>
              </a:buClr>
              <a:buSzPts val="1400"/>
              <a:buNone/>
              <a:defRPr>
                <a:solidFill>
                  <a:schemeClr val="lt1"/>
                </a:solidFill>
              </a:defRPr>
            </a:lvl6pPr>
            <a:lvl7pPr lvl="6" algn="ctr" rtl="0">
              <a:lnSpc>
                <a:spcPct val="100000"/>
              </a:lnSpc>
              <a:spcBef>
                <a:spcPts val="1600"/>
              </a:spcBef>
              <a:spcAft>
                <a:spcPts val="0"/>
              </a:spcAft>
              <a:buClr>
                <a:schemeClr val="lt1"/>
              </a:buClr>
              <a:buSzPts val="1400"/>
              <a:buNone/>
              <a:defRPr>
                <a:solidFill>
                  <a:schemeClr val="lt1"/>
                </a:solidFill>
              </a:defRPr>
            </a:lvl7pPr>
            <a:lvl8pPr lvl="7" algn="ctr" rtl="0">
              <a:lnSpc>
                <a:spcPct val="100000"/>
              </a:lnSpc>
              <a:spcBef>
                <a:spcPts val="1600"/>
              </a:spcBef>
              <a:spcAft>
                <a:spcPts val="0"/>
              </a:spcAft>
              <a:buClr>
                <a:schemeClr val="lt1"/>
              </a:buClr>
              <a:buSzPts val="1400"/>
              <a:buNone/>
              <a:defRPr>
                <a:solidFill>
                  <a:schemeClr val="lt1"/>
                </a:solidFill>
              </a:defRPr>
            </a:lvl8pPr>
            <a:lvl9pPr lvl="8" algn="ctr" rtl="0">
              <a:lnSpc>
                <a:spcPct val="100000"/>
              </a:lnSpc>
              <a:spcBef>
                <a:spcPts val="1600"/>
              </a:spcBef>
              <a:spcAft>
                <a:spcPts val="1600"/>
              </a:spcAft>
              <a:buClr>
                <a:schemeClr val="lt1"/>
              </a:buClr>
              <a:buSzPts val="1400"/>
              <a:buNone/>
              <a:defRPr>
                <a:solidFill>
                  <a:schemeClr val="lt1"/>
                </a:solidFill>
              </a:defRPr>
            </a:lvl9pPr>
          </a:lstStyle>
          <a:p>
            <a:endParaRPr/>
          </a:p>
        </p:txBody>
      </p:sp>
      <p:sp>
        <p:nvSpPr>
          <p:cNvPr id="1004" name="Google Shape;1004;p173"/>
          <p:cNvSpPr/>
          <p:nvPr/>
        </p:nvSpPr>
        <p:spPr>
          <a:xfrm flipH="1">
            <a:off x="8159738" y="4603776"/>
            <a:ext cx="240000" cy="2400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5" name="Google Shape;1005;p173"/>
          <p:cNvSpPr/>
          <p:nvPr/>
        </p:nvSpPr>
        <p:spPr>
          <a:xfrm flipH="1">
            <a:off x="8508413" y="4658751"/>
            <a:ext cx="129900" cy="129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6" name="Google Shape;1006;p173"/>
          <p:cNvSpPr/>
          <p:nvPr/>
        </p:nvSpPr>
        <p:spPr>
          <a:xfrm flipH="1">
            <a:off x="8614763" y="4414725"/>
            <a:ext cx="73500" cy="73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7" name="Google Shape;1007;p173"/>
          <p:cNvSpPr/>
          <p:nvPr/>
        </p:nvSpPr>
        <p:spPr>
          <a:xfrm rot="10800000" flipH="1">
            <a:off x="631275" y="294575"/>
            <a:ext cx="240000" cy="2400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8" name="Google Shape;1008;p173"/>
          <p:cNvSpPr/>
          <p:nvPr/>
        </p:nvSpPr>
        <p:spPr>
          <a:xfrm rot="10800000" flipH="1">
            <a:off x="392700" y="349700"/>
            <a:ext cx="129900" cy="129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9" name="Google Shape;1009;p173"/>
          <p:cNvSpPr/>
          <p:nvPr/>
        </p:nvSpPr>
        <p:spPr>
          <a:xfrm rot="10800000" flipH="1">
            <a:off x="342750" y="650126"/>
            <a:ext cx="73500" cy="73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4231072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Numbers and text">
  <p:cSld name="Numbers and text">
    <p:bg>
      <p:bgPr>
        <a:solidFill>
          <a:schemeClr val="accent1"/>
        </a:solidFill>
        <a:effectLst/>
      </p:bgPr>
    </p:bg>
    <p:spTree>
      <p:nvGrpSpPr>
        <p:cNvPr id="1" name="Shape 1010"/>
        <p:cNvGrpSpPr/>
        <p:nvPr/>
      </p:nvGrpSpPr>
      <p:grpSpPr>
        <a:xfrm>
          <a:off x="0" y="0"/>
          <a:ext cx="0" cy="0"/>
          <a:chOff x="0" y="0"/>
          <a:chExt cx="0" cy="0"/>
        </a:xfrm>
      </p:grpSpPr>
      <p:sp>
        <p:nvSpPr>
          <p:cNvPr id="1011" name="Google Shape;1011;p174"/>
          <p:cNvSpPr txBox="1">
            <a:spLocks noGrp="1"/>
          </p:cNvSpPr>
          <p:nvPr>
            <p:ph type="title" hasCustomPrompt="1"/>
          </p:nvPr>
        </p:nvSpPr>
        <p:spPr>
          <a:xfrm rot="-243">
            <a:off x="720000" y="744625"/>
            <a:ext cx="4251600" cy="723300"/>
          </a:xfrm>
          <a:prstGeom prst="rect">
            <a:avLst/>
          </a:prstGeom>
          <a:noFill/>
          <a:ln>
            <a:noFill/>
          </a:ln>
        </p:spPr>
        <p:txBody>
          <a:bodyPr spcFirstLastPara="1" wrap="square" lIns="91425" tIns="91425" rIns="91425" bIns="91425" anchor="ctr" anchorCtr="0">
            <a:noAutofit/>
          </a:bodyPr>
          <a:lstStyle>
            <a:lvl1pPr lvl="0" algn="r" rtl="0">
              <a:spcBef>
                <a:spcPts val="0"/>
              </a:spcBef>
              <a:spcAft>
                <a:spcPts val="0"/>
              </a:spcAft>
              <a:buSzPts val="6200"/>
              <a:buNone/>
              <a:defRPr sz="4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012" name="Google Shape;1012;p174"/>
          <p:cNvSpPr txBox="1">
            <a:spLocks noGrp="1"/>
          </p:cNvSpPr>
          <p:nvPr>
            <p:ph type="subTitle" idx="1"/>
          </p:nvPr>
        </p:nvSpPr>
        <p:spPr>
          <a:xfrm>
            <a:off x="720000" y="1422528"/>
            <a:ext cx="4251600" cy="350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13" name="Google Shape;1013;p174"/>
          <p:cNvSpPr txBox="1">
            <a:spLocks noGrp="1"/>
          </p:cNvSpPr>
          <p:nvPr>
            <p:ph type="title" idx="2" hasCustomPrompt="1"/>
          </p:nvPr>
        </p:nvSpPr>
        <p:spPr>
          <a:xfrm>
            <a:off x="721328" y="2167132"/>
            <a:ext cx="4248900" cy="722400"/>
          </a:xfrm>
          <a:prstGeom prst="rect">
            <a:avLst/>
          </a:prstGeom>
          <a:noFill/>
          <a:ln>
            <a:noFill/>
          </a:ln>
        </p:spPr>
        <p:txBody>
          <a:bodyPr spcFirstLastPara="1" wrap="square" lIns="91425" tIns="91425" rIns="91425" bIns="91425" anchor="ctr" anchorCtr="0">
            <a:noAutofit/>
          </a:bodyPr>
          <a:lstStyle>
            <a:lvl1pPr lvl="0" algn="r" rtl="0">
              <a:spcBef>
                <a:spcPts val="0"/>
              </a:spcBef>
              <a:spcAft>
                <a:spcPts val="0"/>
              </a:spcAft>
              <a:buSzPts val="6200"/>
              <a:buNone/>
              <a:defRPr sz="4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014" name="Google Shape;1014;p174"/>
          <p:cNvSpPr txBox="1">
            <a:spLocks noGrp="1"/>
          </p:cNvSpPr>
          <p:nvPr>
            <p:ph type="subTitle" idx="3"/>
          </p:nvPr>
        </p:nvSpPr>
        <p:spPr>
          <a:xfrm>
            <a:off x="721311" y="2805770"/>
            <a:ext cx="4248900" cy="347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15" name="Google Shape;1015;p174"/>
          <p:cNvSpPr txBox="1">
            <a:spLocks noGrp="1"/>
          </p:cNvSpPr>
          <p:nvPr>
            <p:ph type="title" idx="4" hasCustomPrompt="1"/>
          </p:nvPr>
        </p:nvSpPr>
        <p:spPr>
          <a:xfrm>
            <a:off x="721328" y="3495662"/>
            <a:ext cx="4248900" cy="722400"/>
          </a:xfrm>
          <a:prstGeom prst="rect">
            <a:avLst/>
          </a:prstGeom>
          <a:noFill/>
          <a:ln>
            <a:noFill/>
          </a:ln>
        </p:spPr>
        <p:txBody>
          <a:bodyPr spcFirstLastPara="1" wrap="square" lIns="91425" tIns="91425" rIns="91425" bIns="91425" anchor="ctr" anchorCtr="0">
            <a:noAutofit/>
          </a:bodyPr>
          <a:lstStyle>
            <a:lvl1pPr lvl="0" algn="r" rtl="0">
              <a:spcBef>
                <a:spcPts val="0"/>
              </a:spcBef>
              <a:spcAft>
                <a:spcPts val="0"/>
              </a:spcAft>
              <a:buSzPts val="6200"/>
              <a:buNone/>
              <a:defRPr sz="4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016" name="Google Shape;1016;p174"/>
          <p:cNvSpPr txBox="1">
            <a:spLocks noGrp="1"/>
          </p:cNvSpPr>
          <p:nvPr>
            <p:ph type="subTitle" idx="5"/>
          </p:nvPr>
        </p:nvSpPr>
        <p:spPr>
          <a:xfrm>
            <a:off x="721311" y="4129724"/>
            <a:ext cx="4248900" cy="347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1523867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3"/>
        <p:cNvGrpSpPr/>
        <p:nvPr/>
      </p:nvGrpSpPr>
      <p:grpSpPr>
        <a:xfrm>
          <a:off x="0" y="0"/>
          <a:ext cx="0" cy="0"/>
          <a:chOff x="0" y="0"/>
          <a:chExt cx="0" cy="0"/>
        </a:xfrm>
      </p:grpSpPr>
      <p:sp>
        <p:nvSpPr>
          <p:cNvPr id="44" name="Google Shape;44;p9"/>
          <p:cNvSpPr txBox="1">
            <a:spLocks noGrp="1"/>
          </p:cNvSpPr>
          <p:nvPr>
            <p:ph type="title"/>
          </p:nvPr>
        </p:nvSpPr>
        <p:spPr>
          <a:xfrm>
            <a:off x="2135550" y="1189100"/>
            <a:ext cx="4872900" cy="19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150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45" name="Google Shape;45;p9"/>
          <p:cNvSpPr txBox="1">
            <a:spLocks noGrp="1"/>
          </p:cNvSpPr>
          <p:nvPr>
            <p:ph type="subTitle" idx="1"/>
          </p:nvPr>
        </p:nvSpPr>
        <p:spPr>
          <a:xfrm>
            <a:off x="2135550" y="3153500"/>
            <a:ext cx="48729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pic>
        <p:nvPicPr>
          <p:cNvPr id="46" name="Google Shape;46;p9"/>
          <p:cNvPicPr preferRelativeResize="0"/>
          <p:nvPr/>
        </p:nvPicPr>
        <p:blipFill rotWithShape="1">
          <a:blip r:embed="rId2">
            <a:alphaModFix/>
          </a:blip>
          <a:srcRect l="82265"/>
          <a:stretch/>
        </p:blipFill>
        <p:spPr>
          <a:xfrm flipH="1">
            <a:off x="0" y="0"/>
            <a:ext cx="1621627" cy="5143499"/>
          </a:xfrm>
          <a:prstGeom prst="rect">
            <a:avLst/>
          </a:prstGeom>
          <a:noFill/>
          <a:ln>
            <a:noFill/>
          </a:ln>
        </p:spPr>
      </p:pic>
      <p:sp>
        <p:nvSpPr>
          <p:cNvPr id="47" name="Google Shape;47;p9"/>
          <p:cNvSpPr/>
          <p:nvPr/>
        </p:nvSpPr>
        <p:spPr>
          <a:xfrm flipH="1">
            <a:off x="8957404" y="0"/>
            <a:ext cx="186600" cy="51435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1017"/>
        <p:cNvGrpSpPr/>
        <p:nvPr/>
      </p:nvGrpSpPr>
      <p:grpSpPr>
        <a:xfrm>
          <a:off x="0" y="0"/>
          <a:ext cx="0" cy="0"/>
          <a:chOff x="0" y="0"/>
          <a:chExt cx="0" cy="0"/>
        </a:xfrm>
      </p:grpSpPr>
      <p:sp>
        <p:nvSpPr>
          <p:cNvPr id="1018" name="Google Shape;1018;p175"/>
          <p:cNvSpPr txBox="1">
            <a:spLocks noGrp="1"/>
          </p:cNvSpPr>
          <p:nvPr>
            <p:ph type="subTitle" idx="1"/>
          </p:nvPr>
        </p:nvSpPr>
        <p:spPr>
          <a:xfrm>
            <a:off x="5768849" y="4322327"/>
            <a:ext cx="2398200" cy="30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19" name="Google Shape;1019;p175"/>
          <p:cNvSpPr txBox="1">
            <a:spLocks noGrp="1"/>
          </p:cNvSpPr>
          <p:nvPr>
            <p:ph type="subTitle" idx="2"/>
          </p:nvPr>
        </p:nvSpPr>
        <p:spPr>
          <a:xfrm>
            <a:off x="3373056" y="4322327"/>
            <a:ext cx="2395800" cy="30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20" name="Google Shape;1020;p175"/>
          <p:cNvSpPr txBox="1">
            <a:spLocks noGrp="1"/>
          </p:cNvSpPr>
          <p:nvPr>
            <p:ph type="title" hasCustomPrompt="1"/>
          </p:nvPr>
        </p:nvSpPr>
        <p:spPr>
          <a:xfrm>
            <a:off x="5769888" y="3535638"/>
            <a:ext cx="2398200" cy="7239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6200">
                <a:solidFill>
                  <a:schemeClr val="lt2"/>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021" name="Google Shape;1021;p175"/>
          <p:cNvSpPr txBox="1">
            <a:spLocks noGrp="1"/>
          </p:cNvSpPr>
          <p:nvPr>
            <p:ph type="title" idx="3" hasCustomPrompt="1"/>
          </p:nvPr>
        </p:nvSpPr>
        <p:spPr>
          <a:xfrm>
            <a:off x="3374100" y="3535638"/>
            <a:ext cx="2395800" cy="7239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022" name="Google Shape;1022;p175"/>
          <p:cNvSpPr txBox="1">
            <a:spLocks noGrp="1"/>
          </p:cNvSpPr>
          <p:nvPr>
            <p:ph type="title" idx="4"/>
          </p:nvPr>
        </p:nvSpPr>
        <p:spPr>
          <a:xfrm>
            <a:off x="720000" y="2759775"/>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1023" name="Google Shape;1023;p175"/>
          <p:cNvSpPr txBox="1">
            <a:spLocks noGrp="1"/>
          </p:cNvSpPr>
          <p:nvPr>
            <p:ph type="subTitle" idx="5"/>
          </p:nvPr>
        </p:nvSpPr>
        <p:spPr>
          <a:xfrm>
            <a:off x="977250" y="4322327"/>
            <a:ext cx="2395800" cy="30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24" name="Google Shape;1024;p175"/>
          <p:cNvSpPr txBox="1">
            <a:spLocks noGrp="1"/>
          </p:cNvSpPr>
          <p:nvPr>
            <p:ph type="title" idx="6" hasCustomPrompt="1"/>
          </p:nvPr>
        </p:nvSpPr>
        <p:spPr>
          <a:xfrm>
            <a:off x="978300" y="3535638"/>
            <a:ext cx="2395800" cy="7239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6200">
                <a:solidFill>
                  <a:schemeClr val="accent6"/>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Tree>
    <p:extLst>
      <p:ext uri="{BB962C8B-B14F-4D97-AF65-F5344CB8AC3E}">
        <p14:creationId xmlns:p14="http://schemas.microsoft.com/office/powerpoint/2010/main" val="13563717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accent1"/>
        </a:solidFill>
        <a:effectLst/>
      </p:bgPr>
    </p:bg>
    <p:spTree>
      <p:nvGrpSpPr>
        <p:cNvPr id="1" name="Shape 1025"/>
        <p:cNvGrpSpPr/>
        <p:nvPr/>
      </p:nvGrpSpPr>
      <p:grpSpPr>
        <a:xfrm>
          <a:off x="0" y="0"/>
          <a:ext cx="0" cy="0"/>
          <a:chOff x="0" y="0"/>
          <a:chExt cx="0" cy="0"/>
        </a:xfrm>
      </p:grpSpPr>
      <p:sp>
        <p:nvSpPr>
          <p:cNvPr id="1026" name="Google Shape;1026;p176"/>
          <p:cNvSpPr txBox="1"/>
          <p:nvPr/>
        </p:nvSpPr>
        <p:spPr>
          <a:xfrm>
            <a:off x="4572000" y="3214250"/>
            <a:ext cx="3585300" cy="7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chemeClr val="accent6"/>
                </a:solidFill>
                <a:latin typeface="Montserrat"/>
                <a:ea typeface="Montserrat"/>
                <a:cs typeface="Montserrat"/>
                <a:sym typeface="Montserrat"/>
              </a:rPr>
              <a:t>CREDITS:</a:t>
            </a:r>
            <a:r>
              <a:rPr lang="en" sz="1100">
                <a:solidFill>
                  <a:schemeClr val="lt1"/>
                </a:solidFill>
                <a:latin typeface="Montserrat"/>
                <a:ea typeface="Montserrat"/>
                <a:cs typeface="Montserrat"/>
                <a:sym typeface="Montserrat"/>
              </a:rPr>
              <a:t> This presentation template was created by </a:t>
            </a:r>
            <a:r>
              <a:rPr lang="en" sz="1100" b="1">
                <a:solidFill>
                  <a:schemeClr val="accent6"/>
                </a:solidFill>
                <a:uFill>
                  <a:noFill/>
                </a:uFill>
                <a:latin typeface="Montserrat"/>
                <a:ea typeface="Montserrat"/>
                <a:cs typeface="Montserrat"/>
                <a:sym typeface="Montserrat"/>
                <a:hlinkClick r:id="rId2">
                  <a:extLst>
                    <a:ext uri="{A12FA001-AC4F-418D-AE19-62706E023703}">
                      <ahyp:hlinkClr xmlns:ahyp="http://schemas.microsoft.com/office/drawing/2018/hyperlinkcolor" val="tx"/>
                    </a:ext>
                  </a:extLst>
                </a:hlinkClick>
              </a:rPr>
              <a:t>Slidesgo</a:t>
            </a:r>
            <a:r>
              <a:rPr lang="en" sz="1100" b="1">
                <a:solidFill>
                  <a:schemeClr val="accent6"/>
                </a:solidFill>
                <a:latin typeface="Montserrat"/>
                <a:ea typeface="Montserrat"/>
                <a:cs typeface="Montserrat"/>
                <a:sym typeface="Montserrat"/>
              </a:rPr>
              <a:t>,</a:t>
            </a:r>
            <a:r>
              <a:rPr lang="en" sz="1100">
                <a:solidFill>
                  <a:schemeClr val="lt1"/>
                </a:solidFill>
                <a:latin typeface="Montserrat"/>
                <a:ea typeface="Montserrat"/>
                <a:cs typeface="Montserrat"/>
                <a:sym typeface="Montserrat"/>
              </a:rPr>
              <a:t> including icons by </a:t>
            </a:r>
            <a:r>
              <a:rPr lang="en" sz="1100" b="1">
                <a:solidFill>
                  <a:schemeClr val="accent6"/>
                </a:solidFill>
                <a:uFill>
                  <a:noFill/>
                </a:u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Flaticon</a:t>
            </a:r>
            <a:r>
              <a:rPr lang="en" sz="1100" b="1">
                <a:solidFill>
                  <a:schemeClr val="accent6"/>
                </a:solidFill>
                <a:latin typeface="Montserrat"/>
                <a:ea typeface="Montserrat"/>
                <a:cs typeface="Montserrat"/>
                <a:sym typeface="Montserrat"/>
              </a:rPr>
              <a:t>,</a:t>
            </a:r>
            <a:r>
              <a:rPr lang="en" sz="1100">
                <a:solidFill>
                  <a:schemeClr val="lt1"/>
                </a:solidFill>
                <a:latin typeface="Montserrat"/>
                <a:ea typeface="Montserrat"/>
                <a:cs typeface="Montserrat"/>
                <a:sym typeface="Montserrat"/>
              </a:rPr>
              <a:t> and infographics &amp; images by </a:t>
            </a:r>
            <a:r>
              <a:rPr lang="en" sz="1100" b="1">
                <a:solidFill>
                  <a:schemeClr val="accent6"/>
                </a:solidFill>
                <a:uFill>
                  <a:noFill/>
                </a:u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Freepik</a:t>
            </a:r>
            <a:endParaRPr sz="1100" b="1">
              <a:solidFill>
                <a:schemeClr val="accent6"/>
              </a:solidFill>
              <a:latin typeface="Montserrat"/>
              <a:ea typeface="Montserrat"/>
              <a:cs typeface="Montserrat"/>
              <a:sym typeface="Montserrat"/>
            </a:endParaRPr>
          </a:p>
        </p:txBody>
      </p:sp>
      <p:sp>
        <p:nvSpPr>
          <p:cNvPr id="1027" name="Google Shape;1027;p176"/>
          <p:cNvSpPr txBox="1">
            <a:spLocks noGrp="1"/>
          </p:cNvSpPr>
          <p:nvPr>
            <p:ph type="subTitle" idx="1"/>
          </p:nvPr>
        </p:nvSpPr>
        <p:spPr>
          <a:xfrm>
            <a:off x="4572000" y="1467708"/>
            <a:ext cx="3785400" cy="1227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400"/>
              <a:buNone/>
              <a:defRPr>
                <a:solidFill>
                  <a:schemeClr val="lt1"/>
                </a:solidFill>
              </a:defRPr>
            </a:lvl1pPr>
            <a:lvl2pPr lvl="1" algn="ctr" rtl="0">
              <a:lnSpc>
                <a:spcPct val="100000"/>
              </a:lnSpc>
              <a:spcBef>
                <a:spcPts val="0"/>
              </a:spcBef>
              <a:spcAft>
                <a:spcPts val="0"/>
              </a:spcAft>
              <a:buClr>
                <a:schemeClr val="lt1"/>
              </a:buClr>
              <a:buSzPts val="1800"/>
              <a:buNone/>
              <a:defRPr sz="1800">
                <a:solidFill>
                  <a:schemeClr val="lt1"/>
                </a:solidFill>
              </a:defRPr>
            </a:lvl2pPr>
            <a:lvl3pPr lvl="2" algn="ctr" rtl="0">
              <a:lnSpc>
                <a:spcPct val="100000"/>
              </a:lnSpc>
              <a:spcBef>
                <a:spcPts val="0"/>
              </a:spcBef>
              <a:spcAft>
                <a:spcPts val="0"/>
              </a:spcAft>
              <a:buClr>
                <a:schemeClr val="lt1"/>
              </a:buClr>
              <a:buSzPts val="1800"/>
              <a:buNone/>
              <a:defRPr sz="1800">
                <a:solidFill>
                  <a:schemeClr val="lt1"/>
                </a:solidFill>
              </a:defRPr>
            </a:lvl3pPr>
            <a:lvl4pPr lvl="3" algn="ctr" rtl="0">
              <a:lnSpc>
                <a:spcPct val="100000"/>
              </a:lnSpc>
              <a:spcBef>
                <a:spcPts val="0"/>
              </a:spcBef>
              <a:spcAft>
                <a:spcPts val="0"/>
              </a:spcAft>
              <a:buClr>
                <a:schemeClr val="lt1"/>
              </a:buClr>
              <a:buSzPts val="1800"/>
              <a:buNone/>
              <a:defRPr sz="1800">
                <a:solidFill>
                  <a:schemeClr val="lt1"/>
                </a:solidFill>
              </a:defRPr>
            </a:lvl4pPr>
            <a:lvl5pPr lvl="4" algn="ctr" rtl="0">
              <a:lnSpc>
                <a:spcPct val="100000"/>
              </a:lnSpc>
              <a:spcBef>
                <a:spcPts val="0"/>
              </a:spcBef>
              <a:spcAft>
                <a:spcPts val="0"/>
              </a:spcAft>
              <a:buClr>
                <a:schemeClr val="lt1"/>
              </a:buClr>
              <a:buSzPts val="1800"/>
              <a:buNone/>
              <a:defRPr sz="1800">
                <a:solidFill>
                  <a:schemeClr val="lt1"/>
                </a:solidFill>
              </a:defRPr>
            </a:lvl5pPr>
            <a:lvl6pPr lvl="5" algn="ctr" rtl="0">
              <a:lnSpc>
                <a:spcPct val="100000"/>
              </a:lnSpc>
              <a:spcBef>
                <a:spcPts val="0"/>
              </a:spcBef>
              <a:spcAft>
                <a:spcPts val="0"/>
              </a:spcAft>
              <a:buClr>
                <a:schemeClr val="lt1"/>
              </a:buClr>
              <a:buSzPts val="1800"/>
              <a:buNone/>
              <a:defRPr sz="1800">
                <a:solidFill>
                  <a:schemeClr val="lt1"/>
                </a:solidFill>
              </a:defRPr>
            </a:lvl6pPr>
            <a:lvl7pPr lvl="6" algn="ctr" rtl="0">
              <a:lnSpc>
                <a:spcPct val="100000"/>
              </a:lnSpc>
              <a:spcBef>
                <a:spcPts val="0"/>
              </a:spcBef>
              <a:spcAft>
                <a:spcPts val="0"/>
              </a:spcAft>
              <a:buClr>
                <a:schemeClr val="lt1"/>
              </a:buClr>
              <a:buSzPts val="1800"/>
              <a:buNone/>
              <a:defRPr sz="1800">
                <a:solidFill>
                  <a:schemeClr val="lt1"/>
                </a:solidFill>
              </a:defRPr>
            </a:lvl7pPr>
            <a:lvl8pPr lvl="7" algn="ctr" rtl="0">
              <a:lnSpc>
                <a:spcPct val="100000"/>
              </a:lnSpc>
              <a:spcBef>
                <a:spcPts val="0"/>
              </a:spcBef>
              <a:spcAft>
                <a:spcPts val="0"/>
              </a:spcAft>
              <a:buClr>
                <a:schemeClr val="lt1"/>
              </a:buClr>
              <a:buSzPts val="1800"/>
              <a:buNone/>
              <a:defRPr sz="1800">
                <a:solidFill>
                  <a:schemeClr val="lt1"/>
                </a:solidFill>
              </a:defRPr>
            </a:lvl8pPr>
            <a:lvl9pPr lvl="8" algn="ctr"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028" name="Google Shape;1028;p176"/>
          <p:cNvSpPr txBox="1">
            <a:spLocks noGrp="1"/>
          </p:cNvSpPr>
          <p:nvPr>
            <p:ph type="subTitle" idx="2"/>
          </p:nvPr>
        </p:nvSpPr>
        <p:spPr>
          <a:xfrm rot="-962">
            <a:off x="4571995" y="3941317"/>
            <a:ext cx="3216600" cy="3732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100"/>
              <a:buNone/>
              <a:defRPr sz="1100">
                <a:solidFill>
                  <a:schemeClr val="accent6"/>
                </a:solidFill>
              </a:defRPr>
            </a:lvl1pPr>
            <a:lvl2pPr lvl="1" algn="ctr" rtl="0">
              <a:lnSpc>
                <a:spcPct val="100000"/>
              </a:lnSpc>
              <a:spcBef>
                <a:spcPts val="0"/>
              </a:spcBef>
              <a:spcAft>
                <a:spcPts val="0"/>
              </a:spcAft>
              <a:buClr>
                <a:schemeClr val="dk1"/>
              </a:buClr>
              <a:buSzPts val="1100"/>
              <a:buNone/>
              <a:defRPr sz="1100">
                <a:solidFill>
                  <a:schemeClr val="dk1"/>
                </a:solidFill>
              </a:defRPr>
            </a:lvl2pPr>
            <a:lvl3pPr lvl="2" algn="ctr" rtl="0">
              <a:lnSpc>
                <a:spcPct val="100000"/>
              </a:lnSpc>
              <a:spcBef>
                <a:spcPts val="0"/>
              </a:spcBef>
              <a:spcAft>
                <a:spcPts val="0"/>
              </a:spcAft>
              <a:buClr>
                <a:schemeClr val="dk1"/>
              </a:buClr>
              <a:buSzPts val="1100"/>
              <a:buNone/>
              <a:defRPr sz="1100">
                <a:solidFill>
                  <a:schemeClr val="dk1"/>
                </a:solidFill>
              </a:defRPr>
            </a:lvl3pPr>
            <a:lvl4pPr lvl="3" algn="ctr" rtl="0">
              <a:lnSpc>
                <a:spcPct val="100000"/>
              </a:lnSpc>
              <a:spcBef>
                <a:spcPts val="0"/>
              </a:spcBef>
              <a:spcAft>
                <a:spcPts val="0"/>
              </a:spcAft>
              <a:buClr>
                <a:schemeClr val="dk1"/>
              </a:buClr>
              <a:buSzPts val="1100"/>
              <a:buNone/>
              <a:defRPr sz="1100">
                <a:solidFill>
                  <a:schemeClr val="dk1"/>
                </a:solidFill>
              </a:defRPr>
            </a:lvl4pPr>
            <a:lvl5pPr lvl="4" algn="ctr" rtl="0">
              <a:lnSpc>
                <a:spcPct val="100000"/>
              </a:lnSpc>
              <a:spcBef>
                <a:spcPts val="0"/>
              </a:spcBef>
              <a:spcAft>
                <a:spcPts val="0"/>
              </a:spcAft>
              <a:buClr>
                <a:schemeClr val="dk1"/>
              </a:buClr>
              <a:buSzPts val="1100"/>
              <a:buNone/>
              <a:defRPr sz="1100">
                <a:solidFill>
                  <a:schemeClr val="dk1"/>
                </a:solidFill>
              </a:defRPr>
            </a:lvl5pPr>
            <a:lvl6pPr lvl="5" algn="ctr" rtl="0">
              <a:lnSpc>
                <a:spcPct val="100000"/>
              </a:lnSpc>
              <a:spcBef>
                <a:spcPts val="0"/>
              </a:spcBef>
              <a:spcAft>
                <a:spcPts val="0"/>
              </a:spcAft>
              <a:buClr>
                <a:schemeClr val="dk1"/>
              </a:buClr>
              <a:buSzPts val="1100"/>
              <a:buNone/>
              <a:defRPr sz="1100">
                <a:solidFill>
                  <a:schemeClr val="dk1"/>
                </a:solidFill>
              </a:defRPr>
            </a:lvl6pPr>
            <a:lvl7pPr lvl="6" algn="ctr" rtl="0">
              <a:lnSpc>
                <a:spcPct val="100000"/>
              </a:lnSpc>
              <a:spcBef>
                <a:spcPts val="0"/>
              </a:spcBef>
              <a:spcAft>
                <a:spcPts val="0"/>
              </a:spcAft>
              <a:buClr>
                <a:schemeClr val="dk1"/>
              </a:buClr>
              <a:buSzPts val="1100"/>
              <a:buNone/>
              <a:defRPr sz="1100">
                <a:solidFill>
                  <a:schemeClr val="dk1"/>
                </a:solidFill>
              </a:defRPr>
            </a:lvl7pPr>
            <a:lvl8pPr lvl="7" algn="ctr" rtl="0">
              <a:lnSpc>
                <a:spcPct val="100000"/>
              </a:lnSpc>
              <a:spcBef>
                <a:spcPts val="0"/>
              </a:spcBef>
              <a:spcAft>
                <a:spcPts val="0"/>
              </a:spcAft>
              <a:buClr>
                <a:schemeClr val="dk1"/>
              </a:buClr>
              <a:buSzPts val="1100"/>
              <a:buNone/>
              <a:defRPr sz="1100">
                <a:solidFill>
                  <a:schemeClr val="dk1"/>
                </a:solidFill>
              </a:defRPr>
            </a:lvl8pPr>
            <a:lvl9pPr lvl="8" algn="ctr" rtl="0">
              <a:lnSpc>
                <a:spcPct val="100000"/>
              </a:lnSpc>
              <a:spcBef>
                <a:spcPts val="0"/>
              </a:spcBef>
              <a:spcAft>
                <a:spcPts val="0"/>
              </a:spcAft>
              <a:buClr>
                <a:schemeClr val="dk1"/>
              </a:buClr>
              <a:buSzPts val="1100"/>
              <a:buNone/>
              <a:defRPr sz="1100">
                <a:solidFill>
                  <a:schemeClr val="dk1"/>
                </a:solidFill>
              </a:defRPr>
            </a:lvl9pPr>
          </a:lstStyle>
          <a:p>
            <a:endParaRPr/>
          </a:p>
        </p:txBody>
      </p:sp>
      <p:sp>
        <p:nvSpPr>
          <p:cNvPr id="1029" name="Google Shape;1029;p176"/>
          <p:cNvSpPr/>
          <p:nvPr/>
        </p:nvSpPr>
        <p:spPr>
          <a:xfrm>
            <a:off x="-221927" y="-164703"/>
            <a:ext cx="1409400" cy="1409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30" name="Google Shape;1030;p176"/>
          <p:cNvSpPr/>
          <p:nvPr/>
        </p:nvSpPr>
        <p:spPr>
          <a:xfrm>
            <a:off x="1241174" y="626974"/>
            <a:ext cx="880200" cy="8802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31" name="Google Shape;1031;p176"/>
          <p:cNvSpPr/>
          <p:nvPr/>
        </p:nvSpPr>
        <p:spPr>
          <a:xfrm>
            <a:off x="821900" y="1341424"/>
            <a:ext cx="298500" cy="2985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32" name="Google Shape;1032;p176"/>
          <p:cNvSpPr/>
          <p:nvPr/>
        </p:nvSpPr>
        <p:spPr>
          <a:xfrm>
            <a:off x="870201" y="4214527"/>
            <a:ext cx="1066200" cy="10662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33" name="Google Shape;1033;p176"/>
          <p:cNvSpPr/>
          <p:nvPr/>
        </p:nvSpPr>
        <p:spPr>
          <a:xfrm>
            <a:off x="1747276" y="3940876"/>
            <a:ext cx="374100" cy="374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34" name="Google Shape;1034;p176"/>
          <p:cNvSpPr/>
          <p:nvPr/>
        </p:nvSpPr>
        <p:spPr>
          <a:xfrm>
            <a:off x="2292801" y="4438826"/>
            <a:ext cx="126300" cy="126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35" name="Google Shape;1035;p176"/>
          <p:cNvSpPr txBox="1">
            <a:spLocks noGrp="1"/>
          </p:cNvSpPr>
          <p:nvPr>
            <p:ph type="ctrTitle"/>
          </p:nvPr>
        </p:nvSpPr>
        <p:spPr>
          <a:xfrm>
            <a:off x="720000" y="2216700"/>
            <a:ext cx="3852000" cy="710100"/>
          </a:xfrm>
          <a:prstGeom prst="rect">
            <a:avLst/>
          </a:prstGeom>
          <a:noFill/>
          <a:ln>
            <a:noFill/>
          </a:ln>
        </p:spPr>
        <p:txBody>
          <a:bodyPr spcFirstLastPara="1" wrap="square" lIns="91425" tIns="91425" rIns="91425" bIns="91425" anchor="ctr" anchorCtr="0">
            <a:noAutofit/>
          </a:bodyPr>
          <a:lstStyle>
            <a:lvl1pPr lvl="0" algn="l" rtl="0">
              <a:spcBef>
                <a:spcPts val="0"/>
              </a:spcBef>
              <a:spcAft>
                <a:spcPts val="0"/>
              </a:spcAft>
              <a:buSzPts val="5200"/>
              <a:buNone/>
              <a:defRPr sz="6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extLst>
      <p:ext uri="{BB962C8B-B14F-4D97-AF65-F5344CB8AC3E}">
        <p14:creationId xmlns:p14="http://schemas.microsoft.com/office/powerpoint/2010/main" val="304708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accent1"/>
        </a:solidFill>
        <a:effectLst/>
      </p:bgPr>
    </p:bg>
    <p:spTree>
      <p:nvGrpSpPr>
        <p:cNvPr id="1" name="Shape 1036"/>
        <p:cNvGrpSpPr/>
        <p:nvPr/>
      </p:nvGrpSpPr>
      <p:grpSpPr>
        <a:xfrm>
          <a:off x="0" y="0"/>
          <a:ext cx="0" cy="0"/>
          <a:chOff x="0" y="0"/>
          <a:chExt cx="0" cy="0"/>
        </a:xfrm>
      </p:grpSpPr>
      <p:sp>
        <p:nvSpPr>
          <p:cNvPr id="1037" name="Google Shape;1037;p177"/>
          <p:cNvSpPr/>
          <p:nvPr/>
        </p:nvSpPr>
        <p:spPr>
          <a:xfrm>
            <a:off x="-221927" y="-164703"/>
            <a:ext cx="1409400" cy="1409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38" name="Google Shape;1038;p177"/>
          <p:cNvSpPr/>
          <p:nvPr/>
        </p:nvSpPr>
        <p:spPr>
          <a:xfrm>
            <a:off x="1241174" y="626974"/>
            <a:ext cx="880200" cy="8802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39" name="Google Shape;1039;p177"/>
          <p:cNvSpPr/>
          <p:nvPr/>
        </p:nvSpPr>
        <p:spPr>
          <a:xfrm>
            <a:off x="821900" y="1341424"/>
            <a:ext cx="298500" cy="2985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40" name="Google Shape;1040;p177"/>
          <p:cNvSpPr/>
          <p:nvPr/>
        </p:nvSpPr>
        <p:spPr>
          <a:xfrm flipH="1">
            <a:off x="7702301" y="4214527"/>
            <a:ext cx="1066200" cy="10662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41" name="Google Shape;1041;p177"/>
          <p:cNvSpPr/>
          <p:nvPr/>
        </p:nvSpPr>
        <p:spPr>
          <a:xfrm flipH="1">
            <a:off x="7517326" y="3940876"/>
            <a:ext cx="374100" cy="374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42" name="Google Shape;1042;p177"/>
          <p:cNvSpPr/>
          <p:nvPr/>
        </p:nvSpPr>
        <p:spPr>
          <a:xfrm flipH="1">
            <a:off x="7219601" y="4438826"/>
            <a:ext cx="126300" cy="126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7409617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lt1"/>
        </a:solidFill>
        <a:effectLst/>
      </p:bgPr>
    </p:bg>
    <p:spTree>
      <p:nvGrpSpPr>
        <p:cNvPr id="1" name="Shape 1043"/>
        <p:cNvGrpSpPr/>
        <p:nvPr/>
      </p:nvGrpSpPr>
      <p:grpSpPr>
        <a:xfrm>
          <a:off x="0" y="0"/>
          <a:ext cx="0" cy="0"/>
          <a:chOff x="0" y="0"/>
          <a:chExt cx="0" cy="0"/>
        </a:xfrm>
      </p:grpSpPr>
      <p:sp>
        <p:nvSpPr>
          <p:cNvPr id="1044" name="Google Shape;1044;p178"/>
          <p:cNvSpPr/>
          <p:nvPr/>
        </p:nvSpPr>
        <p:spPr>
          <a:xfrm>
            <a:off x="-145125" y="-401750"/>
            <a:ext cx="1298700" cy="12987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45" name="Google Shape;1045;p178"/>
          <p:cNvSpPr/>
          <p:nvPr/>
        </p:nvSpPr>
        <p:spPr>
          <a:xfrm>
            <a:off x="1211192" y="381600"/>
            <a:ext cx="110700" cy="110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1046" name="Google Shape;1046;p178"/>
          <p:cNvSpPr/>
          <p:nvPr/>
        </p:nvSpPr>
        <p:spPr>
          <a:xfrm>
            <a:off x="1211200" y="0"/>
            <a:ext cx="333600" cy="333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47" name="Google Shape;1047;p178"/>
          <p:cNvSpPr/>
          <p:nvPr/>
        </p:nvSpPr>
        <p:spPr>
          <a:xfrm>
            <a:off x="8257192" y="4701925"/>
            <a:ext cx="110700" cy="110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1048" name="Google Shape;1048;p178"/>
          <p:cNvSpPr/>
          <p:nvPr/>
        </p:nvSpPr>
        <p:spPr>
          <a:xfrm>
            <a:off x="8257200" y="4320325"/>
            <a:ext cx="333600" cy="333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4062791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1_SSCPT0040">
  <p:cSld name="1_SSCPT0040">
    <p:spTree>
      <p:nvGrpSpPr>
        <p:cNvPr id="1" name="Shape 1049"/>
        <p:cNvGrpSpPr/>
        <p:nvPr/>
      </p:nvGrpSpPr>
      <p:grpSpPr>
        <a:xfrm>
          <a:off x="0" y="0"/>
          <a:ext cx="0" cy="0"/>
          <a:chOff x="0" y="0"/>
          <a:chExt cx="0" cy="0"/>
        </a:xfrm>
      </p:grpSpPr>
      <p:sp>
        <p:nvSpPr>
          <p:cNvPr id="1050" name="Google Shape;1050;p179"/>
          <p:cNvSpPr txBox="1">
            <a:spLocks noGrp="1"/>
          </p:cNvSpPr>
          <p:nvPr>
            <p:ph type="body" idx="1"/>
          </p:nvPr>
        </p:nvSpPr>
        <p:spPr>
          <a:xfrm>
            <a:off x="265183" y="586145"/>
            <a:ext cx="4930800" cy="186600"/>
          </a:xfrm>
          <a:prstGeom prst="rect">
            <a:avLst/>
          </a:prstGeom>
          <a:noFill/>
          <a:ln>
            <a:noFill/>
          </a:ln>
        </p:spPr>
        <p:txBody>
          <a:bodyPr spcFirstLastPara="1" wrap="square" lIns="0" tIns="0" rIns="0" bIns="0" anchor="ctr" anchorCtr="0">
            <a:noAutofit/>
          </a:bodyPr>
          <a:lstStyle>
            <a:lvl1pPr marL="457189" marR="0" lvl="0" indent="-228594" algn="l" rtl="0">
              <a:lnSpc>
                <a:spcPct val="90000"/>
              </a:lnSpc>
              <a:spcBef>
                <a:spcPts val="800"/>
              </a:spcBef>
              <a:spcAft>
                <a:spcPts val="0"/>
              </a:spcAft>
              <a:buClr>
                <a:srgbClr val="A3A3A3"/>
              </a:buClr>
              <a:buSzPts val="1000"/>
              <a:buFont typeface="Arial"/>
              <a:buNone/>
              <a:defRPr sz="1000" b="0" i="0" u="none" strike="noStrike" cap="none">
                <a:solidFill>
                  <a:srgbClr val="A3A3A3"/>
                </a:solidFill>
                <a:latin typeface="Calibri"/>
                <a:ea typeface="Calibri"/>
                <a:cs typeface="Calibri"/>
                <a:sym typeface="Calibri"/>
              </a:defRPr>
            </a:lvl1pPr>
            <a:lvl2pPr marL="914378" marR="0" lvl="1" indent="-228594" algn="l" rtl="0">
              <a:lnSpc>
                <a:spcPct val="90000"/>
              </a:lnSpc>
              <a:spcBef>
                <a:spcPts val="400"/>
              </a:spcBef>
              <a:spcAft>
                <a:spcPts val="0"/>
              </a:spcAft>
              <a:buClr>
                <a:schemeClr val="dk1"/>
              </a:buClr>
              <a:buSzPts val="900"/>
              <a:buFont typeface="Arial"/>
              <a:buNone/>
              <a:defRPr sz="900" b="0" i="0" u="none" strike="noStrike" cap="none">
                <a:solidFill>
                  <a:schemeClr val="dk1"/>
                </a:solidFill>
                <a:latin typeface="Josefin Sans"/>
                <a:ea typeface="Josefin Sans"/>
                <a:cs typeface="Josefin Sans"/>
                <a:sym typeface="Josefin Sans"/>
              </a:defRPr>
            </a:lvl2pPr>
            <a:lvl3pPr marL="1371566" marR="0" lvl="2" indent="-228594"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Josefin Sans"/>
                <a:ea typeface="Josefin Sans"/>
                <a:cs typeface="Josefin Sans"/>
                <a:sym typeface="Josefin Sans"/>
              </a:defRPr>
            </a:lvl3pPr>
            <a:lvl4pPr marL="1828754" marR="0" lvl="3" indent="-228594" algn="l" rtl="0">
              <a:lnSpc>
                <a:spcPct val="90000"/>
              </a:lnSpc>
              <a:spcBef>
                <a:spcPts val="400"/>
              </a:spcBef>
              <a:spcAft>
                <a:spcPts val="0"/>
              </a:spcAft>
              <a:buClr>
                <a:schemeClr val="dk1"/>
              </a:buClr>
              <a:buSzPts val="700"/>
              <a:buFont typeface="Arial"/>
              <a:buNone/>
              <a:defRPr sz="700" b="0" i="0" u="none" strike="noStrike" cap="none">
                <a:solidFill>
                  <a:schemeClr val="dk1"/>
                </a:solidFill>
                <a:latin typeface="Josefin Sans"/>
                <a:ea typeface="Josefin Sans"/>
                <a:cs typeface="Josefin Sans"/>
                <a:sym typeface="Josefin Sans"/>
              </a:defRPr>
            </a:lvl4pPr>
            <a:lvl5pPr marL="2285943" marR="0" lvl="4" indent="-228594" algn="l" rtl="0">
              <a:lnSpc>
                <a:spcPct val="90000"/>
              </a:lnSpc>
              <a:spcBef>
                <a:spcPts val="400"/>
              </a:spcBef>
              <a:spcAft>
                <a:spcPts val="0"/>
              </a:spcAft>
              <a:buClr>
                <a:schemeClr val="dk1"/>
              </a:buClr>
              <a:buSzPts val="700"/>
              <a:buFont typeface="Arial"/>
              <a:buNone/>
              <a:defRPr sz="700" b="0" i="0" u="none" strike="noStrike" cap="none">
                <a:solidFill>
                  <a:schemeClr val="dk1"/>
                </a:solidFill>
                <a:latin typeface="Josefin Sans"/>
                <a:ea typeface="Josefin Sans"/>
                <a:cs typeface="Josefin Sans"/>
                <a:sym typeface="Josefin Sans"/>
              </a:defRPr>
            </a:lvl5pPr>
            <a:lvl6pPr marL="2743132" marR="0" lvl="5" indent="-228594" algn="l" rtl="0">
              <a:lnSpc>
                <a:spcPct val="90000"/>
              </a:lnSpc>
              <a:spcBef>
                <a:spcPts val="400"/>
              </a:spcBef>
              <a:spcAft>
                <a:spcPts val="0"/>
              </a:spcAft>
              <a:buClr>
                <a:schemeClr val="dk1"/>
              </a:buClr>
              <a:buSzPts val="700"/>
              <a:buFont typeface="Arial"/>
              <a:buNone/>
              <a:defRPr sz="700" b="0" i="0" u="none" strike="noStrike" cap="none">
                <a:solidFill>
                  <a:schemeClr val="dk1"/>
                </a:solidFill>
                <a:latin typeface="Josefin Sans"/>
                <a:ea typeface="Josefin Sans"/>
                <a:cs typeface="Josefin Sans"/>
                <a:sym typeface="Josefin Sans"/>
              </a:defRPr>
            </a:lvl6pPr>
            <a:lvl7pPr marL="3200320" marR="0" lvl="6" indent="-228594" algn="l" rtl="0">
              <a:lnSpc>
                <a:spcPct val="90000"/>
              </a:lnSpc>
              <a:spcBef>
                <a:spcPts val="400"/>
              </a:spcBef>
              <a:spcAft>
                <a:spcPts val="0"/>
              </a:spcAft>
              <a:buClr>
                <a:schemeClr val="dk1"/>
              </a:buClr>
              <a:buSzPts val="700"/>
              <a:buFont typeface="Arial"/>
              <a:buNone/>
              <a:defRPr sz="700" b="0" i="0" u="none" strike="noStrike" cap="none">
                <a:solidFill>
                  <a:schemeClr val="dk1"/>
                </a:solidFill>
                <a:latin typeface="Josefin Sans"/>
                <a:ea typeface="Josefin Sans"/>
                <a:cs typeface="Josefin Sans"/>
                <a:sym typeface="Josefin Sans"/>
              </a:defRPr>
            </a:lvl7pPr>
            <a:lvl8pPr marL="3657509" marR="0" lvl="7" indent="-228594" algn="l" rtl="0">
              <a:lnSpc>
                <a:spcPct val="90000"/>
              </a:lnSpc>
              <a:spcBef>
                <a:spcPts val="400"/>
              </a:spcBef>
              <a:spcAft>
                <a:spcPts val="0"/>
              </a:spcAft>
              <a:buClr>
                <a:schemeClr val="dk1"/>
              </a:buClr>
              <a:buSzPts val="700"/>
              <a:buFont typeface="Arial"/>
              <a:buNone/>
              <a:defRPr sz="700" b="0" i="0" u="none" strike="noStrike" cap="none">
                <a:solidFill>
                  <a:schemeClr val="dk1"/>
                </a:solidFill>
                <a:latin typeface="Josefin Sans"/>
                <a:ea typeface="Josefin Sans"/>
                <a:cs typeface="Josefin Sans"/>
                <a:sym typeface="Josefin Sans"/>
              </a:defRPr>
            </a:lvl8pPr>
            <a:lvl9pPr marL="4114697" marR="0" lvl="8" indent="-228594" algn="l" rtl="0">
              <a:lnSpc>
                <a:spcPct val="90000"/>
              </a:lnSpc>
              <a:spcBef>
                <a:spcPts val="400"/>
              </a:spcBef>
              <a:spcAft>
                <a:spcPts val="0"/>
              </a:spcAft>
              <a:buClr>
                <a:schemeClr val="dk1"/>
              </a:buClr>
              <a:buSzPts val="700"/>
              <a:buFont typeface="Arial"/>
              <a:buNone/>
              <a:defRPr sz="700" b="0" i="0" u="none" strike="noStrike" cap="none">
                <a:solidFill>
                  <a:schemeClr val="dk1"/>
                </a:solidFill>
                <a:latin typeface="Josefin Sans"/>
                <a:ea typeface="Josefin Sans"/>
                <a:cs typeface="Josefin Sans"/>
                <a:sym typeface="Josefin Sans"/>
              </a:defRPr>
            </a:lvl9pPr>
          </a:lstStyle>
          <a:p>
            <a:endParaRPr/>
          </a:p>
        </p:txBody>
      </p:sp>
      <p:sp>
        <p:nvSpPr>
          <p:cNvPr id="1051" name="Google Shape;1051;p179"/>
          <p:cNvSpPr txBox="1">
            <a:spLocks noGrp="1"/>
          </p:cNvSpPr>
          <p:nvPr>
            <p:ph type="title"/>
          </p:nvPr>
        </p:nvSpPr>
        <p:spPr>
          <a:xfrm>
            <a:off x="265183" y="138227"/>
            <a:ext cx="4930800" cy="44070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rgbClr val="4E5B6D"/>
              </a:buClr>
              <a:buSzPts val="2400"/>
              <a:buFont typeface="Calibri"/>
              <a:buNone/>
              <a:defRPr sz="2400" b="0" i="0" u="none" strike="noStrike" cap="none">
                <a:solidFill>
                  <a:srgbClr val="4E5B6D"/>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52" name="Google Shape;1052;p179"/>
          <p:cNvSpPr txBox="1">
            <a:spLocks noGrp="1"/>
          </p:cNvSpPr>
          <p:nvPr>
            <p:ph type="body" idx="2"/>
          </p:nvPr>
        </p:nvSpPr>
        <p:spPr>
          <a:xfrm>
            <a:off x="265182" y="878870"/>
            <a:ext cx="4930800" cy="3878100"/>
          </a:xfrm>
          <a:prstGeom prst="rect">
            <a:avLst/>
          </a:prstGeom>
          <a:noFill/>
          <a:ln>
            <a:noFill/>
          </a:ln>
        </p:spPr>
        <p:txBody>
          <a:bodyPr spcFirstLastPara="1" wrap="square" lIns="0" tIns="0" rIns="0" bIns="0" anchor="t" anchorCtr="0">
            <a:noAutofit/>
          </a:bodyPr>
          <a:lstStyle>
            <a:lvl1pPr marL="457189" marR="0" lvl="0" indent="-228594" algn="l" rtl="0">
              <a:lnSpc>
                <a:spcPct val="90000"/>
              </a:lnSpc>
              <a:spcBef>
                <a:spcPts val="800"/>
              </a:spcBef>
              <a:spcAft>
                <a:spcPts val="0"/>
              </a:spcAft>
              <a:buClr>
                <a:srgbClr val="4E5B6D"/>
              </a:buClr>
              <a:buSzPts val="800"/>
              <a:buFont typeface="Arial"/>
              <a:buNone/>
              <a:defRPr sz="800" b="0" i="0" u="none" strike="noStrike" cap="none">
                <a:solidFill>
                  <a:srgbClr val="4E5B6D"/>
                </a:solidFill>
                <a:latin typeface="Calibri"/>
                <a:ea typeface="Calibri"/>
                <a:cs typeface="Calibri"/>
                <a:sym typeface="Calibri"/>
              </a:defRPr>
            </a:lvl1pPr>
            <a:lvl2pPr marL="914378" marR="0" lvl="1" indent="-228594" algn="l" rtl="0">
              <a:lnSpc>
                <a:spcPct val="90000"/>
              </a:lnSpc>
              <a:spcBef>
                <a:spcPts val="400"/>
              </a:spcBef>
              <a:spcAft>
                <a:spcPts val="0"/>
              </a:spcAft>
              <a:buClr>
                <a:schemeClr val="dk1"/>
              </a:buClr>
              <a:buSzPts val="900"/>
              <a:buFont typeface="Arial"/>
              <a:buNone/>
              <a:defRPr sz="900" b="0" i="0" u="none" strike="noStrike" cap="none">
                <a:solidFill>
                  <a:schemeClr val="dk1"/>
                </a:solidFill>
                <a:latin typeface="Josefin Sans"/>
                <a:ea typeface="Josefin Sans"/>
                <a:cs typeface="Josefin Sans"/>
                <a:sym typeface="Josefin Sans"/>
              </a:defRPr>
            </a:lvl2pPr>
            <a:lvl3pPr marL="1371566" marR="0" lvl="2" indent="-228594"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Josefin Sans"/>
                <a:ea typeface="Josefin Sans"/>
                <a:cs typeface="Josefin Sans"/>
                <a:sym typeface="Josefin Sans"/>
              </a:defRPr>
            </a:lvl3pPr>
            <a:lvl4pPr marL="1828754" marR="0" lvl="3" indent="-228594" algn="l" rtl="0">
              <a:lnSpc>
                <a:spcPct val="90000"/>
              </a:lnSpc>
              <a:spcBef>
                <a:spcPts val="400"/>
              </a:spcBef>
              <a:spcAft>
                <a:spcPts val="0"/>
              </a:spcAft>
              <a:buClr>
                <a:schemeClr val="dk1"/>
              </a:buClr>
              <a:buSzPts val="700"/>
              <a:buFont typeface="Arial"/>
              <a:buNone/>
              <a:defRPr sz="700" b="0" i="0" u="none" strike="noStrike" cap="none">
                <a:solidFill>
                  <a:schemeClr val="dk1"/>
                </a:solidFill>
                <a:latin typeface="Josefin Sans"/>
                <a:ea typeface="Josefin Sans"/>
                <a:cs typeface="Josefin Sans"/>
                <a:sym typeface="Josefin Sans"/>
              </a:defRPr>
            </a:lvl4pPr>
            <a:lvl5pPr marL="2285943" marR="0" lvl="4" indent="-228594" algn="l" rtl="0">
              <a:lnSpc>
                <a:spcPct val="90000"/>
              </a:lnSpc>
              <a:spcBef>
                <a:spcPts val="400"/>
              </a:spcBef>
              <a:spcAft>
                <a:spcPts val="0"/>
              </a:spcAft>
              <a:buClr>
                <a:schemeClr val="dk1"/>
              </a:buClr>
              <a:buSzPts val="700"/>
              <a:buFont typeface="Arial"/>
              <a:buNone/>
              <a:defRPr sz="700" b="0" i="0" u="none" strike="noStrike" cap="none">
                <a:solidFill>
                  <a:schemeClr val="dk1"/>
                </a:solidFill>
                <a:latin typeface="Josefin Sans"/>
                <a:ea typeface="Josefin Sans"/>
                <a:cs typeface="Josefin Sans"/>
                <a:sym typeface="Josefin Sans"/>
              </a:defRPr>
            </a:lvl5pPr>
            <a:lvl6pPr marL="2743132" marR="0" lvl="5" indent="-228594" algn="l" rtl="0">
              <a:lnSpc>
                <a:spcPct val="90000"/>
              </a:lnSpc>
              <a:spcBef>
                <a:spcPts val="400"/>
              </a:spcBef>
              <a:spcAft>
                <a:spcPts val="0"/>
              </a:spcAft>
              <a:buClr>
                <a:schemeClr val="dk1"/>
              </a:buClr>
              <a:buSzPts val="700"/>
              <a:buFont typeface="Arial"/>
              <a:buNone/>
              <a:defRPr sz="700" b="0" i="0" u="none" strike="noStrike" cap="none">
                <a:solidFill>
                  <a:schemeClr val="dk1"/>
                </a:solidFill>
                <a:latin typeface="Josefin Sans"/>
                <a:ea typeface="Josefin Sans"/>
                <a:cs typeface="Josefin Sans"/>
                <a:sym typeface="Josefin Sans"/>
              </a:defRPr>
            </a:lvl6pPr>
            <a:lvl7pPr marL="3200320" marR="0" lvl="6" indent="-228594" algn="l" rtl="0">
              <a:lnSpc>
                <a:spcPct val="90000"/>
              </a:lnSpc>
              <a:spcBef>
                <a:spcPts val="400"/>
              </a:spcBef>
              <a:spcAft>
                <a:spcPts val="0"/>
              </a:spcAft>
              <a:buClr>
                <a:schemeClr val="dk1"/>
              </a:buClr>
              <a:buSzPts val="700"/>
              <a:buFont typeface="Arial"/>
              <a:buNone/>
              <a:defRPr sz="700" b="0" i="0" u="none" strike="noStrike" cap="none">
                <a:solidFill>
                  <a:schemeClr val="dk1"/>
                </a:solidFill>
                <a:latin typeface="Josefin Sans"/>
                <a:ea typeface="Josefin Sans"/>
                <a:cs typeface="Josefin Sans"/>
                <a:sym typeface="Josefin Sans"/>
              </a:defRPr>
            </a:lvl7pPr>
            <a:lvl8pPr marL="3657509" marR="0" lvl="7" indent="-228594" algn="l" rtl="0">
              <a:lnSpc>
                <a:spcPct val="90000"/>
              </a:lnSpc>
              <a:spcBef>
                <a:spcPts val="400"/>
              </a:spcBef>
              <a:spcAft>
                <a:spcPts val="0"/>
              </a:spcAft>
              <a:buClr>
                <a:schemeClr val="dk1"/>
              </a:buClr>
              <a:buSzPts val="700"/>
              <a:buFont typeface="Arial"/>
              <a:buNone/>
              <a:defRPr sz="700" b="0" i="0" u="none" strike="noStrike" cap="none">
                <a:solidFill>
                  <a:schemeClr val="dk1"/>
                </a:solidFill>
                <a:latin typeface="Josefin Sans"/>
                <a:ea typeface="Josefin Sans"/>
                <a:cs typeface="Josefin Sans"/>
                <a:sym typeface="Josefin Sans"/>
              </a:defRPr>
            </a:lvl8pPr>
            <a:lvl9pPr marL="4114697" marR="0" lvl="8" indent="-228594" algn="l" rtl="0">
              <a:lnSpc>
                <a:spcPct val="90000"/>
              </a:lnSpc>
              <a:spcBef>
                <a:spcPts val="400"/>
              </a:spcBef>
              <a:spcAft>
                <a:spcPts val="0"/>
              </a:spcAft>
              <a:buClr>
                <a:schemeClr val="dk1"/>
              </a:buClr>
              <a:buSzPts val="700"/>
              <a:buFont typeface="Arial"/>
              <a:buNone/>
              <a:defRPr sz="700" b="0" i="0" u="none" strike="noStrike" cap="none">
                <a:solidFill>
                  <a:schemeClr val="dk1"/>
                </a:solidFill>
                <a:latin typeface="Josefin Sans"/>
                <a:ea typeface="Josefin Sans"/>
                <a:cs typeface="Josefin Sans"/>
                <a:sym typeface="Josefin Sans"/>
              </a:defRPr>
            </a:lvl9pPr>
          </a:lstStyle>
          <a:p>
            <a:endParaRPr/>
          </a:p>
        </p:txBody>
      </p:sp>
      <p:sp>
        <p:nvSpPr>
          <p:cNvPr id="1053" name="Google Shape;1053;p179"/>
          <p:cNvSpPr>
            <a:spLocks noGrp="1"/>
          </p:cNvSpPr>
          <p:nvPr>
            <p:ph type="tbl" idx="3"/>
          </p:nvPr>
        </p:nvSpPr>
        <p:spPr>
          <a:xfrm>
            <a:off x="5443538" y="138113"/>
            <a:ext cx="3435300" cy="46185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Josefin Sans"/>
                <a:ea typeface="Josefin Sans"/>
                <a:cs typeface="Josefin Sans"/>
                <a:sym typeface="Josefin San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Josefin Sans"/>
                <a:ea typeface="Josefin Sans"/>
                <a:cs typeface="Josefin Sans"/>
                <a:sym typeface="Josefin San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Josefin Sans"/>
                <a:ea typeface="Josefin Sans"/>
                <a:cs typeface="Josefin Sans"/>
                <a:sym typeface="Josefin San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Josefin Sans"/>
                <a:ea typeface="Josefin Sans"/>
                <a:cs typeface="Josefin Sans"/>
                <a:sym typeface="Josefin San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Josefin Sans"/>
                <a:ea typeface="Josefin Sans"/>
                <a:cs typeface="Josefin Sans"/>
                <a:sym typeface="Josefin San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Josefin Sans"/>
                <a:ea typeface="Josefin Sans"/>
                <a:cs typeface="Josefin Sans"/>
                <a:sym typeface="Josefin San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Josefin Sans"/>
                <a:ea typeface="Josefin Sans"/>
                <a:cs typeface="Josefin Sans"/>
                <a:sym typeface="Josefin San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Josefin Sans"/>
                <a:ea typeface="Josefin Sans"/>
                <a:cs typeface="Josefin Sans"/>
                <a:sym typeface="Josefin Sans"/>
              </a:defRPr>
            </a:lvl9pPr>
          </a:lstStyle>
          <a:p>
            <a:endParaRPr/>
          </a:p>
        </p:txBody>
      </p:sp>
    </p:spTree>
    <p:extLst>
      <p:ext uri="{BB962C8B-B14F-4D97-AF65-F5344CB8AC3E}">
        <p14:creationId xmlns:p14="http://schemas.microsoft.com/office/powerpoint/2010/main" val="29536210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054"/>
        <p:cNvGrpSpPr/>
        <p:nvPr/>
      </p:nvGrpSpPr>
      <p:grpSpPr>
        <a:xfrm>
          <a:off x="0" y="0"/>
          <a:ext cx="0" cy="0"/>
          <a:chOff x="0" y="0"/>
          <a:chExt cx="0" cy="0"/>
        </a:xfrm>
      </p:grpSpPr>
      <p:grpSp>
        <p:nvGrpSpPr>
          <p:cNvPr id="1055" name="Google Shape;1055;p180"/>
          <p:cNvGrpSpPr/>
          <p:nvPr/>
        </p:nvGrpSpPr>
        <p:grpSpPr>
          <a:xfrm>
            <a:off x="409192" y="487468"/>
            <a:ext cx="8325668" cy="4168917"/>
            <a:chOff x="656450" y="480675"/>
            <a:chExt cx="7831500" cy="4182300"/>
          </a:xfrm>
        </p:grpSpPr>
        <p:sp>
          <p:nvSpPr>
            <p:cNvPr id="1056" name="Google Shape;1056;p180"/>
            <p:cNvSpPr/>
            <p:nvPr/>
          </p:nvSpPr>
          <p:spPr>
            <a:xfrm>
              <a:off x="713225" y="528675"/>
              <a:ext cx="7717800" cy="4075200"/>
            </a:xfrm>
            <a:prstGeom prst="rect">
              <a:avLst/>
            </a:prstGeom>
            <a:noFill/>
            <a:ln w="19050" cap="flat" cmpd="sng">
              <a:solidFill>
                <a:srgbClr val="FABB69"/>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Calibri"/>
                <a:ea typeface="Calibri"/>
                <a:cs typeface="Calibri"/>
                <a:sym typeface="Calibri"/>
              </a:endParaRPr>
            </a:p>
          </p:txBody>
        </p:sp>
        <p:sp>
          <p:nvSpPr>
            <p:cNvPr id="1057" name="Google Shape;1057;p180"/>
            <p:cNvSpPr/>
            <p:nvPr/>
          </p:nvSpPr>
          <p:spPr>
            <a:xfrm>
              <a:off x="656450" y="480675"/>
              <a:ext cx="7831500" cy="4182300"/>
            </a:xfrm>
            <a:prstGeom prst="rect">
              <a:avLst/>
            </a:prstGeom>
            <a:noFill/>
            <a:ln w="19050" cap="flat" cmpd="sng">
              <a:solidFill>
                <a:srgbClr val="FABB69"/>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Calibri"/>
                <a:ea typeface="Calibri"/>
                <a:cs typeface="Calibri"/>
                <a:sym typeface="Calibri"/>
              </a:endParaRPr>
            </a:p>
          </p:txBody>
        </p:sp>
      </p:grpSp>
      <p:sp>
        <p:nvSpPr>
          <p:cNvPr id="1058" name="Google Shape;1058;p180"/>
          <p:cNvSpPr/>
          <p:nvPr/>
        </p:nvSpPr>
        <p:spPr>
          <a:xfrm>
            <a:off x="0" y="0"/>
            <a:ext cx="3410700" cy="217200"/>
          </a:xfrm>
          <a:prstGeom prst="rect">
            <a:avLst/>
          </a:prstGeom>
          <a:solidFill>
            <a:srgbClr val="4E5B6D"/>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Calibri"/>
              <a:ea typeface="Calibri"/>
              <a:cs typeface="Calibri"/>
              <a:sym typeface="Calibri"/>
            </a:endParaRPr>
          </a:p>
        </p:txBody>
      </p:sp>
      <p:sp>
        <p:nvSpPr>
          <p:cNvPr id="1059" name="Google Shape;1059;p180"/>
          <p:cNvSpPr/>
          <p:nvPr/>
        </p:nvSpPr>
        <p:spPr>
          <a:xfrm>
            <a:off x="5733300" y="4921650"/>
            <a:ext cx="3410700" cy="217200"/>
          </a:xfrm>
          <a:prstGeom prst="rect">
            <a:avLst/>
          </a:prstGeom>
          <a:solidFill>
            <a:srgbClr val="4E5B6D"/>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Calibri"/>
              <a:ea typeface="Calibri"/>
              <a:cs typeface="Calibri"/>
              <a:sym typeface="Calibri"/>
            </a:endParaRPr>
          </a:p>
        </p:txBody>
      </p:sp>
      <p:sp>
        <p:nvSpPr>
          <p:cNvPr id="1060" name="Google Shape;1060;p180"/>
          <p:cNvSpPr txBox="1">
            <a:spLocks noGrp="1"/>
          </p:cNvSpPr>
          <p:nvPr>
            <p:ph type="body" idx="1"/>
          </p:nvPr>
        </p:nvSpPr>
        <p:spPr>
          <a:xfrm>
            <a:off x="647313" y="1171954"/>
            <a:ext cx="6277200" cy="173400"/>
          </a:xfrm>
          <a:prstGeom prst="rect">
            <a:avLst/>
          </a:prstGeom>
          <a:noFill/>
          <a:ln>
            <a:noFill/>
          </a:ln>
        </p:spPr>
        <p:txBody>
          <a:bodyPr spcFirstLastPara="1" wrap="square" lIns="0" tIns="0" rIns="0" bIns="0" anchor="ctr" anchorCtr="0">
            <a:noAutofit/>
          </a:bodyPr>
          <a:lstStyle>
            <a:lvl1pPr marL="457189" marR="0" lvl="0" indent="-228594" algn="l" rtl="0">
              <a:lnSpc>
                <a:spcPct val="90000"/>
              </a:lnSpc>
              <a:spcBef>
                <a:spcPts val="800"/>
              </a:spcBef>
              <a:spcAft>
                <a:spcPts val="0"/>
              </a:spcAft>
              <a:buClr>
                <a:srgbClr val="A3A3A3"/>
              </a:buClr>
              <a:buSzPts val="1100"/>
              <a:buFont typeface="Arial"/>
              <a:buNone/>
              <a:defRPr sz="1100" b="0" i="0" u="none" strike="noStrike" cap="none">
                <a:solidFill>
                  <a:srgbClr val="A3A3A3"/>
                </a:solidFill>
                <a:latin typeface="Calibri"/>
                <a:ea typeface="Calibri"/>
                <a:cs typeface="Calibri"/>
                <a:sym typeface="Calibri"/>
              </a:defRPr>
            </a:lvl1pPr>
            <a:lvl2pPr marL="914378" marR="0" lvl="1" indent="-228594" algn="l" rtl="0">
              <a:lnSpc>
                <a:spcPct val="90000"/>
              </a:lnSpc>
              <a:spcBef>
                <a:spcPts val="1600"/>
              </a:spcBef>
              <a:spcAft>
                <a:spcPts val="0"/>
              </a:spcAft>
              <a:buClr>
                <a:schemeClr val="dk1"/>
              </a:buClr>
              <a:buSzPts val="900"/>
              <a:buFont typeface="Arial"/>
              <a:buNone/>
              <a:defRPr sz="900" b="0" i="0" u="none" strike="noStrike" cap="none">
                <a:solidFill>
                  <a:schemeClr val="dk1"/>
                </a:solidFill>
                <a:latin typeface="Josefin Sans"/>
                <a:ea typeface="Josefin Sans"/>
                <a:cs typeface="Josefin Sans"/>
                <a:sym typeface="Josefin Sans"/>
              </a:defRPr>
            </a:lvl2pPr>
            <a:lvl3pPr marL="1371566" marR="0" lvl="2" indent="-228594" algn="l" rtl="0">
              <a:lnSpc>
                <a:spcPct val="90000"/>
              </a:lnSpc>
              <a:spcBef>
                <a:spcPts val="1600"/>
              </a:spcBef>
              <a:spcAft>
                <a:spcPts val="0"/>
              </a:spcAft>
              <a:buClr>
                <a:schemeClr val="dk1"/>
              </a:buClr>
              <a:buSzPts val="800"/>
              <a:buFont typeface="Arial"/>
              <a:buNone/>
              <a:defRPr sz="800" b="0" i="0" u="none" strike="noStrike" cap="none">
                <a:solidFill>
                  <a:schemeClr val="dk1"/>
                </a:solidFill>
                <a:latin typeface="Josefin Sans"/>
                <a:ea typeface="Josefin Sans"/>
                <a:cs typeface="Josefin Sans"/>
                <a:sym typeface="Josefin Sans"/>
              </a:defRPr>
            </a:lvl3pPr>
            <a:lvl4pPr marL="1828754" marR="0" lvl="3" indent="-228594" algn="l" rtl="0">
              <a:lnSpc>
                <a:spcPct val="90000"/>
              </a:lnSpc>
              <a:spcBef>
                <a:spcPts val="1600"/>
              </a:spcBef>
              <a:spcAft>
                <a:spcPts val="0"/>
              </a:spcAft>
              <a:buClr>
                <a:schemeClr val="dk1"/>
              </a:buClr>
              <a:buSzPts val="700"/>
              <a:buFont typeface="Arial"/>
              <a:buNone/>
              <a:defRPr sz="700" b="0" i="0" u="none" strike="noStrike" cap="none">
                <a:solidFill>
                  <a:schemeClr val="dk1"/>
                </a:solidFill>
                <a:latin typeface="Josefin Sans"/>
                <a:ea typeface="Josefin Sans"/>
                <a:cs typeface="Josefin Sans"/>
                <a:sym typeface="Josefin Sans"/>
              </a:defRPr>
            </a:lvl4pPr>
            <a:lvl5pPr marL="2285943" marR="0" lvl="4" indent="-228594" algn="l" rtl="0">
              <a:lnSpc>
                <a:spcPct val="90000"/>
              </a:lnSpc>
              <a:spcBef>
                <a:spcPts val="1600"/>
              </a:spcBef>
              <a:spcAft>
                <a:spcPts val="0"/>
              </a:spcAft>
              <a:buClr>
                <a:schemeClr val="dk1"/>
              </a:buClr>
              <a:buSzPts val="700"/>
              <a:buFont typeface="Arial"/>
              <a:buNone/>
              <a:defRPr sz="700" b="0" i="0" u="none" strike="noStrike" cap="none">
                <a:solidFill>
                  <a:schemeClr val="dk1"/>
                </a:solidFill>
                <a:latin typeface="Josefin Sans"/>
                <a:ea typeface="Josefin Sans"/>
                <a:cs typeface="Josefin Sans"/>
                <a:sym typeface="Josefin Sans"/>
              </a:defRPr>
            </a:lvl5pPr>
            <a:lvl6pPr marL="2743132" marR="0" lvl="5" indent="-228594" algn="l" rtl="0">
              <a:lnSpc>
                <a:spcPct val="90000"/>
              </a:lnSpc>
              <a:spcBef>
                <a:spcPts val="1600"/>
              </a:spcBef>
              <a:spcAft>
                <a:spcPts val="0"/>
              </a:spcAft>
              <a:buClr>
                <a:schemeClr val="dk1"/>
              </a:buClr>
              <a:buSzPts val="700"/>
              <a:buFont typeface="Arial"/>
              <a:buNone/>
              <a:defRPr sz="700" b="0" i="0" u="none" strike="noStrike" cap="none">
                <a:solidFill>
                  <a:schemeClr val="dk1"/>
                </a:solidFill>
                <a:latin typeface="Josefin Sans"/>
                <a:ea typeface="Josefin Sans"/>
                <a:cs typeface="Josefin Sans"/>
                <a:sym typeface="Josefin Sans"/>
              </a:defRPr>
            </a:lvl6pPr>
            <a:lvl7pPr marL="3200320" marR="0" lvl="6" indent="-228594" algn="l" rtl="0">
              <a:lnSpc>
                <a:spcPct val="90000"/>
              </a:lnSpc>
              <a:spcBef>
                <a:spcPts val="1600"/>
              </a:spcBef>
              <a:spcAft>
                <a:spcPts val="0"/>
              </a:spcAft>
              <a:buClr>
                <a:schemeClr val="dk1"/>
              </a:buClr>
              <a:buSzPts val="700"/>
              <a:buFont typeface="Arial"/>
              <a:buNone/>
              <a:defRPr sz="700" b="0" i="0" u="none" strike="noStrike" cap="none">
                <a:solidFill>
                  <a:schemeClr val="dk1"/>
                </a:solidFill>
                <a:latin typeface="Josefin Sans"/>
                <a:ea typeface="Josefin Sans"/>
                <a:cs typeface="Josefin Sans"/>
                <a:sym typeface="Josefin Sans"/>
              </a:defRPr>
            </a:lvl7pPr>
            <a:lvl8pPr marL="3657509" marR="0" lvl="7" indent="-228594" algn="l" rtl="0">
              <a:lnSpc>
                <a:spcPct val="90000"/>
              </a:lnSpc>
              <a:spcBef>
                <a:spcPts val="1600"/>
              </a:spcBef>
              <a:spcAft>
                <a:spcPts val="0"/>
              </a:spcAft>
              <a:buClr>
                <a:schemeClr val="dk1"/>
              </a:buClr>
              <a:buSzPts val="700"/>
              <a:buFont typeface="Arial"/>
              <a:buNone/>
              <a:defRPr sz="700" b="0" i="0" u="none" strike="noStrike" cap="none">
                <a:solidFill>
                  <a:schemeClr val="dk1"/>
                </a:solidFill>
                <a:latin typeface="Josefin Sans"/>
                <a:ea typeface="Josefin Sans"/>
                <a:cs typeface="Josefin Sans"/>
                <a:sym typeface="Josefin Sans"/>
              </a:defRPr>
            </a:lvl8pPr>
            <a:lvl9pPr marL="4114697" marR="0" lvl="8" indent="-228594" algn="l" rtl="0">
              <a:lnSpc>
                <a:spcPct val="90000"/>
              </a:lnSpc>
              <a:spcBef>
                <a:spcPts val="1600"/>
              </a:spcBef>
              <a:spcAft>
                <a:spcPts val="1600"/>
              </a:spcAft>
              <a:buClr>
                <a:schemeClr val="dk1"/>
              </a:buClr>
              <a:buSzPts val="700"/>
              <a:buFont typeface="Arial"/>
              <a:buNone/>
              <a:defRPr sz="700" b="0" i="0" u="none" strike="noStrike" cap="none">
                <a:solidFill>
                  <a:schemeClr val="dk1"/>
                </a:solidFill>
                <a:latin typeface="Josefin Sans"/>
                <a:ea typeface="Josefin Sans"/>
                <a:cs typeface="Josefin Sans"/>
                <a:sym typeface="Josefin Sans"/>
              </a:defRPr>
            </a:lvl9pPr>
          </a:lstStyle>
          <a:p>
            <a:endParaRPr/>
          </a:p>
        </p:txBody>
      </p:sp>
      <p:sp>
        <p:nvSpPr>
          <p:cNvPr id="1061" name="Google Shape;1061;p180"/>
          <p:cNvSpPr txBox="1">
            <a:spLocks noGrp="1"/>
          </p:cNvSpPr>
          <p:nvPr>
            <p:ph type="title"/>
          </p:nvPr>
        </p:nvSpPr>
        <p:spPr>
          <a:xfrm>
            <a:off x="647313" y="658022"/>
            <a:ext cx="6277200" cy="49560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rgbClr val="4E5B6D"/>
              </a:buClr>
              <a:buSzPts val="2800"/>
              <a:buFont typeface="Calibri"/>
              <a:buNone/>
              <a:defRPr sz="2800" b="0" i="0" u="none" strike="noStrike" cap="none">
                <a:solidFill>
                  <a:srgbClr val="4E5B6D"/>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Tree>
    <p:extLst>
      <p:ext uri="{BB962C8B-B14F-4D97-AF65-F5344CB8AC3E}">
        <p14:creationId xmlns:p14="http://schemas.microsoft.com/office/powerpoint/2010/main" val="39492729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1062"/>
        <p:cNvGrpSpPr/>
        <p:nvPr/>
      </p:nvGrpSpPr>
      <p:grpSpPr>
        <a:xfrm>
          <a:off x="0" y="0"/>
          <a:ext cx="0" cy="0"/>
          <a:chOff x="0" y="0"/>
          <a:chExt cx="0" cy="0"/>
        </a:xfrm>
      </p:grpSpPr>
      <p:grpSp>
        <p:nvGrpSpPr>
          <p:cNvPr id="1063" name="Google Shape;1063;p181"/>
          <p:cNvGrpSpPr/>
          <p:nvPr/>
        </p:nvGrpSpPr>
        <p:grpSpPr>
          <a:xfrm>
            <a:off x="-15175" y="0"/>
            <a:ext cx="9159300" cy="5143500"/>
            <a:chOff x="-15175" y="0"/>
            <a:chExt cx="9159300" cy="5143500"/>
          </a:xfrm>
        </p:grpSpPr>
        <p:sp>
          <p:nvSpPr>
            <p:cNvPr id="1064" name="Google Shape;1064;p181"/>
            <p:cNvSpPr/>
            <p:nvPr/>
          </p:nvSpPr>
          <p:spPr>
            <a:xfrm>
              <a:off x="-15175" y="0"/>
              <a:ext cx="9159300" cy="5143500"/>
            </a:xfrm>
            <a:prstGeom prst="rect">
              <a:avLst/>
            </a:prstGeom>
            <a:solidFill>
              <a:schemeClr val="accen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Josefin Sans"/>
                <a:buNone/>
              </a:pPr>
              <a:endParaRPr sz="1400" b="0" i="0" u="none" strike="noStrike" cap="none">
                <a:solidFill>
                  <a:schemeClr val="lt1"/>
                </a:solidFill>
                <a:latin typeface="Calibri"/>
                <a:ea typeface="Calibri"/>
                <a:cs typeface="Calibri"/>
                <a:sym typeface="Calibri"/>
              </a:endParaRPr>
            </a:p>
          </p:txBody>
        </p:sp>
        <p:sp>
          <p:nvSpPr>
            <p:cNvPr id="1065" name="Google Shape;1065;p181"/>
            <p:cNvSpPr/>
            <p:nvPr/>
          </p:nvSpPr>
          <p:spPr>
            <a:xfrm>
              <a:off x="403925" y="671200"/>
              <a:ext cx="309300" cy="309300"/>
            </a:xfrm>
            <a:prstGeom prst="rect">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Josefin Sans"/>
                <a:buNone/>
              </a:pPr>
              <a:endParaRPr sz="1400" b="0" i="0" u="none" strike="noStrike" cap="none">
                <a:solidFill>
                  <a:schemeClr val="lt1"/>
                </a:solidFill>
                <a:latin typeface="Calibri"/>
                <a:ea typeface="Calibri"/>
                <a:cs typeface="Calibri"/>
                <a:sym typeface="Calibri"/>
              </a:endParaRPr>
            </a:p>
          </p:txBody>
        </p:sp>
        <p:sp>
          <p:nvSpPr>
            <p:cNvPr id="1066" name="Google Shape;1066;p181"/>
            <p:cNvSpPr/>
            <p:nvPr/>
          </p:nvSpPr>
          <p:spPr>
            <a:xfrm>
              <a:off x="7393275" y="420400"/>
              <a:ext cx="1750800" cy="238200"/>
            </a:xfrm>
            <a:prstGeom prst="rect">
              <a:avLst/>
            </a:prstGeom>
            <a:solidFill>
              <a:schemeClr val="dk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Josefin Sans"/>
                <a:buNone/>
              </a:pPr>
              <a:endParaRPr sz="1400" b="0" i="0" u="none" strike="noStrike" cap="none">
                <a:solidFill>
                  <a:schemeClr val="lt1"/>
                </a:solidFill>
                <a:latin typeface="Calibri"/>
                <a:ea typeface="Calibri"/>
                <a:cs typeface="Calibri"/>
                <a:sym typeface="Calibri"/>
              </a:endParaRPr>
            </a:p>
          </p:txBody>
        </p:sp>
        <p:grpSp>
          <p:nvGrpSpPr>
            <p:cNvPr id="1067" name="Google Shape;1067;p181"/>
            <p:cNvGrpSpPr/>
            <p:nvPr/>
          </p:nvGrpSpPr>
          <p:grpSpPr>
            <a:xfrm rot="5400000">
              <a:off x="131600" y="4148952"/>
              <a:ext cx="541860" cy="217044"/>
              <a:chOff x="1479100" y="271453"/>
              <a:chExt cx="541860" cy="217044"/>
            </a:xfrm>
          </p:grpSpPr>
          <p:cxnSp>
            <p:nvCxnSpPr>
              <p:cNvPr id="1068" name="Google Shape;1068;p181"/>
              <p:cNvCxnSpPr/>
              <p:nvPr/>
            </p:nvCxnSpPr>
            <p:spPr>
              <a:xfrm rot="7613001">
                <a:off x="1816600" y="386347"/>
                <a:ext cx="255420" cy="0"/>
              </a:xfrm>
              <a:prstGeom prst="straightConnector1">
                <a:avLst/>
              </a:prstGeom>
              <a:noFill/>
              <a:ln w="19050" cap="flat" cmpd="sng">
                <a:solidFill>
                  <a:schemeClr val="dk2"/>
                </a:solidFill>
                <a:prstDash val="solid"/>
                <a:round/>
                <a:headEnd type="none" w="sm" len="sm"/>
                <a:tailEnd type="none" w="sm" len="sm"/>
              </a:ln>
            </p:spPr>
          </p:cxnSp>
          <p:cxnSp>
            <p:nvCxnSpPr>
              <p:cNvPr id="1069" name="Google Shape;1069;p181"/>
              <p:cNvCxnSpPr/>
              <p:nvPr/>
            </p:nvCxnSpPr>
            <p:spPr>
              <a:xfrm rot="7613001">
                <a:off x="1719460" y="383161"/>
                <a:ext cx="255420" cy="0"/>
              </a:xfrm>
              <a:prstGeom prst="straightConnector1">
                <a:avLst/>
              </a:prstGeom>
              <a:noFill/>
              <a:ln w="19050" cap="flat" cmpd="sng">
                <a:solidFill>
                  <a:schemeClr val="dk2"/>
                </a:solidFill>
                <a:prstDash val="solid"/>
                <a:round/>
                <a:headEnd type="none" w="sm" len="sm"/>
                <a:tailEnd type="none" w="sm" len="sm"/>
              </a:ln>
            </p:spPr>
          </p:cxnSp>
          <p:cxnSp>
            <p:nvCxnSpPr>
              <p:cNvPr id="1070" name="Google Shape;1070;p181"/>
              <p:cNvCxnSpPr/>
              <p:nvPr/>
            </p:nvCxnSpPr>
            <p:spPr>
              <a:xfrm rot="7613001">
                <a:off x="1622320" y="379975"/>
                <a:ext cx="255420" cy="0"/>
              </a:xfrm>
              <a:prstGeom prst="straightConnector1">
                <a:avLst/>
              </a:prstGeom>
              <a:noFill/>
              <a:ln w="19050" cap="flat" cmpd="sng">
                <a:solidFill>
                  <a:schemeClr val="dk2"/>
                </a:solidFill>
                <a:prstDash val="solid"/>
                <a:round/>
                <a:headEnd type="none" w="sm" len="sm"/>
                <a:tailEnd type="none" w="sm" len="sm"/>
              </a:ln>
            </p:spPr>
          </p:cxnSp>
          <p:cxnSp>
            <p:nvCxnSpPr>
              <p:cNvPr id="1071" name="Google Shape;1071;p181"/>
              <p:cNvCxnSpPr/>
              <p:nvPr/>
            </p:nvCxnSpPr>
            <p:spPr>
              <a:xfrm rot="7613001">
                <a:off x="1525180" y="376789"/>
                <a:ext cx="255420" cy="0"/>
              </a:xfrm>
              <a:prstGeom prst="straightConnector1">
                <a:avLst/>
              </a:prstGeom>
              <a:noFill/>
              <a:ln w="19050" cap="flat" cmpd="sng">
                <a:solidFill>
                  <a:schemeClr val="dk2"/>
                </a:solidFill>
                <a:prstDash val="solid"/>
                <a:round/>
                <a:headEnd type="none" w="sm" len="sm"/>
                <a:tailEnd type="none" w="sm" len="sm"/>
              </a:ln>
            </p:spPr>
          </p:cxnSp>
          <p:cxnSp>
            <p:nvCxnSpPr>
              <p:cNvPr id="1072" name="Google Shape;1072;p181"/>
              <p:cNvCxnSpPr/>
              <p:nvPr/>
            </p:nvCxnSpPr>
            <p:spPr>
              <a:xfrm rot="7613001">
                <a:off x="1428040" y="373603"/>
                <a:ext cx="255420" cy="0"/>
              </a:xfrm>
              <a:prstGeom prst="straightConnector1">
                <a:avLst/>
              </a:prstGeom>
              <a:noFill/>
              <a:ln w="19050" cap="flat" cmpd="sng">
                <a:solidFill>
                  <a:schemeClr val="dk2"/>
                </a:solidFill>
                <a:prstDash val="solid"/>
                <a:round/>
                <a:headEnd type="none" w="sm" len="sm"/>
                <a:tailEnd type="none" w="sm" len="sm"/>
              </a:ln>
            </p:spPr>
          </p:cxnSp>
        </p:grpSp>
      </p:grpSp>
      <p:sp>
        <p:nvSpPr>
          <p:cNvPr id="1073" name="Google Shape;1073;p181"/>
          <p:cNvSpPr/>
          <p:nvPr/>
        </p:nvSpPr>
        <p:spPr>
          <a:xfrm>
            <a:off x="399650" y="1348782"/>
            <a:ext cx="8274000" cy="3390000"/>
          </a:xfrm>
          <a:prstGeom prst="rect">
            <a:avLst/>
          </a:prstGeom>
          <a:solidFill>
            <a:schemeClr val="l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Josefin Sans"/>
              <a:buNone/>
            </a:pPr>
            <a:endParaRPr sz="1400" b="0" i="0" u="none" strike="noStrike" cap="none">
              <a:solidFill>
                <a:schemeClr val="lt1"/>
              </a:solidFill>
              <a:latin typeface="Calibri"/>
              <a:ea typeface="Calibri"/>
              <a:cs typeface="Calibri"/>
              <a:sym typeface="Calibri"/>
            </a:endParaRPr>
          </a:p>
        </p:txBody>
      </p:sp>
      <p:sp>
        <p:nvSpPr>
          <p:cNvPr id="1074" name="Google Shape;1074;p181"/>
          <p:cNvSpPr txBox="1">
            <a:spLocks noGrp="1"/>
          </p:cNvSpPr>
          <p:nvPr>
            <p:ph type="title"/>
          </p:nvPr>
        </p:nvSpPr>
        <p:spPr>
          <a:xfrm>
            <a:off x="713225" y="611087"/>
            <a:ext cx="7960500" cy="429600"/>
          </a:xfrm>
          <a:prstGeom prst="rect">
            <a:avLst/>
          </a:prstGeom>
          <a:noFill/>
          <a:ln>
            <a:noFill/>
          </a:ln>
        </p:spPr>
        <p:txBody>
          <a:bodyPr spcFirstLastPara="1" wrap="square" lIns="68575" tIns="68575" rIns="68575" bIns="68575" anchor="ctr" anchorCtr="0">
            <a:noAutofit/>
          </a:bodyPr>
          <a:lstStyle>
            <a:lvl1pPr marR="0" lvl="0" algn="l" rtl="0">
              <a:lnSpc>
                <a:spcPct val="90000"/>
              </a:lnSpc>
              <a:spcBef>
                <a:spcPts val="0"/>
              </a:spcBef>
              <a:spcAft>
                <a:spcPts val="0"/>
              </a:spcAft>
              <a:buClr>
                <a:schemeClr val="lt1"/>
              </a:buClr>
              <a:buSzPts val="2100"/>
              <a:buFont typeface="Calibri"/>
              <a:buNone/>
              <a:defRPr sz="33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2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75" name="Google Shape;1075;p181"/>
          <p:cNvSpPr txBox="1">
            <a:spLocks noGrp="1"/>
          </p:cNvSpPr>
          <p:nvPr>
            <p:ph type="body" idx="1"/>
          </p:nvPr>
        </p:nvSpPr>
        <p:spPr>
          <a:xfrm>
            <a:off x="713250" y="1495131"/>
            <a:ext cx="7717500" cy="1950600"/>
          </a:xfrm>
          <a:prstGeom prst="rect">
            <a:avLst/>
          </a:prstGeom>
          <a:noFill/>
          <a:ln>
            <a:noFill/>
          </a:ln>
        </p:spPr>
        <p:txBody>
          <a:bodyPr spcFirstLastPara="1" wrap="square" lIns="68575" tIns="68575" rIns="68575" bIns="68575" anchor="t" anchorCtr="0">
            <a:noAutofit/>
          </a:bodyPr>
          <a:lstStyle>
            <a:lvl1pPr marL="457189" marR="0" lvl="0" indent="-228594" algn="l" rtl="0">
              <a:lnSpc>
                <a:spcPct val="115000"/>
              </a:lnSpc>
              <a:spcBef>
                <a:spcPts val="0"/>
              </a:spcBef>
              <a:spcAft>
                <a:spcPts val="0"/>
              </a:spcAft>
              <a:buClr>
                <a:srgbClr val="57D1D7"/>
              </a:buClr>
              <a:buSzPts val="1400"/>
              <a:buFont typeface="Arial"/>
              <a:buNone/>
              <a:defRPr sz="1200" b="0" i="0" u="none" strike="noStrike" cap="none">
                <a:solidFill>
                  <a:srgbClr val="747F83"/>
                </a:solidFill>
                <a:latin typeface="Calibri"/>
                <a:ea typeface="Calibri"/>
                <a:cs typeface="Calibri"/>
                <a:sym typeface="Calibri"/>
              </a:defRPr>
            </a:lvl1pPr>
            <a:lvl2pPr marL="914378" marR="0" lvl="1" indent="-298442" algn="l" rtl="0">
              <a:lnSpc>
                <a:spcPct val="90000"/>
              </a:lnSpc>
              <a:spcBef>
                <a:spcPts val="1200"/>
              </a:spcBef>
              <a:spcAft>
                <a:spcPts val="0"/>
              </a:spcAft>
              <a:buClr>
                <a:srgbClr val="595959"/>
              </a:buClr>
              <a:buSzPts val="1100"/>
              <a:buFont typeface="Arial"/>
              <a:buChar char="○"/>
              <a:defRPr sz="1800" b="0" i="0" u="none" strike="noStrike" cap="none">
                <a:solidFill>
                  <a:schemeClr val="dk1"/>
                </a:solidFill>
                <a:latin typeface="Josefin Sans"/>
                <a:ea typeface="Josefin Sans"/>
                <a:cs typeface="Josefin Sans"/>
                <a:sym typeface="Josefin Sans"/>
              </a:defRPr>
            </a:lvl2pPr>
            <a:lvl3pPr marL="1371566" marR="0" lvl="2" indent="-298442" algn="l" rtl="0">
              <a:lnSpc>
                <a:spcPct val="90000"/>
              </a:lnSpc>
              <a:spcBef>
                <a:spcPts val="0"/>
              </a:spcBef>
              <a:spcAft>
                <a:spcPts val="0"/>
              </a:spcAft>
              <a:buClr>
                <a:srgbClr val="595959"/>
              </a:buClr>
              <a:buSzPts val="1100"/>
              <a:buFont typeface="Arial"/>
              <a:buChar char="■"/>
              <a:defRPr sz="1500" b="0" i="0" u="none" strike="noStrike" cap="none">
                <a:solidFill>
                  <a:schemeClr val="dk1"/>
                </a:solidFill>
                <a:latin typeface="Josefin Sans"/>
                <a:ea typeface="Josefin Sans"/>
                <a:cs typeface="Josefin Sans"/>
                <a:sym typeface="Josefin Sans"/>
              </a:defRPr>
            </a:lvl3pPr>
            <a:lvl4pPr marL="1828754" marR="0" lvl="3" indent="-298442" algn="l" rtl="0">
              <a:lnSpc>
                <a:spcPct val="90000"/>
              </a:lnSpc>
              <a:spcBef>
                <a:spcPts val="0"/>
              </a:spcBef>
              <a:spcAft>
                <a:spcPts val="0"/>
              </a:spcAft>
              <a:buClr>
                <a:srgbClr val="595959"/>
              </a:buClr>
              <a:buSzPts val="1100"/>
              <a:buFont typeface="Arial"/>
              <a:buChar char="●"/>
              <a:defRPr sz="1400" b="0" i="0" u="none" strike="noStrike" cap="none">
                <a:solidFill>
                  <a:schemeClr val="dk1"/>
                </a:solidFill>
                <a:latin typeface="Josefin Sans"/>
                <a:ea typeface="Josefin Sans"/>
                <a:cs typeface="Josefin Sans"/>
                <a:sym typeface="Josefin Sans"/>
              </a:defRPr>
            </a:lvl4pPr>
            <a:lvl5pPr marL="2285943" marR="0" lvl="4" indent="-298442" algn="l" rtl="0">
              <a:lnSpc>
                <a:spcPct val="90000"/>
              </a:lnSpc>
              <a:spcBef>
                <a:spcPts val="0"/>
              </a:spcBef>
              <a:spcAft>
                <a:spcPts val="0"/>
              </a:spcAft>
              <a:buClr>
                <a:srgbClr val="595959"/>
              </a:buClr>
              <a:buSzPts val="1100"/>
              <a:buFont typeface="Arial"/>
              <a:buChar char="○"/>
              <a:defRPr sz="1400" b="0" i="0" u="none" strike="noStrike" cap="none">
                <a:solidFill>
                  <a:schemeClr val="dk1"/>
                </a:solidFill>
                <a:latin typeface="Josefin Sans"/>
                <a:ea typeface="Josefin Sans"/>
                <a:cs typeface="Josefin Sans"/>
                <a:sym typeface="Josefin Sans"/>
              </a:defRPr>
            </a:lvl5pPr>
            <a:lvl6pPr marL="2743132" marR="0" lvl="5" indent="-298442" algn="l" rtl="0">
              <a:lnSpc>
                <a:spcPct val="90000"/>
              </a:lnSpc>
              <a:spcBef>
                <a:spcPts val="0"/>
              </a:spcBef>
              <a:spcAft>
                <a:spcPts val="0"/>
              </a:spcAft>
              <a:buClr>
                <a:srgbClr val="595959"/>
              </a:buClr>
              <a:buSzPts val="1100"/>
              <a:buFont typeface="Arial"/>
              <a:buChar char="■"/>
              <a:defRPr sz="1400" b="0" i="0" u="none" strike="noStrike" cap="none">
                <a:solidFill>
                  <a:schemeClr val="dk1"/>
                </a:solidFill>
                <a:latin typeface="Josefin Sans"/>
                <a:ea typeface="Josefin Sans"/>
                <a:cs typeface="Josefin Sans"/>
                <a:sym typeface="Josefin Sans"/>
              </a:defRPr>
            </a:lvl6pPr>
            <a:lvl7pPr marL="3200320" marR="0" lvl="6" indent="-298442" algn="l" rtl="0">
              <a:lnSpc>
                <a:spcPct val="90000"/>
              </a:lnSpc>
              <a:spcBef>
                <a:spcPts val="0"/>
              </a:spcBef>
              <a:spcAft>
                <a:spcPts val="0"/>
              </a:spcAft>
              <a:buClr>
                <a:srgbClr val="595959"/>
              </a:buClr>
              <a:buSzPts val="1100"/>
              <a:buFont typeface="Arial"/>
              <a:buChar char="●"/>
              <a:defRPr sz="1400" b="0" i="0" u="none" strike="noStrike" cap="none">
                <a:solidFill>
                  <a:schemeClr val="dk1"/>
                </a:solidFill>
                <a:latin typeface="Josefin Sans"/>
                <a:ea typeface="Josefin Sans"/>
                <a:cs typeface="Josefin Sans"/>
                <a:sym typeface="Josefin Sans"/>
              </a:defRPr>
            </a:lvl7pPr>
            <a:lvl8pPr marL="3657509" marR="0" lvl="7" indent="-298442" algn="l" rtl="0">
              <a:lnSpc>
                <a:spcPct val="90000"/>
              </a:lnSpc>
              <a:spcBef>
                <a:spcPts val="0"/>
              </a:spcBef>
              <a:spcAft>
                <a:spcPts val="0"/>
              </a:spcAft>
              <a:buClr>
                <a:srgbClr val="595959"/>
              </a:buClr>
              <a:buSzPts val="1100"/>
              <a:buFont typeface="Arial"/>
              <a:buChar char="○"/>
              <a:defRPr sz="1400" b="0" i="0" u="none" strike="noStrike" cap="none">
                <a:solidFill>
                  <a:schemeClr val="dk1"/>
                </a:solidFill>
                <a:latin typeface="Josefin Sans"/>
                <a:ea typeface="Josefin Sans"/>
                <a:cs typeface="Josefin Sans"/>
                <a:sym typeface="Josefin Sans"/>
              </a:defRPr>
            </a:lvl8pPr>
            <a:lvl9pPr marL="4114697" marR="0" lvl="8" indent="-298442" algn="l" rtl="0">
              <a:lnSpc>
                <a:spcPct val="90000"/>
              </a:lnSpc>
              <a:spcBef>
                <a:spcPts val="0"/>
              </a:spcBef>
              <a:spcAft>
                <a:spcPts val="0"/>
              </a:spcAft>
              <a:buClr>
                <a:srgbClr val="595959"/>
              </a:buClr>
              <a:buSzPts val="1100"/>
              <a:buFont typeface="Arial"/>
              <a:buChar char="■"/>
              <a:defRPr sz="1400" b="0" i="0" u="none" strike="noStrike" cap="none">
                <a:solidFill>
                  <a:schemeClr val="dk1"/>
                </a:solidFill>
                <a:latin typeface="Josefin Sans"/>
                <a:ea typeface="Josefin Sans"/>
                <a:cs typeface="Josefin Sans"/>
                <a:sym typeface="Josefin Sans"/>
              </a:defRPr>
            </a:lvl9pPr>
          </a:lstStyle>
          <a:p>
            <a:endParaRPr/>
          </a:p>
        </p:txBody>
      </p:sp>
      <p:sp>
        <p:nvSpPr>
          <p:cNvPr id="1076" name="Google Shape;1076;p181"/>
          <p:cNvSpPr/>
          <p:nvPr/>
        </p:nvSpPr>
        <p:spPr>
          <a:xfrm>
            <a:off x="7393275" y="315300"/>
            <a:ext cx="1750800" cy="178800"/>
          </a:xfrm>
          <a:prstGeom prst="rect">
            <a:avLst/>
          </a:prstGeom>
          <a:solidFill>
            <a:srgbClr val="FABB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Calibri"/>
              <a:ea typeface="Calibri"/>
              <a:cs typeface="Calibri"/>
              <a:sym typeface="Calibri"/>
            </a:endParaRPr>
          </a:p>
        </p:txBody>
      </p:sp>
      <p:grpSp>
        <p:nvGrpSpPr>
          <p:cNvPr id="1077" name="Google Shape;1077;p181"/>
          <p:cNvGrpSpPr/>
          <p:nvPr/>
        </p:nvGrpSpPr>
        <p:grpSpPr>
          <a:xfrm rot="5400000">
            <a:off x="199333" y="3084584"/>
            <a:ext cx="406395" cy="217044"/>
            <a:chOff x="1479100" y="271453"/>
            <a:chExt cx="541860" cy="217044"/>
          </a:xfrm>
        </p:grpSpPr>
        <p:cxnSp>
          <p:nvCxnSpPr>
            <p:cNvPr id="1078" name="Google Shape;1078;p181"/>
            <p:cNvCxnSpPr/>
            <p:nvPr/>
          </p:nvCxnSpPr>
          <p:spPr>
            <a:xfrm rot="7613001">
              <a:off x="1816600" y="386347"/>
              <a:ext cx="255420" cy="0"/>
            </a:xfrm>
            <a:prstGeom prst="straightConnector1">
              <a:avLst/>
            </a:prstGeom>
            <a:noFill/>
            <a:ln w="19050" cap="flat" cmpd="sng">
              <a:solidFill>
                <a:srgbClr val="FABB69"/>
              </a:solidFill>
              <a:prstDash val="solid"/>
              <a:round/>
              <a:headEnd type="none" w="sm" len="sm"/>
              <a:tailEnd type="none" w="sm" len="sm"/>
            </a:ln>
          </p:spPr>
        </p:cxnSp>
        <p:cxnSp>
          <p:nvCxnSpPr>
            <p:cNvPr id="1079" name="Google Shape;1079;p181"/>
            <p:cNvCxnSpPr/>
            <p:nvPr/>
          </p:nvCxnSpPr>
          <p:spPr>
            <a:xfrm rot="7613001">
              <a:off x="1719460" y="383161"/>
              <a:ext cx="255420" cy="0"/>
            </a:xfrm>
            <a:prstGeom prst="straightConnector1">
              <a:avLst/>
            </a:prstGeom>
            <a:noFill/>
            <a:ln w="19050" cap="flat" cmpd="sng">
              <a:solidFill>
                <a:srgbClr val="FABB69"/>
              </a:solidFill>
              <a:prstDash val="solid"/>
              <a:round/>
              <a:headEnd type="none" w="sm" len="sm"/>
              <a:tailEnd type="none" w="sm" len="sm"/>
            </a:ln>
          </p:spPr>
        </p:cxnSp>
        <p:cxnSp>
          <p:nvCxnSpPr>
            <p:cNvPr id="1080" name="Google Shape;1080;p181"/>
            <p:cNvCxnSpPr/>
            <p:nvPr/>
          </p:nvCxnSpPr>
          <p:spPr>
            <a:xfrm rot="7613001">
              <a:off x="1622320" y="379975"/>
              <a:ext cx="255420" cy="0"/>
            </a:xfrm>
            <a:prstGeom prst="straightConnector1">
              <a:avLst/>
            </a:prstGeom>
            <a:noFill/>
            <a:ln w="19050" cap="flat" cmpd="sng">
              <a:solidFill>
                <a:srgbClr val="FABB69"/>
              </a:solidFill>
              <a:prstDash val="solid"/>
              <a:round/>
              <a:headEnd type="none" w="sm" len="sm"/>
              <a:tailEnd type="none" w="sm" len="sm"/>
            </a:ln>
          </p:spPr>
        </p:cxnSp>
        <p:cxnSp>
          <p:nvCxnSpPr>
            <p:cNvPr id="1081" name="Google Shape;1081;p181"/>
            <p:cNvCxnSpPr/>
            <p:nvPr/>
          </p:nvCxnSpPr>
          <p:spPr>
            <a:xfrm rot="7613001">
              <a:off x="1525180" y="376789"/>
              <a:ext cx="255420" cy="0"/>
            </a:xfrm>
            <a:prstGeom prst="straightConnector1">
              <a:avLst/>
            </a:prstGeom>
            <a:noFill/>
            <a:ln w="19050" cap="flat" cmpd="sng">
              <a:solidFill>
                <a:srgbClr val="FABB69"/>
              </a:solidFill>
              <a:prstDash val="solid"/>
              <a:round/>
              <a:headEnd type="none" w="sm" len="sm"/>
              <a:tailEnd type="none" w="sm" len="sm"/>
            </a:ln>
          </p:spPr>
        </p:cxnSp>
        <p:cxnSp>
          <p:nvCxnSpPr>
            <p:cNvPr id="1082" name="Google Shape;1082;p181"/>
            <p:cNvCxnSpPr/>
            <p:nvPr/>
          </p:nvCxnSpPr>
          <p:spPr>
            <a:xfrm rot="7613001">
              <a:off x="1428040" y="373603"/>
              <a:ext cx="255420" cy="0"/>
            </a:xfrm>
            <a:prstGeom prst="straightConnector1">
              <a:avLst/>
            </a:prstGeom>
            <a:noFill/>
            <a:ln w="19050" cap="flat" cmpd="sng">
              <a:solidFill>
                <a:srgbClr val="FABB69"/>
              </a:solidFill>
              <a:prstDash val="solid"/>
              <a:round/>
              <a:headEnd type="none" w="sm" len="sm"/>
              <a:tailEnd type="none" w="sm" len="sm"/>
            </a:ln>
          </p:spPr>
        </p:cxnSp>
      </p:grpSp>
      <p:grpSp>
        <p:nvGrpSpPr>
          <p:cNvPr id="1083" name="Google Shape;1083;p181"/>
          <p:cNvGrpSpPr/>
          <p:nvPr/>
        </p:nvGrpSpPr>
        <p:grpSpPr>
          <a:xfrm rot="5400000">
            <a:off x="8470453" y="4350491"/>
            <a:ext cx="406395" cy="217044"/>
            <a:chOff x="1479100" y="271453"/>
            <a:chExt cx="541860" cy="217044"/>
          </a:xfrm>
        </p:grpSpPr>
        <p:cxnSp>
          <p:nvCxnSpPr>
            <p:cNvPr id="1084" name="Google Shape;1084;p181"/>
            <p:cNvCxnSpPr/>
            <p:nvPr/>
          </p:nvCxnSpPr>
          <p:spPr>
            <a:xfrm rot="7613001">
              <a:off x="1816600" y="386347"/>
              <a:ext cx="255420" cy="0"/>
            </a:xfrm>
            <a:prstGeom prst="straightConnector1">
              <a:avLst/>
            </a:prstGeom>
            <a:noFill/>
            <a:ln w="19050" cap="flat" cmpd="sng">
              <a:solidFill>
                <a:srgbClr val="FABB69"/>
              </a:solidFill>
              <a:prstDash val="solid"/>
              <a:round/>
              <a:headEnd type="none" w="sm" len="sm"/>
              <a:tailEnd type="none" w="sm" len="sm"/>
            </a:ln>
          </p:spPr>
        </p:cxnSp>
        <p:cxnSp>
          <p:nvCxnSpPr>
            <p:cNvPr id="1085" name="Google Shape;1085;p181"/>
            <p:cNvCxnSpPr/>
            <p:nvPr/>
          </p:nvCxnSpPr>
          <p:spPr>
            <a:xfrm rot="7613001">
              <a:off x="1719460" y="383161"/>
              <a:ext cx="255420" cy="0"/>
            </a:xfrm>
            <a:prstGeom prst="straightConnector1">
              <a:avLst/>
            </a:prstGeom>
            <a:noFill/>
            <a:ln w="19050" cap="flat" cmpd="sng">
              <a:solidFill>
                <a:srgbClr val="FABB69"/>
              </a:solidFill>
              <a:prstDash val="solid"/>
              <a:round/>
              <a:headEnd type="none" w="sm" len="sm"/>
              <a:tailEnd type="none" w="sm" len="sm"/>
            </a:ln>
          </p:spPr>
        </p:cxnSp>
        <p:cxnSp>
          <p:nvCxnSpPr>
            <p:cNvPr id="1086" name="Google Shape;1086;p181"/>
            <p:cNvCxnSpPr/>
            <p:nvPr/>
          </p:nvCxnSpPr>
          <p:spPr>
            <a:xfrm rot="7613001">
              <a:off x="1622320" y="379975"/>
              <a:ext cx="255420" cy="0"/>
            </a:xfrm>
            <a:prstGeom prst="straightConnector1">
              <a:avLst/>
            </a:prstGeom>
            <a:noFill/>
            <a:ln w="19050" cap="flat" cmpd="sng">
              <a:solidFill>
                <a:srgbClr val="FABB69"/>
              </a:solidFill>
              <a:prstDash val="solid"/>
              <a:round/>
              <a:headEnd type="none" w="sm" len="sm"/>
              <a:tailEnd type="none" w="sm" len="sm"/>
            </a:ln>
          </p:spPr>
        </p:cxnSp>
        <p:cxnSp>
          <p:nvCxnSpPr>
            <p:cNvPr id="1087" name="Google Shape;1087;p181"/>
            <p:cNvCxnSpPr/>
            <p:nvPr/>
          </p:nvCxnSpPr>
          <p:spPr>
            <a:xfrm rot="7613001">
              <a:off x="1525180" y="376789"/>
              <a:ext cx="255420" cy="0"/>
            </a:xfrm>
            <a:prstGeom prst="straightConnector1">
              <a:avLst/>
            </a:prstGeom>
            <a:noFill/>
            <a:ln w="19050" cap="flat" cmpd="sng">
              <a:solidFill>
                <a:srgbClr val="FABB69"/>
              </a:solidFill>
              <a:prstDash val="solid"/>
              <a:round/>
              <a:headEnd type="none" w="sm" len="sm"/>
              <a:tailEnd type="none" w="sm" len="sm"/>
            </a:ln>
          </p:spPr>
        </p:cxnSp>
        <p:cxnSp>
          <p:nvCxnSpPr>
            <p:cNvPr id="1088" name="Google Shape;1088;p181"/>
            <p:cNvCxnSpPr/>
            <p:nvPr/>
          </p:nvCxnSpPr>
          <p:spPr>
            <a:xfrm rot="7613001">
              <a:off x="1428040" y="373603"/>
              <a:ext cx="255420" cy="0"/>
            </a:xfrm>
            <a:prstGeom prst="straightConnector1">
              <a:avLst/>
            </a:prstGeom>
            <a:noFill/>
            <a:ln w="19050" cap="flat" cmpd="sng">
              <a:solidFill>
                <a:srgbClr val="FABB69"/>
              </a:solidFill>
              <a:prstDash val="solid"/>
              <a:round/>
              <a:headEnd type="none" w="sm" len="sm"/>
              <a:tailEnd type="none" w="sm" len="sm"/>
            </a:ln>
          </p:spPr>
        </p:cxnSp>
      </p:grpSp>
    </p:spTree>
    <p:extLst>
      <p:ext uri="{BB962C8B-B14F-4D97-AF65-F5344CB8AC3E}">
        <p14:creationId xmlns:p14="http://schemas.microsoft.com/office/powerpoint/2010/main" val="24735674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4_SSCPT009">
  <p:cSld name="4_SSCPT009">
    <p:spTree>
      <p:nvGrpSpPr>
        <p:cNvPr id="1" name="Shape 1089"/>
        <p:cNvGrpSpPr/>
        <p:nvPr/>
      </p:nvGrpSpPr>
      <p:grpSpPr>
        <a:xfrm>
          <a:off x="0" y="0"/>
          <a:ext cx="0" cy="0"/>
          <a:chOff x="0" y="0"/>
          <a:chExt cx="0" cy="0"/>
        </a:xfrm>
      </p:grpSpPr>
      <p:grpSp>
        <p:nvGrpSpPr>
          <p:cNvPr id="1090" name="Google Shape;1090;p182"/>
          <p:cNvGrpSpPr/>
          <p:nvPr/>
        </p:nvGrpSpPr>
        <p:grpSpPr>
          <a:xfrm>
            <a:off x="7" y="1"/>
            <a:ext cx="9143951" cy="5143501"/>
            <a:chOff x="6" y="0"/>
            <a:chExt cx="9143951" cy="5143501"/>
          </a:xfrm>
        </p:grpSpPr>
        <p:sp>
          <p:nvSpPr>
            <p:cNvPr id="1091" name="Google Shape;1091;p182"/>
            <p:cNvSpPr/>
            <p:nvPr/>
          </p:nvSpPr>
          <p:spPr>
            <a:xfrm rot="5400000">
              <a:off x="538656" y="-538650"/>
              <a:ext cx="1915800" cy="2993100"/>
            </a:xfrm>
            <a:prstGeom prst="rtTriangle">
              <a:avLst/>
            </a:prstGeom>
            <a:solidFill>
              <a:srgbClr val="FABB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Calibri"/>
                <a:ea typeface="Calibri"/>
                <a:cs typeface="Calibri"/>
                <a:sym typeface="Calibri"/>
              </a:endParaRPr>
            </a:p>
          </p:txBody>
        </p:sp>
        <p:sp>
          <p:nvSpPr>
            <p:cNvPr id="1092" name="Google Shape;1092;p182"/>
            <p:cNvSpPr/>
            <p:nvPr/>
          </p:nvSpPr>
          <p:spPr>
            <a:xfrm rot="5400000">
              <a:off x="2567330" y="-674099"/>
              <a:ext cx="2578800" cy="3927000"/>
            </a:xfrm>
            <a:prstGeom prst="rtTriangle">
              <a:avLst/>
            </a:prstGeom>
            <a:solidFill>
              <a:srgbClr val="4E5B6D"/>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Calibri"/>
                <a:ea typeface="Calibri"/>
                <a:cs typeface="Calibri"/>
                <a:sym typeface="Calibri"/>
              </a:endParaRPr>
            </a:p>
          </p:txBody>
        </p:sp>
        <p:sp>
          <p:nvSpPr>
            <p:cNvPr id="1093" name="Google Shape;1093;p182"/>
            <p:cNvSpPr/>
            <p:nvPr/>
          </p:nvSpPr>
          <p:spPr>
            <a:xfrm rot="-5400000">
              <a:off x="7628207" y="3627750"/>
              <a:ext cx="1464000" cy="1567500"/>
            </a:xfrm>
            <a:prstGeom prst="rtTriangle">
              <a:avLst/>
            </a:prstGeom>
            <a:solidFill>
              <a:srgbClr val="FABB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Calibri"/>
                <a:ea typeface="Calibri"/>
                <a:cs typeface="Calibri"/>
                <a:sym typeface="Calibri"/>
              </a:endParaRPr>
            </a:p>
          </p:txBody>
        </p:sp>
        <p:sp>
          <p:nvSpPr>
            <p:cNvPr id="1094" name="Google Shape;1094;p182"/>
            <p:cNvSpPr/>
            <p:nvPr/>
          </p:nvSpPr>
          <p:spPr>
            <a:xfrm>
              <a:off x="448935" y="400313"/>
              <a:ext cx="8246100" cy="4432800"/>
            </a:xfrm>
            <a:prstGeom prst="rect">
              <a:avLst/>
            </a:prstGeom>
            <a:solidFill>
              <a:srgbClr val="FFFFFF"/>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Calibri"/>
                <a:ea typeface="Calibri"/>
                <a:cs typeface="Calibri"/>
                <a:sym typeface="Calibri"/>
              </a:endParaRPr>
            </a:p>
          </p:txBody>
        </p:sp>
      </p:grpSp>
      <p:sp>
        <p:nvSpPr>
          <p:cNvPr id="1095" name="Google Shape;1095;p182"/>
          <p:cNvSpPr>
            <a:spLocks noGrp="1"/>
          </p:cNvSpPr>
          <p:nvPr>
            <p:ph type="chart" idx="2"/>
          </p:nvPr>
        </p:nvSpPr>
        <p:spPr>
          <a:xfrm>
            <a:off x="562209" y="1284172"/>
            <a:ext cx="8037300" cy="23952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9pPr>
          </a:lstStyle>
          <a:p>
            <a:endParaRPr/>
          </a:p>
        </p:txBody>
      </p:sp>
      <p:sp>
        <p:nvSpPr>
          <p:cNvPr id="1096" name="Google Shape;1096;p182"/>
          <p:cNvSpPr txBox="1">
            <a:spLocks noGrp="1"/>
          </p:cNvSpPr>
          <p:nvPr>
            <p:ph type="body" idx="1"/>
          </p:nvPr>
        </p:nvSpPr>
        <p:spPr>
          <a:xfrm>
            <a:off x="562210" y="998157"/>
            <a:ext cx="4565400" cy="173400"/>
          </a:xfrm>
          <a:prstGeom prst="rect">
            <a:avLst/>
          </a:prstGeom>
          <a:noFill/>
          <a:ln>
            <a:noFill/>
          </a:ln>
        </p:spPr>
        <p:txBody>
          <a:bodyPr spcFirstLastPara="1" wrap="square" lIns="0" tIns="0" rIns="0" bIns="0" anchor="ctr" anchorCtr="0">
            <a:normAutofit/>
          </a:bodyPr>
          <a:lstStyle>
            <a:lvl1pPr marL="457189" marR="0" lvl="0" indent="-228594" algn="l" rtl="0">
              <a:lnSpc>
                <a:spcPct val="100000"/>
              </a:lnSpc>
              <a:spcBef>
                <a:spcPts val="0"/>
              </a:spcBef>
              <a:spcAft>
                <a:spcPts val="0"/>
              </a:spcAft>
              <a:buClr>
                <a:srgbClr val="000000"/>
              </a:buClr>
              <a:buSzPts val="1000"/>
              <a:buFont typeface="Arial"/>
              <a:buNone/>
              <a:defRPr sz="1000" b="0" i="0" u="none" strike="noStrike" cap="none">
                <a:solidFill>
                  <a:srgbClr val="A3A3A3"/>
                </a:solidFill>
                <a:latin typeface="Calibri"/>
                <a:ea typeface="Calibri"/>
                <a:cs typeface="Calibri"/>
                <a:sym typeface="Calibri"/>
              </a:defRPr>
            </a:lvl1pPr>
            <a:lvl2pPr marL="914378" marR="0" lvl="1" indent="-228594"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2pPr>
            <a:lvl3pPr marL="1371566" marR="0" lvl="2" indent="-228594" algn="l"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3pPr>
            <a:lvl4pPr marL="1828754" marR="0" lvl="3" indent="-228594"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4pPr>
            <a:lvl5pPr marL="2285943" marR="0" lvl="4" indent="-228594"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5pPr>
            <a:lvl6pPr marL="2743132" marR="0" lvl="5" indent="-228594"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6pPr>
            <a:lvl7pPr marL="3200320" marR="0" lvl="6" indent="-228594"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7pPr>
            <a:lvl8pPr marL="3657509" marR="0" lvl="7" indent="-228594"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8pPr>
            <a:lvl9pPr marL="4114697" marR="0" lvl="8" indent="-228594"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9pPr>
          </a:lstStyle>
          <a:p>
            <a:endParaRPr/>
          </a:p>
        </p:txBody>
      </p:sp>
      <p:sp>
        <p:nvSpPr>
          <p:cNvPr id="1097" name="Google Shape;1097;p182"/>
          <p:cNvSpPr txBox="1">
            <a:spLocks noGrp="1"/>
          </p:cNvSpPr>
          <p:nvPr>
            <p:ph type="title"/>
          </p:nvPr>
        </p:nvSpPr>
        <p:spPr>
          <a:xfrm>
            <a:off x="562210" y="550238"/>
            <a:ext cx="4565400" cy="409500"/>
          </a:xfrm>
          <a:prstGeom prst="rect">
            <a:avLst/>
          </a:prstGeom>
          <a:noFill/>
          <a:ln>
            <a:noFill/>
          </a:ln>
        </p:spPr>
        <p:txBody>
          <a:bodyPr spcFirstLastPara="1" wrap="square" lIns="0" tIns="0" rIns="0" bIns="0" anchor="ctr" anchorCtr="0">
            <a:normAutofit/>
          </a:bodyPr>
          <a:lstStyle>
            <a:lvl1pPr marR="0" lvl="0" algn="l" rtl="0">
              <a:lnSpc>
                <a:spcPct val="100000"/>
              </a:lnSpc>
              <a:spcBef>
                <a:spcPts val="0"/>
              </a:spcBef>
              <a:spcAft>
                <a:spcPts val="0"/>
              </a:spcAft>
              <a:buSzPts val="3100"/>
              <a:buNone/>
              <a:defRPr sz="2400" b="0" i="0" u="none" strike="noStrike" cap="none">
                <a:solidFill>
                  <a:srgbClr val="4E5B6D"/>
                </a:solidFill>
                <a:latin typeface="Calibri"/>
                <a:ea typeface="Calibri"/>
                <a:cs typeface="Calibri"/>
                <a:sym typeface="Calibri"/>
              </a:defRPr>
            </a:lvl1pPr>
            <a:lvl2pPr marR="0" lvl="1" algn="l" rtl="0">
              <a:lnSpc>
                <a:spcPct val="100000"/>
              </a:lnSpc>
              <a:spcBef>
                <a:spcPts val="0"/>
              </a:spcBef>
              <a:spcAft>
                <a:spcPts val="0"/>
              </a:spcAft>
              <a:buSzPts val="3100"/>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3100"/>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3100"/>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3100"/>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3100"/>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3100"/>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3100"/>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3100"/>
              <a:buNone/>
              <a:defRPr sz="1100" b="0" i="0" u="none" strike="noStrike" cap="none">
                <a:solidFill>
                  <a:srgbClr val="000000"/>
                </a:solidFill>
                <a:latin typeface="Arial"/>
                <a:ea typeface="Arial"/>
                <a:cs typeface="Arial"/>
                <a:sym typeface="Arial"/>
              </a:defRPr>
            </a:lvl9pPr>
          </a:lstStyle>
          <a:p>
            <a:endParaRPr/>
          </a:p>
        </p:txBody>
      </p:sp>
      <p:sp>
        <p:nvSpPr>
          <p:cNvPr id="1098" name="Google Shape;1098;p182"/>
          <p:cNvSpPr txBox="1">
            <a:spLocks noGrp="1"/>
          </p:cNvSpPr>
          <p:nvPr>
            <p:ph type="body" idx="3"/>
          </p:nvPr>
        </p:nvSpPr>
        <p:spPr>
          <a:xfrm>
            <a:off x="562209" y="3792130"/>
            <a:ext cx="8037300" cy="839100"/>
          </a:xfrm>
          <a:prstGeom prst="rect">
            <a:avLst/>
          </a:prstGeom>
          <a:noFill/>
          <a:ln>
            <a:noFill/>
          </a:ln>
        </p:spPr>
        <p:txBody>
          <a:bodyPr spcFirstLastPara="1" wrap="square" lIns="0" tIns="0" rIns="0" bIns="0" anchor="t" anchorCtr="0">
            <a:normAutofit/>
          </a:bodyPr>
          <a:lstStyle>
            <a:lvl1pPr marL="457189" marR="0" lvl="0" indent="-228594" algn="l" rtl="0">
              <a:lnSpc>
                <a:spcPct val="100000"/>
              </a:lnSpc>
              <a:spcBef>
                <a:spcPts val="0"/>
              </a:spcBef>
              <a:spcAft>
                <a:spcPts val="0"/>
              </a:spcAft>
              <a:buClr>
                <a:srgbClr val="000000"/>
              </a:buClr>
              <a:buSzPts val="800"/>
              <a:buFont typeface="Arial"/>
              <a:buNone/>
              <a:defRPr sz="800" b="0" i="0" u="none" strike="noStrike" cap="none">
                <a:solidFill>
                  <a:srgbClr val="4E5B6D"/>
                </a:solidFill>
                <a:latin typeface="Calibri"/>
                <a:ea typeface="Calibri"/>
                <a:cs typeface="Calibri"/>
                <a:sym typeface="Calibri"/>
              </a:defRPr>
            </a:lvl1pPr>
            <a:lvl2pPr marL="914378" marR="0" lvl="1" indent="-228594"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2pPr>
            <a:lvl3pPr marL="1371566" marR="0" lvl="2" indent="-228594" algn="l"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3pPr>
            <a:lvl4pPr marL="1828754" marR="0" lvl="3" indent="-228594"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4pPr>
            <a:lvl5pPr marL="2285943" marR="0" lvl="4" indent="-228594"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5pPr>
            <a:lvl6pPr marL="2743132" marR="0" lvl="5" indent="-228594"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6pPr>
            <a:lvl7pPr marL="3200320" marR="0" lvl="6" indent="-228594"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7pPr>
            <a:lvl8pPr marL="3657509" marR="0" lvl="7" indent="-228594"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8pPr>
            <a:lvl9pPr marL="4114697" marR="0" lvl="8" indent="-228594"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2710409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_SSCPT009">
  <p:cSld name="1_SSCPT009">
    <p:spTree>
      <p:nvGrpSpPr>
        <p:cNvPr id="1" name="Shape 156"/>
        <p:cNvGrpSpPr/>
        <p:nvPr/>
      </p:nvGrpSpPr>
      <p:grpSpPr>
        <a:xfrm>
          <a:off x="0" y="0"/>
          <a:ext cx="0" cy="0"/>
          <a:chOff x="0" y="0"/>
          <a:chExt cx="0" cy="0"/>
        </a:xfrm>
      </p:grpSpPr>
      <p:sp>
        <p:nvSpPr>
          <p:cNvPr id="157" name="Google Shape;157;p14"/>
          <p:cNvSpPr txBox="1">
            <a:spLocks noGrp="1"/>
          </p:cNvSpPr>
          <p:nvPr>
            <p:ph type="body" idx="1"/>
          </p:nvPr>
        </p:nvSpPr>
        <p:spPr>
          <a:xfrm>
            <a:off x="2289409" y="708761"/>
            <a:ext cx="4565183" cy="173255"/>
          </a:xfrm>
          <a:prstGeom prst="rect">
            <a:avLst/>
          </a:prstGeom>
          <a:noFill/>
          <a:ln>
            <a:noFill/>
          </a:ln>
        </p:spPr>
        <p:txBody>
          <a:bodyPr spcFirstLastPara="1" wrap="square" lIns="0" tIns="0" rIns="0" bIns="0" anchor="ctr" anchorCtr="0">
            <a:noAutofit/>
          </a:bodyPr>
          <a:lstStyle>
            <a:lvl1pPr marL="342900" marR="0" lvl="0" indent="-171450" algn="ctr" rtl="0">
              <a:lnSpc>
                <a:spcPct val="90000"/>
              </a:lnSpc>
              <a:spcBef>
                <a:spcPts val="750"/>
              </a:spcBef>
              <a:spcAft>
                <a:spcPts val="0"/>
              </a:spcAft>
              <a:buClr>
                <a:srgbClr val="A3A3A3"/>
              </a:buClr>
              <a:buSzPts val="1333"/>
              <a:buFont typeface="Arial"/>
              <a:buNone/>
              <a:defRPr sz="1000" b="0" i="0" u="none" strike="noStrike" cap="none">
                <a:solidFill>
                  <a:srgbClr val="A3A3A3"/>
                </a:solidFill>
                <a:latin typeface="Calibri"/>
                <a:ea typeface="Calibri"/>
                <a:cs typeface="Calibri"/>
                <a:sym typeface="Calibri"/>
              </a:defRPr>
            </a:lvl1pPr>
            <a:lvl2pPr marL="685800" marR="0" lvl="1" indent="-171450" algn="l" rtl="0">
              <a:lnSpc>
                <a:spcPct val="90000"/>
              </a:lnSpc>
              <a:spcBef>
                <a:spcPts val="375"/>
              </a:spcBef>
              <a:spcAft>
                <a:spcPts val="0"/>
              </a:spcAft>
              <a:buClr>
                <a:schemeClr val="dk1"/>
              </a:buClr>
              <a:buSzPts val="1200"/>
              <a:buFont typeface="Arial"/>
              <a:buNone/>
              <a:defRPr sz="900" b="0" i="0" u="none" strike="noStrike" cap="none">
                <a:solidFill>
                  <a:schemeClr val="dk1"/>
                </a:solidFill>
                <a:latin typeface="Josefin Sans"/>
                <a:ea typeface="Josefin Sans"/>
                <a:cs typeface="Josefin Sans"/>
                <a:sym typeface="Josefin Sans"/>
              </a:defRPr>
            </a:lvl2pPr>
            <a:lvl3pPr marL="1028700" marR="0" lvl="2"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Josefin Sans"/>
                <a:ea typeface="Josefin Sans"/>
                <a:cs typeface="Josefin Sans"/>
                <a:sym typeface="Josefin Sans"/>
              </a:defRPr>
            </a:lvl3pPr>
            <a:lvl4pPr marL="1371600" marR="0" lvl="3"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4pPr>
            <a:lvl5pPr marL="1714500" marR="0" lvl="4"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5pPr>
            <a:lvl6pPr marL="2057400" marR="0" lvl="5"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6pPr>
            <a:lvl7pPr marL="2400300" marR="0" lvl="6"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7pPr>
            <a:lvl8pPr marL="2743200" marR="0" lvl="7"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8pPr>
            <a:lvl9pPr marL="3086100" marR="0" lvl="8"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9pPr>
          </a:lstStyle>
          <a:p>
            <a:endParaRPr/>
          </a:p>
        </p:txBody>
      </p:sp>
      <p:sp>
        <p:nvSpPr>
          <p:cNvPr id="158" name="Google Shape;158;p14"/>
          <p:cNvSpPr txBox="1">
            <a:spLocks noGrp="1"/>
          </p:cNvSpPr>
          <p:nvPr>
            <p:ph type="title"/>
          </p:nvPr>
        </p:nvSpPr>
        <p:spPr>
          <a:xfrm>
            <a:off x="2289409" y="260842"/>
            <a:ext cx="4565183" cy="409459"/>
          </a:xfrm>
          <a:prstGeom prst="rect">
            <a:avLst/>
          </a:prstGeom>
          <a:noFill/>
          <a:ln>
            <a:noFill/>
          </a:ln>
        </p:spPr>
        <p:txBody>
          <a:bodyPr spcFirstLastPara="1" wrap="square" lIns="0" tIns="0" rIns="0" bIns="0" anchor="ctr" anchorCtr="0">
            <a:noAutofit/>
          </a:bodyPr>
          <a:lstStyle>
            <a:lvl1pPr marR="0" lvl="0" algn="ctr" rtl="0">
              <a:lnSpc>
                <a:spcPct val="90000"/>
              </a:lnSpc>
              <a:spcBef>
                <a:spcPts val="0"/>
              </a:spcBef>
              <a:spcAft>
                <a:spcPts val="0"/>
              </a:spcAft>
              <a:buClr>
                <a:srgbClr val="4E5B6D"/>
              </a:buClr>
              <a:buSzPts val="3200"/>
              <a:buFont typeface="Calibri"/>
              <a:buNone/>
              <a:defRPr sz="2400" b="0" i="0" u="none" strike="noStrike" cap="none">
                <a:solidFill>
                  <a:srgbClr val="4E5B6D"/>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59" name="Google Shape;159;p14"/>
          <p:cNvSpPr txBox="1">
            <a:spLocks noGrp="1"/>
          </p:cNvSpPr>
          <p:nvPr>
            <p:ph type="body" idx="2"/>
          </p:nvPr>
        </p:nvSpPr>
        <p:spPr>
          <a:xfrm>
            <a:off x="190500" y="3705045"/>
            <a:ext cx="8762998" cy="1008470"/>
          </a:xfrm>
          <a:prstGeom prst="rect">
            <a:avLst/>
          </a:prstGeom>
          <a:noFill/>
          <a:ln>
            <a:noFill/>
          </a:ln>
        </p:spPr>
        <p:txBody>
          <a:bodyPr spcFirstLastPara="1" wrap="square" lIns="0" tIns="0" rIns="0" bIns="0" anchor="t" anchorCtr="0">
            <a:noAutofit/>
          </a:bodyPr>
          <a:lstStyle>
            <a:lvl1pPr marL="342900" marR="0" lvl="0" indent="-171450" algn="l" rtl="0">
              <a:lnSpc>
                <a:spcPct val="90000"/>
              </a:lnSpc>
              <a:spcBef>
                <a:spcPts val="750"/>
              </a:spcBef>
              <a:spcAft>
                <a:spcPts val="0"/>
              </a:spcAft>
              <a:buClr>
                <a:srgbClr val="4E5B6D"/>
              </a:buClr>
              <a:buSzPts val="1050"/>
              <a:buFont typeface="Arial"/>
              <a:buNone/>
              <a:defRPr sz="788" b="0" i="0" u="none" strike="noStrike" cap="none">
                <a:solidFill>
                  <a:srgbClr val="4E5B6D"/>
                </a:solidFill>
                <a:latin typeface="Calibri"/>
                <a:ea typeface="Calibri"/>
                <a:cs typeface="Calibri"/>
                <a:sym typeface="Calibri"/>
              </a:defRPr>
            </a:lvl1pPr>
            <a:lvl2pPr marL="685800" marR="0" lvl="1" indent="-171450" algn="l" rtl="0">
              <a:lnSpc>
                <a:spcPct val="90000"/>
              </a:lnSpc>
              <a:spcBef>
                <a:spcPts val="375"/>
              </a:spcBef>
              <a:spcAft>
                <a:spcPts val="0"/>
              </a:spcAft>
              <a:buClr>
                <a:schemeClr val="dk1"/>
              </a:buClr>
              <a:buSzPts val="1200"/>
              <a:buFont typeface="Arial"/>
              <a:buNone/>
              <a:defRPr sz="900" b="0" i="0" u="none" strike="noStrike" cap="none">
                <a:solidFill>
                  <a:schemeClr val="dk1"/>
                </a:solidFill>
                <a:latin typeface="Josefin Sans"/>
                <a:ea typeface="Josefin Sans"/>
                <a:cs typeface="Josefin Sans"/>
                <a:sym typeface="Josefin Sans"/>
              </a:defRPr>
            </a:lvl2pPr>
            <a:lvl3pPr marL="1028700" marR="0" lvl="2"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Josefin Sans"/>
                <a:ea typeface="Josefin Sans"/>
                <a:cs typeface="Josefin Sans"/>
                <a:sym typeface="Josefin Sans"/>
              </a:defRPr>
            </a:lvl3pPr>
            <a:lvl4pPr marL="1371600" marR="0" lvl="3"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4pPr>
            <a:lvl5pPr marL="1714500" marR="0" lvl="4"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5pPr>
            <a:lvl6pPr marL="2057400" marR="0" lvl="5"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6pPr>
            <a:lvl7pPr marL="2400300" marR="0" lvl="6"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7pPr>
            <a:lvl8pPr marL="2743200" marR="0" lvl="7"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8pPr>
            <a:lvl9pPr marL="3086100" marR="0" lvl="8"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9pPr>
          </a:lstStyle>
          <a:p>
            <a:endParaRPr/>
          </a:p>
        </p:txBody>
      </p:sp>
      <p:sp>
        <p:nvSpPr>
          <p:cNvPr id="160" name="Google Shape;160;p14"/>
          <p:cNvSpPr>
            <a:spLocks noGrp="1"/>
          </p:cNvSpPr>
          <p:nvPr>
            <p:ph type="tbl" idx="3"/>
          </p:nvPr>
        </p:nvSpPr>
        <p:spPr>
          <a:xfrm>
            <a:off x="190500" y="1083505"/>
            <a:ext cx="8762998" cy="24098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1800"/>
              <a:buFont typeface="Calibri"/>
              <a:buNone/>
              <a:defRPr sz="135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Josefin Sans"/>
                <a:ea typeface="Josefin Sans"/>
                <a:cs typeface="Josefin Sans"/>
                <a:sym typeface="Josefin Sans"/>
              </a:defRPr>
            </a:lvl2pPr>
            <a:lvl3pPr marR="0" lvl="2" algn="l" rtl="0">
              <a:spcBef>
                <a:spcPts val="0"/>
              </a:spcBef>
              <a:spcAft>
                <a:spcPts val="0"/>
              </a:spcAft>
              <a:buSzPts val="1400"/>
              <a:buNone/>
              <a:defRPr sz="1350" b="0" i="0" u="none" strike="noStrike" cap="none">
                <a:solidFill>
                  <a:schemeClr val="dk1"/>
                </a:solidFill>
                <a:latin typeface="Josefin Sans"/>
                <a:ea typeface="Josefin Sans"/>
                <a:cs typeface="Josefin Sans"/>
                <a:sym typeface="Josefin Sans"/>
              </a:defRPr>
            </a:lvl3pPr>
            <a:lvl4pPr marR="0" lvl="3" algn="l" rtl="0">
              <a:spcBef>
                <a:spcPts val="0"/>
              </a:spcBef>
              <a:spcAft>
                <a:spcPts val="0"/>
              </a:spcAft>
              <a:buSzPts val="1400"/>
              <a:buNone/>
              <a:defRPr sz="1350" b="0" i="0" u="none" strike="noStrike" cap="none">
                <a:solidFill>
                  <a:schemeClr val="dk1"/>
                </a:solidFill>
                <a:latin typeface="Josefin Sans"/>
                <a:ea typeface="Josefin Sans"/>
                <a:cs typeface="Josefin Sans"/>
                <a:sym typeface="Josefin Sans"/>
              </a:defRPr>
            </a:lvl4pPr>
            <a:lvl5pPr marR="0" lvl="4" algn="l" rtl="0">
              <a:spcBef>
                <a:spcPts val="0"/>
              </a:spcBef>
              <a:spcAft>
                <a:spcPts val="0"/>
              </a:spcAft>
              <a:buSzPts val="1400"/>
              <a:buNone/>
              <a:defRPr sz="1350" b="0" i="0" u="none" strike="noStrike" cap="none">
                <a:solidFill>
                  <a:schemeClr val="dk1"/>
                </a:solidFill>
                <a:latin typeface="Josefin Sans"/>
                <a:ea typeface="Josefin Sans"/>
                <a:cs typeface="Josefin Sans"/>
                <a:sym typeface="Josefin Sans"/>
              </a:defRPr>
            </a:lvl5pPr>
            <a:lvl6pPr marR="0" lvl="5" algn="l" rtl="0">
              <a:spcBef>
                <a:spcPts val="0"/>
              </a:spcBef>
              <a:spcAft>
                <a:spcPts val="0"/>
              </a:spcAft>
              <a:buSzPts val="1400"/>
              <a:buNone/>
              <a:defRPr sz="1350" b="0" i="0" u="none" strike="noStrike" cap="none">
                <a:solidFill>
                  <a:schemeClr val="dk1"/>
                </a:solidFill>
                <a:latin typeface="Josefin Sans"/>
                <a:ea typeface="Josefin Sans"/>
                <a:cs typeface="Josefin Sans"/>
                <a:sym typeface="Josefin Sans"/>
              </a:defRPr>
            </a:lvl6pPr>
            <a:lvl7pPr marR="0" lvl="6" algn="l" rtl="0">
              <a:spcBef>
                <a:spcPts val="0"/>
              </a:spcBef>
              <a:spcAft>
                <a:spcPts val="0"/>
              </a:spcAft>
              <a:buSzPts val="1400"/>
              <a:buNone/>
              <a:defRPr sz="1350" b="0" i="0" u="none" strike="noStrike" cap="none">
                <a:solidFill>
                  <a:schemeClr val="dk1"/>
                </a:solidFill>
                <a:latin typeface="Josefin Sans"/>
                <a:ea typeface="Josefin Sans"/>
                <a:cs typeface="Josefin Sans"/>
                <a:sym typeface="Josefin Sans"/>
              </a:defRPr>
            </a:lvl7pPr>
            <a:lvl8pPr marR="0" lvl="7" algn="l" rtl="0">
              <a:spcBef>
                <a:spcPts val="0"/>
              </a:spcBef>
              <a:spcAft>
                <a:spcPts val="0"/>
              </a:spcAft>
              <a:buSzPts val="1400"/>
              <a:buNone/>
              <a:defRPr sz="1350" b="0" i="0" u="none" strike="noStrike" cap="none">
                <a:solidFill>
                  <a:schemeClr val="dk1"/>
                </a:solidFill>
                <a:latin typeface="Josefin Sans"/>
                <a:ea typeface="Josefin Sans"/>
                <a:cs typeface="Josefin Sans"/>
                <a:sym typeface="Josefin Sans"/>
              </a:defRPr>
            </a:lvl8pPr>
            <a:lvl9pPr marR="0" lvl="8" algn="l" rtl="0">
              <a:spcBef>
                <a:spcPts val="0"/>
              </a:spcBef>
              <a:spcAft>
                <a:spcPts val="0"/>
              </a:spcAft>
              <a:buSzPts val="1400"/>
              <a:buNone/>
              <a:defRPr sz="1350" b="0" i="0" u="none" strike="noStrike" cap="none">
                <a:solidFill>
                  <a:schemeClr val="dk1"/>
                </a:solidFill>
                <a:latin typeface="Josefin Sans"/>
                <a:ea typeface="Josefin Sans"/>
                <a:cs typeface="Josefin Sans"/>
                <a:sym typeface="Josefin Sans"/>
              </a:defRPr>
            </a:lvl9pPr>
          </a:lstStyle>
          <a:p>
            <a:endParaRPr/>
          </a:p>
        </p:txBody>
      </p:sp>
      <p:cxnSp>
        <p:nvCxnSpPr>
          <p:cNvPr id="161" name="Google Shape;161;p14"/>
          <p:cNvCxnSpPr/>
          <p:nvPr/>
        </p:nvCxnSpPr>
        <p:spPr>
          <a:xfrm>
            <a:off x="282808" y="996494"/>
            <a:ext cx="8578382" cy="0"/>
          </a:xfrm>
          <a:prstGeom prst="straightConnector1">
            <a:avLst/>
          </a:prstGeom>
          <a:noFill/>
          <a:ln w="15875" cap="rnd" cmpd="sng">
            <a:solidFill>
              <a:srgbClr val="4E5B6D"/>
            </a:solidFill>
            <a:prstDash val="solid"/>
            <a:miter lim="800000"/>
            <a:headEnd type="none" w="sm" len="sm"/>
            <a:tailEnd type="none" w="sm" len="sm"/>
          </a:ln>
        </p:spPr>
      </p:cxnSp>
    </p:spTree>
    <p:extLst>
      <p:ext uri="{BB962C8B-B14F-4D97-AF65-F5344CB8AC3E}">
        <p14:creationId xmlns:p14="http://schemas.microsoft.com/office/powerpoint/2010/main" val="27335747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3_SSCPT0022">
  <p:cSld name="3_SSCPT0022">
    <p:spTree>
      <p:nvGrpSpPr>
        <p:cNvPr id="1" name="Shape 162"/>
        <p:cNvGrpSpPr/>
        <p:nvPr/>
      </p:nvGrpSpPr>
      <p:grpSpPr>
        <a:xfrm>
          <a:off x="0" y="0"/>
          <a:ext cx="0" cy="0"/>
          <a:chOff x="0" y="0"/>
          <a:chExt cx="0" cy="0"/>
        </a:xfrm>
      </p:grpSpPr>
      <p:sp>
        <p:nvSpPr>
          <p:cNvPr id="163" name="Google Shape;163;p15"/>
          <p:cNvSpPr txBox="1">
            <a:spLocks noGrp="1"/>
          </p:cNvSpPr>
          <p:nvPr>
            <p:ph type="body" idx="1"/>
          </p:nvPr>
        </p:nvSpPr>
        <p:spPr>
          <a:xfrm>
            <a:off x="4191002" y="730533"/>
            <a:ext cx="4565183" cy="173255"/>
          </a:xfrm>
          <a:prstGeom prst="rect">
            <a:avLst/>
          </a:prstGeom>
          <a:noFill/>
          <a:ln>
            <a:noFill/>
          </a:ln>
        </p:spPr>
        <p:txBody>
          <a:bodyPr spcFirstLastPara="1" wrap="square" lIns="0" tIns="0" rIns="0" bIns="0" anchor="ctr" anchorCtr="0">
            <a:noAutofit/>
          </a:bodyPr>
          <a:lstStyle>
            <a:lvl1pPr marL="342900" marR="0" lvl="0" indent="-171450" algn="l" rtl="0">
              <a:lnSpc>
                <a:spcPct val="90000"/>
              </a:lnSpc>
              <a:spcBef>
                <a:spcPts val="750"/>
              </a:spcBef>
              <a:spcAft>
                <a:spcPts val="0"/>
              </a:spcAft>
              <a:buClr>
                <a:srgbClr val="A3A3A3"/>
              </a:buClr>
              <a:buSzPts val="1333"/>
              <a:buFont typeface="Arial"/>
              <a:buNone/>
              <a:defRPr sz="1000" b="0" i="0" u="none" strike="noStrike" cap="none">
                <a:solidFill>
                  <a:srgbClr val="A3A3A3"/>
                </a:solidFill>
                <a:latin typeface="Calibri"/>
                <a:ea typeface="Calibri"/>
                <a:cs typeface="Calibri"/>
                <a:sym typeface="Calibri"/>
              </a:defRPr>
            </a:lvl1pPr>
            <a:lvl2pPr marL="685800" marR="0" lvl="1" indent="-171450" algn="l" rtl="0">
              <a:lnSpc>
                <a:spcPct val="90000"/>
              </a:lnSpc>
              <a:spcBef>
                <a:spcPts val="375"/>
              </a:spcBef>
              <a:spcAft>
                <a:spcPts val="0"/>
              </a:spcAft>
              <a:buClr>
                <a:schemeClr val="dk1"/>
              </a:buClr>
              <a:buSzPts val="1200"/>
              <a:buFont typeface="Arial"/>
              <a:buNone/>
              <a:defRPr sz="900" b="0" i="0" u="none" strike="noStrike" cap="none">
                <a:solidFill>
                  <a:schemeClr val="dk1"/>
                </a:solidFill>
                <a:latin typeface="Josefin Sans"/>
                <a:ea typeface="Josefin Sans"/>
                <a:cs typeface="Josefin Sans"/>
                <a:sym typeface="Josefin Sans"/>
              </a:defRPr>
            </a:lvl2pPr>
            <a:lvl3pPr marL="1028700" marR="0" lvl="2"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Josefin Sans"/>
                <a:ea typeface="Josefin Sans"/>
                <a:cs typeface="Josefin Sans"/>
                <a:sym typeface="Josefin Sans"/>
              </a:defRPr>
            </a:lvl3pPr>
            <a:lvl4pPr marL="1371600" marR="0" lvl="3"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4pPr>
            <a:lvl5pPr marL="1714500" marR="0" lvl="4"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5pPr>
            <a:lvl6pPr marL="2057400" marR="0" lvl="5"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6pPr>
            <a:lvl7pPr marL="2400300" marR="0" lvl="6"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7pPr>
            <a:lvl8pPr marL="2743200" marR="0" lvl="7"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8pPr>
            <a:lvl9pPr marL="3086100" marR="0" lvl="8"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9pPr>
          </a:lstStyle>
          <a:p>
            <a:endParaRPr/>
          </a:p>
        </p:txBody>
      </p:sp>
      <p:sp>
        <p:nvSpPr>
          <p:cNvPr id="164" name="Google Shape;164;p15"/>
          <p:cNvSpPr txBox="1">
            <a:spLocks noGrp="1"/>
          </p:cNvSpPr>
          <p:nvPr>
            <p:ph type="title"/>
          </p:nvPr>
        </p:nvSpPr>
        <p:spPr>
          <a:xfrm>
            <a:off x="4191002" y="282614"/>
            <a:ext cx="4565183" cy="409459"/>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rgbClr val="4E5B6D"/>
              </a:buClr>
              <a:buSzPts val="3200"/>
              <a:buFont typeface="Calibri"/>
              <a:buNone/>
              <a:defRPr sz="2400" b="0" i="0" u="none" strike="noStrike" cap="none">
                <a:solidFill>
                  <a:srgbClr val="4E5B6D"/>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65" name="Google Shape;165;p15"/>
          <p:cNvSpPr txBox="1">
            <a:spLocks noGrp="1"/>
          </p:cNvSpPr>
          <p:nvPr>
            <p:ph type="body" idx="2"/>
          </p:nvPr>
        </p:nvSpPr>
        <p:spPr>
          <a:xfrm>
            <a:off x="4191001" y="1023258"/>
            <a:ext cx="4565183" cy="3603170"/>
          </a:xfrm>
          <a:prstGeom prst="rect">
            <a:avLst/>
          </a:prstGeom>
          <a:noFill/>
          <a:ln>
            <a:noFill/>
          </a:ln>
        </p:spPr>
        <p:txBody>
          <a:bodyPr spcFirstLastPara="1" wrap="square" lIns="0" tIns="0" rIns="0" bIns="0" anchor="t" anchorCtr="0">
            <a:noAutofit/>
          </a:bodyPr>
          <a:lstStyle>
            <a:lvl1pPr marL="342900" marR="0" lvl="0" indent="-171450" algn="l" rtl="0">
              <a:lnSpc>
                <a:spcPct val="90000"/>
              </a:lnSpc>
              <a:spcBef>
                <a:spcPts val="750"/>
              </a:spcBef>
              <a:spcAft>
                <a:spcPts val="0"/>
              </a:spcAft>
              <a:buClr>
                <a:srgbClr val="4E5B6D"/>
              </a:buClr>
              <a:buSzPts val="1050"/>
              <a:buFont typeface="Arial"/>
              <a:buNone/>
              <a:defRPr sz="788" b="0" i="0" u="none" strike="noStrike" cap="none">
                <a:solidFill>
                  <a:srgbClr val="4E5B6D"/>
                </a:solidFill>
                <a:latin typeface="Calibri"/>
                <a:ea typeface="Calibri"/>
                <a:cs typeface="Calibri"/>
                <a:sym typeface="Calibri"/>
              </a:defRPr>
            </a:lvl1pPr>
            <a:lvl2pPr marL="685800" marR="0" lvl="1" indent="-171450" algn="l" rtl="0">
              <a:lnSpc>
                <a:spcPct val="90000"/>
              </a:lnSpc>
              <a:spcBef>
                <a:spcPts val="375"/>
              </a:spcBef>
              <a:spcAft>
                <a:spcPts val="0"/>
              </a:spcAft>
              <a:buClr>
                <a:schemeClr val="dk1"/>
              </a:buClr>
              <a:buSzPts val="1200"/>
              <a:buFont typeface="Arial"/>
              <a:buNone/>
              <a:defRPr sz="900" b="0" i="0" u="none" strike="noStrike" cap="none">
                <a:solidFill>
                  <a:schemeClr val="dk1"/>
                </a:solidFill>
                <a:latin typeface="Josefin Sans"/>
                <a:ea typeface="Josefin Sans"/>
                <a:cs typeface="Josefin Sans"/>
                <a:sym typeface="Josefin Sans"/>
              </a:defRPr>
            </a:lvl2pPr>
            <a:lvl3pPr marL="1028700" marR="0" lvl="2"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Josefin Sans"/>
                <a:ea typeface="Josefin Sans"/>
                <a:cs typeface="Josefin Sans"/>
                <a:sym typeface="Josefin Sans"/>
              </a:defRPr>
            </a:lvl3pPr>
            <a:lvl4pPr marL="1371600" marR="0" lvl="3"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4pPr>
            <a:lvl5pPr marL="1714500" marR="0" lvl="4"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5pPr>
            <a:lvl6pPr marL="2057400" marR="0" lvl="5"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6pPr>
            <a:lvl7pPr marL="2400300" marR="0" lvl="6"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7pPr>
            <a:lvl8pPr marL="2743200" marR="0" lvl="7"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8pPr>
            <a:lvl9pPr marL="3086100" marR="0" lvl="8"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9pPr>
          </a:lstStyle>
          <a:p>
            <a:endParaRPr/>
          </a:p>
        </p:txBody>
      </p:sp>
      <p:sp>
        <p:nvSpPr>
          <p:cNvPr id="166" name="Google Shape;166;p15"/>
          <p:cNvSpPr>
            <a:spLocks noGrp="1"/>
          </p:cNvSpPr>
          <p:nvPr>
            <p:ph type="tbl" idx="3"/>
          </p:nvPr>
        </p:nvSpPr>
        <p:spPr>
          <a:xfrm>
            <a:off x="387351" y="282180"/>
            <a:ext cx="3575050" cy="434459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1800"/>
              <a:buFont typeface="Calibri"/>
              <a:buNone/>
              <a:defRPr sz="135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Josefin Sans"/>
                <a:ea typeface="Josefin Sans"/>
                <a:cs typeface="Josefin Sans"/>
                <a:sym typeface="Josefin Sans"/>
              </a:defRPr>
            </a:lvl2pPr>
            <a:lvl3pPr marR="0" lvl="2" algn="l" rtl="0">
              <a:spcBef>
                <a:spcPts val="0"/>
              </a:spcBef>
              <a:spcAft>
                <a:spcPts val="0"/>
              </a:spcAft>
              <a:buSzPts val="1400"/>
              <a:buNone/>
              <a:defRPr sz="1350" b="0" i="0" u="none" strike="noStrike" cap="none">
                <a:solidFill>
                  <a:schemeClr val="dk1"/>
                </a:solidFill>
                <a:latin typeface="Josefin Sans"/>
                <a:ea typeface="Josefin Sans"/>
                <a:cs typeface="Josefin Sans"/>
                <a:sym typeface="Josefin Sans"/>
              </a:defRPr>
            </a:lvl3pPr>
            <a:lvl4pPr marR="0" lvl="3" algn="l" rtl="0">
              <a:spcBef>
                <a:spcPts val="0"/>
              </a:spcBef>
              <a:spcAft>
                <a:spcPts val="0"/>
              </a:spcAft>
              <a:buSzPts val="1400"/>
              <a:buNone/>
              <a:defRPr sz="1350" b="0" i="0" u="none" strike="noStrike" cap="none">
                <a:solidFill>
                  <a:schemeClr val="dk1"/>
                </a:solidFill>
                <a:latin typeface="Josefin Sans"/>
                <a:ea typeface="Josefin Sans"/>
                <a:cs typeface="Josefin Sans"/>
                <a:sym typeface="Josefin Sans"/>
              </a:defRPr>
            </a:lvl4pPr>
            <a:lvl5pPr marR="0" lvl="4" algn="l" rtl="0">
              <a:spcBef>
                <a:spcPts val="0"/>
              </a:spcBef>
              <a:spcAft>
                <a:spcPts val="0"/>
              </a:spcAft>
              <a:buSzPts val="1400"/>
              <a:buNone/>
              <a:defRPr sz="1350" b="0" i="0" u="none" strike="noStrike" cap="none">
                <a:solidFill>
                  <a:schemeClr val="dk1"/>
                </a:solidFill>
                <a:latin typeface="Josefin Sans"/>
                <a:ea typeface="Josefin Sans"/>
                <a:cs typeface="Josefin Sans"/>
                <a:sym typeface="Josefin Sans"/>
              </a:defRPr>
            </a:lvl5pPr>
            <a:lvl6pPr marR="0" lvl="5" algn="l" rtl="0">
              <a:spcBef>
                <a:spcPts val="0"/>
              </a:spcBef>
              <a:spcAft>
                <a:spcPts val="0"/>
              </a:spcAft>
              <a:buSzPts val="1400"/>
              <a:buNone/>
              <a:defRPr sz="1350" b="0" i="0" u="none" strike="noStrike" cap="none">
                <a:solidFill>
                  <a:schemeClr val="dk1"/>
                </a:solidFill>
                <a:latin typeface="Josefin Sans"/>
                <a:ea typeface="Josefin Sans"/>
                <a:cs typeface="Josefin Sans"/>
                <a:sym typeface="Josefin Sans"/>
              </a:defRPr>
            </a:lvl6pPr>
            <a:lvl7pPr marR="0" lvl="6" algn="l" rtl="0">
              <a:spcBef>
                <a:spcPts val="0"/>
              </a:spcBef>
              <a:spcAft>
                <a:spcPts val="0"/>
              </a:spcAft>
              <a:buSzPts val="1400"/>
              <a:buNone/>
              <a:defRPr sz="1350" b="0" i="0" u="none" strike="noStrike" cap="none">
                <a:solidFill>
                  <a:schemeClr val="dk1"/>
                </a:solidFill>
                <a:latin typeface="Josefin Sans"/>
                <a:ea typeface="Josefin Sans"/>
                <a:cs typeface="Josefin Sans"/>
                <a:sym typeface="Josefin Sans"/>
              </a:defRPr>
            </a:lvl7pPr>
            <a:lvl8pPr marR="0" lvl="7" algn="l" rtl="0">
              <a:spcBef>
                <a:spcPts val="0"/>
              </a:spcBef>
              <a:spcAft>
                <a:spcPts val="0"/>
              </a:spcAft>
              <a:buSzPts val="1400"/>
              <a:buNone/>
              <a:defRPr sz="1350" b="0" i="0" u="none" strike="noStrike" cap="none">
                <a:solidFill>
                  <a:schemeClr val="dk1"/>
                </a:solidFill>
                <a:latin typeface="Josefin Sans"/>
                <a:ea typeface="Josefin Sans"/>
                <a:cs typeface="Josefin Sans"/>
                <a:sym typeface="Josefin Sans"/>
              </a:defRPr>
            </a:lvl8pPr>
            <a:lvl9pPr marR="0" lvl="8" algn="l" rtl="0">
              <a:spcBef>
                <a:spcPts val="0"/>
              </a:spcBef>
              <a:spcAft>
                <a:spcPts val="0"/>
              </a:spcAft>
              <a:buSzPts val="1400"/>
              <a:buNone/>
              <a:defRPr sz="1350" b="0" i="0" u="none" strike="noStrike" cap="none">
                <a:solidFill>
                  <a:schemeClr val="dk1"/>
                </a:solidFill>
                <a:latin typeface="Josefin Sans"/>
                <a:ea typeface="Josefin Sans"/>
                <a:cs typeface="Josefin Sans"/>
                <a:sym typeface="Josefin Sans"/>
              </a:defRPr>
            </a:lvl9pPr>
          </a:lstStyle>
          <a:p>
            <a:endParaRPr/>
          </a:p>
        </p:txBody>
      </p:sp>
    </p:spTree>
    <p:extLst>
      <p:ext uri="{BB962C8B-B14F-4D97-AF65-F5344CB8AC3E}">
        <p14:creationId xmlns:p14="http://schemas.microsoft.com/office/powerpoint/2010/main" val="1938626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a:spLocks noGrp="1"/>
          </p:cNvSpPr>
          <p:nvPr>
            <p:ph type="pic" idx="2"/>
          </p:nvPr>
        </p:nvSpPr>
        <p:spPr>
          <a:xfrm>
            <a:off x="0" y="0"/>
            <a:ext cx="9144000" cy="5143500"/>
          </a:xfrm>
          <a:prstGeom prst="rect">
            <a:avLst/>
          </a:prstGeom>
          <a:noFill/>
          <a:ln>
            <a:noFill/>
          </a:ln>
        </p:spPr>
      </p:sp>
      <p:sp>
        <p:nvSpPr>
          <p:cNvPr id="50" name="Google Shape;50;p10"/>
          <p:cNvSpPr txBox="1">
            <a:spLocks noGrp="1"/>
          </p:cNvSpPr>
          <p:nvPr>
            <p:ph type="title"/>
          </p:nvPr>
        </p:nvSpPr>
        <p:spPr>
          <a:xfrm>
            <a:off x="720000" y="4014450"/>
            <a:ext cx="7704000" cy="572700"/>
          </a:xfrm>
          <a:prstGeom prst="rect">
            <a:avLst/>
          </a:prstGeom>
          <a:solidFill>
            <a:schemeClr val="accent2"/>
          </a:solidFill>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1_SSCPT0040">
  <p:cSld name="1_SSCPT0040">
    <p:spTree>
      <p:nvGrpSpPr>
        <p:cNvPr id="1" name="Shape 167"/>
        <p:cNvGrpSpPr/>
        <p:nvPr/>
      </p:nvGrpSpPr>
      <p:grpSpPr>
        <a:xfrm>
          <a:off x="0" y="0"/>
          <a:ext cx="0" cy="0"/>
          <a:chOff x="0" y="0"/>
          <a:chExt cx="0" cy="0"/>
        </a:xfrm>
      </p:grpSpPr>
      <p:sp>
        <p:nvSpPr>
          <p:cNvPr id="168" name="Google Shape;168;p16"/>
          <p:cNvSpPr txBox="1">
            <a:spLocks noGrp="1"/>
          </p:cNvSpPr>
          <p:nvPr>
            <p:ph type="body" idx="1"/>
          </p:nvPr>
        </p:nvSpPr>
        <p:spPr>
          <a:xfrm>
            <a:off x="265184" y="586146"/>
            <a:ext cx="4930931" cy="186479"/>
          </a:xfrm>
          <a:prstGeom prst="rect">
            <a:avLst/>
          </a:prstGeom>
          <a:noFill/>
          <a:ln>
            <a:noFill/>
          </a:ln>
        </p:spPr>
        <p:txBody>
          <a:bodyPr spcFirstLastPara="1" wrap="square" lIns="0" tIns="0" rIns="0" bIns="0" anchor="ctr" anchorCtr="0">
            <a:noAutofit/>
          </a:bodyPr>
          <a:lstStyle>
            <a:lvl1pPr marL="342900" marR="0" lvl="0" indent="-171450" algn="l" rtl="0">
              <a:lnSpc>
                <a:spcPct val="90000"/>
              </a:lnSpc>
              <a:spcBef>
                <a:spcPts val="750"/>
              </a:spcBef>
              <a:spcAft>
                <a:spcPts val="0"/>
              </a:spcAft>
              <a:buClr>
                <a:srgbClr val="A3A3A3"/>
              </a:buClr>
              <a:buSzPts val="1333"/>
              <a:buFont typeface="Arial"/>
              <a:buNone/>
              <a:defRPr sz="1000" b="0" i="0" u="none" strike="noStrike" cap="none">
                <a:solidFill>
                  <a:srgbClr val="A3A3A3"/>
                </a:solidFill>
                <a:latin typeface="Calibri"/>
                <a:ea typeface="Calibri"/>
                <a:cs typeface="Calibri"/>
                <a:sym typeface="Calibri"/>
              </a:defRPr>
            </a:lvl1pPr>
            <a:lvl2pPr marL="685800" marR="0" lvl="1" indent="-171450" algn="l" rtl="0">
              <a:lnSpc>
                <a:spcPct val="90000"/>
              </a:lnSpc>
              <a:spcBef>
                <a:spcPts val="375"/>
              </a:spcBef>
              <a:spcAft>
                <a:spcPts val="0"/>
              </a:spcAft>
              <a:buClr>
                <a:schemeClr val="dk1"/>
              </a:buClr>
              <a:buSzPts val="1200"/>
              <a:buFont typeface="Arial"/>
              <a:buNone/>
              <a:defRPr sz="900" b="0" i="0" u="none" strike="noStrike" cap="none">
                <a:solidFill>
                  <a:schemeClr val="dk1"/>
                </a:solidFill>
                <a:latin typeface="Josefin Sans"/>
                <a:ea typeface="Josefin Sans"/>
                <a:cs typeface="Josefin Sans"/>
                <a:sym typeface="Josefin Sans"/>
              </a:defRPr>
            </a:lvl2pPr>
            <a:lvl3pPr marL="1028700" marR="0" lvl="2"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Josefin Sans"/>
                <a:ea typeface="Josefin Sans"/>
                <a:cs typeface="Josefin Sans"/>
                <a:sym typeface="Josefin Sans"/>
              </a:defRPr>
            </a:lvl3pPr>
            <a:lvl4pPr marL="1371600" marR="0" lvl="3"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4pPr>
            <a:lvl5pPr marL="1714500" marR="0" lvl="4"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5pPr>
            <a:lvl6pPr marL="2057400" marR="0" lvl="5"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6pPr>
            <a:lvl7pPr marL="2400300" marR="0" lvl="6"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7pPr>
            <a:lvl8pPr marL="2743200" marR="0" lvl="7"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8pPr>
            <a:lvl9pPr marL="3086100" marR="0" lvl="8"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9pPr>
          </a:lstStyle>
          <a:p>
            <a:endParaRPr/>
          </a:p>
        </p:txBody>
      </p:sp>
      <p:sp>
        <p:nvSpPr>
          <p:cNvPr id="169" name="Google Shape;169;p16"/>
          <p:cNvSpPr txBox="1">
            <a:spLocks noGrp="1"/>
          </p:cNvSpPr>
          <p:nvPr>
            <p:ph type="title"/>
          </p:nvPr>
        </p:nvSpPr>
        <p:spPr>
          <a:xfrm>
            <a:off x="265184" y="138227"/>
            <a:ext cx="4930931" cy="440711"/>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rgbClr val="4E5B6D"/>
              </a:buClr>
              <a:buSzPts val="3200"/>
              <a:buFont typeface="Calibri"/>
              <a:buNone/>
              <a:defRPr sz="2400" b="0" i="0" u="none" strike="noStrike" cap="none">
                <a:solidFill>
                  <a:srgbClr val="4E5B6D"/>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70" name="Google Shape;170;p16"/>
          <p:cNvSpPr txBox="1">
            <a:spLocks noGrp="1"/>
          </p:cNvSpPr>
          <p:nvPr>
            <p:ph type="body" idx="2"/>
          </p:nvPr>
        </p:nvSpPr>
        <p:spPr>
          <a:xfrm>
            <a:off x="265182" y="878870"/>
            <a:ext cx="4930932" cy="3878187"/>
          </a:xfrm>
          <a:prstGeom prst="rect">
            <a:avLst/>
          </a:prstGeom>
          <a:noFill/>
          <a:ln>
            <a:noFill/>
          </a:ln>
        </p:spPr>
        <p:txBody>
          <a:bodyPr spcFirstLastPara="1" wrap="square" lIns="0" tIns="0" rIns="0" bIns="0" anchor="t" anchorCtr="0">
            <a:noAutofit/>
          </a:bodyPr>
          <a:lstStyle>
            <a:lvl1pPr marL="342900" marR="0" lvl="0" indent="-171450" algn="l" rtl="0">
              <a:lnSpc>
                <a:spcPct val="90000"/>
              </a:lnSpc>
              <a:spcBef>
                <a:spcPts val="750"/>
              </a:spcBef>
              <a:spcAft>
                <a:spcPts val="0"/>
              </a:spcAft>
              <a:buClr>
                <a:srgbClr val="4E5B6D"/>
              </a:buClr>
              <a:buSzPts val="1050"/>
              <a:buFont typeface="Arial"/>
              <a:buNone/>
              <a:defRPr sz="788" b="0" i="0" u="none" strike="noStrike" cap="none">
                <a:solidFill>
                  <a:srgbClr val="4E5B6D"/>
                </a:solidFill>
                <a:latin typeface="Calibri"/>
                <a:ea typeface="Calibri"/>
                <a:cs typeface="Calibri"/>
                <a:sym typeface="Calibri"/>
              </a:defRPr>
            </a:lvl1pPr>
            <a:lvl2pPr marL="685800" marR="0" lvl="1" indent="-171450" algn="l" rtl="0">
              <a:lnSpc>
                <a:spcPct val="90000"/>
              </a:lnSpc>
              <a:spcBef>
                <a:spcPts val="375"/>
              </a:spcBef>
              <a:spcAft>
                <a:spcPts val="0"/>
              </a:spcAft>
              <a:buClr>
                <a:schemeClr val="dk1"/>
              </a:buClr>
              <a:buSzPts val="1200"/>
              <a:buFont typeface="Arial"/>
              <a:buNone/>
              <a:defRPr sz="900" b="0" i="0" u="none" strike="noStrike" cap="none">
                <a:solidFill>
                  <a:schemeClr val="dk1"/>
                </a:solidFill>
                <a:latin typeface="Josefin Sans"/>
                <a:ea typeface="Josefin Sans"/>
                <a:cs typeface="Josefin Sans"/>
                <a:sym typeface="Josefin Sans"/>
              </a:defRPr>
            </a:lvl2pPr>
            <a:lvl3pPr marL="1028700" marR="0" lvl="2"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Josefin Sans"/>
                <a:ea typeface="Josefin Sans"/>
                <a:cs typeface="Josefin Sans"/>
                <a:sym typeface="Josefin Sans"/>
              </a:defRPr>
            </a:lvl3pPr>
            <a:lvl4pPr marL="1371600" marR="0" lvl="3"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4pPr>
            <a:lvl5pPr marL="1714500" marR="0" lvl="4"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5pPr>
            <a:lvl6pPr marL="2057400" marR="0" lvl="5"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6pPr>
            <a:lvl7pPr marL="2400300" marR="0" lvl="6"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7pPr>
            <a:lvl8pPr marL="2743200" marR="0" lvl="7"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8pPr>
            <a:lvl9pPr marL="3086100" marR="0" lvl="8"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9pPr>
          </a:lstStyle>
          <a:p>
            <a:endParaRPr/>
          </a:p>
        </p:txBody>
      </p:sp>
      <p:sp>
        <p:nvSpPr>
          <p:cNvPr id="171" name="Google Shape;171;p16"/>
          <p:cNvSpPr>
            <a:spLocks noGrp="1"/>
          </p:cNvSpPr>
          <p:nvPr>
            <p:ph type="tbl" idx="3"/>
          </p:nvPr>
        </p:nvSpPr>
        <p:spPr>
          <a:xfrm>
            <a:off x="5443539" y="138114"/>
            <a:ext cx="3435350" cy="46184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1800"/>
              <a:buFont typeface="Calibri"/>
              <a:buNone/>
              <a:defRPr sz="135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Josefin Sans"/>
                <a:ea typeface="Josefin Sans"/>
                <a:cs typeface="Josefin Sans"/>
                <a:sym typeface="Josefin Sans"/>
              </a:defRPr>
            </a:lvl2pPr>
            <a:lvl3pPr marR="0" lvl="2" algn="l" rtl="0">
              <a:spcBef>
                <a:spcPts val="0"/>
              </a:spcBef>
              <a:spcAft>
                <a:spcPts val="0"/>
              </a:spcAft>
              <a:buSzPts val="1400"/>
              <a:buNone/>
              <a:defRPr sz="1350" b="0" i="0" u="none" strike="noStrike" cap="none">
                <a:solidFill>
                  <a:schemeClr val="dk1"/>
                </a:solidFill>
                <a:latin typeface="Josefin Sans"/>
                <a:ea typeface="Josefin Sans"/>
                <a:cs typeface="Josefin Sans"/>
                <a:sym typeface="Josefin Sans"/>
              </a:defRPr>
            </a:lvl3pPr>
            <a:lvl4pPr marR="0" lvl="3" algn="l" rtl="0">
              <a:spcBef>
                <a:spcPts val="0"/>
              </a:spcBef>
              <a:spcAft>
                <a:spcPts val="0"/>
              </a:spcAft>
              <a:buSzPts val="1400"/>
              <a:buNone/>
              <a:defRPr sz="1350" b="0" i="0" u="none" strike="noStrike" cap="none">
                <a:solidFill>
                  <a:schemeClr val="dk1"/>
                </a:solidFill>
                <a:latin typeface="Josefin Sans"/>
                <a:ea typeface="Josefin Sans"/>
                <a:cs typeface="Josefin Sans"/>
                <a:sym typeface="Josefin Sans"/>
              </a:defRPr>
            </a:lvl4pPr>
            <a:lvl5pPr marR="0" lvl="4" algn="l" rtl="0">
              <a:spcBef>
                <a:spcPts val="0"/>
              </a:spcBef>
              <a:spcAft>
                <a:spcPts val="0"/>
              </a:spcAft>
              <a:buSzPts val="1400"/>
              <a:buNone/>
              <a:defRPr sz="1350" b="0" i="0" u="none" strike="noStrike" cap="none">
                <a:solidFill>
                  <a:schemeClr val="dk1"/>
                </a:solidFill>
                <a:latin typeface="Josefin Sans"/>
                <a:ea typeface="Josefin Sans"/>
                <a:cs typeface="Josefin Sans"/>
                <a:sym typeface="Josefin Sans"/>
              </a:defRPr>
            </a:lvl5pPr>
            <a:lvl6pPr marR="0" lvl="5" algn="l" rtl="0">
              <a:spcBef>
                <a:spcPts val="0"/>
              </a:spcBef>
              <a:spcAft>
                <a:spcPts val="0"/>
              </a:spcAft>
              <a:buSzPts val="1400"/>
              <a:buNone/>
              <a:defRPr sz="1350" b="0" i="0" u="none" strike="noStrike" cap="none">
                <a:solidFill>
                  <a:schemeClr val="dk1"/>
                </a:solidFill>
                <a:latin typeface="Josefin Sans"/>
                <a:ea typeface="Josefin Sans"/>
                <a:cs typeface="Josefin Sans"/>
                <a:sym typeface="Josefin Sans"/>
              </a:defRPr>
            </a:lvl6pPr>
            <a:lvl7pPr marR="0" lvl="6" algn="l" rtl="0">
              <a:spcBef>
                <a:spcPts val="0"/>
              </a:spcBef>
              <a:spcAft>
                <a:spcPts val="0"/>
              </a:spcAft>
              <a:buSzPts val="1400"/>
              <a:buNone/>
              <a:defRPr sz="1350" b="0" i="0" u="none" strike="noStrike" cap="none">
                <a:solidFill>
                  <a:schemeClr val="dk1"/>
                </a:solidFill>
                <a:latin typeface="Josefin Sans"/>
                <a:ea typeface="Josefin Sans"/>
                <a:cs typeface="Josefin Sans"/>
                <a:sym typeface="Josefin Sans"/>
              </a:defRPr>
            </a:lvl7pPr>
            <a:lvl8pPr marR="0" lvl="7" algn="l" rtl="0">
              <a:spcBef>
                <a:spcPts val="0"/>
              </a:spcBef>
              <a:spcAft>
                <a:spcPts val="0"/>
              </a:spcAft>
              <a:buSzPts val="1400"/>
              <a:buNone/>
              <a:defRPr sz="1350" b="0" i="0" u="none" strike="noStrike" cap="none">
                <a:solidFill>
                  <a:schemeClr val="dk1"/>
                </a:solidFill>
                <a:latin typeface="Josefin Sans"/>
                <a:ea typeface="Josefin Sans"/>
                <a:cs typeface="Josefin Sans"/>
                <a:sym typeface="Josefin Sans"/>
              </a:defRPr>
            </a:lvl8pPr>
            <a:lvl9pPr marR="0" lvl="8" algn="l" rtl="0">
              <a:spcBef>
                <a:spcPts val="0"/>
              </a:spcBef>
              <a:spcAft>
                <a:spcPts val="0"/>
              </a:spcAft>
              <a:buSzPts val="1400"/>
              <a:buNone/>
              <a:defRPr sz="1350" b="0" i="0" u="none" strike="noStrike" cap="none">
                <a:solidFill>
                  <a:schemeClr val="dk1"/>
                </a:solidFill>
                <a:latin typeface="Josefin Sans"/>
                <a:ea typeface="Josefin Sans"/>
                <a:cs typeface="Josefin Sans"/>
                <a:sym typeface="Josefin Sans"/>
              </a:defRPr>
            </a:lvl9pPr>
          </a:lstStyle>
          <a:p>
            <a:endParaRPr/>
          </a:p>
        </p:txBody>
      </p:sp>
    </p:spTree>
    <p:extLst>
      <p:ext uri="{BB962C8B-B14F-4D97-AF65-F5344CB8AC3E}">
        <p14:creationId xmlns:p14="http://schemas.microsoft.com/office/powerpoint/2010/main" val="7431194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2_SSCPT0022">
  <p:cSld name="2_SSCPT0022">
    <p:spTree>
      <p:nvGrpSpPr>
        <p:cNvPr id="1" name="Shape 178"/>
        <p:cNvGrpSpPr/>
        <p:nvPr/>
      </p:nvGrpSpPr>
      <p:grpSpPr>
        <a:xfrm>
          <a:off x="0" y="0"/>
          <a:ext cx="0" cy="0"/>
          <a:chOff x="0" y="0"/>
          <a:chExt cx="0" cy="0"/>
        </a:xfrm>
      </p:grpSpPr>
      <p:sp>
        <p:nvSpPr>
          <p:cNvPr id="179" name="Google Shape;179;p18"/>
          <p:cNvSpPr/>
          <p:nvPr/>
        </p:nvSpPr>
        <p:spPr>
          <a:xfrm flipH="1">
            <a:off x="0" y="1"/>
            <a:ext cx="9144000" cy="1023257"/>
          </a:xfrm>
          <a:prstGeom prst="rect">
            <a:avLst/>
          </a:prstGeom>
          <a:solidFill>
            <a:schemeClr val="accent1"/>
          </a:solidFill>
          <a:ln>
            <a:noFill/>
          </a:ln>
        </p:spPr>
        <p:txBody>
          <a:bodyPr spcFirstLastPara="1" wrap="square" lIns="68569" tIns="34275" rIns="68569" bIns="34275" anchor="t" anchorCtr="0">
            <a:noAutofit/>
          </a:bodyPr>
          <a:lstStyle/>
          <a:p>
            <a:pPr marL="0" marR="0" lvl="0" indent="0" algn="ctr" rtl="0">
              <a:spcBef>
                <a:spcPts val="0"/>
              </a:spcBef>
              <a:spcAft>
                <a:spcPts val="0"/>
              </a:spcAft>
              <a:buNone/>
            </a:pPr>
            <a:endParaRPr sz="1013">
              <a:solidFill>
                <a:schemeClr val="dk1"/>
              </a:solidFill>
              <a:latin typeface="Calibri"/>
              <a:ea typeface="Calibri"/>
              <a:cs typeface="Calibri"/>
              <a:sym typeface="Calibri"/>
            </a:endParaRPr>
          </a:p>
        </p:txBody>
      </p:sp>
      <p:sp>
        <p:nvSpPr>
          <p:cNvPr id="180" name="Google Shape;180;p18"/>
          <p:cNvSpPr txBox="1">
            <a:spLocks noGrp="1"/>
          </p:cNvSpPr>
          <p:nvPr>
            <p:ph type="body" idx="1"/>
          </p:nvPr>
        </p:nvSpPr>
        <p:spPr>
          <a:xfrm>
            <a:off x="387817" y="637386"/>
            <a:ext cx="4565183" cy="173255"/>
          </a:xfrm>
          <a:prstGeom prst="rect">
            <a:avLst/>
          </a:prstGeom>
          <a:noFill/>
          <a:ln>
            <a:noFill/>
          </a:ln>
        </p:spPr>
        <p:txBody>
          <a:bodyPr spcFirstLastPara="1" wrap="square" lIns="0" tIns="0" rIns="0" bIns="0" anchor="ctr" anchorCtr="0">
            <a:noAutofit/>
          </a:bodyPr>
          <a:lstStyle>
            <a:lvl1pPr marL="342900" marR="0" lvl="0" indent="-171450" algn="l" rtl="0">
              <a:lnSpc>
                <a:spcPct val="90000"/>
              </a:lnSpc>
              <a:spcBef>
                <a:spcPts val="750"/>
              </a:spcBef>
              <a:spcAft>
                <a:spcPts val="0"/>
              </a:spcAft>
              <a:buClr>
                <a:schemeClr val="lt1"/>
              </a:buClr>
              <a:buSzPts val="1333"/>
              <a:buFont typeface="Arial"/>
              <a:buNone/>
              <a:defRPr sz="1000" b="0" i="0" u="none" strike="noStrike" cap="none">
                <a:solidFill>
                  <a:schemeClr val="lt1"/>
                </a:solidFill>
                <a:latin typeface="Calibri"/>
                <a:ea typeface="Calibri"/>
                <a:cs typeface="Calibri"/>
                <a:sym typeface="Calibri"/>
              </a:defRPr>
            </a:lvl1pPr>
            <a:lvl2pPr marL="685800" marR="0" lvl="1" indent="-171450" algn="l" rtl="0">
              <a:lnSpc>
                <a:spcPct val="90000"/>
              </a:lnSpc>
              <a:spcBef>
                <a:spcPts val="375"/>
              </a:spcBef>
              <a:spcAft>
                <a:spcPts val="0"/>
              </a:spcAft>
              <a:buClr>
                <a:schemeClr val="dk1"/>
              </a:buClr>
              <a:buSzPts val="1200"/>
              <a:buFont typeface="Arial"/>
              <a:buNone/>
              <a:defRPr sz="900" b="0" i="0" u="none" strike="noStrike" cap="none">
                <a:solidFill>
                  <a:schemeClr val="dk1"/>
                </a:solidFill>
                <a:latin typeface="Josefin Sans"/>
                <a:ea typeface="Josefin Sans"/>
                <a:cs typeface="Josefin Sans"/>
                <a:sym typeface="Josefin Sans"/>
              </a:defRPr>
            </a:lvl2pPr>
            <a:lvl3pPr marL="1028700" marR="0" lvl="2"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Josefin Sans"/>
                <a:ea typeface="Josefin Sans"/>
                <a:cs typeface="Josefin Sans"/>
                <a:sym typeface="Josefin Sans"/>
              </a:defRPr>
            </a:lvl3pPr>
            <a:lvl4pPr marL="1371600" marR="0" lvl="3"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4pPr>
            <a:lvl5pPr marL="1714500" marR="0" lvl="4"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5pPr>
            <a:lvl6pPr marL="2057400" marR="0" lvl="5"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6pPr>
            <a:lvl7pPr marL="2400300" marR="0" lvl="6"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7pPr>
            <a:lvl8pPr marL="2743200" marR="0" lvl="7"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8pPr>
            <a:lvl9pPr marL="3086100" marR="0" lvl="8"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9pPr>
          </a:lstStyle>
          <a:p>
            <a:endParaRPr/>
          </a:p>
        </p:txBody>
      </p:sp>
      <p:sp>
        <p:nvSpPr>
          <p:cNvPr id="181" name="Google Shape;181;p18"/>
          <p:cNvSpPr txBox="1">
            <a:spLocks noGrp="1"/>
          </p:cNvSpPr>
          <p:nvPr>
            <p:ph type="title"/>
          </p:nvPr>
        </p:nvSpPr>
        <p:spPr>
          <a:xfrm>
            <a:off x="387817" y="189468"/>
            <a:ext cx="4565183" cy="409459"/>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lt1"/>
              </a:buClr>
              <a:buSzPts val="3200"/>
              <a:buFont typeface="Calibri"/>
              <a:buNone/>
              <a:defRPr sz="2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82" name="Google Shape;182;p18"/>
          <p:cNvSpPr txBox="1">
            <a:spLocks noGrp="1"/>
          </p:cNvSpPr>
          <p:nvPr>
            <p:ph type="body" idx="2"/>
          </p:nvPr>
        </p:nvSpPr>
        <p:spPr>
          <a:xfrm>
            <a:off x="4064001" y="1153886"/>
            <a:ext cx="4692184" cy="3472542"/>
          </a:xfrm>
          <a:prstGeom prst="rect">
            <a:avLst/>
          </a:prstGeom>
          <a:noFill/>
          <a:ln>
            <a:noFill/>
          </a:ln>
        </p:spPr>
        <p:txBody>
          <a:bodyPr spcFirstLastPara="1" wrap="square" lIns="0" tIns="0" rIns="0" bIns="0" anchor="t" anchorCtr="0">
            <a:noAutofit/>
          </a:bodyPr>
          <a:lstStyle>
            <a:lvl1pPr marL="342900" marR="0" lvl="0" indent="-171450" algn="l" rtl="0">
              <a:lnSpc>
                <a:spcPct val="90000"/>
              </a:lnSpc>
              <a:spcBef>
                <a:spcPts val="750"/>
              </a:spcBef>
              <a:spcAft>
                <a:spcPts val="0"/>
              </a:spcAft>
              <a:buClr>
                <a:srgbClr val="4E5B6D"/>
              </a:buClr>
              <a:buSzPts val="1400"/>
              <a:buFont typeface="Arial"/>
              <a:buNone/>
              <a:defRPr sz="1050" b="0" i="0" u="none" strike="noStrike" cap="none">
                <a:solidFill>
                  <a:srgbClr val="4E5B6D"/>
                </a:solidFill>
                <a:latin typeface="Calibri"/>
                <a:ea typeface="Calibri"/>
                <a:cs typeface="Calibri"/>
                <a:sym typeface="Calibri"/>
              </a:defRPr>
            </a:lvl1pPr>
            <a:lvl2pPr marL="685800" marR="0" lvl="1" indent="-171450" algn="l" rtl="0">
              <a:lnSpc>
                <a:spcPct val="90000"/>
              </a:lnSpc>
              <a:spcBef>
                <a:spcPts val="375"/>
              </a:spcBef>
              <a:spcAft>
                <a:spcPts val="0"/>
              </a:spcAft>
              <a:buClr>
                <a:schemeClr val="dk1"/>
              </a:buClr>
              <a:buSzPts val="1200"/>
              <a:buFont typeface="Arial"/>
              <a:buNone/>
              <a:defRPr sz="900" b="0" i="0" u="none" strike="noStrike" cap="none">
                <a:solidFill>
                  <a:schemeClr val="dk1"/>
                </a:solidFill>
                <a:latin typeface="Josefin Sans"/>
                <a:ea typeface="Josefin Sans"/>
                <a:cs typeface="Josefin Sans"/>
                <a:sym typeface="Josefin Sans"/>
              </a:defRPr>
            </a:lvl2pPr>
            <a:lvl3pPr marL="1028700" marR="0" lvl="2"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Josefin Sans"/>
                <a:ea typeface="Josefin Sans"/>
                <a:cs typeface="Josefin Sans"/>
                <a:sym typeface="Josefin Sans"/>
              </a:defRPr>
            </a:lvl3pPr>
            <a:lvl4pPr marL="1371600" marR="0" lvl="3"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4pPr>
            <a:lvl5pPr marL="1714500" marR="0" lvl="4"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5pPr>
            <a:lvl6pPr marL="2057400" marR="0" lvl="5"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6pPr>
            <a:lvl7pPr marL="2400300" marR="0" lvl="6"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7pPr>
            <a:lvl8pPr marL="2743200" marR="0" lvl="7"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8pPr>
            <a:lvl9pPr marL="3086100" marR="0" lvl="8"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9pPr>
          </a:lstStyle>
          <a:p>
            <a:endParaRPr/>
          </a:p>
        </p:txBody>
      </p:sp>
      <p:sp>
        <p:nvSpPr>
          <p:cNvPr id="183" name="Google Shape;183;p18"/>
          <p:cNvSpPr>
            <a:spLocks noGrp="1"/>
          </p:cNvSpPr>
          <p:nvPr>
            <p:ph type="chart" idx="3"/>
          </p:nvPr>
        </p:nvSpPr>
        <p:spPr>
          <a:xfrm>
            <a:off x="387816" y="1150483"/>
            <a:ext cx="3574584" cy="347254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2800"/>
              <a:buFont typeface="Arial"/>
              <a:buNone/>
              <a:defRPr sz="21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Josefin Sans"/>
                <a:ea typeface="Josefin Sans"/>
                <a:cs typeface="Josefin Sans"/>
                <a:sym typeface="Josefin Sans"/>
              </a:defRPr>
            </a:lvl2pPr>
            <a:lvl3pPr marR="0" lvl="2"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Josefin Sans"/>
                <a:ea typeface="Josefin Sans"/>
                <a:cs typeface="Josefin Sans"/>
                <a:sym typeface="Josefin Sans"/>
              </a:defRPr>
            </a:lvl3pPr>
            <a:lvl4pPr marR="0" lvl="3"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4pPr>
            <a:lvl5pPr marR="0" lvl="4"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5pPr>
            <a:lvl6pPr marR="0" lvl="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6pPr>
            <a:lvl7pPr marR="0" lvl="6"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7pPr>
            <a:lvl8pPr marR="0" lvl="7"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8pPr>
            <a:lvl9pPr marR="0" lvl="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9pPr>
          </a:lstStyle>
          <a:p>
            <a:endParaRPr/>
          </a:p>
        </p:txBody>
      </p:sp>
    </p:spTree>
    <p:extLst>
      <p:ext uri="{BB962C8B-B14F-4D97-AF65-F5344CB8AC3E}">
        <p14:creationId xmlns:p14="http://schemas.microsoft.com/office/powerpoint/2010/main" val="3382114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1_SSCPT0076">
  <p:cSld name="1_SSCPT0076">
    <p:spTree>
      <p:nvGrpSpPr>
        <p:cNvPr id="1" name="Shape 184"/>
        <p:cNvGrpSpPr/>
        <p:nvPr/>
      </p:nvGrpSpPr>
      <p:grpSpPr>
        <a:xfrm>
          <a:off x="0" y="0"/>
          <a:ext cx="0" cy="0"/>
          <a:chOff x="0" y="0"/>
          <a:chExt cx="0" cy="0"/>
        </a:xfrm>
      </p:grpSpPr>
      <p:sp>
        <p:nvSpPr>
          <p:cNvPr id="185" name="Google Shape;185;p19"/>
          <p:cNvSpPr/>
          <p:nvPr/>
        </p:nvSpPr>
        <p:spPr>
          <a:xfrm flipH="1">
            <a:off x="0" y="0"/>
            <a:ext cx="9144000" cy="5143500"/>
          </a:xfrm>
          <a:prstGeom prst="rect">
            <a:avLst/>
          </a:prstGeom>
          <a:solidFill>
            <a:schemeClr val="accent1"/>
          </a:solidFill>
          <a:ln>
            <a:noFill/>
          </a:ln>
        </p:spPr>
        <p:txBody>
          <a:bodyPr spcFirstLastPara="1" wrap="square" lIns="68569" tIns="34275" rIns="68569" bIns="34275" anchor="t" anchorCtr="0">
            <a:noAutofit/>
          </a:bodyPr>
          <a:lstStyle/>
          <a:p>
            <a:pPr marL="0" marR="0" lvl="0" indent="0" algn="ctr" rtl="0">
              <a:spcBef>
                <a:spcPts val="0"/>
              </a:spcBef>
              <a:spcAft>
                <a:spcPts val="0"/>
              </a:spcAft>
              <a:buNone/>
            </a:pPr>
            <a:endParaRPr sz="1013">
              <a:solidFill>
                <a:schemeClr val="dk1"/>
              </a:solidFill>
              <a:latin typeface="Calibri"/>
              <a:ea typeface="Calibri"/>
              <a:cs typeface="Calibri"/>
              <a:sym typeface="Calibri"/>
            </a:endParaRPr>
          </a:p>
        </p:txBody>
      </p:sp>
      <p:sp>
        <p:nvSpPr>
          <p:cNvPr id="186" name="Google Shape;186;p19"/>
          <p:cNvSpPr txBox="1">
            <a:spLocks noGrp="1"/>
          </p:cNvSpPr>
          <p:nvPr>
            <p:ph type="body" idx="1"/>
          </p:nvPr>
        </p:nvSpPr>
        <p:spPr>
          <a:xfrm>
            <a:off x="358165" y="837461"/>
            <a:ext cx="2722669" cy="3406324"/>
          </a:xfrm>
          <a:prstGeom prst="rect">
            <a:avLst/>
          </a:prstGeom>
          <a:noFill/>
          <a:ln>
            <a:noFill/>
          </a:ln>
        </p:spPr>
        <p:txBody>
          <a:bodyPr spcFirstLastPara="1" wrap="square" lIns="0" tIns="0" rIns="0" bIns="0" anchor="t" anchorCtr="0">
            <a:noAutofit/>
          </a:bodyPr>
          <a:lstStyle>
            <a:lvl1pPr marL="342900" marR="0" lvl="0" indent="-171450" algn="l" rtl="0">
              <a:lnSpc>
                <a:spcPct val="90000"/>
              </a:lnSpc>
              <a:spcBef>
                <a:spcPts val="750"/>
              </a:spcBef>
              <a:spcAft>
                <a:spcPts val="0"/>
              </a:spcAft>
              <a:buClr>
                <a:schemeClr val="lt1"/>
              </a:buClr>
              <a:buSzPts val="1333"/>
              <a:buFont typeface="Arial"/>
              <a:buNone/>
              <a:defRPr sz="1000" b="0" i="0" u="none" strike="noStrike" cap="none">
                <a:solidFill>
                  <a:schemeClr val="lt1"/>
                </a:solidFill>
                <a:latin typeface="Calibri"/>
                <a:ea typeface="Calibri"/>
                <a:cs typeface="Calibri"/>
                <a:sym typeface="Calibri"/>
              </a:defRPr>
            </a:lvl1pPr>
            <a:lvl2pPr marL="685800" marR="0" lvl="1" indent="-171450" algn="l" rtl="0">
              <a:lnSpc>
                <a:spcPct val="90000"/>
              </a:lnSpc>
              <a:spcBef>
                <a:spcPts val="375"/>
              </a:spcBef>
              <a:spcAft>
                <a:spcPts val="0"/>
              </a:spcAft>
              <a:buClr>
                <a:schemeClr val="dk1"/>
              </a:buClr>
              <a:buSzPts val="1200"/>
              <a:buFont typeface="Arial"/>
              <a:buNone/>
              <a:defRPr sz="900" b="0" i="0" u="none" strike="noStrike" cap="none">
                <a:solidFill>
                  <a:schemeClr val="dk1"/>
                </a:solidFill>
                <a:latin typeface="Josefin Sans"/>
                <a:ea typeface="Josefin Sans"/>
                <a:cs typeface="Josefin Sans"/>
                <a:sym typeface="Josefin Sans"/>
              </a:defRPr>
            </a:lvl2pPr>
            <a:lvl3pPr marL="1028700" marR="0" lvl="2"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Josefin Sans"/>
                <a:ea typeface="Josefin Sans"/>
                <a:cs typeface="Josefin Sans"/>
                <a:sym typeface="Josefin Sans"/>
              </a:defRPr>
            </a:lvl3pPr>
            <a:lvl4pPr marL="1371600" marR="0" lvl="3"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4pPr>
            <a:lvl5pPr marL="1714500" marR="0" lvl="4"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5pPr>
            <a:lvl6pPr marL="2057400" marR="0" lvl="5"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6pPr>
            <a:lvl7pPr marL="2400300" marR="0" lvl="6"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7pPr>
            <a:lvl8pPr marL="2743200" marR="0" lvl="7"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8pPr>
            <a:lvl9pPr marL="3086100" marR="0" lvl="8"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9pPr>
          </a:lstStyle>
          <a:p>
            <a:endParaRPr/>
          </a:p>
        </p:txBody>
      </p:sp>
      <p:sp>
        <p:nvSpPr>
          <p:cNvPr id="187" name="Google Shape;187;p19"/>
          <p:cNvSpPr txBox="1">
            <a:spLocks noGrp="1"/>
          </p:cNvSpPr>
          <p:nvPr>
            <p:ph type="title"/>
          </p:nvPr>
        </p:nvSpPr>
        <p:spPr>
          <a:xfrm>
            <a:off x="358165" y="247890"/>
            <a:ext cx="8471594" cy="409459"/>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lt1"/>
              </a:buClr>
              <a:buSzPts val="3733"/>
              <a:buFont typeface="Calibri"/>
              <a:buNone/>
              <a:defRPr sz="28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88" name="Google Shape;188;p19"/>
          <p:cNvSpPr/>
          <p:nvPr/>
        </p:nvSpPr>
        <p:spPr>
          <a:xfrm>
            <a:off x="0" y="4495800"/>
            <a:ext cx="9144000" cy="647700"/>
          </a:xfrm>
          <a:prstGeom prst="rect">
            <a:avLst/>
          </a:prstGeom>
          <a:solidFill>
            <a:srgbClr val="FFF3E4"/>
          </a:solidFill>
          <a:ln>
            <a:noFill/>
          </a:ln>
        </p:spPr>
        <p:txBody>
          <a:bodyPr spcFirstLastPara="1" wrap="square" lIns="68569" tIns="68569" rIns="68569" bIns="68569"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050" b="0" i="0" u="none" strike="noStrike" cap="none">
              <a:solidFill>
                <a:srgbClr val="000000"/>
              </a:solidFill>
              <a:latin typeface="Calibri"/>
              <a:ea typeface="Calibri"/>
              <a:cs typeface="Calibri"/>
              <a:sym typeface="Calibri"/>
            </a:endParaRPr>
          </a:p>
        </p:txBody>
      </p:sp>
      <p:grpSp>
        <p:nvGrpSpPr>
          <p:cNvPr id="189" name="Google Shape;189;p19"/>
          <p:cNvGrpSpPr/>
          <p:nvPr/>
        </p:nvGrpSpPr>
        <p:grpSpPr>
          <a:xfrm>
            <a:off x="8001811" y="4738259"/>
            <a:ext cx="541860" cy="162783"/>
            <a:chOff x="1479100" y="271453"/>
            <a:chExt cx="541860" cy="217044"/>
          </a:xfrm>
        </p:grpSpPr>
        <p:cxnSp>
          <p:nvCxnSpPr>
            <p:cNvPr id="190" name="Google Shape;190;p19"/>
            <p:cNvCxnSpPr/>
            <p:nvPr/>
          </p:nvCxnSpPr>
          <p:spPr>
            <a:xfrm rot="7613001">
              <a:off x="1816600" y="386347"/>
              <a:ext cx="255420" cy="0"/>
            </a:xfrm>
            <a:prstGeom prst="straightConnector1">
              <a:avLst/>
            </a:prstGeom>
            <a:noFill/>
            <a:ln w="19050" cap="flat" cmpd="sng">
              <a:solidFill>
                <a:srgbClr val="0C1720"/>
              </a:solidFill>
              <a:prstDash val="solid"/>
              <a:round/>
              <a:headEnd type="none" w="sm" len="sm"/>
              <a:tailEnd type="none" w="sm" len="sm"/>
            </a:ln>
          </p:spPr>
        </p:cxnSp>
        <p:cxnSp>
          <p:nvCxnSpPr>
            <p:cNvPr id="191" name="Google Shape;191;p19"/>
            <p:cNvCxnSpPr/>
            <p:nvPr/>
          </p:nvCxnSpPr>
          <p:spPr>
            <a:xfrm rot="7613001">
              <a:off x="1719460" y="383161"/>
              <a:ext cx="255420" cy="0"/>
            </a:xfrm>
            <a:prstGeom prst="straightConnector1">
              <a:avLst/>
            </a:prstGeom>
            <a:noFill/>
            <a:ln w="19050" cap="flat" cmpd="sng">
              <a:solidFill>
                <a:srgbClr val="0C1720"/>
              </a:solidFill>
              <a:prstDash val="solid"/>
              <a:round/>
              <a:headEnd type="none" w="sm" len="sm"/>
              <a:tailEnd type="none" w="sm" len="sm"/>
            </a:ln>
          </p:spPr>
        </p:cxnSp>
        <p:cxnSp>
          <p:nvCxnSpPr>
            <p:cNvPr id="192" name="Google Shape;192;p19"/>
            <p:cNvCxnSpPr/>
            <p:nvPr/>
          </p:nvCxnSpPr>
          <p:spPr>
            <a:xfrm rot="7613001">
              <a:off x="1622320" y="379975"/>
              <a:ext cx="255420" cy="0"/>
            </a:xfrm>
            <a:prstGeom prst="straightConnector1">
              <a:avLst/>
            </a:prstGeom>
            <a:noFill/>
            <a:ln w="19050" cap="flat" cmpd="sng">
              <a:solidFill>
                <a:srgbClr val="0C1720"/>
              </a:solidFill>
              <a:prstDash val="solid"/>
              <a:round/>
              <a:headEnd type="none" w="sm" len="sm"/>
              <a:tailEnd type="none" w="sm" len="sm"/>
            </a:ln>
          </p:spPr>
        </p:cxnSp>
        <p:cxnSp>
          <p:nvCxnSpPr>
            <p:cNvPr id="193" name="Google Shape;193;p19"/>
            <p:cNvCxnSpPr/>
            <p:nvPr/>
          </p:nvCxnSpPr>
          <p:spPr>
            <a:xfrm rot="7613001">
              <a:off x="1525180" y="376789"/>
              <a:ext cx="255420" cy="0"/>
            </a:xfrm>
            <a:prstGeom prst="straightConnector1">
              <a:avLst/>
            </a:prstGeom>
            <a:noFill/>
            <a:ln w="19050" cap="flat" cmpd="sng">
              <a:solidFill>
                <a:srgbClr val="0C1720"/>
              </a:solidFill>
              <a:prstDash val="solid"/>
              <a:round/>
              <a:headEnd type="none" w="sm" len="sm"/>
              <a:tailEnd type="none" w="sm" len="sm"/>
            </a:ln>
          </p:spPr>
        </p:cxnSp>
        <p:cxnSp>
          <p:nvCxnSpPr>
            <p:cNvPr id="194" name="Google Shape;194;p19"/>
            <p:cNvCxnSpPr/>
            <p:nvPr/>
          </p:nvCxnSpPr>
          <p:spPr>
            <a:xfrm rot="7613001">
              <a:off x="1428040" y="373603"/>
              <a:ext cx="255420" cy="0"/>
            </a:xfrm>
            <a:prstGeom prst="straightConnector1">
              <a:avLst/>
            </a:prstGeom>
            <a:noFill/>
            <a:ln w="19050" cap="flat" cmpd="sng">
              <a:solidFill>
                <a:srgbClr val="0C1720"/>
              </a:solidFill>
              <a:prstDash val="solid"/>
              <a:round/>
              <a:headEnd type="none" w="sm" len="sm"/>
              <a:tailEnd type="none" w="sm" len="sm"/>
            </a:ln>
          </p:spPr>
        </p:cxnSp>
      </p:grpSp>
      <p:sp>
        <p:nvSpPr>
          <p:cNvPr id="195" name="Google Shape;195;p19"/>
          <p:cNvSpPr>
            <a:spLocks noGrp="1"/>
          </p:cNvSpPr>
          <p:nvPr>
            <p:ph type="chart" idx="2"/>
          </p:nvPr>
        </p:nvSpPr>
        <p:spPr>
          <a:xfrm>
            <a:off x="3284126" y="837461"/>
            <a:ext cx="5545632" cy="3406324"/>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lt1"/>
              </a:buClr>
              <a:buSzPts val="2800"/>
              <a:buFont typeface="Arial"/>
              <a:buChar char="•"/>
              <a:defRPr sz="2100" b="0" i="0" u="none" strike="noStrike" cap="none">
                <a:solidFill>
                  <a:schemeClr val="lt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Josefin Sans"/>
                <a:ea typeface="Josefin Sans"/>
                <a:cs typeface="Josefin Sans"/>
                <a:sym typeface="Josefin Sans"/>
              </a:defRPr>
            </a:lvl2pPr>
            <a:lvl3pPr marR="0" lvl="2"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Josefin Sans"/>
                <a:ea typeface="Josefin Sans"/>
                <a:cs typeface="Josefin Sans"/>
                <a:sym typeface="Josefin Sans"/>
              </a:defRPr>
            </a:lvl3pPr>
            <a:lvl4pPr marR="0" lvl="3"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4pPr>
            <a:lvl5pPr marR="0" lvl="4"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5pPr>
            <a:lvl6pPr marR="0" lvl="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6pPr>
            <a:lvl7pPr marR="0" lvl="6"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7pPr>
            <a:lvl8pPr marR="0" lvl="7"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8pPr>
            <a:lvl9pPr marR="0" lvl="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9pPr>
          </a:lstStyle>
          <a:p>
            <a:endParaRPr/>
          </a:p>
        </p:txBody>
      </p:sp>
    </p:spTree>
    <p:extLst>
      <p:ext uri="{BB962C8B-B14F-4D97-AF65-F5344CB8AC3E}">
        <p14:creationId xmlns:p14="http://schemas.microsoft.com/office/powerpoint/2010/main" val="6798924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SSCPT0076">
  <p:cSld name="SSCPT0076">
    <p:spTree>
      <p:nvGrpSpPr>
        <p:cNvPr id="1" name="Shape 196"/>
        <p:cNvGrpSpPr/>
        <p:nvPr/>
      </p:nvGrpSpPr>
      <p:grpSpPr>
        <a:xfrm>
          <a:off x="0" y="0"/>
          <a:ext cx="0" cy="0"/>
          <a:chOff x="0" y="0"/>
          <a:chExt cx="0" cy="0"/>
        </a:xfrm>
      </p:grpSpPr>
      <p:sp>
        <p:nvSpPr>
          <p:cNvPr id="197" name="Google Shape;197;p20"/>
          <p:cNvSpPr/>
          <p:nvPr/>
        </p:nvSpPr>
        <p:spPr>
          <a:xfrm flipH="1">
            <a:off x="0" y="0"/>
            <a:ext cx="9144000" cy="5143500"/>
          </a:xfrm>
          <a:prstGeom prst="rect">
            <a:avLst/>
          </a:prstGeom>
          <a:solidFill>
            <a:schemeClr val="accent1"/>
          </a:solidFill>
          <a:ln>
            <a:noFill/>
          </a:ln>
        </p:spPr>
        <p:txBody>
          <a:bodyPr spcFirstLastPara="1" wrap="square" lIns="68569" tIns="34275" rIns="68569" bIns="34275" anchor="t" anchorCtr="0">
            <a:noAutofit/>
          </a:bodyPr>
          <a:lstStyle/>
          <a:p>
            <a:pPr marL="0" marR="0" lvl="0" indent="0" algn="ctr" rtl="0">
              <a:spcBef>
                <a:spcPts val="0"/>
              </a:spcBef>
              <a:spcAft>
                <a:spcPts val="0"/>
              </a:spcAft>
              <a:buNone/>
            </a:pPr>
            <a:endParaRPr sz="1013">
              <a:solidFill>
                <a:schemeClr val="dk1"/>
              </a:solidFill>
              <a:latin typeface="Calibri"/>
              <a:ea typeface="Calibri"/>
              <a:cs typeface="Calibri"/>
              <a:sym typeface="Calibri"/>
            </a:endParaRPr>
          </a:p>
        </p:txBody>
      </p:sp>
      <p:sp>
        <p:nvSpPr>
          <p:cNvPr id="198" name="Google Shape;198;p20"/>
          <p:cNvSpPr>
            <a:spLocks noGrp="1"/>
          </p:cNvSpPr>
          <p:nvPr>
            <p:ph type="pic" idx="2"/>
          </p:nvPr>
        </p:nvSpPr>
        <p:spPr>
          <a:xfrm>
            <a:off x="3225135" y="837461"/>
            <a:ext cx="1772008" cy="3462725"/>
          </a:xfrm>
          <a:prstGeom prst="rect">
            <a:avLst/>
          </a:prstGeom>
          <a:solidFill>
            <a:srgbClr val="DEE9F4"/>
          </a:solidFill>
          <a:ln>
            <a:noFill/>
          </a:ln>
        </p:spPr>
      </p:sp>
      <p:sp>
        <p:nvSpPr>
          <p:cNvPr id="199" name="Google Shape;199;p20"/>
          <p:cNvSpPr>
            <a:spLocks noGrp="1"/>
          </p:cNvSpPr>
          <p:nvPr>
            <p:ph type="pic" idx="3"/>
          </p:nvPr>
        </p:nvSpPr>
        <p:spPr>
          <a:xfrm>
            <a:off x="5141442" y="841079"/>
            <a:ext cx="1772008" cy="3458779"/>
          </a:xfrm>
          <a:prstGeom prst="rect">
            <a:avLst/>
          </a:prstGeom>
          <a:solidFill>
            <a:srgbClr val="DEE9F4"/>
          </a:solidFill>
          <a:ln>
            <a:noFill/>
          </a:ln>
        </p:spPr>
      </p:sp>
      <p:sp>
        <p:nvSpPr>
          <p:cNvPr id="200" name="Google Shape;200;p20"/>
          <p:cNvSpPr>
            <a:spLocks noGrp="1"/>
          </p:cNvSpPr>
          <p:nvPr>
            <p:ph type="pic" idx="4"/>
          </p:nvPr>
        </p:nvSpPr>
        <p:spPr>
          <a:xfrm>
            <a:off x="7057751" y="837460"/>
            <a:ext cx="1772008" cy="3458778"/>
          </a:xfrm>
          <a:prstGeom prst="rect">
            <a:avLst/>
          </a:prstGeom>
          <a:solidFill>
            <a:srgbClr val="DEE9F4"/>
          </a:solidFill>
          <a:ln>
            <a:noFill/>
          </a:ln>
        </p:spPr>
      </p:sp>
      <p:sp>
        <p:nvSpPr>
          <p:cNvPr id="201" name="Google Shape;201;p20"/>
          <p:cNvSpPr txBox="1">
            <a:spLocks noGrp="1"/>
          </p:cNvSpPr>
          <p:nvPr>
            <p:ph type="body" idx="1"/>
          </p:nvPr>
        </p:nvSpPr>
        <p:spPr>
          <a:xfrm>
            <a:off x="358165" y="837461"/>
            <a:ext cx="2722669" cy="3458777"/>
          </a:xfrm>
          <a:prstGeom prst="rect">
            <a:avLst/>
          </a:prstGeom>
          <a:noFill/>
          <a:ln>
            <a:noFill/>
          </a:ln>
        </p:spPr>
        <p:txBody>
          <a:bodyPr spcFirstLastPara="1" wrap="square" lIns="0" tIns="0" rIns="0" bIns="0" anchor="t" anchorCtr="0">
            <a:noAutofit/>
          </a:bodyPr>
          <a:lstStyle>
            <a:lvl1pPr marL="342900" marR="0" lvl="0" indent="-171450" algn="l" rtl="0">
              <a:lnSpc>
                <a:spcPct val="90000"/>
              </a:lnSpc>
              <a:spcBef>
                <a:spcPts val="750"/>
              </a:spcBef>
              <a:spcAft>
                <a:spcPts val="0"/>
              </a:spcAft>
              <a:buClr>
                <a:schemeClr val="lt1"/>
              </a:buClr>
              <a:buSzPts val="1333"/>
              <a:buFont typeface="Arial"/>
              <a:buNone/>
              <a:defRPr sz="1000" b="0" i="0" u="none" strike="noStrike" cap="none">
                <a:solidFill>
                  <a:schemeClr val="lt1"/>
                </a:solidFill>
                <a:latin typeface="Calibri"/>
                <a:ea typeface="Calibri"/>
                <a:cs typeface="Calibri"/>
                <a:sym typeface="Calibri"/>
              </a:defRPr>
            </a:lvl1pPr>
            <a:lvl2pPr marL="685800" marR="0" lvl="1" indent="-171450" algn="l" rtl="0">
              <a:lnSpc>
                <a:spcPct val="90000"/>
              </a:lnSpc>
              <a:spcBef>
                <a:spcPts val="375"/>
              </a:spcBef>
              <a:spcAft>
                <a:spcPts val="0"/>
              </a:spcAft>
              <a:buClr>
                <a:schemeClr val="dk1"/>
              </a:buClr>
              <a:buSzPts val="1200"/>
              <a:buFont typeface="Arial"/>
              <a:buNone/>
              <a:defRPr sz="900" b="0" i="0" u="none" strike="noStrike" cap="none">
                <a:solidFill>
                  <a:schemeClr val="dk1"/>
                </a:solidFill>
                <a:latin typeface="Josefin Sans"/>
                <a:ea typeface="Josefin Sans"/>
                <a:cs typeface="Josefin Sans"/>
                <a:sym typeface="Josefin Sans"/>
              </a:defRPr>
            </a:lvl2pPr>
            <a:lvl3pPr marL="1028700" marR="0" lvl="2"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Josefin Sans"/>
                <a:ea typeface="Josefin Sans"/>
                <a:cs typeface="Josefin Sans"/>
                <a:sym typeface="Josefin Sans"/>
              </a:defRPr>
            </a:lvl3pPr>
            <a:lvl4pPr marL="1371600" marR="0" lvl="3"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4pPr>
            <a:lvl5pPr marL="1714500" marR="0" lvl="4"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5pPr>
            <a:lvl6pPr marL="2057400" marR="0" lvl="5"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6pPr>
            <a:lvl7pPr marL="2400300" marR="0" lvl="6"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7pPr>
            <a:lvl8pPr marL="2743200" marR="0" lvl="7"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8pPr>
            <a:lvl9pPr marL="3086100" marR="0" lvl="8"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9pPr>
          </a:lstStyle>
          <a:p>
            <a:endParaRPr/>
          </a:p>
        </p:txBody>
      </p:sp>
      <p:sp>
        <p:nvSpPr>
          <p:cNvPr id="202" name="Google Shape;202;p20"/>
          <p:cNvSpPr txBox="1">
            <a:spLocks noGrp="1"/>
          </p:cNvSpPr>
          <p:nvPr>
            <p:ph type="title"/>
          </p:nvPr>
        </p:nvSpPr>
        <p:spPr>
          <a:xfrm>
            <a:off x="358165" y="247890"/>
            <a:ext cx="8471594" cy="409459"/>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lt1"/>
              </a:buClr>
              <a:buSzPts val="3733"/>
              <a:buFont typeface="Calibri"/>
              <a:buNone/>
              <a:defRPr sz="28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03" name="Google Shape;203;p20"/>
          <p:cNvSpPr/>
          <p:nvPr/>
        </p:nvSpPr>
        <p:spPr>
          <a:xfrm>
            <a:off x="0" y="4495800"/>
            <a:ext cx="9144000" cy="647700"/>
          </a:xfrm>
          <a:prstGeom prst="rect">
            <a:avLst/>
          </a:prstGeom>
          <a:solidFill>
            <a:srgbClr val="FFF3E4"/>
          </a:solidFill>
          <a:ln>
            <a:noFill/>
          </a:ln>
        </p:spPr>
        <p:txBody>
          <a:bodyPr spcFirstLastPara="1" wrap="square" lIns="68569" tIns="68569" rIns="68569" bIns="68569"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050" b="0" i="0" u="none" strike="noStrike" cap="none">
              <a:solidFill>
                <a:srgbClr val="000000"/>
              </a:solidFill>
              <a:latin typeface="Calibri"/>
              <a:ea typeface="Calibri"/>
              <a:cs typeface="Calibri"/>
              <a:sym typeface="Calibri"/>
            </a:endParaRPr>
          </a:p>
        </p:txBody>
      </p:sp>
      <p:grpSp>
        <p:nvGrpSpPr>
          <p:cNvPr id="204" name="Google Shape;204;p20"/>
          <p:cNvGrpSpPr/>
          <p:nvPr/>
        </p:nvGrpSpPr>
        <p:grpSpPr>
          <a:xfrm>
            <a:off x="8001811" y="4738259"/>
            <a:ext cx="541860" cy="162783"/>
            <a:chOff x="1479100" y="271453"/>
            <a:chExt cx="541860" cy="217044"/>
          </a:xfrm>
        </p:grpSpPr>
        <p:cxnSp>
          <p:nvCxnSpPr>
            <p:cNvPr id="205" name="Google Shape;205;p20"/>
            <p:cNvCxnSpPr/>
            <p:nvPr/>
          </p:nvCxnSpPr>
          <p:spPr>
            <a:xfrm rot="7613001">
              <a:off x="1816600" y="386347"/>
              <a:ext cx="255420" cy="0"/>
            </a:xfrm>
            <a:prstGeom prst="straightConnector1">
              <a:avLst/>
            </a:prstGeom>
            <a:noFill/>
            <a:ln w="19050" cap="flat" cmpd="sng">
              <a:solidFill>
                <a:srgbClr val="0C1720"/>
              </a:solidFill>
              <a:prstDash val="solid"/>
              <a:round/>
              <a:headEnd type="none" w="sm" len="sm"/>
              <a:tailEnd type="none" w="sm" len="sm"/>
            </a:ln>
          </p:spPr>
        </p:cxnSp>
        <p:cxnSp>
          <p:nvCxnSpPr>
            <p:cNvPr id="206" name="Google Shape;206;p20"/>
            <p:cNvCxnSpPr/>
            <p:nvPr/>
          </p:nvCxnSpPr>
          <p:spPr>
            <a:xfrm rot="7613001">
              <a:off x="1719460" y="383161"/>
              <a:ext cx="255420" cy="0"/>
            </a:xfrm>
            <a:prstGeom prst="straightConnector1">
              <a:avLst/>
            </a:prstGeom>
            <a:noFill/>
            <a:ln w="19050" cap="flat" cmpd="sng">
              <a:solidFill>
                <a:srgbClr val="0C1720"/>
              </a:solidFill>
              <a:prstDash val="solid"/>
              <a:round/>
              <a:headEnd type="none" w="sm" len="sm"/>
              <a:tailEnd type="none" w="sm" len="sm"/>
            </a:ln>
          </p:spPr>
        </p:cxnSp>
        <p:cxnSp>
          <p:nvCxnSpPr>
            <p:cNvPr id="207" name="Google Shape;207;p20"/>
            <p:cNvCxnSpPr/>
            <p:nvPr/>
          </p:nvCxnSpPr>
          <p:spPr>
            <a:xfrm rot="7613001">
              <a:off x="1622320" y="379975"/>
              <a:ext cx="255420" cy="0"/>
            </a:xfrm>
            <a:prstGeom prst="straightConnector1">
              <a:avLst/>
            </a:prstGeom>
            <a:noFill/>
            <a:ln w="19050" cap="flat" cmpd="sng">
              <a:solidFill>
                <a:srgbClr val="0C1720"/>
              </a:solidFill>
              <a:prstDash val="solid"/>
              <a:round/>
              <a:headEnd type="none" w="sm" len="sm"/>
              <a:tailEnd type="none" w="sm" len="sm"/>
            </a:ln>
          </p:spPr>
        </p:cxnSp>
        <p:cxnSp>
          <p:nvCxnSpPr>
            <p:cNvPr id="208" name="Google Shape;208;p20"/>
            <p:cNvCxnSpPr/>
            <p:nvPr/>
          </p:nvCxnSpPr>
          <p:spPr>
            <a:xfrm rot="7613001">
              <a:off x="1525180" y="376789"/>
              <a:ext cx="255420" cy="0"/>
            </a:xfrm>
            <a:prstGeom prst="straightConnector1">
              <a:avLst/>
            </a:prstGeom>
            <a:noFill/>
            <a:ln w="19050" cap="flat" cmpd="sng">
              <a:solidFill>
                <a:srgbClr val="0C1720"/>
              </a:solidFill>
              <a:prstDash val="solid"/>
              <a:round/>
              <a:headEnd type="none" w="sm" len="sm"/>
              <a:tailEnd type="none" w="sm" len="sm"/>
            </a:ln>
          </p:spPr>
        </p:cxnSp>
        <p:cxnSp>
          <p:nvCxnSpPr>
            <p:cNvPr id="209" name="Google Shape;209;p20"/>
            <p:cNvCxnSpPr/>
            <p:nvPr/>
          </p:nvCxnSpPr>
          <p:spPr>
            <a:xfrm rot="7613001">
              <a:off x="1428040" y="373603"/>
              <a:ext cx="255420" cy="0"/>
            </a:xfrm>
            <a:prstGeom prst="straightConnector1">
              <a:avLst/>
            </a:prstGeom>
            <a:noFill/>
            <a:ln w="19050" cap="flat" cmpd="sng">
              <a:solidFill>
                <a:srgbClr val="0C1720"/>
              </a:solidFill>
              <a:prstDash val="solid"/>
              <a:round/>
              <a:headEnd type="none" w="sm" len="sm"/>
              <a:tailEnd type="none" w="sm" len="sm"/>
            </a:ln>
          </p:spPr>
        </p:cxnSp>
      </p:grpSp>
    </p:spTree>
    <p:extLst>
      <p:ext uri="{BB962C8B-B14F-4D97-AF65-F5344CB8AC3E}">
        <p14:creationId xmlns:p14="http://schemas.microsoft.com/office/powerpoint/2010/main" val="36601400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SSCPT0064">
  <p:cSld name="SSCPT0064">
    <p:spTree>
      <p:nvGrpSpPr>
        <p:cNvPr id="1" name="Shape 210"/>
        <p:cNvGrpSpPr/>
        <p:nvPr/>
      </p:nvGrpSpPr>
      <p:grpSpPr>
        <a:xfrm>
          <a:off x="0" y="0"/>
          <a:ext cx="0" cy="0"/>
          <a:chOff x="0" y="0"/>
          <a:chExt cx="0" cy="0"/>
        </a:xfrm>
      </p:grpSpPr>
      <p:sp>
        <p:nvSpPr>
          <p:cNvPr id="211" name="Google Shape;211;p21"/>
          <p:cNvSpPr>
            <a:spLocks noGrp="1"/>
          </p:cNvSpPr>
          <p:nvPr>
            <p:ph type="pic" idx="2"/>
          </p:nvPr>
        </p:nvSpPr>
        <p:spPr>
          <a:xfrm>
            <a:off x="387818" y="1099456"/>
            <a:ext cx="8368365" cy="3450774"/>
          </a:xfrm>
          <a:prstGeom prst="rect">
            <a:avLst/>
          </a:prstGeom>
          <a:solidFill>
            <a:srgbClr val="DEE9F4"/>
          </a:solidFill>
          <a:ln>
            <a:noFill/>
          </a:ln>
        </p:spPr>
      </p:sp>
      <p:sp>
        <p:nvSpPr>
          <p:cNvPr id="212" name="Google Shape;212;p21"/>
          <p:cNvSpPr txBox="1">
            <a:spLocks noGrp="1"/>
          </p:cNvSpPr>
          <p:nvPr>
            <p:ph type="body" idx="1"/>
          </p:nvPr>
        </p:nvSpPr>
        <p:spPr>
          <a:xfrm>
            <a:off x="381001" y="750473"/>
            <a:ext cx="8368364" cy="173255"/>
          </a:xfrm>
          <a:prstGeom prst="rect">
            <a:avLst/>
          </a:prstGeom>
          <a:noFill/>
          <a:ln>
            <a:noFill/>
          </a:ln>
        </p:spPr>
        <p:txBody>
          <a:bodyPr spcFirstLastPara="1" wrap="square" lIns="0" tIns="0" rIns="0" bIns="0" anchor="ctr" anchorCtr="0">
            <a:noAutofit/>
          </a:bodyPr>
          <a:lstStyle>
            <a:lvl1pPr marL="342900" marR="0" lvl="0" indent="-171450" algn="ctr" rtl="0">
              <a:lnSpc>
                <a:spcPct val="90000"/>
              </a:lnSpc>
              <a:spcBef>
                <a:spcPts val="750"/>
              </a:spcBef>
              <a:spcAft>
                <a:spcPts val="0"/>
              </a:spcAft>
              <a:buClr>
                <a:srgbClr val="A3A3A3"/>
              </a:buClr>
              <a:buSzPts val="1400"/>
              <a:buFont typeface="Arial"/>
              <a:buNone/>
              <a:defRPr sz="1050" b="0" i="0" u="none" strike="noStrike" cap="none">
                <a:solidFill>
                  <a:srgbClr val="A3A3A3"/>
                </a:solidFill>
                <a:latin typeface="Calibri"/>
                <a:ea typeface="Calibri"/>
                <a:cs typeface="Calibri"/>
                <a:sym typeface="Calibri"/>
              </a:defRPr>
            </a:lvl1pPr>
            <a:lvl2pPr marL="685800" marR="0" lvl="1" indent="-171450" algn="l" rtl="0">
              <a:lnSpc>
                <a:spcPct val="90000"/>
              </a:lnSpc>
              <a:spcBef>
                <a:spcPts val="375"/>
              </a:spcBef>
              <a:spcAft>
                <a:spcPts val="0"/>
              </a:spcAft>
              <a:buClr>
                <a:schemeClr val="dk1"/>
              </a:buClr>
              <a:buSzPts val="1200"/>
              <a:buFont typeface="Arial"/>
              <a:buNone/>
              <a:defRPr sz="900" b="0" i="0" u="none" strike="noStrike" cap="none">
                <a:solidFill>
                  <a:schemeClr val="dk1"/>
                </a:solidFill>
                <a:latin typeface="Josefin Sans"/>
                <a:ea typeface="Josefin Sans"/>
                <a:cs typeface="Josefin Sans"/>
                <a:sym typeface="Josefin Sans"/>
              </a:defRPr>
            </a:lvl2pPr>
            <a:lvl3pPr marL="1028700" marR="0" lvl="2"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Josefin Sans"/>
                <a:ea typeface="Josefin Sans"/>
                <a:cs typeface="Josefin Sans"/>
                <a:sym typeface="Josefin Sans"/>
              </a:defRPr>
            </a:lvl3pPr>
            <a:lvl4pPr marL="1371600" marR="0" lvl="3"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4pPr>
            <a:lvl5pPr marL="1714500" marR="0" lvl="4"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5pPr>
            <a:lvl6pPr marL="2057400" marR="0" lvl="5"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6pPr>
            <a:lvl7pPr marL="2400300" marR="0" lvl="6"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7pPr>
            <a:lvl8pPr marL="2743200" marR="0" lvl="7"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8pPr>
            <a:lvl9pPr marL="3086100" marR="0" lvl="8"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9pPr>
          </a:lstStyle>
          <a:p>
            <a:endParaRPr/>
          </a:p>
        </p:txBody>
      </p:sp>
      <p:sp>
        <p:nvSpPr>
          <p:cNvPr id="213" name="Google Shape;213;p21"/>
          <p:cNvSpPr txBox="1">
            <a:spLocks noGrp="1"/>
          </p:cNvSpPr>
          <p:nvPr>
            <p:ph type="title"/>
          </p:nvPr>
        </p:nvSpPr>
        <p:spPr>
          <a:xfrm>
            <a:off x="381001" y="236541"/>
            <a:ext cx="8368364" cy="495383"/>
          </a:xfrm>
          <a:prstGeom prst="rect">
            <a:avLst/>
          </a:prstGeom>
          <a:noFill/>
          <a:ln>
            <a:noFill/>
          </a:ln>
        </p:spPr>
        <p:txBody>
          <a:bodyPr spcFirstLastPara="1" wrap="square" lIns="0" tIns="0" rIns="0" bIns="0" anchor="ctr" anchorCtr="0">
            <a:noAutofit/>
          </a:bodyPr>
          <a:lstStyle>
            <a:lvl1pPr marR="0" lvl="0" algn="ctr" rtl="0">
              <a:lnSpc>
                <a:spcPct val="90000"/>
              </a:lnSpc>
              <a:spcBef>
                <a:spcPts val="0"/>
              </a:spcBef>
              <a:spcAft>
                <a:spcPts val="0"/>
              </a:spcAft>
              <a:buClr>
                <a:srgbClr val="7E7E7E"/>
              </a:buClr>
              <a:buSzPts val="3733"/>
              <a:buFont typeface="Calibri"/>
              <a:buNone/>
              <a:defRPr sz="2800" b="0" i="0" u="none" strike="noStrike" cap="none">
                <a:solidFill>
                  <a:srgbClr val="7E7E7E"/>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Tree>
    <p:extLst>
      <p:ext uri="{BB962C8B-B14F-4D97-AF65-F5344CB8AC3E}">
        <p14:creationId xmlns:p14="http://schemas.microsoft.com/office/powerpoint/2010/main" val="3062045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SSCPT0029">
  <p:cSld name="SSCPT0029">
    <p:spTree>
      <p:nvGrpSpPr>
        <p:cNvPr id="1" name="Shape 214"/>
        <p:cNvGrpSpPr/>
        <p:nvPr/>
      </p:nvGrpSpPr>
      <p:grpSpPr>
        <a:xfrm>
          <a:off x="0" y="0"/>
          <a:ext cx="0" cy="0"/>
          <a:chOff x="0" y="0"/>
          <a:chExt cx="0" cy="0"/>
        </a:xfrm>
      </p:grpSpPr>
      <p:sp>
        <p:nvSpPr>
          <p:cNvPr id="215" name="Google Shape;215;p22"/>
          <p:cNvSpPr/>
          <p:nvPr/>
        </p:nvSpPr>
        <p:spPr>
          <a:xfrm rot="-9686505">
            <a:off x="7909485" y="-882549"/>
            <a:ext cx="2468669" cy="1851502"/>
          </a:xfrm>
          <a:prstGeom prst="blockArc">
            <a:avLst>
              <a:gd name="adj1" fmla="val 14969286"/>
              <a:gd name="adj2" fmla="val 20696451"/>
              <a:gd name="adj3" fmla="val 6177"/>
            </a:avLst>
          </a:prstGeom>
          <a:solidFill>
            <a:srgbClr val="CD6346"/>
          </a:solidFill>
          <a:ln>
            <a:noFill/>
          </a:ln>
        </p:spPr>
        <p:txBody>
          <a:bodyPr spcFirstLastPara="1" wrap="square" lIns="68569" tIns="68569" rIns="68569" bIns="68569"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050" b="0" i="0" u="none" strike="noStrike" cap="none">
              <a:solidFill>
                <a:srgbClr val="000000"/>
              </a:solidFill>
              <a:latin typeface="Calibri"/>
              <a:ea typeface="Calibri"/>
              <a:cs typeface="Calibri"/>
              <a:sym typeface="Calibri"/>
            </a:endParaRPr>
          </a:p>
        </p:txBody>
      </p:sp>
      <p:sp>
        <p:nvSpPr>
          <p:cNvPr id="216" name="Google Shape;216;p22"/>
          <p:cNvSpPr/>
          <p:nvPr/>
        </p:nvSpPr>
        <p:spPr>
          <a:xfrm rot="10800000">
            <a:off x="8346971" y="4476750"/>
            <a:ext cx="1536000" cy="1152000"/>
          </a:xfrm>
          <a:prstGeom prst="ellipse">
            <a:avLst/>
          </a:prstGeom>
          <a:solidFill>
            <a:srgbClr val="FABB69"/>
          </a:solidFill>
          <a:ln>
            <a:noFill/>
          </a:ln>
        </p:spPr>
        <p:txBody>
          <a:bodyPr spcFirstLastPara="1" wrap="square" lIns="68569" tIns="68569" rIns="68569" bIns="68569"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050" b="0" i="0" u="none" strike="noStrike" cap="none">
              <a:solidFill>
                <a:srgbClr val="000000"/>
              </a:solidFill>
              <a:latin typeface="Calibri"/>
              <a:ea typeface="Calibri"/>
              <a:cs typeface="Calibri"/>
              <a:sym typeface="Calibri"/>
            </a:endParaRPr>
          </a:p>
        </p:txBody>
      </p:sp>
      <p:sp>
        <p:nvSpPr>
          <p:cNvPr id="217" name="Google Shape;217;p22"/>
          <p:cNvSpPr/>
          <p:nvPr/>
        </p:nvSpPr>
        <p:spPr>
          <a:xfrm rot="-3600120">
            <a:off x="8353572" y="4037825"/>
            <a:ext cx="1522442" cy="2029923"/>
          </a:xfrm>
          <a:prstGeom prst="blockArc">
            <a:avLst>
              <a:gd name="adj1" fmla="val 15880989"/>
              <a:gd name="adj2" fmla="val 20696451"/>
              <a:gd name="adj3" fmla="val 6177"/>
            </a:avLst>
          </a:prstGeom>
          <a:solidFill>
            <a:srgbClr val="FFE1CC"/>
          </a:solidFill>
          <a:ln>
            <a:noFill/>
          </a:ln>
        </p:spPr>
        <p:txBody>
          <a:bodyPr spcFirstLastPara="1" wrap="square" lIns="68569" tIns="68569" rIns="68569" bIns="68569"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050" b="0" i="0" u="none" strike="noStrike" cap="none">
              <a:solidFill>
                <a:srgbClr val="000000"/>
              </a:solidFill>
              <a:latin typeface="Calibri"/>
              <a:ea typeface="Calibri"/>
              <a:cs typeface="Calibri"/>
              <a:sym typeface="Calibri"/>
            </a:endParaRPr>
          </a:p>
        </p:txBody>
      </p:sp>
      <p:sp>
        <p:nvSpPr>
          <p:cNvPr id="218" name="Google Shape;218;p22"/>
          <p:cNvSpPr/>
          <p:nvPr/>
        </p:nvSpPr>
        <p:spPr>
          <a:xfrm flipH="1">
            <a:off x="7904946" y="1311670"/>
            <a:ext cx="1051800" cy="788850"/>
          </a:xfrm>
          <a:prstGeom prst="blockArc">
            <a:avLst>
              <a:gd name="adj1" fmla="val 16201675"/>
              <a:gd name="adj2" fmla="val 21577102"/>
              <a:gd name="adj3" fmla="val 16109"/>
            </a:avLst>
          </a:prstGeom>
          <a:solidFill>
            <a:srgbClr val="4E5B6D"/>
          </a:solidFill>
          <a:ln>
            <a:noFill/>
          </a:ln>
        </p:spPr>
        <p:txBody>
          <a:bodyPr spcFirstLastPara="1" wrap="square" lIns="68569" tIns="68569" rIns="68569" bIns="68569"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050" b="0" i="0" u="none" strike="noStrike" cap="none">
              <a:solidFill>
                <a:srgbClr val="000000"/>
              </a:solidFill>
              <a:latin typeface="Calibri"/>
              <a:ea typeface="Calibri"/>
              <a:cs typeface="Calibri"/>
              <a:sym typeface="Calibri"/>
            </a:endParaRPr>
          </a:p>
        </p:txBody>
      </p:sp>
      <p:cxnSp>
        <p:nvCxnSpPr>
          <p:cNvPr id="219" name="Google Shape;219;p22"/>
          <p:cNvCxnSpPr/>
          <p:nvPr/>
        </p:nvCxnSpPr>
        <p:spPr>
          <a:xfrm>
            <a:off x="8430833" y="1615690"/>
            <a:ext cx="0" cy="1308825"/>
          </a:xfrm>
          <a:prstGeom prst="straightConnector1">
            <a:avLst/>
          </a:prstGeom>
          <a:noFill/>
          <a:ln w="9525" cap="flat" cmpd="sng">
            <a:solidFill>
              <a:srgbClr val="4E5B6D"/>
            </a:solidFill>
            <a:prstDash val="solid"/>
            <a:round/>
            <a:headEnd type="none" w="sm" len="sm"/>
            <a:tailEnd type="none" w="sm" len="sm"/>
          </a:ln>
        </p:spPr>
      </p:cxnSp>
      <p:sp>
        <p:nvSpPr>
          <p:cNvPr id="220" name="Google Shape;220;p22"/>
          <p:cNvSpPr/>
          <p:nvPr/>
        </p:nvSpPr>
        <p:spPr>
          <a:xfrm rot="10800000">
            <a:off x="7906895" y="743627"/>
            <a:ext cx="200400" cy="150300"/>
          </a:xfrm>
          <a:prstGeom prst="ellipse">
            <a:avLst/>
          </a:prstGeom>
          <a:solidFill>
            <a:srgbClr val="FABB69"/>
          </a:solidFill>
          <a:ln>
            <a:noFill/>
          </a:ln>
        </p:spPr>
        <p:txBody>
          <a:bodyPr spcFirstLastPara="1" wrap="square" lIns="68569" tIns="68569" rIns="68569" bIns="68569"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050" b="0" i="0" u="none" strike="noStrike" cap="none">
              <a:solidFill>
                <a:srgbClr val="000000"/>
              </a:solidFill>
              <a:latin typeface="Calibri"/>
              <a:ea typeface="Calibri"/>
              <a:cs typeface="Calibri"/>
              <a:sym typeface="Calibri"/>
            </a:endParaRPr>
          </a:p>
        </p:txBody>
      </p:sp>
      <p:sp>
        <p:nvSpPr>
          <p:cNvPr id="221" name="Google Shape;221;p22"/>
          <p:cNvSpPr/>
          <p:nvPr/>
        </p:nvSpPr>
        <p:spPr>
          <a:xfrm rot="10800000">
            <a:off x="7757370" y="893927"/>
            <a:ext cx="80700" cy="60525"/>
          </a:xfrm>
          <a:prstGeom prst="ellipse">
            <a:avLst/>
          </a:prstGeom>
          <a:solidFill>
            <a:srgbClr val="FFE1CC"/>
          </a:solidFill>
          <a:ln>
            <a:noFill/>
          </a:ln>
        </p:spPr>
        <p:txBody>
          <a:bodyPr spcFirstLastPara="1" wrap="square" lIns="68569" tIns="68569" rIns="68569" bIns="68569"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050" b="0" i="0" u="none" strike="noStrike" cap="none">
              <a:solidFill>
                <a:srgbClr val="000000"/>
              </a:solidFill>
              <a:latin typeface="Calibri"/>
              <a:ea typeface="Calibri"/>
              <a:cs typeface="Calibri"/>
              <a:sym typeface="Calibri"/>
            </a:endParaRPr>
          </a:p>
        </p:txBody>
      </p:sp>
      <p:sp>
        <p:nvSpPr>
          <p:cNvPr id="222" name="Google Shape;222;p22"/>
          <p:cNvSpPr txBox="1">
            <a:spLocks noGrp="1"/>
          </p:cNvSpPr>
          <p:nvPr>
            <p:ph type="body" idx="1"/>
          </p:nvPr>
        </p:nvSpPr>
        <p:spPr>
          <a:xfrm>
            <a:off x="416112" y="782089"/>
            <a:ext cx="6870560" cy="173255"/>
          </a:xfrm>
          <a:prstGeom prst="rect">
            <a:avLst/>
          </a:prstGeom>
          <a:noFill/>
          <a:ln>
            <a:noFill/>
          </a:ln>
        </p:spPr>
        <p:txBody>
          <a:bodyPr spcFirstLastPara="1" wrap="square" lIns="0" tIns="0" rIns="0" bIns="0" anchor="ctr" anchorCtr="0">
            <a:noAutofit/>
          </a:bodyPr>
          <a:lstStyle>
            <a:lvl1pPr marL="342900" marR="0" lvl="0" indent="-171450" algn="l" rtl="0">
              <a:lnSpc>
                <a:spcPct val="90000"/>
              </a:lnSpc>
              <a:spcBef>
                <a:spcPts val="750"/>
              </a:spcBef>
              <a:spcAft>
                <a:spcPts val="0"/>
              </a:spcAft>
              <a:buClr>
                <a:srgbClr val="A3A3A3"/>
              </a:buClr>
              <a:buSzPts val="1333"/>
              <a:buFont typeface="Arial"/>
              <a:buNone/>
              <a:defRPr sz="1000" b="0" i="0" u="none" strike="noStrike" cap="none">
                <a:solidFill>
                  <a:srgbClr val="A3A3A3"/>
                </a:solidFill>
                <a:latin typeface="Calibri"/>
                <a:ea typeface="Calibri"/>
                <a:cs typeface="Calibri"/>
                <a:sym typeface="Calibri"/>
              </a:defRPr>
            </a:lvl1pPr>
            <a:lvl2pPr marL="685800" marR="0" lvl="1" indent="-171450" algn="l" rtl="0">
              <a:lnSpc>
                <a:spcPct val="90000"/>
              </a:lnSpc>
              <a:spcBef>
                <a:spcPts val="375"/>
              </a:spcBef>
              <a:spcAft>
                <a:spcPts val="0"/>
              </a:spcAft>
              <a:buClr>
                <a:schemeClr val="dk1"/>
              </a:buClr>
              <a:buSzPts val="1200"/>
              <a:buFont typeface="Arial"/>
              <a:buNone/>
              <a:defRPr sz="900" b="0" i="0" u="none" strike="noStrike" cap="none">
                <a:solidFill>
                  <a:schemeClr val="dk1"/>
                </a:solidFill>
                <a:latin typeface="Josefin Sans"/>
                <a:ea typeface="Josefin Sans"/>
                <a:cs typeface="Josefin Sans"/>
                <a:sym typeface="Josefin Sans"/>
              </a:defRPr>
            </a:lvl2pPr>
            <a:lvl3pPr marL="1028700" marR="0" lvl="2"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Josefin Sans"/>
                <a:ea typeface="Josefin Sans"/>
                <a:cs typeface="Josefin Sans"/>
                <a:sym typeface="Josefin Sans"/>
              </a:defRPr>
            </a:lvl3pPr>
            <a:lvl4pPr marL="1371600" marR="0" lvl="3"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4pPr>
            <a:lvl5pPr marL="1714500" marR="0" lvl="4"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5pPr>
            <a:lvl6pPr marL="2057400" marR="0" lvl="5"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6pPr>
            <a:lvl7pPr marL="2400300" marR="0" lvl="6"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7pPr>
            <a:lvl8pPr marL="2743200" marR="0" lvl="7"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8pPr>
            <a:lvl9pPr marL="3086100" marR="0" lvl="8"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9pPr>
          </a:lstStyle>
          <a:p>
            <a:endParaRPr/>
          </a:p>
        </p:txBody>
      </p:sp>
      <p:sp>
        <p:nvSpPr>
          <p:cNvPr id="223" name="Google Shape;223;p22"/>
          <p:cNvSpPr txBox="1">
            <a:spLocks noGrp="1"/>
          </p:cNvSpPr>
          <p:nvPr>
            <p:ph type="title"/>
          </p:nvPr>
        </p:nvSpPr>
        <p:spPr>
          <a:xfrm>
            <a:off x="416112" y="334170"/>
            <a:ext cx="6870560" cy="409459"/>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rgbClr val="4E5B6D"/>
              </a:buClr>
              <a:buSzPts val="3200"/>
              <a:buFont typeface="Calibri"/>
              <a:buNone/>
              <a:defRPr sz="2400" b="0" i="0" u="none" strike="noStrike" cap="none">
                <a:solidFill>
                  <a:srgbClr val="4E5B6D"/>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24" name="Google Shape;224;p22"/>
          <p:cNvSpPr txBox="1">
            <a:spLocks noGrp="1"/>
          </p:cNvSpPr>
          <p:nvPr>
            <p:ph type="body" idx="2"/>
          </p:nvPr>
        </p:nvSpPr>
        <p:spPr>
          <a:xfrm>
            <a:off x="416110" y="1074814"/>
            <a:ext cx="6870560" cy="3603170"/>
          </a:xfrm>
          <a:prstGeom prst="rect">
            <a:avLst/>
          </a:prstGeom>
          <a:noFill/>
          <a:ln>
            <a:noFill/>
          </a:ln>
        </p:spPr>
        <p:txBody>
          <a:bodyPr spcFirstLastPara="1" wrap="square" lIns="0" tIns="0" rIns="0" bIns="0" anchor="t" anchorCtr="0">
            <a:noAutofit/>
          </a:bodyPr>
          <a:lstStyle>
            <a:lvl1pPr marL="342900" marR="0" lvl="0" indent="-171450" algn="l" rtl="0">
              <a:lnSpc>
                <a:spcPct val="90000"/>
              </a:lnSpc>
              <a:spcBef>
                <a:spcPts val="750"/>
              </a:spcBef>
              <a:spcAft>
                <a:spcPts val="0"/>
              </a:spcAft>
              <a:buClr>
                <a:srgbClr val="4E5B6D"/>
              </a:buClr>
              <a:buSzPts val="1050"/>
              <a:buFont typeface="Arial"/>
              <a:buNone/>
              <a:defRPr sz="788" b="0" i="0" u="none" strike="noStrike" cap="none">
                <a:solidFill>
                  <a:srgbClr val="4E5B6D"/>
                </a:solidFill>
                <a:latin typeface="Calibri"/>
                <a:ea typeface="Calibri"/>
                <a:cs typeface="Calibri"/>
                <a:sym typeface="Calibri"/>
              </a:defRPr>
            </a:lvl1pPr>
            <a:lvl2pPr marL="685800" marR="0" lvl="1" indent="-171450" algn="l" rtl="0">
              <a:lnSpc>
                <a:spcPct val="90000"/>
              </a:lnSpc>
              <a:spcBef>
                <a:spcPts val="375"/>
              </a:spcBef>
              <a:spcAft>
                <a:spcPts val="0"/>
              </a:spcAft>
              <a:buClr>
                <a:schemeClr val="dk1"/>
              </a:buClr>
              <a:buSzPts val="1200"/>
              <a:buFont typeface="Arial"/>
              <a:buNone/>
              <a:defRPr sz="900" b="0" i="0" u="none" strike="noStrike" cap="none">
                <a:solidFill>
                  <a:schemeClr val="dk1"/>
                </a:solidFill>
                <a:latin typeface="Josefin Sans"/>
                <a:ea typeface="Josefin Sans"/>
                <a:cs typeface="Josefin Sans"/>
                <a:sym typeface="Josefin Sans"/>
              </a:defRPr>
            </a:lvl2pPr>
            <a:lvl3pPr marL="1028700" marR="0" lvl="2"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Josefin Sans"/>
                <a:ea typeface="Josefin Sans"/>
                <a:cs typeface="Josefin Sans"/>
                <a:sym typeface="Josefin Sans"/>
              </a:defRPr>
            </a:lvl3pPr>
            <a:lvl4pPr marL="1371600" marR="0" lvl="3"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4pPr>
            <a:lvl5pPr marL="1714500" marR="0" lvl="4"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5pPr>
            <a:lvl6pPr marL="2057400" marR="0" lvl="5"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6pPr>
            <a:lvl7pPr marL="2400300" marR="0" lvl="6"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7pPr>
            <a:lvl8pPr marL="2743200" marR="0" lvl="7"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8pPr>
            <a:lvl9pPr marL="3086100" marR="0" lvl="8"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9pPr>
          </a:lstStyle>
          <a:p>
            <a:endParaRPr/>
          </a:p>
        </p:txBody>
      </p:sp>
    </p:spTree>
    <p:extLst>
      <p:ext uri="{BB962C8B-B14F-4D97-AF65-F5344CB8AC3E}">
        <p14:creationId xmlns:p14="http://schemas.microsoft.com/office/powerpoint/2010/main" val="31216577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SSCPT0051">
  <p:cSld name="SSCPT0051">
    <p:spTree>
      <p:nvGrpSpPr>
        <p:cNvPr id="1" name="Shape 225"/>
        <p:cNvGrpSpPr/>
        <p:nvPr/>
      </p:nvGrpSpPr>
      <p:grpSpPr>
        <a:xfrm>
          <a:off x="0" y="0"/>
          <a:ext cx="0" cy="0"/>
          <a:chOff x="0" y="0"/>
          <a:chExt cx="0" cy="0"/>
        </a:xfrm>
      </p:grpSpPr>
      <p:sp>
        <p:nvSpPr>
          <p:cNvPr id="226" name="Google Shape;226;p23"/>
          <p:cNvSpPr>
            <a:spLocks noGrp="1"/>
          </p:cNvSpPr>
          <p:nvPr>
            <p:ph type="pic" idx="2"/>
          </p:nvPr>
        </p:nvSpPr>
        <p:spPr>
          <a:xfrm>
            <a:off x="570432" y="1338503"/>
            <a:ext cx="1510235" cy="1501308"/>
          </a:xfrm>
          <a:prstGeom prst="rect">
            <a:avLst/>
          </a:prstGeom>
          <a:solidFill>
            <a:srgbClr val="DEE9F4"/>
          </a:solidFill>
          <a:ln>
            <a:noFill/>
          </a:ln>
        </p:spPr>
      </p:sp>
      <p:sp>
        <p:nvSpPr>
          <p:cNvPr id="227" name="Google Shape;227;p23"/>
          <p:cNvSpPr>
            <a:spLocks noGrp="1"/>
          </p:cNvSpPr>
          <p:nvPr>
            <p:ph type="pic" idx="3"/>
          </p:nvPr>
        </p:nvSpPr>
        <p:spPr>
          <a:xfrm>
            <a:off x="2750285" y="1338503"/>
            <a:ext cx="1510235" cy="1501308"/>
          </a:xfrm>
          <a:prstGeom prst="rect">
            <a:avLst/>
          </a:prstGeom>
          <a:solidFill>
            <a:srgbClr val="DEE9F4"/>
          </a:solidFill>
          <a:ln>
            <a:noFill/>
          </a:ln>
        </p:spPr>
      </p:sp>
      <p:sp>
        <p:nvSpPr>
          <p:cNvPr id="228" name="Google Shape;228;p23"/>
          <p:cNvSpPr>
            <a:spLocks noGrp="1"/>
          </p:cNvSpPr>
          <p:nvPr>
            <p:ph type="pic" idx="4"/>
          </p:nvPr>
        </p:nvSpPr>
        <p:spPr>
          <a:xfrm>
            <a:off x="4930141" y="1338503"/>
            <a:ext cx="1510235" cy="1501308"/>
          </a:xfrm>
          <a:prstGeom prst="rect">
            <a:avLst/>
          </a:prstGeom>
          <a:solidFill>
            <a:srgbClr val="DEE9F4"/>
          </a:solidFill>
          <a:ln>
            <a:noFill/>
          </a:ln>
        </p:spPr>
      </p:sp>
      <p:sp>
        <p:nvSpPr>
          <p:cNvPr id="229" name="Google Shape;229;p23"/>
          <p:cNvSpPr>
            <a:spLocks noGrp="1"/>
          </p:cNvSpPr>
          <p:nvPr>
            <p:ph type="pic" idx="5"/>
          </p:nvPr>
        </p:nvSpPr>
        <p:spPr>
          <a:xfrm>
            <a:off x="7109997" y="1338503"/>
            <a:ext cx="1510235" cy="1501308"/>
          </a:xfrm>
          <a:prstGeom prst="rect">
            <a:avLst/>
          </a:prstGeom>
          <a:solidFill>
            <a:srgbClr val="DEE9F4"/>
          </a:solidFill>
          <a:ln>
            <a:noFill/>
          </a:ln>
        </p:spPr>
      </p:sp>
      <p:sp>
        <p:nvSpPr>
          <p:cNvPr id="230" name="Google Shape;230;p23"/>
          <p:cNvSpPr txBox="1">
            <a:spLocks noGrp="1"/>
          </p:cNvSpPr>
          <p:nvPr>
            <p:ph type="body" idx="1"/>
          </p:nvPr>
        </p:nvSpPr>
        <p:spPr>
          <a:xfrm>
            <a:off x="381001" y="750473"/>
            <a:ext cx="8368364" cy="173255"/>
          </a:xfrm>
          <a:prstGeom prst="rect">
            <a:avLst/>
          </a:prstGeom>
          <a:noFill/>
          <a:ln>
            <a:noFill/>
          </a:ln>
        </p:spPr>
        <p:txBody>
          <a:bodyPr spcFirstLastPara="1" wrap="square" lIns="0" tIns="0" rIns="0" bIns="0" anchor="ctr" anchorCtr="0">
            <a:noAutofit/>
          </a:bodyPr>
          <a:lstStyle>
            <a:lvl1pPr marL="342900" marR="0" lvl="0" indent="-171450" algn="ctr" rtl="0">
              <a:lnSpc>
                <a:spcPct val="90000"/>
              </a:lnSpc>
              <a:spcBef>
                <a:spcPts val="750"/>
              </a:spcBef>
              <a:spcAft>
                <a:spcPts val="0"/>
              </a:spcAft>
              <a:buClr>
                <a:srgbClr val="A3A3A3"/>
              </a:buClr>
              <a:buSzPts val="1400"/>
              <a:buFont typeface="Arial"/>
              <a:buNone/>
              <a:defRPr sz="1050" b="0" i="0" u="none" strike="noStrike" cap="none">
                <a:solidFill>
                  <a:srgbClr val="A3A3A3"/>
                </a:solidFill>
                <a:latin typeface="Calibri"/>
                <a:ea typeface="Calibri"/>
                <a:cs typeface="Calibri"/>
                <a:sym typeface="Calibri"/>
              </a:defRPr>
            </a:lvl1pPr>
            <a:lvl2pPr marL="685800" marR="0" lvl="1" indent="-171450" algn="l" rtl="0">
              <a:lnSpc>
                <a:spcPct val="90000"/>
              </a:lnSpc>
              <a:spcBef>
                <a:spcPts val="375"/>
              </a:spcBef>
              <a:spcAft>
                <a:spcPts val="0"/>
              </a:spcAft>
              <a:buClr>
                <a:schemeClr val="dk1"/>
              </a:buClr>
              <a:buSzPts val="1200"/>
              <a:buFont typeface="Arial"/>
              <a:buNone/>
              <a:defRPr sz="900" b="0" i="0" u="none" strike="noStrike" cap="none">
                <a:solidFill>
                  <a:schemeClr val="dk1"/>
                </a:solidFill>
                <a:latin typeface="Josefin Sans"/>
                <a:ea typeface="Josefin Sans"/>
                <a:cs typeface="Josefin Sans"/>
                <a:sym typeface="Josefin Sans"/>
              </a:defRPr>
            </a:lvl2pPr>
            <a:lvl3pPr marL="1028700" marR="0" lvl="2"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Josefin Sans"/>
                <a:ea typeface="Josefin Sans"/>
                <a:cs typeface="Josefin Sans"/>
                <a:sym typeface="Josefin Sans"/>
              </a:defRPr>
            </a:lvl3pPr>
            <a:lvl4pPr marL="1371600" marR="0" lvl="3"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4pPr>
            <a:lvl5pPr marL="1714500" marR="0" lvl="4"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5pPr>
            <a:lvl6pPr marL="2057400" marR="0" lvl="5"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6pPr>
            <a:lvl7pPr marL="2400300" marR="0" lvl="6"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7pPr>
            <a:lvl8pPr marL="2743200" marR="0" lvl="7"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8pPr>
            <a:lvl9pPr marL="3086100" marR="0" lvl="8"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9pPr>
          </a:lstStyle>
          <a:p>
            <a:endParaRPr/>
          </a:p>
        </p:txBody>
      </p:sp>
      <p:sp>
        <p:nvSpPr>
          <p:cNvPr id="231" name="Google Shape;231;p23"/>
          <p:cNvSpPr txBox="1">
            <a:spLocks noGrp="1"/>
          </p:cNvSpPr>
          <p:nvPr>
            <p:ph type="title"/>
          </p:nvPr>
        </p:nvSpPr>
        <p:spPr>
          <a:xfrm>
            <a:off x="381001" y="236541"/>
            <a:ext cx="8368364" cy="495383"/>
          </a:xfrm>
          <a:prstGeom prst="rect">
            <a:avLst/>
          </a:prstGeom>
          <a:noFill/>
          <a:ln>
            <a:noFill/>
          </a:ln>
        </p:spPr>
        <p:txBody>
          <a:bodyPr spcFirstLastPara="1" wrap="square" lIns="0" tIns="0" rIns="0" bIns="0" anchor="ctr" anchorCtr="0">
            <a:noAutofit/>
          </a:bodyPr>
          <a:lstStyle>
            <a:lvl1pPr marR="0" lvl="0" algn="ctr" rtl="0">
              <a:lnSpc>
                <a:spcPct val="90000"/>
              </a:lnSpc>
              <a:spcBef>
                <a:spcPts val="0"/>
              </a:spcBef>
              <a:spcAft>
                <a:spcPts val="0"/>
              </a:spcAft>
              <a:buClr>
                <a:srgbClr val="7E7E7E"/>
              </a:buClr>
              <a:buSzPts val="3733"/>
              <a:buFont typeface="Calibri"/>
              <a:buNone/>
              <a:defRPr sz="2800" b="0" i="0" u="none" strike="noStrike" cap="none">
                <a:solidFill>
                  <a:srgbClr val="7E7E7E"/>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grpSp>
        <p:nvGrpSpPr>
          <p:cNvPr id="232" name="Google Shape;232;p23"/>
          <p:cNvGrpSpPr/>
          <p:nvPr/>
        </p:nvGrpSpPr>
        <p:grpSpPr>
          <a:xfrm>
            <a:off x="570432" y="1338503"/>
            <a:ext cx="1510235" cy="1501308"/>
            <a:chOff x="3988647" y="3343276"/>
            <a:chExt cx="720200" cy="720200"/>
          </a:xfrm>
        </p:grpSpPr>
        <p:sp>
          <p:nvSpPr>
            <p:cNvPr id="233" name="Google Shape;233;p23"/>
            <p:cNvSpPr/>
            <p:nvPr/>
          </p:nvSpPr>
          <p:spPr>
            <a:xfrm>
              <a:off x="4017172" y="3371904"/>
              <a:ext cx="666751" cy="666751"/>
            </a:xfrm>
            <a:prstGeom prst="ellipse">
              <a:avLst/>
            </a:prstGeom>
            <a:noFill/>
            <a:ln w="190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760" b="1">
                <a:solidFill>
                  <a:srgbClr val="7E7E7E"/>
                </a:solidFill>
                <a:latin typeface="Calibri"/>
                <a:ea typeface="Calibri"/>
                <a:cs typeface="Calibri"/>
                <a:sym typeface="Calibri"/>
              </a:endParaRPr>
            </a:p>
          </p:txBody>
        </p:sp>
        <p:sp>
          <p:nvSpPr>
            <p:cNvPr id="234" name="Google Shape;234;p23"/>
            <p:cNvSpPr/>
            <p:nvPr/>
          </p:nvSpPr>
          <p:spPr>
            <a:xfrm flipH="1">
              <a:off x="3988647" y="3343276"/>
              <a:ext cx="720200" cy="720200"/>
            </a:xfrm>
            <a:prstGeom prst="blockArc">
              <a:avLst>
                <a:gd name="adj1" fmla="val 765451"/>
                <a:gd name="adj2" fmla="val 16331239"/>
                <a:gd name="adj3" fmla="val 8827"/>
              </a:avLst>
            </a:prstGeom>
            <a:solidFill>
              <a:schemeClr val="accent1"/>
            </a:soli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760" b="1">
                <a:solidFill>
                  <a:srgbClr val="7E7E7E"/>
                </a:solidFill>
                <a:latin typeface="Calibri"/>
                <a:ea typeface="Calibri"/>
                <a:cs typeface="Calibri"/>
                <a:sym typeface="Calibri"/>
              </a:endParaRPr>
            </a:p>
          </p:txBody>
        </p:sp>
      </p:grpSp>
      <p:grpSp>
        <p:nvGrpSpPr>
          <p:cNvPr id="235" name="Google Shape;235;p23"/>
          <p:cNvGrpSpPr/>
          <p:nvPr/>
        </p:nvGrpSpPr>
        <p:grpSpPr>
          <a:xfrm>
            <a:off x="2750285" y="1338503"/>
            <a:ext cx="1510235" cy="1501308"/>
            <a:chOff x="3988648" y="3343275"/>
            <a:chExt cx="720200" cy="720200"/>
          </a:xfrm>
        </p:grpSpPr>
        <p:sp>
          <p:nvSpPr>
            <p:cNvPr id="236" name="Google Shape;236;p23"/>
            <p:cNvSpPr/>
            <p:nvPr/>
          </p:nvSpPr>
          <p:spPr>
            <a:xfrm>
              <a:off x="4017172" y="3371904"/>
              <a:ext cx="666751" cy="666751"/>
            </a:xfrm>
            <a:prstGeom prst="ellipse">
              <a:avLst/>
            </a:prstGeom>
            <a:noFill/>
            <a:ln w="190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760" b="1">
                <a:solidFill>
                  <a:srgbClr val="7E7E7E"/>
                </a:solidFill>
                <a:latin typeface="Calibri"/>
                <a:ea typeface="Calibri"/>
                <a:cs typeface="Calibri"/>
                <a:sym typeface="Calibri"/>
              </a:endParaRPr>
            </a:p>
          </p:txBody>
        </p:sp>
        <p:sp>
          <p:nvSpPr>
            <p:cNvPr id="237" name="Google Shape;237;p23"/>
            <p:cNvSpPr/>
            <p:nvPr/>
          </p:nvSpPr>
          <p:spPr>
            <a:xfrm flipH="1">
              <a:off x="3988648" y="3343275"/>
              <a:ext cx="720200" cy="720200"/>
            </a:xfrm>
            <a:prstGeom prst="blockArc">
              <a:avLst>
                <a:gd name="adj1" fmla="val 3433069"/>
                <a:gd name="adj2" fmla="val 16331239"/>
                <a:gd name="adj3" fmla="val 8827"/>
              </a:avLst>
            </a:prstGeom>
            <a:solidFill>
              <a:schemeClr val="accent2"/>
            </a:soli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760" b="1">
                <a:solidFill>
                  <a:srgbClr val="7E7E7E"/>
                </a:solidFill>
                <a:latin typeface="Calibri"/>
                <a:ea typeface="Calibri"/>
                <a:cs typeface="Calibri"/>
                <a:sym typeface="Calibri"/>
              </a:endParaRPr>
            </a:p>
          </p:txBody>
        </p:sp>
      </p:grpSp>
      <p:grpSp>
        <p:nvGrpSpPr>
          <p:cNvPr id="238" name="Google Shape;238;p23"/>
          <p:cNvGrpSpPr/>
          <p:nvPr/>
        </p:nvGrpSpPr>
        <p:grpSpPr>
          <a:xfrm>
            <a:off x="4930141" y="1338503"/>
            <a:ext cx="1510235" cy="1501308"/>
            <a:chOff x="3988648" y="3343275"/>
            <a:chExt cx="720200" cy="720200"/>
          </a:xfrm>
        </p:grpSpPr>
        <p:sp>
          <p:nvSpPr>
            <p:cNvPr id="239" name="Google Shape;239;p23"/>
            <p:cNvSpPr/>
            <p:nvPr/>
          </p:nvSpPr>
          <p:spPr>
            <a:xfrm>
              <a:off x="4017172" y="3371904"/>
              <a:ext cx="666751" cy="666751"/>
            </a:xfrm>
            <a:prstGeom prst="ellipse">
              <a:avLst/>
            </a:prstGeom>
            <a:noFill/>
            <a:ln w="190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760" b="1">
                <a:solidFill>
                  <a:schemeClr val="lt1"/>
                </a:solidFill>
                <a:latin typeface="Calibri"/>
                <a:ea typeface="Calibri"/>
                <a:cs typeface="Calibri"/>
                <a:sym typeface="Calibri"/>
              </a:endParaRPr>
            </a:p>
          </p:txBody>
        </p:sp>
        <p:sp>
          <p:nvSpPr>
            <p:cNvPr id="240" name="Google Shape;240;p23"/>
            <p:cNvSpPr/>
            <p:nvPr/>
          </p:nvSpPr>
          <p:spPr>
            <a:xfrm flipH="1">
              <a:off x="3988648" y="3343275"/>
              <a:ext cx="720200" cy="720200"/>
            </a:xfrm>
            <a:prstGeom prst="blockArc">
              <a:avLst>
                <a:gd name="adj1" fmla="val 6170254"/>
                <a:gd name="adj2" fmla="val 16102885"/>
                <a:gd name="adj3" fmla="val 9106"/>
              </a:avLst>
            </a:prstGeom>
            <a:solidFill>
              <a:schemeClr val="accent3"/>
            </a:soli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760" b="1">
                <a:solidFill>
                  <a:schemeClr val="lt1"/>
                </a:solidFill>
                <a:latin typeface="Calibri"/>
                <a:ea typeface="Calibri"/>
                <a:cs typeface="Calibri"/>
                <a:sym typeface="Calibri"/>
              </a:endParaRPr>
            </a:p>
          </p:txBody>
        </p:sp>
      </p:grpSp>
      <p:grpSp>
        <p:nvGrpSpPr>
          <p:cNvPr id="241" name="Google Shape;241;p23"/>
          <p:cNvGrpSpPr/>
          <p:nvPr/>
        </p:nvGrpSpPr>
        <p:grpSpPr>
          <a:xfrm>
            <a:off x="7109995" y="1338503"/>
            <a:ext cx="1510235" cy="1501308"/>
            <a:chOff x="3988648" y="3343275"/>
            <a:chExt cx="720200" cy="720200"/>
          </a:xfrm>
        </p:grpSpPr>
        <p:sp>
          <p:nvSpPr>
            <p:cNvPr id="242" name="Google Shape;242;p23"/>
            <p:cNvSpPr/>
            <p:nvPr/>
          </p:nvSpPr>
          <p:spPr>
            <a:xfrm>
              <a:off x="4017172" y="3371904"/>
              <a:ext cx="666751" cy="666751"/>
            </a:xfrm>
            <a:prstGeom prst="ellipse">
              <a:avLst/>
            </a:prstGeom>
            <a:noFill/>
            <a:ln w="19050" cap="flat" cmpd="sng">
              <a:solidFill>
                <a:srgbClr val="34638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760" b="1">
                <a:solidFill>
                  <a:srgbClr val="7E7E7E"/>
                </a:solidFill>
                <a:latin typeface="Calibri"/>
                <a:ea typeface="Calibri"/>
                <a:cs typeface="Calibri"/>
                <a:sym typeface="Calibri"/>
              </a:endParaRPr>
            </a:p>
          </p:txBody>
        </p:sp>
        <p:sp>
          <p:nvSpPr>
            <p:cNvPr id="243" name="Google Shape;243;p23"/>
            <p:cNvSpPr/>
            <p:nvPr/>
          </p:nvSpPr>
          <p:spPr>
            <a:xfrm flipH="1">
              <a:off x="3988648" y="3343275"/>
              <a:ext cx="720200" cy="720200"/>
            </a:xfrm>
            <a:prstGeom prst="blockArc">
              <a:avLst>
                <a:gd name="adj1" fmla="val 133061"/>
                <a:gd name="adj2" fmla="val 16331239"/>
                <a:gd name="adj3" fmla="val 8827"/>
              </a:avLst>
            </a:prstGeom>
            <a:solidFill>
              <a:srgbClr val="659AC5"/>
            </a:soli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760" b="1">
                <a:solidFill>
                  <a:srgbClr val="7E7E7E"/>
                </a:solidFill>
                <a:latin typeface="Calibri"/>
                <a:ea typeface="Calibri"/>
                <a:cs typeface="Calibri"/>
                <a:sym typeface="Calibri"/>
              </a:endParaRPr>
            </a:p>
          </p:txBody>
        </p:sp>
      </p:grpSp>
      <p:sp>
        <p:nvSpPr>
          <p:cNvPr id="244" name="Google Shape;244;p23"/>
          <p:cNvSpPr txBox="1">
            <a:spLocks noGrp="1"/>
          </p:cNvSpPr>
          <p:nvPr>
            <p:ph type="body" idx="6"/>
          </p:nvPr>
        </p:nvSpPr>
        <p:spPr>
          <a:xfrm>
            <a:off x="384226" y="3054343"/>
            <a:ext cx="1852613" cy="400050"/>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90000"/>
              </a:lnSpc>
              <a:spcBef>
                <a:spcPts val="750"/>
              </a:spcBef>
              <a:spcAft>
                <a:spcPts val="0"/>
              </a:spcAft>
              <a:buClr>
                <a:srgbClr val="747F83"/>
              </a:buClr>
              <a:buSzPts val="1600"/>
              <a:buFont typeface="Arial"/>
              <a:buNone/>
              <a:defRPr sz="1200" b="1" i="0" u="none" strike="noStrike" cap="none">
                <a:solidFill>
                  <a:srgbClr val="747F83"/>
                </a:solidFill>
                <a:latin typeface="Calibri"/>
                <a:ea typeface="Calibri"/>
                <a:cs typeface="Calibri"/>
                <a:sym typeface="Calibri"/>
              </a:defRPr>
            </a:lvl1pPr>
            <a:lvl2pPr marL="685800" marR="0" lvl="1" indent="-214313" algn="l" rtl="0">
              <a:lnSpc>
                <a:spcPct val="90000"/>
              </a:lnSpc>
              <a:spcBef>
                <a:spcPts val="375"/>
              </a:spcBef>
              <a:spcAft>
                <a:spcPts val="0"/>
              </a:spcAft>
              <a:buClr>
                <a:schemeClr val="dk1"/>
              </a:buClr>
              <a:buSzPts val="900"/>
              <a:buFont typeface="Arial"/>
              <a:buChar char="•"/>
              <a:defRPr sz="675" b="0" i="0" u="none" strike="noStrike" cap="none">
                <a:solidFill>
                  <a:schemeClr val="dk1"/>
                </a:solidFill>
                <a:latin typeface="Josefin Sans"/>
                <a:ea typeface="Josefin Sans"/>
                <a:cs typeface="Josefin Sans"/>
                <a:sym typeface="Josefin Sans"/>
              </a:defRPr>
            </a:lvl2pPr>
            <a:lvl3pPr marL="1028700" marR="0" lvl="2" indent="-209550" algn="l" rtl="0">
              <a:lnSpc>
                <a:spcPct val="90000"/>
              </a:lnSpc>
              <a:spcBef>
                <a:spcPts val="375"/>
              </a:spcBef>
              <a:spcAft>
                <a:spcPts val="0"/>
              </a:spcAft>
              <a:buClr>
                <a:schemeClr val="dk1"/>
              </a:buClr>
              <a:buSzPts val="800"/>
              <a:buFont typeface="Arial"/>
              <a:buChar char="•"/>
              <a:defRPr sz="600" b="0" i="0" u="none" strike="noStrike" cap="none">
                <a:solidFill>
                  <a:schemeClr val="dk1"/>
                </a:solidFill>
                <a:latin typeface="Josefin Sans"/>
                <a:ea typeface="Josefin Sans"/>
                <a:cs typeface="Josefin Sans"/>
                <a:sym typeface="Josefin Sans"/>
              </a:defRPr>
            </a:lvl3pPr>
            <a:lvl4pPr marL="1371600" marR="0" lvl="3" indent="-204788" algn="l" rtl="0">
              <a:lnSpc>
                <a:spcPct val="90000"/>
              </a:lnSpc>
              <a:spcBef>
                <a:spcPts val="375"/>
              </a:spcBef>
              <a:spcAft>
                <a:spcPts val="0"/>
              </a:spcAft>
              <a:buClr>
                <a:schemeClr val="dk1"/>
              </a:buClr>
              <a:buSzPts val="700"/>
              <a:buFont typeface="Arial"/>
              <a:buChar char="•"/>
              <a:defRPr sz="525" b="0" i="0" u="none" strike="noStrike" cap="none">
                <a:solidFill>
                  <a:schemeClr val="dk1"/>
                </a:solidFill>
                <a:latin typeface="Josefin Sans"/>
                <a:ea typeface="Josefin Sans"/>
                <a:cs typeface="Josefin Sans"/>
                <a:sym typeface="Josefin Sans"/>
              </a:defRPr>
            </a:lvl4pPr>
            <a:lvl5pPr marL="1714500" marR="0" lvl="4" indent="-204788" algn="l" rtl="0">
              <a:lnSpc>
                <a:spcPct val="90000"/>
              </a:lnSpc>
              <a:spcBef>
                <a:spcPts val="375"/>
              </a:spcBef>
              <a:spcAft>
                <a:spcPts val="0"/>
              </a:spcAft>
              <a:buClr>
                <a:schemeClr val="dk1"/>
              </a:buClr>
              <a:buSzPts val="700"/>
              <a:buFont typeface="Arial"/>
              <a:buChar char="•"/>
              <a:defRPr sz="525" b="0" i="0" u="none" strike="noStrike" cap="none">
                <a:solidFill>
                  <a:schemeClr val="dk1"/>
                </a:solidFill>
                <a:latin typeface="Josefin Sans"/>
                <a:ea typeface="Josefin Sans"/>
                <a:cs typeface="Josefin Sans"/>
                <a:sym typeface="Josefin Sans"/>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9pPr>
          </a:lstStyle>
          <a:p>
            <a:endParaRPr/>
          </a:p>
        </p:txBody>
      </p:sp>
      <p:sp>
        <p:nvSpPr>
          <p:cNvPr id="245" name="Google Shape;245;p23"/>
          <p:cNvSpPr txBox="1">
            <a:spLocks noGrp="1"/>
          </p:cNvSpPr>
          <p:nvPr>
            <p:ph type="body" idx="7"/>
          </p:nvPr>
        </p:nvSpPr>
        <p:spPr>
          <a:xfrm>
            <a:off x="2564080" y="3054343"/>
            <a:ext cx="1852613" cy="400050"/>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90000"/>
              </a:lnSpc>
              <a:spcBef>
                <a:spcPts val="750"/>
              </a:spcBef>
              <a:spcAft>
                <a:spcPts val="0"/>
              </a:spcAft>
              <a:buClr>
                <a:srgbClr val="747F83"/>
              </a:buClr>
              <a:buSzPts val="1600"/>
              <a:buFont typeface="Arial"/>
              <a:buNone/>
              <a:defRPr sz="1200" b="1" i="0" u="none" strike="noStrike" cap="none">
                <a:solidFill>
                  <a:srgbClr val="747F83"/>
                </a:solidFill>
                <a:latin typeface="Calibri"/>
                <a:ea typeface="Calibri"/>
                <a:cs typeface="Calibri"/>
                <a:sym typeface="Calibri"/>
              </a:defRPr>
            </a:lvl1pPr>
            <a:lvl2pPr marL="685800" marR="0" lvl="1" indent="-214313" algn="l" rtl="0">
              <a:lnSpc>
                <a:spcPct val="90000"/>
              </a:lnSpc>
              <a:spcBef>
                <a:spcPts val="375"/>
              </a:spcBef>
              <a:spcAft>
                <a:spcPts val="0"/>
              </a:spcAft>
              <a:buClr>
                <a:schemeClr val="dk1"/>
              </a:buClr>
              <a:buSzPts val="900"/>
              <a:buFont typeface="Arial"/>
              <a:buChar char="•"/>
              <a:defRPr sz="675" b="0" i="0" u="none" strike="noStrike" cap="none">
                <a:solidFill>
                  <a:schemeClr val="dk1"/>
                </a:solidFill>
                <a:latin typeface="Josefin Sans"/>
                <a:ea typeface="Josefin Sans"/>
                <a:cs typeface="Josefin Sans"/>
                <a:sym typeface="Josefin Sans"/>
              </a:defRPr>
            </a:lvl2pPr>
            <a:lvl3pPr marL="1028700" marR="0" lvl="2" indent="-209550" algn="l" rtl="0">
              <a:lnSpc>
                <a:spcPct val="90000"/>
              </a:lnSpc>
              <a:spcBef>
                <a:spcPts val="375"/>
              </a:spcBef>
              <a:spcAft>
                <a:spcPts val="0"/>
              </a:spcAft>
              <a:buClr>
                <a:schemeClr val="dk1"/>
              </a:buClr>
              <a:buSzPts val="800"/>
              <a:buFont typeface="Arial"/>
              <a:buChar char="•"/>
              <a:defRPr sz="600" b="0" i="0" u="none" strike="noStrike" cap="none">
                <a:solidFill>
                  <a:schemeClr val="dk1"/>
                </a:solidFill>
                <a:latin typeface="Josefin Sans"/>
                <a:ea typeface="Josefin Sans"/>
                <a:cs typeface="Josefin Sans"/>
                <a:sym typeface="Josefin Sans"/>
              </a:defRPr>
            </a:lvl3pPr>
            <a:lvl4pPr marL="1371600" marR="0" lvl="3" indent="-204788" algn="l" rtl="0">
              <a:lnSpc>
                <a:spcPct val="90000"/>
              </a:lnSpc>
              <a:spcBef>
                <a:spcPts val="375"/>
              </a:spcBef>
              <a:spcAft>
                <a:spcPts val="0"/>
              </a:spcAft>
              <a:buClr>
                <a:schemeClr val="dk1"/>
              </a:buClr>
              <a:buSzPts val="700"/>
              <a:buFont typeface="Arial"/>
              <a:buChar char="•"/>
              <a:defRPr sz="525" b="0" i="0" u="none" strike="noStrike" cap="none">
                <a:solidFill>
                  <a:schemeClr val="dk1"/>
                </a:solidFill>
                <a:latin typeface="Josefin Sans"/>
                <a:ea typeface="Josefin Sans"/>
                <a:cs typeface="Josefin Sans"/>
                <a:sym typeface="Josefin Sans"/>
              </a:defRPr>
            </a:lvl4pPr>
            <a:lvl5pPr marL="1714500" marR="0" lvl="4" indent="-204788" algn="l" rtl="0">
              <a:lnSpc>
                <a:spcPct val="90000"/>
              </a:lnSpc>
              <a:spcBef>
                <a:spcPts val="375"/>
              </a:spcBef>
              <a:spcAft>
                <a:spcPts val="0"/>
              </a:spcAft>
              <a:buClr>
                <a:schemeClr val="dk1"/>
              </a:buClr>
              <a:buSzPts val="700"/>
              <a:buFont typeface="Arial"/>
              <a:buChar char="•"/>
              <a:defRPr sz="525" b="0" i="0" u="none" strike="noStrike" cap="none">
                <a:solidFill>
                  <a:schemeClr val="dk1"/>
                </a:solidFill>
                <a:latin typeface="Josefin Sans"/>
                <a:ea typeface="Josefin Sans"/>
                <a:cs typeface="Josefin Sans"/>
                <a:sym typeface="Josefin Sans"/>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9pPr>
          </a:lstStyle>
          <a:p>
            <a:endParaRPr/>
          </a:p>
        </p:txBody>
      </p:sp>
      <p:sp>
        <p:nvSpPr>
          <p:cNvPr id="246" name="Google Shape;246;p23"/>
          <p:cNvSpPr txBox="1">
            <a:spLocks noGrp="1"/>
          </p:cNvSpPr>
          <p:nvPr>
            <p:ph type="body" idx="8"/>
          </p:nvPr>
        </p:nvSpPr>
        <p:spPr>
          <a:xfrm>
            <a:off x="4743934" y="3054343"/>
            <a:ext cx="1852613" cy="400050"/>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90000"/>
              </a:lnSpc>
              <a:spcBef>
                <a:spcPts val="750"/>
              </a:spcBef>
              <a:spcAft>
                <a:spcPts val="0"/>
              </a:spcAft>
              <a:buClr>
                <a:srgbClr val="747F83"/>
              </a:buClr>
              <a:buSzPts val="1600"/>
              <a:buFont typeface="Arial"/>
              <a:buNone/>
              <a:defRPr sz="1200" b="1" i="0" u="none" strike="noStrike" cap="none">
                <a:solidFill>
                  <a:srgbClr val="747F83"/>
                </a:solidFill>
                <a:latin typeface="Calibri"/>
                <a:ea typeface="Calibri"/>
                <a:cs typeface="Calibri"/>
                <a:sym typeface="Calibri"/>
              </a:defRPr>
            </a:lvl1pPr>
            <a:lvl2pPr marL="685800" marR="0" lvl="1" indent="-214313" algn="l" rtl="0">
              <a:lnSpc>
                <a:spcPct val="90000"/>
              </a:lnSpc>
              <a:spcBef>
                <a:spcPts val="375"/>
              </a:spcBef>
              <a:spcAft>
                <a:spcPts val="0"/>
              </a:spcAft>
              <a:buClr>
                <a:schemeClr val="dk1"/>
              </a:buClr>
              <a:buSzPts val="900"/>
              <a:buFont typeface="Arial"/>
              <a:buChar char="•"/>
              <a:defRPr sz="675" b="0" i="0" u="none" strike="noStrike" cap="none">
                <a:solidFill>
                  <a:schemeClr val="dk1"/>
                </a:solidFill>
                <a:latin typeface="Josefin Sans"/>
                <a:ea typeface="Josefin Sans"/>
                <a:cs typeface="Josefin Sans"/>
                <a:sym typeface="Josefin Sans"/>
              </a:defRPr>
            </a:lvl2pPr>
            <a:lvl3pPr marL="1028700" marR="0" lvl="2" indent="-209550" algn="l" rtl="0">
              <a:lnSpc>
                <a:spcPct val="90000"/>
              </a:lnSpc>
              <a:spcBef>
                <a:spcPts val="375"/>
              </a:spcBef>
              <a:spcAft>
                <a:spcPts val="0"/>
              </a:spcAft>
              <a:buClr>
                <a:schemeClr val="dk1"/>
              </a:buClr>
              <a:buSzPts val="800"/>
              <a:buFont typeface="Arial"/>
              <a:buChar char="•"/>
              <a:defRPr sz="600" b="0" i="0" u="none" strike="noStrike" cap="none">
                <a:solidFill>
                  <a:schemeClr val="dk1"/>
                </a:solidFill>
                <a:latin typeface="Josefin Sans"/>
                <a:ea typeface="Josefin Sans"/>
                <a:cs typeface="Josefin Sans"/>
                <a:sym typeface="Josefin Sans"/>
              </a:defRPr>
            </a:lvl3pPr>
            <a:lvl4pPr marL="1371600" marR="0" lvl="3" indent="-204788" algn="l" rtl="0">
              <a:lnSpc>
                <a:spcPct val="90000"/>
              </a:lnSpc>
              <a:spcBef>
                <a:spcPts val="375"/>
              </a:spcBef>
              <a:spcAft>
                <a:spcPts val="0"/>
              </a:spcAft>
              <a:buClr>
                <a:schemeClr val="dk1"/>
              </a:buClr>
              <a:buSzPts val="700"/>
              <a:buFont typeface="Arial"/>
              <a:buChar char="•"/>
              <a:defRPr sz="525" b="0" i="0" u="none" strike="noStrike" cap="none">
                <a:solidFill>
                  <a:schemeClr val="dk1"/>
                </a:solidFill>
                <a:latin typeface="Josefin Sans"/>
                <a:ea typeface="Josefin Sans"/>
                <a:cs typeface="Josefin Sans"/>
                <a:sym typeface="Josefin Sans"/>
              </a:defRPr>
            </a:lvl4pPr>
            <a:lvl5pPr marL="1714500" marR="0" lvl="4" indent="-204788" algn="l" rtl="0">
              <a:lnSpc>
                <a:spcPct val="90000"/>
              </a:lnSpc>
              <a:spcBef>
                <a:spcPts val="375"/>
              </a:spcBef>
              <a:spcAft>
                <a:spcPts val="0"/>
              </a:spcAft>
              <a:buClr>
                <a:schemeClr val="dk1"/>
              </a:buClr>
              <a:buSzPts val="700"/>
              <a:buFont typeface="Arial"/>
              <a:buChar char="•"/>
              <a:defRPr sz="525" b="0" i="0" u="none" strike="noStrike" cap="none">
                <a:solidFill>
                  <a:schemeClr val="dk1"/>
                </a:solidFill>
                <a:latin typeface="Josefin Sans"/>
                <a:ea typeface="Josefin Sans"/>
                <a:cs typeface="Josefin Sans"/>
                <a:sym typeface="Josefin Sans"/>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9pPr>
          </a:lstStyle>
          <a:p>
            <a:endParaRPr/>
          </a:p>
        </p:txBody>
      </p:sp>
      <p:sp>
        <p:nvSpPr>
          <p:cNvPr id="247" name="Google Shape;247;p23"/>
          <p:cNvSpPr txBox="1">
            <a:spLocks noGrp="1"/>
          </p:cNvSpPr>
          <p:nvPr>
            <p:ph type="body" idx="9"/>
          </p:nvPr>
        </p:nvSpPr>
        <p:spPr>
          <a:xfrm>
            <a:off x="6923789" y="3054343"/>
            <a:ext cx="1852613" cy="400050"/>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90000"/>
              </a:lnSpc>
              <a:spcBef>
                <a:spcPts val="750"/>
              </a:spcBef>
              <a:spcAft>
                <a:spcPts val="0"/>
              </a:spcAft>
              <a:buClr>
                <a:srgbClr val="747F83"/>
              </a:buClr>
              <a:buSzPts val="1600"/>
              <a:buFont typeface="Arial"/>
              <a:buNone/>
              <a:defRPr sz="1200" b="1" i="0" u="none" strike="noStrike" cap="none">
                <a:solidFill>
                  <a:srgbClr val="747F83"/>
                </a:solidFill>
                <a:latin typeface="Calibri"/>
                <a:ea typeface="Calibri"/>
                <a:cs typeface="Calibri"/>
                <a:sym typeface="Calibri"/>
              </a:defRPr>
            </a:lvl1pPr>
            <a:lvl2pPr marL="685800" marR="0" lvl="1" indent="-214313" algn="l" rtl="0">
              <a:lnSpc>
                <a:spcPct val="90000"/>
              </a:lnSpc>
              <a:spcBef>
                <a:spcPts val="375"/>
              </a:spcBef>
              <a:spcAft>
                <a:spcPts val="0"/>
              </a:spcAft>
              <a:buClr>
                <a:schemeClr val="dk1"/>
              </a:buClr>
              <a:buSzPts val="900"/>
              <a:buFont typeface="Arial"/>
              <a:buChar char="•"/>
              <a:defRPr sz="675" b="0" i="0" u="none" strike="noStrike" cap="none">
                <a:solidFill>
                  <a:schemeClr val="dk1"/>
                </a:solidFill>
                <a:latin typeface="Josefin Sans"/>
                <a:ea typeface="Josefin Sans"/>
                <a:cs typeface="Josefin Sans"/>
                <a:sym typeface="Josefin Sans"/>
              </a:defRPr>
            </a:lvl2pPr>
            <a:lvl3pPr marL="1028700" marR="0" lvl="2" indent="-209550" algn="l" rtl="0">
              <a:lnSpc>
                <a:spcPct val="90000"/>
              </a:lnSpc>
              <a:spcBef>
                <a:spcPts val="375"/>
              </a:spcBef>
              <a:spcAft>
                <a:spcPts val="0"/>
              </a:spcAft>
              <a:buClr>
                <a:schemeClr val="dk1"/>
              </a:buClr>
              <a:buSzPts val="800"/>
              <a:buFont typeface="Arial"/>
              <a:buChar char="•"/>
              <a:defRPr sz="600" b="0" i="0" u="none" strike="noStrike" cap="none">
                <a:solidFill>
                  <a:schemeClr val="dk1"/>
                </a:solidFill>
                <a:latin typeface="Josefin Sans"/>
                <a:ea typeface="Josefin Sans"/>
                <a:cs typeface="Josefin Sans"/>
                <a:sym typeface="Josefin Sans"/>
              </a:defRPr>
            </a:lvl3pPr>
            <a:lvl4pPr marL="1371600" marR="0" lvl="3" indent="-204788" algn="l" rtl="0">
              <a:lnSpc>
                <a:spcPct val="90000"/>
              </a:lnSpc>
              <a:spcBef>
                <a:spcPts val="375"/>
              </a:spcBef>
              <a:spcAft>
                <a:spcPts val="0"/>
              </a:spcAft>
              <a:buClr>
                <a:schemeClr val="dk1"/>
              </a:buClr>
              <a:buSzPts val="700"/>
              <a:buFont typeface="Arial"/>
              <a:buChar char="•"/>
              <a:defRPr sz="525" b="0" i="0" u="none" strike="noStrike" cap="none">
                <a:solidFill>
                  <a:schemeClr val="dk1"/>
                </a:solidFill>
                <a:latin typeface="Josefin Sans"/>
                <a:ea typeface="Josefin Sans"/>
                <a:cs typeface="Josefin Sans"/>
                <a:sym typeface="Josefin Sans"/>
              </a:defRPr>
            </a:lvl4pPr>
            <a:lvl5pPr marL="1714500" marR="0" lvl="4" indent="-204788" algn="l" rtl="0">
              <a:lnSpc>
                <a:spcPct val="90000"/>
              </a:lnSpc>
              <a:spcBef>
                <a:spcPts val="375"/>
              </a:spcBef>
              <a:spcAft>
                <a:spcPts val="0"/>
              </a:spcAft>
              <a:buClr>
                <a:schemeClr val="dk1"/>
              </a:buClr>
              <a:buSzPts val="700"/>
              <a:buFont typeface="Arial"/>
              <a:buChar char="•"/>
              <a:defRPr sz="525" b="0" i="0" u="none" strike="noStrike" cap="none">
                <a:solidFill>
                  <a:schemeClr val="dk1"/>
                </a:solidFill>
                <a:latin typeface="Josefin Sans"/>
                <a:ea typeface="Josefin Sans"/>
                <a:cs typeface="Josefin Sans"/>
                <a:sym typeface="Josefin Sans"/>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9pPr>
          </a:lstStyle>
          <a:p>
            <a:endParaRPr/>
          </a:p>
        </p:txBody>
      </p:sp>
      <p:sp>
        <p:nvSpPr>
          <p:cNvPr id="248" name="Google Shape;248;p23"/>
          <p:cNvSpPr txBox="1">
            <a:spLocks noGrp="1"/>
          </p:cNvSpPr>
          <p:nvPr>
            <p:ph type="body" idx="13"/>
          </p:nvPr>
        </p:nvSpPr>
        <p:spPr>
          <a:xfrm>
            <a:off x="384226" y="3545720"/>
            <a:ext cx="1852613" cy="1200452"/>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90000"/>
              </a:lnSpc>
              <a:spcBef>
                <a:spcPts val="750"/>
              </a:spcBef>
              <a:spcAft>
                <a:spcPts val="0"/>
              </a:spcAft>
              <a:buClr>
                <a:srgbClr val="747F83"/>
              </a:buClr>
              <a:buSzPts val="1200"/>
              <a:buFont typeface="Arial"/>
              <a:buNone/>
              <a:defRPr sz="900" b="0" i="0" u="none" strike="noStrike" cap="none">
                <a:solidFill>
                  <a:srgbClr val="747F83"/>
                </a:solidFill>
                <a:latin typeface="Calibri"/>
                <a:ea typeface="Calibri"/>
                <a:cs typeface="Calibri"/>
                <a:sym typeface="Calibri"/>
              </a:defRPr>
            </a:lvl1pPr>
            <a:lvl2pPr marL="685800" marR="0" lvl="1" indent="-214313" algn="l" rtl="0">
              <a:lnSpc>
                <a:spcPct val="90000"/>
              </a:lnSpc>
              <a:spcBef>
                <a:spcPts val="375"/>
              </a:spcBef>
              <a:spcAft>
                <a:spcPts val="0"/>
              </a:spcAft>
              <a:buClr>
                <a:schemeClr val="dk1"/>
              </a:buClr>
              <a:buSzPts val="900"/>
              <a:buFont typeface="Arial"/>
              <a:buChar char="•"/>
              <a:defRPr sz="675" b="0" i="0" u="none" strike="noStrike" cap="none">
                <a:solidFill>
                  <a:schemeClr val="dk1"/>
                </a:solidFill>
                <a:latin typeface="Josefin Sans"/>
                <a:ea typeface="Josefin Sans"/>
                <a:cs typeface="Josefin Sans"/>
                <a:sym typeface="Josefin Sans"/>
              </a:defRPr>
            </a:lvl2pPr>
            <a:lvl3pPr marL="1028700" marR="0" lvl="2" indent="-209550" algn="l" rtl="0">
              <a:lnSpc>
                <a:spcPct val="90000"/>
              </a:lnSpc>
              <a:spcBef>
                <a:spcPts val="375"/>
              </a:spcBef>
              <a:spcAft>
                <a:spcPts val="0"/>
              </a:spcAft>
              <a:buClr>
                <a:schemeClr val="dk1"/>
              </a:buClr>
              <a:buSzPts val="800"/>
              <a:buFont typeface="Arial"/>
              <a:buChar char="•"/>
              <a:defRPr sz="600" b="0" i="0" u="none" strike="noStrike" cap="none">
                <a:solidFill>
                  <a:schemeClr val="dk1"/>
                </a:solidFill>
                <a:latin typeface="Josefin Sans"/>
                <a:ea typeface="Josefin Sans"/>
                <a:cs typeface="Josefin Sans"/>
                <a:sym typeface="Josefin Sans"/>
              </a:defRPr>
            </a:lvl3pPr>
            <a:lvl4pPr marL="1371600" marR="0" lvl="3" indent="-204788" algn="l" rtl="0">
              <a:lnSpc>
                <a:spcPct val="90000"/>
              </a:lnSpc>
              <a:spcBef>
                <a:spcPts val="375"/>
              </a:spcBef>
              <a:spcAft>
                <a:spcPts val="0"/>
              </a:spcAft>
              <a:buClr>
                <a:schemeClr val="dk1"/>
              </a:buClr>
              <a:buSzPts val="700"/>
              <a:buFont typeface="Arial"/>
              <a:buChar char="•"/>
              <a:defRPr sz="525" b="0" i="0" u="none" strike="noStrike" cap="none">
                <a:solidFill>
                  <a:schemeClr val="dk1"/>
                </a:solidFill>
                <a:latin typeface="Josefin Sans"/>
                <a:ea typeface="Josefin Sans"/>
                <a:cs typeface="Josefin Sans"/>
                <a:sym typeface="Josefin Sans"/>
              </a:defRPr>
            </a:lvl4pPr>
            <a:lvl5pPr marL="1714500" marR="0" lvl="4" indent="-204788" algn="l" rtl="0">
              <a:lnSpc>
                <a:spcPct val="90000"/>
              </a:lnSpc>
              <a:spcBef>
                <a:spcPts val="375"/>
              </a:spcBef>
              <a:spcAft>
                <a:spcPts val="0"/>
              </a:spcAft>
              <a:buClr>
                <a:schemeClr val="dk1"/>
              </a:buClr>
              <a:buSzPts val="700"/>
              <a:buFont typeface="Arial"/>
              <a:buChar char="•"/>
              <a:defRPr sz="525" b="0" i="0" u="none" strike="noStrike" cap="none">
                <a:solidFill>
                  <a:schemeClr val="dk1"/>
                </a:solidFill>
                <a:latin typeface="Josefin Sans"/>
                <a:ea typeface="Josefin Sans"/>
                <a:cs typeface="Josefin Sans"/>
                <a:sym typeface="Josefin Sans"/>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9pPr>
          </a:lstStyle>
          <a:p>
            <a:endParaRPr/>
          </a:p>
        </p:txBody>
      </p:sp>
      <p:sp>
        <p:nvSpPr>
          <p:cNvPr id="249" name="Google Shape;249;p23"/>
          <p:cNvSpPr txBox="1">
            <a:spLocks noGrp="1"/>
          </p:cNvSpPr>
          <p:nvPr>
            <p:ph type="body" idx="14"/>
          </p:nvPr>
        </p:nvSpPr>
        <p:spPr>
          <a:xfrm>
            <a:off x="2564080" y="3545719"/>
            <a:ext cx="1852613" cy="1200452"/>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90000"/>
              </a:lnSpc>
              <a:spcBef>
                <a:spcPts val="750"/>
              </a:spcBef>
              <a:spcAft>
                <a:spcPts val="0"/>
              </a:spcAft>
              <a:buClr>
                <a:srgbClr val="747F83"/>
              </a:buClr>
              <a:buSzPts val="1200"/>
              <a:buFont typeface="Arial"/>
              <a:buNone/>
              <a:defRPr sz="900" b="0" i="0" u="none" strike="noStrike" cap="none">
                <a:solidFill>
                  <a:srgbClr val="747F83"/>
                </a:solidFill>
                <a:latin typeface="Calibri"/>
                <a:ea typeface="Calibri"/>
                <a:cs typeface="Calibri"/>
                <a:sym typeface="Calibri"/>
              </a:defRPr>
            </a:lvl1pPr>
            <a:lvl2pPr marL="685800" marR="0" lvl="1" indent="-214313" algn="l" rtl="0">
              <a:lnSpc>
                <a:spcPct val="90000"/>
              </a:lnSpc>
              <a:spcBef>
                <a:spcPts val="375"/>
              </a:spcBef>
              <a:spcAft>
                <a:spcPts val="0"/>
              </a:spcAft>
              <a:buClr>
                <a:schemeClr val="dk1"/>
              </a:buClr>
              <a:buSzPts val="900"/>
              <a:buFont typeface="Arial"/>
              <a:buChar char="•"/>
              <a:defRPr sz="675" b="0" i="0" u="none" strike="noStrike" cap="none">
                <a:solidFill>
                  <a:schemeClr val="dk1"/>
                </a:solidFill>
                <a:latin typeface="Josefin Sans"/>
                <a:ea typeface="Josefin Sans"/>
                <a:cs typeface="Josefin Sans"/>
                <a:sym typeface="Josefin Sans"/>
              </a:defRPr>
            </a:lvl2pPr>
            <a:lvl3pPr marL="1028700" marR="0" lvl="2" indent="-209550" algn="l" rtl="0">
              <a:lnSpc>
                <a:spcPct val="90000"/>
              </a:lnSpc>
              <a:spcBef>
                <a:spcPts val="375"/>
              </a:spcBef>
              <a:spcAft>
                <a:spcPts val="0"/>
              </a:spcAft>
              <a:buClr>
                <a:schemeClr val="dk1"/>
              </a:buClr>
              <a:buSzPts val="800"/>
              <a:buFont typeface="Arial"/>
              <a:buChar char="•"/>
              <a:defRPr sz="600" b="0" i="0" u="none" strike="noStrike" cap="none">
                <a:solidFill>
                  <a:schemeClr val="dk1"/>
                </a:solidFill>
                <a:latin typeface="Josefin Sans"/>
                <a:ea typeface="Josefin Sans"/>
                <a:cs typeface="Josefin Sans"/>
                <a:sym typeface="Josefin Sans"/>
              </a:defRPr>
            </a:lvl3pPr>
            <a:lvl4pPr marL="1371600" marR="0" lvl="3" indent="-204788" algn="l" rtl="0">
              <a:lnSpc>
                <a:spcPct val="90000"/>
              </a:lnSpc>
              <a:spcBef>
                <a:spcPts val="375"/>
              </a:spcBef>
              <a:spcAft>
                <a:spcPts val="0"/>
              </a:spcAft>
              <a:buClr>
                <a:schemeClr val="dk1"/>
              </a:buClr>
              <a:buSzPts val="700"/>
              <a:buFont typeface="Arial"/>
              <a:buChar char="•"/>
              <a:defRPr sz="525" b="0" i="0" u="none" strike="noStrike" cap="none">
                <a:solidFill>
                  <a:schemeClr val="dk1"/>
                </a:solidFill>
                <a:latin typeface="Josefin Sans"/>
                <a:ea typeface="Josefin Sans"/>
                <a:cs typeface="Josefin Sans"/>
                <a:sym typeface="Josefin Sans"/>
              </a:defRPr>
            </a:lvl4pPr>
            <a:lvl5pPr marL="1714500" marR="0" lvl="4" indent="-204788" algn="l" rtl="0">
              <a:lnSpc>
                <a:spcPct val="90000"/>
              </a:lnSpc>
              <a:spcBef>
                <a:spcPts val="375"/>
              </a:spcBef>
              <a:spcAft>
                <a:spcPts val="0"/>
              </a:spcAft>
              <a:buClr>
                <a:schemeClr val="dk1"/>
              </a:buClr>
              <a:buSzPts val="700"/>
              <a:buFont typeface="Arial"/>
              <a:buChar char="•"/>
              <a:defRPr sz="525" b="0" i="0" u="none" strike="noStrike" cap="none">
                <a:solidFill>
                  <a:schemeClr val="dk1"/>
                </a:solidFill>
                <a:latin typeface="Josefin Sans"/>
                <a:ea typeface="Josefin Sans"/>
                <a:cs typeface="Josefin Sans"/>
                <a:sym typeface="Josefin Sans"/>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9pPr>
          </a:lstStyle>
          <a:p>
            <a:endParaRPr/>
          </a:p>
        </p:txBody>
      </p:sp>
      <p:sp>
        <p:nvSpPr>
          <p:cNvPr id="250" name="Google Shape;250;p23"/>
          <p:cNvSpPr txBox="1">
            <a:spLocks noGrp="1"/>
          </p:cNvSpPr>
          <p:nvPr>
            <p:ph type="body" idx="15"/>
          </p:nvPr>
        </p:nvSpPr>
        <p:spPr>
          <a:xfrm>
            <a:off x="4743934" y="3545719"/>
            <a:ext cx="1852613" cy="1200452"/>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90000"/>
              </a:lnSpc>
              <a:spcBef>
                <a:spcPts val="750"/>
              </a:spcBef>
              <a:spcAft>
                <a:spcPts val="0"/>
              </a:spcAft>
              <a:buClr>
                <a:srgbClr val="747F83"/>
              </a:buClr>
              <a:buSzPts val="1200"/>
              <a:buFont typeface="Arial"/>
              <a:buNone/>
              <a:defRPr sz="900" b="0" i="0" u="none" strike="noStrike" cap="none">
                <a:solidFill>
                  <a:srgbClr val="747F83"/>
                </a:solidFill>
                <a:latin typeface="Calibri"/>
                <a:ea typeface="Calibri"/>
                <a:cs typeface="Calibri"/>
                <a:sym typeface="Calibri"/>
              </a:defRPr>
            </a:lvl1pPr>
            <a:lvl2pPr marL="685800" marR="0" lvl="1" indent="-214313" algn="l" rtl="0">
              <a:lnSpc>
                <a:spcPct val="90000"/>
              </a:lnSpc>
              <a:spcBef>
                <a:spcPts val="375"/>
              </a:spcBef>
              <a:spcAft>
                <a:spcPts val="0"/>
              </a:spcAft>
              <a:buClr>
                <a:schemeClr val="dk1"/>
              </a:buClr>
              <a:buSzPts val="900"/>
              <a:buFont typeface="Arial"/>
              <a:buChar char="•"/>
              <a:defRPr sz="675" b="0" i="0" u="none" strike="noStrike" cap="none">
                <a:solidFill>
                  <a:schemeClr val="dk1"/>
                </a:solidFill>
                <a:latin typeface="Josefin Sans"/>
                <a:ea typeface="Josefin Sans"/>
                <a:cs typeface="Josefin Sans"/>
                <a:sym typeface="Josefin Sans"/>
              </a:defRPr>
            </a:lvl2pPr>
            <a:lvl3pPr marL="1028700" marR="0" lvl="2" indent="-209550" algn="l" rtl="0">
              <a:lnSpc>
                <a:spcPct val="90000"/>
              </a:lnSpc>
              <a:spcBef>
                <a:spcPts val="375"/>
              </a:spcBef>
              <a:spcAft>
                <a:spcPts val="0"/>
              </a:spcAft>
              <a:buClr>
                <a:schemeClr val="dk1"/>
              </a:buClr>
              <a:buSzPts val="800"/>
              <a:buFont typeface="Arial"/>
              <a:buChar char="•"/>
              <a:defRPr sz="600" b="0" i="0" u="none" strike="noStrike" cap="none">
                <a:solidFill>
                  <a:schemeClr val="dk1"/>
                </a:solidFill>
                <a:latin typeface="Josefin Sans"/>
                <a:ea typeface="Josefin Sans"/>
                <a:cs typeface="Josefin Sans"/>
                <a:sym typeface="Josefin Sans"/>
              </a:defRPr>
            </a:lvl3pPr>
            <a:lvl4pPr marL="1371600" marR="0" lvl="3" indent="-204788" algn="l" rtl="0">
              <a:lnSpc>
                <a:spcPct val="90000"/>
              </a:lnSpc>
              <a:spcBef>
                <a:spcPts val="375"/>
              </a:spcBef>
              <a:spcAft>
                <a:spcPts val="0"/>
              </a:spcAft>
              <a:buClr>
                <a:schemeClr val="dk1"/>
              </a:buClr>
              <a:buSzPts val="700"/>
              <a:buFont typeface="Arial"/>
              <a:buChar char="•"/>
              <a:defRPr sz="525" b="0" i="0" u="none" strike="noStrike" cap="none">
                <a:solidFill>
                  <a:schemeClr val="dk1"/>
                </a:solidFill>
                <a:latin typeface="Josefin Sans"/>
                <a:ea typeface="Josefin Sans"/>
                <a:cs typeface="Josefin Sans"/>
                <a:sym typeface="Josefin Sans"/>
              </a:defRPr>
            </a:lvl4pPr>
            <a:lvl5pPr marL="1714500" marR="0" lvl="4" indent="-204788" algn="l" rtl="0">
              <a:lnSpc>
                <a:spcPct val="90000"/>
              </a:lnSpc>
              <a:spcBef>
                <a:spcPts val="375"/>
              </a:spcBef>
              <a:spcAft>
                <a:spcPts val="0"/>
              </a:spcAft>
              <a:buClr>
                <a:schemeClr val="dk1"/>
              </a:buClr>
              <a:buSzPts val="700"/>
              <a:buFont typeface="Arial"/>
              <a:buChar char="•"/>
              <a:defRPr sz="525" b="0" i="0" u="none" strike="noStrike" cap="none">
                <a:solidFill>
                  <a:schemeClr val="dk1"/>
                </a:solidFill>
                <a:latin typeface="Josefin Sans"/>
                <a:ea typeface="Josefin Sans"/>
                <a:cs typeface="Josefin Sans"/>
                <a:sym typeface="Josefin Sans"/>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9pPr>
          </a:lstStyle>
          <a:p>
            <a:endParaRPr/>
          </a:p>
        </p:txBody>
      </p:sp>
      <p:sp>
        <p:nvSpPr>
          <p:cNvPr id="251" name="Google Shape;251;p23"/>
          <p:cNvSpPr txBox="1">
            <a:spLocks noGrp="1"/>
          </p:cNvSpPr>
          <p:nvPr>
            <p:ph type="body" idx="16"/>
          </p:nvPr>
        </p:nvSpPr>
        <p:spPr>
          <a:xfrm>
            <a:off x="6923789" y="3545719"/>
            <a:ext cx="1852613" cy="1200452"/>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90000"/>
              </a:lnSpc>
              <a:spcBef>
                <a:spcPts val="750"/>
              </a:spcBef>
              <a:spcAft>
                <a:spcPts val="0"/>
              </a:spcAft>
              <a:buClr>
                <a:srgbClr val="747F83"/>
              </a:buClr>
              <a:buSzPts val="1200"/>
              <a:buFont typeface="Arial"/>
              <a:buNone/>
              <a:defRPr sz="900" b="0" i="0" u="none" strike="noStrike" cap="none">
                <a:solidFill>
                  <a:srgbClr val="747F83"/>
                </a:solidFill>
                <a:latin typeface="Calibri"/>
                <a:ea typeface="Calibri"/>
                <a:cs typeface="Calibri"/>
                <a:sym typeface="Calibri"/>
              </a:defRPr>
            </a:lvl1pPr>
            <a:lvl2pPr marL="685800" marR="0" lvl="1" indent="-214313" algn="l" rtl="0">
              <a:lnSpc>
                <a:spcPct val="90000"/>
              </a:lnSpc>
              <a:spcBef>
                <a:spcPts val="375"/>
              </a:spcBef>
              <a:spcAft>
                <a:spcPts val="0"/>
              </a:spcAft>
              <a:buClr>
                <a:schemeClr val="dk1"/>
              </a:buClr>
              <a:buSzPts val="900"/>
              <a:buFont typeface="Arial"/>
              <a:buChar char="•"/>
              <a:defRPr sz="675" b="0" i="0" u="none" strike="noStrike" cap="none">
                <a:solidFill>
                  <a:schemeClr val="dk1"/>
                </a:solidFill>
                <a:latin typeface="Josefin Sans"/>
                <a:ea typeface="Josefin Sans"/>
                <a:cs typeface="Josefin Sans"/>
                <a:sym typeface="Josefin Sans"/>
              </a:defRPr>
            </a:lvl2pPr>
            <a:lvl3pPr marL="1028700" marR="0" lvl="2" indent="-209550" algn="l" rtl="0">
              <a:lnSpc>
                <a:spcPct val="90000"/>
              </a:lnSpc>
              <a:spcBef>
                <a:spcPts val="375"/>
              </a:spcBef>
              <a:spcAft>
                <a:spcPts val="0"/>
              </a:spcAft>
              <a:buClr>
                <a:schemeClr val="dk1"/>
              </a:buClr>
              <a:buSzPts val="800"/>
              <a:buFont typeface="Arial"/>
              <a:buChar char="•"/>
              <a:defRPr sz="600" b="0" i="0" u="none" strike="noStrike" cap="none">
                <a:solidFill>
                  <a:schemeClr val="dk1"/>
                </a:solidFill>
                <a:latin typeface="Josefin Sans"/>
                <a:ea typeface="Josefin Sans"/>
                <a:cs typeface="Josefin Sans"/>
                <a:sym typeface="Josefin Sans"/>
              </a:defRPr>
            </a:lvl3pPr>
            <a:lvl4pPr marL="1371600" marR="0" lvl="3" indent="-204788" algn="l" rtl="0">
              <a:lnSpc>
                <a:spcPct val="90000"/>
              </a:lnSpc>
              <a:spcBef>
                <a:spcPts val="375"/>
              </a:spcBef>
              <a:spcAft>
                <a:spcPts val="0"/>
              </a:spcAft>
              <a:buClr>
                <a:schemeClr val="dk1"/>
              </a:buClr>
              <a:buSzPts val="700"/>
              <a:buFont typeface="Arial"/>
              <a:buChar char="•"/>
              <a:defRPr sz="525" b="0" i="0" u="none" strike="noStrike" cap="none">
                <a:solidFill>
                  <a:schemeClr val="dk1"/>
                </a:solidFill>
                <a:latin typeface="Josefin Sans"/>
                <a:ea typeface="Josefin Sans"/>
                <a:cs typeface="Josefin Sans"/>
                <a:sym typeface="Josefin Sans"/>
              </a:defRPr>
            </a:lvl4pPr>
            <a:lvl5pPr marL="1714500" marR="0" lvl="4" indent="-204788" algn="l" rtl="0">
              <a:lnSpc>
                <a:spcPct val="90000"/>
              </a:lnSpc>
              <a:spcBef>
                <a:spcPts val="375"/>
              </a:spcBef>
              <a:spcAft>
                <a:spcPts val="0"/>
              </a:spcAft>
              <a:buClr>
                <a:schemeClr val="dk1"/>
              </a:buClr>
              <a:buSzPts val="700"/>
              <a:buFont typeface="Arial"/>
              <a:buChar char="•"/>
              <a:defRPr sz="525" b="0" i="0" u="none" strike="noStrike" cap="none">
                <a:solidFill>
                  <a:schemeClr val="dk1"/>
                </a:solidFill>
                <a:latin typeface="Josefin Sans"/>
                <a:ea typeface="Josefin Sans"/>
                <a:cs typeface="Josefin Sans"/>
                <a:sym typeface="Josefin Sans"/>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9pPr>
          </a:lstStyle>
          <a:p>
            <a:endParaRPr/>
          </a:p>
        </p:txBody>
      </p:sp>
    </p:spTree>
    <p:extLst>
      <p:ext uri="{BB962C8B-B14F-4D97-AF65-F5344CB8AC3E}">
        <p14:creationId xmlns:p14="http://schemas.microsoft.com/office/powerpoint/2010/main" val="2037302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2"/>
                                        </p:tgtEl>
                                        <p:attrNameLst>
                                          <p:attrName>style.visibility</p:attrName>
                                        </p:attrNameLst>
                                      </p:cBhvr>
                                      <p:to>
                                        <p:strVal val="visible"/>
                                      </p:to>
                                    </p:set>
                                    <p:animEffect transition="in" filter="fade">
                                      <p:cBhvr>
                                        <p:cTn id="7" dur="750"/>
                                        <p:tgtEl>
                                          <p:spTgt spid="232"/>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235"/>
                                        </p:tgtEl>
                                        <p:attrNameLst>
                                          <p:attrName>style.visibility</p:attrName>
                                        </p:attrNameLst>
                                      </p:cBhvr>
                                      <p:to>
                                        <p:strVal val="visible"/>
                                      </p:to>
                                    </p:set>
                                    <p:animEffect transition="in" filter="fade">
                                      <p:cBhvr>
                                        <p:cTn id="11" dur="750"/>
                                        <p:tgtEl>
                                          <p:spTgt spid="235"/>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238"/>
                                        </p:tgtEl>
                                        <p:attrNameLst>
                                          <p:attrName>style.visibility</p:attrName>
                                        </p:attrNameLst>
                                      </p:cBhvr>
                                      <p:to>
                                        <p:strVal val="visible"/>
                                      </p:to>
                                    </p:set>
                                    <p:animEffect transition="in" filter="fade">
                                      <p:cBhvr>
                                        <p:cTn id="15" dur="750"/>
                                        <p:tgtEl>
                                          <p:spTgt spid="238"/>
                                        </p:tgtEl>
                                      </p:cBhvr>
                                    </p:animEffect>
                                  </p:childTnLst>
                                </p:cTn>
                              </p:par>
                            </p:childTnLst>
                          </p:cTn>
                        </p:par>
                        <p:par>
                          <p:cTn id="16" fill="hold">
                            <p:stCondLst>
                              <p:cond delay="2250"/>
                            </p:stCondLst>
                            <p:childTnLst>
                              <p:par>
                                <p:cTn id="17" presetID="10" presetClass="entr" presetSubtype="0" fill="hold" nodeType="afterEffect">
                                  <p:stCondLst>
                                    <p:cond delay="0"/>
                                  </p:stCondLst>
                                  <p:childTnLst>
                                    <p:set>
                                      <p:cBhvr>
                                        <p:cTn id="18" dur="1" fill="hold">
                                          <p:stCondLst>
                                            <p:cond delay="0"/>
                                          </p:stCondLst>
                                        </p:cTn>
                                        <p:tgtEl>
                                          <p:spTgt spid="241"/>
                                        </p:tgtEl>
                                        <p:attrNameLst>
                                          <p:attrName>style.visibility</p:attrName>
                                        </p:attrNameLst>
                                      </p:cBhvr>
                                      <p:to>
                                        <p:strVal val="visible"/>
                                      </p:to>
                                    </p:set>
                                    <p:animEffect transition="in" filter="fade">
                                      <p:cBhvr>
                                        <p:cTn id="19" dur="750"/>
                                        <p:tgtEl>
                                          <p:spTgt spid="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52"/>
        <p:cNvGrpSpPr/>
        <p:nvPr/>
      </p:nvGrpSpPr>
      <p:grpSpPr>
        <a:xfrm>
          <a:off x="0" y="0"/>
          <a:ext cx="0" cy="0"/>
          <a:chOff x="0" y="0"/>
          <a:chExt cx="0" cy="0"/>
        </a:xfrm>
      </p:grpSpPr>
      <p:grpSp>
        <p:nvGrpSpPr>
          <p:cNvPr id="253" name="Google Shape;253;p24"/>
          <p:cNvGrpSpPr/>
          <p:nvPr/>
        </p:nvGrpSpPr>
        <p:grpSpPr>
          <a:xfrm>
            <a:off x="695116" y="1191944"/>
            <a:ext cx="974795" cy="1634020"/>
            <a:chOff x="668707" y="1570346"/>
            <a:chExt cx="899601" cy="1540674"/>
          </a:xfrm>
        </p:grpSpPr>
        <p:grpSp>
          <p:nvGrpSpPr>
            <p:cNvPr id="254" name="Google Shape;254;p24"/>
            <p:cNvGrpSpPr/>
            <p:nvPr/>
          </p:nvGrpSpPr>
          <p:grpSpPr>
            <a:xfrm>
              <a:off x="668707" y="1570346"/>
              <a:ext cx="899601" cy="1351145"/>
              <a:chOff x="891609" y="1270886"/>
              <a:chExt cx="1199468" cy="1801527"/>
            </a:xfrm>
          </p:grpSpPr>
          <p:grpSp>
            <p:nvGrpSpPr>
              <p:cNvPr id="255" name="Google Shape;255;p24"/>
              <p:cNvGrpSpPr/>
              <p:nvPr/>
            </p:nvGrpSpPr>
            <p:grpSpPr>
              <a:xfrm>
                <a:off x="891609" y="1270886"/>
                <a:ext cx="1199468" cy="1801527"/>
                <a:chOff x="2255838" y="2038350"/>
                <a:chExt cx="1638300" cy="2460625"/>
              </a:xfrm>
            </p:grpSpPr>
            <p:sp>
              <p:nvSpPr>
                <p:cNvPr id="256" name="Google Shape;256;p24"/>
                <p:cNvSpPr/>
                <p:nvPr/>
              </p:nvSpPr>
              <p:spPr>
                <a:xfrm>
                  <a:off x="3076575" y="2038350"/>
                  <a:ext cx="817563" cy="2460625"/>
                </a:xfrm>
                <a:custGeom>
                  <a:avLst/>
                  <a:gdLst/>
                  <a:ahLst/>
                  <a:cxnLst/>
                  <a:rect l="l" t="t" r="r" b="b"/>
                  <a:pathLst>
                    <a:path w="317" h="955" extrusionOk="0">
                      <a:moveTo>
                        <a:pt x="317" y="317"/>
                      </a:moveTo>
                      <a:cubicBezTo>
                        <a:pt x="317" y="792"/>
                        <a:pt x="317" y="792"/>
                        <a:pt x="317" y="792"/>
                      </a:cubicBezTo>
                      <a:cubicBezTo>
                        <a:pt x="0" y="955"/>
                        <a:pt x="0" y="955"/>
                        <a:pt x="0" y="955"/>
                      </a:cubicBezTo>
                      <a:cubicBezTo>
                        <a:pt x="0" y="0"/>
                        <a:pt x="0" y="0"/>
                        <a:pt x="0" y="0"/>
                      </a:cubicBezTo>
                      <a:cubicBezTo>
                        <a:pt x="33" y="0"/>
                        <a:pt x="66" y="5"/>
                        <a:pt x="98" y="16"/>
                      </a:cubicBezTo>
                      <a:cubicBezTo>
                        <a:pt x="129" y="26"/>
                        <a:pt x="159" y="41"/>
                        <a:pt x="186" y="61"/>
                      </a:cubicBezTo>
                      <a:cubicBezTo>
                        <a:pt x="213" y="80"/>
                        <a:pt x="236" y="103"/>
                        <a:pt x="256" y="131"/>
                      </a:cubicBezTo>
                      <a:cubicBezTo>
                        <a:pt x="277" y="159"/>
                        <a:pt x="292" y="188"/>
                        <a:pt x="302" y="219"/>
                      </a:cubicBezTo>
                      <a:cubicBezTo>
                        <a:pt x="312" y="251"/>
                        <a:pt x="317" y="284"/>
                        <a:pt x="317" y="317"/>
                      </a:cubicBezTo>
                      <a:close/>
                    </a:path>
                  </a:pathLst>
                </a:custGeom>
                <a:solidFill>
                  <a:schemeClr val="accent1"/>
                </a:solidFill>
                <a:ln>
                  <a:noFill/>
                </a:ln>
              </p:spPr>
              <p:txBody>
                <a:bodyPr spcFirstLastPara="1" wrap="square" lIns="51425" tIns="25700" rIns="51425" bIns="25700" anchor="t" anchorCtr="0">
                  <a:noAutofit/>
                </a:bodyPr>
                <a:lstStyle/>
                <a:p>
                  <a:pPr marL="0" marR="0" lvl="0" indent="0" algn="l" rtl="0">
                    <a:spcBef>
                      <a:spcPts val="0"/>
                    </a:spcBef>
                    <a:spcAft>
                      <a:spcPts val="0"/>
                    </a:spcAft>
                    <a:buNone/>
                  </a:pPr>
                  <a:endParaRPr sz="750">
                    <a:solidFill>
                      <a:schemeClr val="dk1"/>
                    </a:solidFill>
                    <a:latin typeface="Calibri"/>
                    <a:ea typeface="Calibri"/>
                    <a:cs typeface="Calibri"/>
                    <a:sym typeface="Calibri"/>
                  </a:endParaRPr>
                </a:p>
              </p:txBody>
            </p:sp>
            <p:sp>
              <p:nvSpPr>
                <p:cNvPr id="257" name="Google Shape;257;p24"/>
                <p:cNvSpPr/>
                <p:nvPr/>
              </p:nvSpPr>
              <p:spPr>
                <a:xfrm>
                  <a:off x="2255838" y="2038350"/>
                  <a:ext cx="820738" cy="2460625"/>
                </a:xfrm>
                <a:custGeom>
                  <a:avLst/>
                  <a:gdLst/>
                  <a:ahLst/>
                  <a:cxnLst/>
                  <a:rect l="l" t="t" r="r" b="b"/>
                  <a:pathLst>
                    <a:path w="318" h="955" extrusionOk="0">
                      <a:moveTo>
                        <a:pt x="318" y="0"/>
                      </a:moveTo>
                      <a:cubicBezTo>
                        <a:pt x="318" y="955"/>
                        <a:pt x="318" y="955"/>
                        <a:pt x="318" y="955"/>
                      </a:cubicBezTo>
                      <a:cubicBezTo>
                        <a:pt x="0" y="792"/>
                        <a:pt x="0" y="792"/>
                        <a:pt x="0" y="792"/>
                      </a:cubicBezTo>
                      <a:cubicBezTo>
                        <a:pt x="0" y="318"/>
                        <a:pt x="0" y="318"/>
                        <a:pt x="0" y="318"/>
                      </a:cubicBezTo>
                      <a:cubicBezTo>
                        <a:pt x="0" y="318"/>
                        <a:pt x="0" y="318"/>
                        <a:pt x="0" y="318"/>
                      </a:cubicBezTo>
                      <a:cubicBezTo>
                        <a:pt x="0" y="284"/>
                        <a:pt x="5" y="251"/>
                        <a:pt x="16" y="219"/>
                      </a:cubicBezTo>
                      <a:cubicBezTo>
                        <a:pt x="26" y="188"/>
                        <a:pt x="41" y="158"/>
                        <a:pt x="61" y="131"/>
                      </a:cubicBezTo>
                      <a:cubicBezTo>
                        <a:pt x="80" y="105"/>
                        <a:pt x="103" y="81"/>
                        <a:pt x="131" y="61"/>
                      </a:cubicBezTo>
                      <a:cubicBezTo>
                        <a:pt x="159" y="41"/>
                        <a:pt x="189" y="26"/>
                        <a:pt x="219" y="16"/>
                      </a:cubicBezTo>
                      <a:cubicBezTo>
                        <a:pt x="251" y="5"/>
                        <a:pt x="285" y="0"/>
                        <a:pt x="318" y="0"/>
                      </a:cubicBezTo>
                      <a:close/>
                    </a:path>
                  </a:pathLst>
                </a:custGeom>
                <a:solidFill>
                  <a:schemeClr val="accent1">
                    <a:alpha val="80000"/>
                  </a:schemeClr>
                </a:solidFill>
                <a:ln>
                  <a:noFill/>
                </a:ln>
              </p:spPr>
              <p:txBody>
                <a:bodyPr spcFirstLastPara="1" wrap="square" lIns="51425" tIns="25700" rIns="51425" bIns="25700" anchor="t" anchorCtr="0">
                  <a:noAutofit/>
                </a:bodyPr>
                <a:lstStyle/>
                <a:p>
                  <a:pPr marL="0" marR="0" lvl="0" indent="0" algn="l" rtl="0">
                    <a:spcBef>
                      <a:spcPts val="0"/>
                    </a:spcBef>
                    <a:spcAft>
                      <a:spcPts val="0"/>
                    </a:spcAft>
                    <a:buNone/>
                  </a:pPr>
                  <a:endParaRPr sz="750">
                    <a:solidFill>
                      <a:schemeClr val="dk1"/>
                    </a:solidFill>
                    <a:latin typeface="Calibri"/>
                    <a:ea typeface="Calibri"/>
                    <a:cs typeface="Calibri"/>
                    <a:sym typeface="Calibri"/>
                  </a:endParaRPr>
                </a:p>
              </p:txBody>
            </p:sp>
          </p:grpSp>
          <p:grpSp>
            <p:nvGrpSpPr>
              <p:cNvPr id="258" name="Google Shape;258;p24"/>
              <p:cNvGrpSpPr/>
              <p:nvPr/>
            </p:nvGrpSpPr>
            <p:grpSpPr>
              <a:xfrm>
                <a:off x="1108932" y="1452909"/>
                <a:ext cx="768098" cy="767099"/>
                <a:chOff x="2595563" y="2332038"/>
                <a:chExt cx="958850" cy="957600"/>
              </a:xfrm>
            </p:grpSpPr>
            <p:sp>
              <p:nvSpPr>
                <p:cNvPr id="259" name="Google Shape;259;p24"/>
                <p:cNvSpPr/>
                <p:nvPr/>
              </p:nvSpPr>
              <p:spPr>
                <a:xfrm>
                  <a:off x="2595563" y="2332038"/>
                  <a:ext cx="958850" cy="957600"/>
                </a:xfrm>
                <a:prstGeom prst="ellipse">
                  <a:avLst/>
                </a:prstGeom>
                <a:solidFill>
                  <a:schemeClr val="accent1"/>
                </a:solidFill>
                <a:ln>
                  <a:noFill/>
                </a:ln>
                <a:effectLst>
                  <a:outerShdw blurRad="63500" sx="102000" sy="102000" algn="ctr" rotWithShape="0">
                    <a:srgbClr val="000000">
                      <a:alpha val="40000"/>
                    </a:srgbClr>
                  </a:outerShdw>
                </a:effectLst>
              </p:spPr>
              <p:txBody>
                <a:bodyPr spcFirstLastPara="1" wrap="square" lIns="51425" tIns="25700" rIns="51425" bIns="25700" anchor="t" anchorCtr="0">
                  <a:noAutofit/>
                </a:bodyPr>
                <a:lstStyle/>
                <a:p>
                  <a:pPr marL="0" marR="0" lvl="0" indent="0" algn="l" rtl="0">
                    <a:spcBef>
                      <a:spcPts val="0"/>
                    </a:spcBef>
                    <a:spcAft>
                      <a:spcPts val="0"/>
                    </a:spcAft>
                    <a:buNone/>
                  </a:pPr>
                  <a:endParaRPr sz="750">
                    <a:solidFill>
                      <a:schemeClr val="dk1"/>
                    </a:solidFill>
                    <a:latin typeface="Calibri"/>
                    <a:ea typeface="Calibri"/>
                    <a:cs typeface="Calibri"/>
                    <a:sym typeface="Calibri"/>
                  </a:endParaRPr>
                </a:p>
              </p:txBody>
            </p:sp>
            <p:sp>
              <p:nvSpPr>
                <p:cNvPr id="260" name="Google Shape;260;p24"/>
                <p:cNvSpPr/>
                <p:nvPr/>
              </p:nvSpPr>
              <p:spPr>
                <a:xfrm>
                  <a:off x="2675253" y="2411626"/>
                  <a:ext cx="799466" cy="798424"/>
                </a:xfrm>
                <a:prstGeom prst="ellipse">
                  <a:avLst/>
                </a:prstGeom>
                <a:solidFill>
                  <a:schemeClr val="lt1"/>
                </a:solidFill>
                <a:ln>
                  <a:noFill/>
                </a:ln>
                <a:effectLst>
                  <a:outerShdw blurRad="63500" sx="102000" sy="102000" algn="ctr" rotWithShape="0">
                    <a:srgbClr val="000000">
                      <a:alpha val="40000"/>
                    </a:srgbClr>
                  </a:outerShdw>
                </a:effectLst>
              </p:spPr>
              <p:txBody>
                <a:bodyPr spcFirstLastPara="1" wrap="square" lIns="51425" tIns="25700" rIns="51425" bIns="25700" anchor="ctr" anchorCtr="0">
                  <a:noAutofit/>
                </a:bodyPr>
                <a:lstStyle/>
                <a:p>
                  <a:pPr marL="0" marR="0" lvl="0" indent="0" algn="ctr" rtl="0">
                    <a:spcBef>
                      <a:spcPts val="0"/>
                    </a:spcBef>
                    <a:spcAft>
                      <a:spcPts val="0"/>
                    </a:spcAft>
                    <a:buNone/>
                  </a:pPr>
                  <a:r>
                    <a:rPr lang="en-US" sz="1500" b="1">
                      <a:solidFill>
                        <a:srgbClr val="A3A3A3"/>
                      </a:solidFill>
                      <a:latin typeface="Calibri"/>
                      <a:ea typeface="Calibri"/>
                      <a:cs typeface="Calibri"/>
                      <a:sym typeface="Calibri"/>
                    </a:rPr>
                    <a:t>01</a:t>
                  </a:r>
                  <a:endParaRPr sz="1050"/>
                </a:p>
              </p:txBody>
            </p:sp>
          </p:grpSp>
        </p:grpSp>
        <p:sp>
          <p:nvSpPr>
            <p:cNvPr id="261" name="Google Shape;261;p24"/>
            <p:cNvSpPr/>
            <p:nvPr/>
          </p:nvSpPr>
          <p:spPr>
            <a:xfrm>
              <a:off x="821587" y="2516842"/>
              <a:ext cx="596297" cy="594178"/>
            </a:xfrm>
            <a:custGeom>
              <a:avLst/>
              <a:gdLst/>
              <a:ahLst/>
              <a:cxnLst/>
              <a:rect l="l" t="t" r="r" b="b"/>
              <a:pathLst>
                <a:path w="553116" h="551149" extrusionOk="0">
                  <a:moveTo>
                    <a:pt x="277542" y="0"/>
                  </a:moveTo>
                  <a:cubicBezTo>
                    <a:pt x="429749" y="0"/>
                    <a:pt x="553116" y="123010"/>
                    <a:pt x="553116" y="274776"/>
                  </a:cubicBezTo>
                  <a:cubicBezTo>
                    <a:pt x="553116" y="428139"/>
                    <a:pt x="429749" y="551149"/>
                    <a:pt x="277542" y="551149"/>
                  </a:cubicBezTo>
                  <a:cubicBezTo>
                    <a:pt x="123530" y="551149"/>
                    <a:pt x="0" y="428139"/>
                    <a:pt x="0" y="274776"/>
                  </a:cubicBezTo>
                  <a:cubicBezTo>
                    <a:pt x="0" y="123010"/>
                    <a:pt x="123530" y="0"/>
                    <a:pt x="277542" y="0"/>
                  </a:cubicBezTo>
                  <a:close/>
                </a:path>
              </a:pathLst>
            </a:custGeom>
            <a:solidFill>
              <a:schemeClr val="accent1"/>
            </a:solidFill>
            <a:ln w="19050" cap="flat" cmpd="sng">
              <a:solidFill>
                <a:schemeClr val="lt1"/>
              </a:solidFill>
              <a:prstDash val="solid"/>
              <a:round/>
              <a:headEnd type="none" w="sm" len="sm"/>
              <a:tailEnd type="none" w="sm" len="sm"/>
            </a:ln>
          </p:spPr>
          <p:txBody>
            <a:bodyPr spcFirstLastPara="1" wrap="square" lIns="51425" tIns="25700" rIns="51425" bIns="25700" anchor="t" anchorCtr="0">
              <a:noAutofit/>
            </a:bodyPr>
            <a:lstStyle/>
            <a:p>
              <a:pPr marL="0" marR="0" lvl="0" indent="0" algn="l" rtl="0">
                <a:spcBef>
                  <a:spcPts val="0"/>
                </a:spcBef>
                <a:spcAft>
                  <a:spcPts val="0"/>
                </a:spcAft>
                <a:buNone/>
              </a:pPr>
              <a:endParaRPr sz="750">
                <a:solidFill>
                  <a:schemeClr val="dk1"/>
                </a:solidFill>
                <a:latin typeface="Calibri"/>
                <a:ea typeface="Calibri"/>
                <a:cs typeface="Calibri"/>
                <a:sym typeface="Calibri"/>
              </a:endParaRPr>
            </a:p>
          </p:txBody>
        </p:sp>
      </p:grpSp>
      <p:grpSp>
        <p:nvGrpSpPr>
          <p:cNvPr id="262" name="Google Shape;262;p24"/>
          <p:cNvGrpSpPr/>
          <p:nvPr/>
        </p:nvGrpSpPr>
        <p:grpSpPr>
          <a:xfrm>
            <a:off x="7499382" y="1191564"/>
            <a:ext cx="974795" cy="1634020"/>
            <a:chOff x="5289692" y="1570346"/>
            <a:chExt cx="899601" cy="1540674"/>
          </a:xfrm>
        </p:grpSpPr>
        <p:grpSp>
          <p:nvGrpSpPr>
            <p:cNvPr id="263" name="Google Shape;263;p24"/>
            <p:cNvGrpSpPr/>
            <p:nvPr/>
          </p:nvGrpSpPr>
          <p:grpSpPr>
            <a:xfrm>
              <a:off x="5289692" y="1570346"/>
              <a:ext cx="899601" cy="1351145"/>
              <a:chOff x="7052923" y="1270886"/>
              <a:chExt cx="1199468" cy="1801527"/>
            </a:xfrm>
          </p:grpSpPr>
          <p:grpSp>
            <p:nvGrpSpPr>
              <p:cNvPr id="264" name="Google Shape;264;p24"/>
              <p:cNvGrpSpPr/>
              <p:nvPr/>
            </p:nvGrpSpPr>
            <p:grpSpPr>
              <a:xfrm>
                <a:off x="7052923" y="1270886"/>
                <a:ext cx="1199468" cy="1801527"/>
                <a:chOff x="2255838" y="2038350"/>
                <a:chExt cx="1638300" cy="2460625"/>
              </a:xfrm>
            </p:grpSpPr>
            <p:sp>
              <p:nvSpPr>
                <p:cNvPr id="265" name="Google Shape;265;p24"/>
                <p:cNvSpPr/>
                <p:nvPr/>
              </p:nvSpPr>
              <p:spPr>
                <a:xfrm>
                  <a:off x="3076575" y="2038350"/>
                  <a:ext cx="817563" cy="2460625"/>
                </a:xfrm>
                <a:custGeom>
                  <a:avLst/>
                  <a:gdLst/>
                  <a:ahLst/>
                  <a:cxnLst/>
                  <a:rect l="l" t="t" r="r" b="b"/>
                  <a:pathLst>
                    <a:path w="317" h="955" extrusionOk="0">
                      <a:moveTo>
                        <a:pt x="317" y="317"/>
                      </a:moveTo>
                      <a:cubicBezTo>
                        <a:pt x="317" y="792"/>
                        <a:pt x="317" y="792"/>
                        <a:pt x="317" y="792"/>
                      </a:cubicBezTo>
                      <a:cubicBezTo>
                        <a:pt x="0" y="955"/>
                        <a:pt x="0" y="955"/>
                        <a:pt x="0" y="955"/>
                      </a:cubicBezTo>
                      <a:cubicBezTo>
                        <a:pt x="0" y="0"/>
                        <a:pt x="0" y="0"/>
                        <a:pt x="0" y="0"/>
                      </a:cubicBezTo>
                      <a:cubicBezTo>
                        <a:pt x="33" y="0"/>
                        <a:pt x="66" y="5"/>
                        <a:pt x="98" y="16"/>
                      </a:cubicBezTo>
                      <a:cubicBezTo>
                        <a:pt x="129" y="26"/>
                        <a:pt x="159" y="41"/>
                        <a:pt x="186" y="61"/>
                      </a:cubicBezTo>
                      <a:cubicBezTo>
                        <a:pt x="213" y="80"/>
                        <a:pt x="236" y="103"/>
                        <a:pt x="256" y="131"/>
                      </a:cubicBezTo>
                      <a:cubicBezTo>
                        <a:pt x="277" y="159"/>
                        <a:pt x="292" y="188"/>
                        <a:pt x="302" y="219"/>
                      </a:cubicBezTo>
                      <a:cubicBezTo>
                        <a:pt x="312" y="251"/>
                        <a:pt x="317" y="284"/>
                        <a:pt x="317" y="317"/>
                      </a:cubicBezTo>
                      <a:close/>
                    </a:path>
                  </a:pathLst>
                </a:custGeom>
                <a:solidFill>
                  <a:srgbClr val="659AC5"/>
                </a:solidFill>
                <a:ln>
                  <a:noFill/>
                </a:ln>
              </p:spPr>
              <p:txBody>
                <a:bodyPr spcFirstLastPara="1" wrap="square" lIns="51425" tIns="25700" rIns="51425" bIns="25700" anchor="t" anchorCtr="0">
                  <a:noAutofit/>
                </a:bodyPr>
                <a:lstStyle/>
                <a:p>
                  <a:pPr marL="0" marR="0" lvl="0" indent="0" algn="l" rtl="0">
                    <a:spcBef>
                      <a:spcPts val="0"/>
                    </a:spcBef>
                    <a:spcAft>
                      <a:spcPts val="0"/>
                    </a:spcAft>
                    <a:buNone/>
                  </a:pPr>
                  <a:endParaRPr sz="750">
                    <a:solidFill>
                      <a:schemeClr val="dk1"/>
                    </a:solidFill>
                    <a:latin typeface="Calibri"/>
                    <a:ea typeface="Calibri"/>
                    <a:cs typeface="Calibri"/>
                    <a:sym typeface="Calibri"/>
                  </a:endParaRPr>
                </a:p>
              </p:txBody>
            </p:sp>
            <p:sp>
              <p:nvSpPr>
                <p:cNvPr id="266" name="Google Shape;266;p24"/>
                <p:cNvSpPr/>
                <p:nvPr/>
              </p:nvSpPr>
              <p:spPr>
                <a:xfrm>
                  <a:off x="2255838" y="2038350"/>
                  <a:ext cx="820738" cy="2460625"/>
                </a:xfrm>
                <a:custGeom>
                  <a:avLst/>
                  <a:gdLst/>
                  <a:ahLst/>
                  <a:cxnLst/>
                  <a:rect l="l" t="t" r="r" b="b"/>
                  <a:pathLst>
                    <a:path w="318" h="955" extrusionOk="0">
                      <a:moveTo>
                        <a:pt x="318" y="0"/>
                      </a:moveTo>
                      <a:cubicBezTo>
                        <a:pt x="318" y="955"/>
                        <a:pt x="318" y="955"/>
                        <a:pt x="318" y="955"/>
                      </a:cubicBezTo>
                      <a:cubicBezTo>
                        <a:pt x="0" y="792"/>
                        <a:pt x="0" y="792"/>
                        <a:pt x="0" y="792"/>
                      </a:cubicBezTo>
                      <a:cubicBezTo>
                        <a:pt x="0" y="318"/>
                        <a:pt x="0" y="318"/>
                        <a:pt x="0" y="318"/>
                      </a:cubicBezTo>
                      <a:cubicBezTo>
                        <a:pt x="0" y="318"/>
                        <a:pt x="0" y="318"/>
                        <a:pt x="0" y="318"/>
                      </a:cubicBezTo>
                      <a:cubicBezTo>
                        <a:pt x="0" y="284"/>
                        <a:pt x="5" y="251"/>
                        <a:pt x="16" y="219"/>
                      </a:cubicBezTo>
                      <a:cubicBezTo>
                        <a:pt x="26" y="188"/>
                        <a:pt x="41" y="158"/>
                        <a:pt x="61" y="131"/>
                      </a:cubicBezTo>
                      <a:cubicBezTo>
                        <a:pt x="80" y="105"/>
                        <a:pt x="103" y="81"/>
                        <a:pt x="131" y="61"/>
                      </a:cubicBezTo>
                      <a:cubicBezTo>
                        <a:pt x="159" y="41"/>
                        <a:pt x="189" y="26"/>
                        <a:pt x="219" y="16"/>
                      </a:cubicBezTo>
                      <a:cubicBezTo>
                        <a:pt x="251" y="5"/>
                        <a:pt x="285" y="0"/>
                        <a:pt x="318" y="0"/>
                      </a:cubicBezTo>
                      <a:close/>
                    </a:path>
                  </a:pathLst>
                </a:custGeom>
                <a:solidFill>
                  <a:schemeClr val="accent5">
                    <a:alpha val="80000"/>
                  </a:schemeClr>
                </a:solidFill>
                <a:ln>
                  <a:noFill/>
                </a:ln>
              </p:spPr>
              <p:txBody>
                <a:bodyPr spcFirstLastPara="1" wrap="square" lIns="51425" tIns="25700" rIns="51425" bIns="25700" anchor="t" anchorCtr="0">
                  <a:noAutofit/>
                </a:bodyPr>
                <a:lstStyle/>
                <a:p>
                  <a:pPr marL="0" marR="0" lvl="0" indent="0" algn="l" rtl="0">
                    <a:spcBef>
                      <a:spcPts val="0"/>
                    </a:spcBef>
                    <a:spcAft>
                      <a:spcPts val="0"/>
                    </a:spcAft>
                    <a:buNone/>
                  </a:pPr>
                  <a:endParaRPr sz="750">
                    <a:solidFill>
                      <a:schemeClr val="dk1"/>
                    </a:solidFill>
                    <a:latin typeface="Calibri"/>
                    <a:ea typeface="Calibri"/>
                    <a:cs typeface="Calibri"/>
                    <a:sym typeface="Calibri"/>
                  </a:endParaRPr>
                </a:p>
              </p:txBody>
            </p:sp>
          </p:grpSp>
          <p:grpSp>
            <p:nvGrpSpPr>
              <p:cNvPr id="267" name="Google Shape;267;p24"/>
              <p:cNvGrpSpPr/>
              <p:nvPr/>
            </p:nvGrpSpPr>
            <p:grpSpPr>
              <a:xfrm>
                <a:off x="7270246" y="1452909"/>
                <a:ext cx="768098" cy="767099"/>
                <a:chOff x="2595563" y="2332038"/>
                <a:chExt cx="958850" cy="957600"/>
              </a:xfrm>
            </p:grpSpPr>
            <p:sp>
              <p:nvSpPr>
                <p:cNvPr id="268" name="Google Shape;268;p24"/>
                <p:cNvSpPr/>
                <p:nvPr/>
              </p:nvSpPr>
              <p:spPr>
                <a:xfrm>
                  <a:off x="2595563" y="2332038"/>
                  <a:ext cx="958850" cy="957600"/>
                </a:xfrm>
                <a:prstGeom prst="ellipse">
                  <a:avLst/>
                </a:prstGeom>
                <a:solidFill>
                  <a:srgbClr val="34638C"/>
                </a:solidFill>
                <a:ln>
                  <a:noFill/>
                </a:ln>
                <a:effectLst>
                  <a:outerShdw blurRad="63500" sx="102000" sy="102000" algn="ctr" rotWithShape="0">
                    <a:srgbClr val="000000">
                      <a:alpha val="40000"/>
                    </a:srgbClr>
                  </a:outerShdw>
                </a:effectLst>
              </p:spPr>
              <p:txBody>
                <a:bodyPr spcFirstLastPara="1" wrap="square" lIns="51425" tIns="25700" rIns="51425" bIns="25700" anchor="t" anchorCtr="0">
                  <a:noAutofit/>
                </a:bodyPr>
                <a:lstStyle/>
                <a:p>
                  <a:pPr marL="0" marR="0" lvl="0" indent="0" algn="l" rtl="0">
                    <a:spcBef>
                      <a:spcPts val="0"/>
                    </a:spcBef>
                    <a:spcAft>
                      <a:spcPts val="0"/>
                    </a:spcAft>
                    <a:buNone/>
                  </a:pPr>
                  <a:endParaRPr sz="750">
                    <a:solidFill>
                      <a:schemeClr val="dk1"/>
                    </a:solidFill>
                    <a:latin typeface="Calibri"/>
                    <a:ea typeface="Calibri"/>
                    <a:cs typeface="Calibri"/>
                    <a:sym typeface="Calibri"/>
                  </a:endParaRPr>
                </a:p>
              </p:txBody>
            </p:sp>
            <p:sp>
              <p:nvSpPr>
                <p:cNvPr id="269" name="Google Shape;269;p24"/>
                <p:cNvSpPr/>
                <p:nvPr/>
              </p:nvSpPr>
              <p:spPr>
                <a:xfrm>
                  <a:off x="2675253" y="2411626"/>
                  <a:ext cx="799466" cy="798424"/>
                </a:xfrm>
                <a:prstGeom prst="ellipse">
                  <a:avLst/>
                </a:prstGeom>
                <a:solidFill>
                  <a:schemeClr val="lt1"/>
                </a:solidFill>
                <a:ln>
                  <a:noFill/>
                </a:ln>
                <a:effectLst>
                  <a:outerShdw blurRad="63500" sx="102000" sy="102000" algn="ctr" rotWithShape="0">
                    <a:srgbClr val="000000">
                      <a:alpha val="40000"/>
                    </a:srgbClr>
                  </a:outerShdw>
                </a:effectLst>
              </p:spPr>
              <p:txBody>
                <a:bodyPr spcFirstLastPara="1" wrap="square" lIns="51425" tIns="25700" rIns="51425" bIns="25700" anchor="ctr" anchorCtr="0">
                  <a:noAutofit/>
                </a:bodyPr>
                <a:lstStyle/>
                <a:p>
                  <a:pPr marL="0" marR="0" lvl="0" indent="0" algn="ctr" rtl="0">
                    <a:spcBef>
                      <a:spcPts val="0"/>
                    </a:spcBef>
                    <a:spcAft>
                      <a:spcPts val="0"/>
                    </a:spcAft>
                    <a:buNone/>
                  </a:pPr>
                  <a:r>
                    <a:rPr lang="en-US" sz="1500" b="1">
                      <a:solidFill>
                        <a:srgbClr val="A3A3A3"/>
                      </a:solidFill>
                      <a:latin typeface="Calibri"/>
                      <a:ea typeface="Calibri"/>
                      <a:cs typeface="Calibri"/>
                      <a:sym typeface="Calibri"/>
                    </a:rPr>
                    <a:t>04</a:t>
                  </a:r>
                  <a:endParaRPr sz="1050"/>
                </a:p>
              </p:txBody>
            </p:sp>
          </p:grpSp>
        </p:grpSp>
        <p:sp>
          <p:nvSpPr>
            <p:cNvPr id="270" name="Google Shape;270;p24"/>
            <p:cNvSpPr/>
            <p:nvPr/>
          </p:nvSpPr>
          <p:spPr>
            <a:xfrm>
              <a:off x="5442572" y="2516842"/>
              <a:ext cx="596297" cy="594178"/>
            </a:xfrm>
            <a:custGeom>
              <a:avLst/>
              <a:gdLst/>
              <a:ahLst/>
              <a:cxnLst/>
              <a:rect l="l" t="t" r="r" b="b"/>
              <a:pathLst>
                <a:path w="553116" h="551149" extrusionOk="0">
                  <a:moveTo>
                    <a:pt x="277542" y="0"/>
                  </a:moveTo>
                  <a:cubicBezTo>
                    <a:pt x="429749" y="0"/>
                    <a:pt x="553116" y="123010"/>
                    <a:pt x="553116" y="274776"/>
                  </a:cubicBezTo>
                  <a:cubicBezTo>
                    <a:pt x="553116" y="428139"/>
                    <a:pt x="429749" y="551149"/>
                    <a:pt x="277542" y="551149"/>
                  </a:cubicBezTo>
                  <a:cubicBezTo>
                    <a:pt x="123530" y="551149"/>
                    <a:pt x="0" y="428139"/>
                    <a:pt x="0" y="274776"/>
                  </a:cubicBezTo>
                  <a:cubicBezTo>
                    <a:pt x="0" y="123010"/>
                    <a:pt x="123530" y="0"/>
                    <a:pt x="277542" y="0"/>
                  </a:cubicBezTo>
                  <a:close/>
                </a:path>
              </a:pathLst>
            </a:custGeom>
            <a:solidFill>
              <a:srgbClr val="6899C4"/>
            </a:solidFill>
            <a:ln w="19050" cap="flat" cmpd="sng">
              <a:solidFill>
                <a:schemeClr val="lt1"/>
              </a:solidFill>
              <a:prstDash val="solid"/>
              <a:round/>
              <a:headEnd type="none" w="sm" len="sm"/>
              <a:tailEnd type="none" w="sm" len="sm"/>
            </a:ln>
          </p:spPr>
          <p:txBody>
            <a:bodyPr spcFirstLastPara="1" wrap="square" lIns="51425" tIns="25700" rIns="51425" bIns="25700" anchor="t" anchorCtr="0">
              <a:noAutofit/>
            </a:bodyPr>
            <a:lstStyle/>
            <a:p>
              <a:pPr marL="0" marR="0" lvl="0" indent="0" algn="l" rtl="0">
                <a:spcBef>
                  <a:spcPts val="0"/>
                </a:spcBef>
                <a:spcAft>
                  <a:spcPts val="0"/>
                </a:spcAft>
                <a:buNone/>
              </a:pPr>
              <a:endParaRPr sz="750">
                <a:solidFill>
                  <a:schemeClr val="dk1"/>
                </a:solidFill>
                <a:latin typeface="Calibri"/>
                <a:ea typeface="Calibri"/>
                <a:cs typeface="Calibri"/>
                <a:sym typeface="Calibri"/>
              </a:endParaRPr>
            </a:p>
          </p:txBody>
        </p:sp>
      </p:grpSp>
      <p:grpSp>
        <p:nvGrpSpPr>
          <p:cNvPr id="271" name="Google Shape;271;p24"/>
          <p:cNvGrpSpPr/>
          <p:nvPr/>
        </p:nvGrpSpPr>
        <p:grpSpPr>
          <a:xfrm>
            <a:off x="5228632" y="1191564"/>
            <a:ext cx="974795" cy="1634020"/>
            <a:chOff x="3749363" y="1570346"/>
            <a:chExt cx="899601" cy="1540674"/>
          </a:xfrm>
        </p:grpSpPr>
        <p:grpSp>
          <p:nvGrpSpPr>
            <p:cNvPr id="272" name="Google Shape;272;p24"/>
            <p:cNvGrpSpPr/>
            <p:nvPr/>
          </p:nvGrpSpPr>
          <p:grpSpPr>
            <a:xfrm>
              <a:off x="3749363" y="1570346"/>
              <a:ext cx="899601" cy="1351145"/>
              <a:chOff x="4999151" y="1270886"/>
              <a:chExt cx="1199468" cy="1801527"/>
            </a:xfrm>
          </p:grpSpPr>
          <p:grpSp>
            <p:nvGrpSpPr>
              <p:cNvPr id="273" name="Google Shape;273;p24"/>
              <p:cNvGrpSpPr/>
              <p:nvPr/>
            </p:nvGrpSpPr>
            <p:grpSpPr>
              <a:xfrm>
                <a:off x="4999151" y="1270886"/>
                <a:ext cx="1199468" cy="1801527"/>
                <a:chOff x="2255838" y="2038350"/>
                <a:chExt cx="1638300" cy="2460625"/>
              </a:xfrm>
            </p:grpSpPr>
            <p:sp>
              <p:nvSpPr>
                <p:cNvPr id="274" name="Google Shape;274;p24"/>
                <p:cNvSpPr/>
                <p:nvPr/>
              </p:nvSpPr>
              <p:spPr>
                <a:xfrm>
                  <a:off x="3076575" y="2038350"/>
                  <a:ext cx="817563" cy="2460625"/>
                </a:xfrm>
                <a:custGeom>
                  <a:avLst/>
                  <a:gdLst/>
                  <a:ahLst/>
                  <a:cxnLst/>
                  <a:rect l="l" t="t" r="r" b="b"/>
                  <a:pathLst>
                    <a:path w="317" h="955" extrusionOk="0">
                      <a:moveTo>
                        <a:pt x="317" y="317"/>
                      </a:moveTo>
                      <a:cubicBezTo>
                        <a:pt x="317" y="792"/>
                        <a:pt x="317" y="792"/>
                        <a:pt x="317" y="792"/>
                      </a:cubicBezTo>
                      <a:cubicBezTo>
                        <a:pt x="0" y="955"/>
                        <a:pt x="0" y="955"/>
                        <a:pt x="0" y="955"/>
                      </a:cubicBezTo>
                      <a:cubicBezTo>
                        <a:pt x="0" y="0"/>
                        <a:pt x="0" y="0"/>
                        <a:pt x="0" y="0"/>
                      </a:cubicBezTo>
                      <a:cubicBezTo>
                        <a:pt x="33" y="0"/>
                        <a:pt x="66" y="5"/>
                        <a:pt x="98" y="16"/>
                      </a:cubicBezTo>
                      <a:cubicBezTo>
                        <a:pt x="129" y="26"/>
                        <a:pt x="159" y="41"/>
                        <a:pt x="186" y="61"/>
                      </a:cubicBezTo>
                      <a:cubicBezTo>
                        <a:pt x="213" y="80"/>
                        <a:pt x="236" y="103"/>
                        <a:pt x="256" y="131"/>
                      </a:cubicBezTo>
                      <a:cubicBezTo>
                        <a:pt x="277" y="159"/>
                        <a:pt x="292" y="188"/>
                        <a:pt x="302" y="219"/>
                      </a:cubicBezTo>
                      <a:cubicBezTo>
                        <a:pt x="312" y="251"/>
                        <a:pt x="317" y="284"/>
                        <a:pt x="317" y="317"/>
                      </a:cubicBezTo>
                      <a:close/>
                    </a:path>
                  </a:pathLst>
                </a:custGeom>
                <a:solidFill>
                  <a:schemeClr val="accent3"/>
                </a:solidFill>
                <a:ln>
                  <a:noFill/>
                </a:ln>
              </p:spPr>
              <p:txBody>
                <a:bodyPr spcFirstLastPara="1" wrap="square" lIns="51425" tIns="25700" rIns="51425" bIns="25700" anchor="t" anchorCtr="0">
                  <a:noAutofit/>
                </a:bodyPr>
                <a:lstStyle/>
                <a:p>
                  <a:pPr marL="0" marR="0" lvl="0" indent="0" algn="l" rtl="0">
                    <a:spcBef>
                      <a:spcPts val="0"/>
                    </a:spcBef>
                    <a:spcAft>
                      <a:spcPts val="0"/>
                    </a:spcAft>
                    <a:buNone/>
                  </a:pPr>
                  <a:endParaRPr sz="750">
                    <a:solidFill>
                      <a:schemeClr val="dk1"/>
                    </a:solidFill>
                    <a:latin typeface="Calibri"/>
                    <a:ea typeface="Calibri"/>
                    <a:cs typeface="Calibri"/>
                    <a:sym typeface="Calibri"/>
                  </a:endParaRPr>
                </a:p>
              </p:txBody>
            </p:sp>
            <p:sp>
              <p:nvSpPr>
                <p:cNvPr id="275" name="Google Shape;275;p24"/>
                <p:cNvSpPr/>
                <p:nvPr/>
              </p:nvSpPr>
              <p:spPr>
                <a:xfrm>
                  <a:off x="2255838" y="2038350"/>
                  <a:ext cx="820738" cy="2460625"/>
                </a:xfrm>
                <a:custGeom>
                  <a:avLst/>
                  <a:gdLst/>
                  <a:ahLst/>
                  <a:cxnLst/>
                  <a:rect l="l" t="t" r="r" b="b"/>
                  <a:pathLst>
                    <a:path w="318" h="955" extrusionOk="0">
                      <a:moveTo>
                        <a:pt x="318" y="0"/>
                      </a:moveTo>
                      <a:cubicBezTo>
                        <a:pt x="318" y="955"/>
                        <a:pt x="318" y="955"/>
                        <a:pt x="318" y="955"/>
                      </a:cubicBezTo>
                      <a:cubicBezTo>
                        <a:pt x="0" y="792"/>
                        <a:pt x="0" y="792"/>
                        <a:pt x="0" y="792"/>
                      </a:cubicBezTo>
                      <a:cubicBezTo>
                        <a:pt x="0" y="318"/>
                        <a:pt x="0" y="318"/>
                        <a:pt x="0" y="318"/>
                      </a:cubicBezTo>
                      <a:cubicBezTo>
                        <a:pt x="0" y="318"/>
                        <a:pt x="0" y="318"/>
                        <a:pt x="0" y="318"/>
                      </a:cubicBezTo>
                      <a:cubicBezTo>
                        <a:pt x="0" y="284"/>
                        <a:pt x="5" y="251"/>
                        <a:pt x="16" y="219"/>
                      </a:cubicBezTo>
                      <a:cubicBezTo>
                        <a:pt x="26" y="188"/>
                        <a:pt x="41" y="158"/>
                        <a:pt x="61" y="131"/>
                      </a:cubicBezTo>
                      <a:cubicBezTo>
                        <a:pt x="80" y="105"/>
                        <a:pt x="103" y="81"/>
                        <a:pt x="131" y="61"/>
                      </a:cubicBezTo>
                      <a:cubicBezTo>
                        <a:pt x="159" y="41"/>
                        <a:pt x="189" y="26"/>
                        <a:pt x="219" y="16"/>
                      </a:cubicBezTo>
                      <a:cubicBezTo>
                        <a:pt x="251" y="5"/>
                        <a:pt x="285" y="0"/>
                        <a:pt x="318" y="0"/>
                      </a:cubicBezTo>
                      <a:close/>
                    </a:path>
                  </a:pathLst>
                </a:custGeom>
                <a:solidFill>
                  <a:schemeClr val="accent3">
                    <a:alpha val="80000"/>
                  </a:schemeClr>
                </a:solidFill>
                <a:ln>
                  <a:noFill/>
                </a:ln>
              </p:spPr>
              <p:txBody>
                <a:bodyPr spcFirstLastPara="1" wrap="square" lIns="51425" tIns="25700" rIns="51425" bIns="25700" anchor="t" anchorCtr="0">
                  <a:noAutofit/>
                </a:bodyPr>
                <a:lstStyle/>
                <a:p>
                  <a:pPr marL="0" marR="0" lvl="0" indent="0" algn="l" rtl="0">
                    <a:spcBef>
                      <a:spcPts val="0"/>
                    </a:spcBef>
                    <a:spcAft>
                      <a:spcPts val="0"/>
                    </a:spcAft>
                    <a:buNone/>
                  </a:pPr>
                  <a:endParaRPr sz="750">
                    <a:solidFill>
                      <a:schemeClr val="dk1"/>
                    </a:solidFill>
                    <a:latin typeface="Calibri"/>
                    <a:ea typeface="Calibri"/>
                    <a:cs typeface="Calibri"/>
                    <a:sym typeface="Calibri"/>
                  </a:endParaRPr>
                </a:p>
              </p:txBody>
            </p:sp>
          </p:grpSp>
          <p:grpSp>
            <p:nvGrpSpPr>
              <p:cNvPr id="276" name="Google Shape;276;p24"/>
              <p:cNvGrpSpPr/>
              <p:nvPr/>
            </p:nvGrpSpPr>
            <p:grpSpPr>
              <a:xfrm>
                <a:off x="5216474" y="1452909"/>
                <a:ext cx="768098" cy="767099"/>
                <a:chOff x="2595563" y="2332038"/>
                <a:chExt cx="958850" cy="957600"/>
              </a:xfrm>
            </p:grpSpPr>
            <p:sp>
              <p:nvSpPr>
                <p:cNvPr id="277" name="Google Shape;277;p24"/>
                <p:cNvSpPr/>
                <p:nvPr/>
              </p:nvSpPr>
              <p:spPr>
                <a:xfrm>
                  <a:off x="2595563" y="2332038"/>
                  <a:ext cx="958850" cy="957600"/>
                </a:xfrm>
                <a:prstGeom prst="ellipse">
                  <a:avLst/>
                </a:prstGeom>
                <a:solidFill>
                  <a:schemeClr val="accent3"/>
                </a:solidFill>
                <a:ln>
                  <a:noFill/>
                </a:ln>
                <a:effectLst>
                  <a:outerShdw blurRad="63500" sx="102000" sy="102000" algn="ctr" rotWithShape="0">
                    <a:srgbClr val="000000">
                      <a:alpha val="40000"/>
                    </a:srgbClr>
                  </a:outerShdw>
                </a:effectLst>
              </p:spPr>
              <p:txBody>
                <a:bodyPr spcFirstLastPara="1" wrap="square" lIns="51425" tIns="25700" rIns="51425" bIns="25700" anchor="t" anchorCtr="0">
                  <a:noAutofit/>
                </a:bodyPr>
                <a:lstStyle/>
                <a:p>
                  <a:pPr marL="0" marR="0" lvl="0" indent="0" algn="l" rtl="0">
                    <a:spcBef>
                      <a:spcPts val="0"/>
                    </a:spcBef>
                    <a:spcAft>
                      <a:spcPts val="0"/>
                    </a:spcAft>
                    <a:buNone/>
                  </a:pPr>
                  <a:endParaRPr sz="750">
                    <a:solidFill>
                      <a:schemeClr val="dk1"/>
                    </a:solidFill>
                    <a:latin typeface="Calibri"/>
                    <a:ea typeface="Calibri"/>
                    <a:cs typeface="Calibri"/>
                    <a:sym typeface="Calibri"/>
                  </a:endParaRPr>
                </a:p>
              </p:txBody>
            </p:sp>
            <p:sp>
              <p:nvSpPr>
                <p:cNvPr id="278" name="Google Shape;278;p24"/>
                <p:cNvSpPr/>
                <p:nvPr/>
              </p:nvSpPr>
              <p:spPr>
                <a:xfrm>
                  <a:off x="2675253" y="2411626"/>
                  <a:ext cx="799466" cy="798424"/>
                </a:xfrm>
                <a:prstGeom prst="ellipse">
                  <a:avLst/>
                </a:prstGeom>
                <a:solidFill>
                  <a:schemeClr val="lt1"/>
                </a:solidFill>
                <a:ln>
                  <a:noFill/>
                </a:ln>
                <a:effectLst>
                  <a:outerShdw blurRad="63500" sx="102000" sy="102000" algn="ctr" rotWithShape="0">
                    <a:srgbClr val="000000">
                      <a:alpha val="40000"/>
                    </a:srgbClr>
                  </a:outerShdw>
                </a:effectLst>
              </p:spPr>
              <p:txBody>
                <a:bodyPr spcFirstLastPara="1" wrap="square" lIns="51425" tIns="25700" rIns="51425" bIns="25700" anchor="ctr" anchorCtr="0">
                  <a:noAutofit/>
                </a:bodyPr>
                <a:lstStyle/>
                <a:p>
                  <a:pPr marL="0" marR="0" lvl="0" indent="0" algn="ctr" rtl="0">
                    <a:spcBef>
                      <a:spcPts val="0"/>
                    </a:spcBef>
                    <a:spcAft>
                      <a:spcPts val="0"/>
                    </a:spcAft>
                    <a:buNone/>
                  </a:pPr>
                  <a:r>
                    <a:rPr lang="en-US" sz="1500" b="1">
                      <a:solidFill>
                        <a:srgbClr val="A3A3A3"/>
                      </a:solidFill>
                      <a:latin typeface="Calibri"/>
                      <a:ea typeface="Calibri"/>
                      <a:cs typeface="Calibri"/>
                      <a:sym typeface="Calibri"/>
                    </a:rPr>
                    <a:t>03</a:t>
                  </a:r>
                  <a:endParaRPr sz="1050"/>
                </a:p>
              </p:txBody>
            </p:sp>
          </p:grpSp>
        </p:grpSp>
        <p:sp>
          <p:nvSpPr>
            <p:cNvPr id="279" name="Google Shape;279;p24"/>
            <p:cNvSpPr/>
            <p:nvPr/>
          </p:nvSpPr>
          <p:spPr>
            <a:xfrm>
              <a:off x="3902243" y="2516842"/>
              <a:ext cx="596297" cy="594178"/>
            </a:xfrm>
            <a:custGeom>
              <a:avLst/>
              <a:gdLst/>
              <a:ahLst/>
              <a:cxnLst/>
              <a:rect l="l" t="t" r="r" b="b"/>
              <a:pathLst>
                <a:path w="553116" h="551149" extrusionOk="0">
                  <a:moveTo>
                    <a:pt x="277542" y="0"/>
                  </a:moveTo>
                  <a:cubicBezTo>
                    <a:pt x="429749" y="0"/>
                    <a:pt x="553116" y="123010"/>
                    <a:pt x="553116" y="274776"/>
                  </a:cubicBezTo>
                  <a:cubicBezTo>
                    <a:pt x="553116" y="428139"/>
                    <a:pt x="429749" y="551149"/>
                    <a:pt x="277542" y="551149"/>
                  </a:cubicBezTo>
                  <a:cubicBezTo>
                    <a:pt x="123530" y="551149"/>
                    <a:pt x="0" y="428139"/>
                    <a:pt x="0" y="274776"/>
                  </a:cubicBezTo>
                  <a:cubicBezTo>
                    <a:pt x="0" y="123010"/>
                    <a:pt x="123530" y="0"/>
                    <a:pt x="277542" y="0"/>
                  </a:cubicBezTo>
                  <a:close/>
                </a:path>
              </a:pathLst>
            </a:custGeom>
            <a:solidFill>
              <a:schemeClr val="accent3"/>
            </a:solidFill>
            <a:ln w="19050" cap="flat" cmpd="sng">
              <a:solidFill>
                <a:schemeClr val="lt1"/>
              </a:solidFill>
              <a:prstDash val="solid"/>
              <a:round/>
              <a:headEnd type="none" w="sm" len="sm"/>
              <a:tailEnd type="none" w="sm" len="sm"/>
            </a:ln>
          </p:spPr>
          <p:txBody>
            <a:bodyPr spcFirstLastPara="1" wrap="square" lIns="51425" tIns="25700" rIns="51425" bIns="25700" anchor="t" anchorCtr="0">
              <a:noAutofit/>
            </a:bodyPr>
            <a:lstStyle/>
            <a:p>
              <a:pPr marL="0" marR="0" lvl="0" indent="0" algn="l" rtl="0">
                <a:spcBef>
                  <a:spcPts val="0"/>
                </a:spcBef>
                <a:spcAft>
                  <a:spcPts val="0"/>
                </a:spcAft>
                <a:buNone/>
              </a:pPr>
              <a:endParaRPr sz="750">
                <a:solidFill>
                  <a:schemeClr val="dk1"/>
                </a:solidFill>
                <a:latin typeface="Calibri"/>
                <a:ea typeface="Calibri"/>
                <a:cs typeface="Calibri"/>
                <a:sym typeface="Calibri"/>
              </a:endParaRPr>
            </a:p>
          </p:txBody>
        </p:sp>
      </p:grpSp>
      <p:grpSp>
        <p:nvGrpSpPr>
          <p:cNvPr id="280" name="Google Shape;280;p24"/>
          <p:cNvGrpSpPr/>
          <p:nvPr/>
        </p:nvGrpSpPr>
        <p:grpSpPr>
          <a:xfrm>
            <a:off x="2960544" y="1191944"/>
            <a:ext cx="974795" cy="1634020"/>
            <a:chOff x="2209035" y="1570346"/>
            <a:chExt cx="899601" cy="1540674"/>
          </a:xfrm>
        </p:grpSpPr>
        <p:grpSp>
          <p:nvGrpSpPr>
            <p:cNvPr id="281" name="Google Shape;281;p24"/>
            <p:cNvGrpSpPr/>
            <p:nvPr/>
          </p:nvGrpSpPr>
          <p:grpSpPr>
            <a:xfrm>
              <a:off x="2209035" y="1570346"/>
              <a:ext cx="899601" cy="1351145"/>
              <a:chOff x="2945380" y="1270886"/>
              <a:chExt cx="1199468" cy="1801527"/>
            </a:xfrm>
          </p:grpSpPr>
          <p:grpSp>
            <p:nvGrpSpPr>
              <p:cNvPr id="282" name="Google Shape;282;p24"/>
              <p:cNvGrpSpPr/>
              <p:nvPr/>
            </p:nvGrpSpPr>
            <p:grpSpPr>
              <a:xfrm>
                <a:off x="2945380" y="1270886"/>
                <a:ext cx="1199468" cy="1801527"/>
                <a:chOff x="2255838" y="2038350"/>
                <a:chExt cx="1638300" cy="2460625"/>
              </a:xfrm>
            </p:grpSpPr>
            <p:sp>
              <p:nvSpPr>
                <p:cNvPr id="283" name="Google Shape;283;p24"/>
                <p:cNvSpPr/>
                <p:nvPr/>
              </p:nvSpPr>
              <p:spPr>
                <a:xfrm>
                  <a:off x="3076575" y="2038350"/>
                  <a:ext cx="817563" cy="2460625"/>
                </a:xfrm>
                <a:custGeom>
                  <a:avLst/>
                  <a:gdLst/>
                  <a:ahLst/>
                  <a:cxnLst/>
                  <a:rect l="l" t="t" r="r" b="b"/>
                  <a:pathLst>
                    <a:path w="317" h="955" extrusionOk="0">
                      <a:moveTo>
                        <a:pt x="317" y="317"/>
                      </a:moveTo>
                      <a:cubicBezTo>
                        <a:pt x="317" y="792"/>
                        <a:pt x="317" y="792"/>
                        <a:pt x="317" y="792"/>
                      </a:cubicBezTo>
                      <a:cubicBezTo>
                        <a:pt x="0" y="955"/>
                        <a:pt x="0" y="955"/>
                        <a:pt x="0" y="955"/>
                      </a:cubicBezTo>
                      <a:cubicBezTo>
                        <a:pt x="0" y="0"/>
                        <a:pt x="0" y="0"/>
                        <a:pt x="0" y="0"/>
                      </a:cubicBezTo>
                      <a:cubicBezTo>
                        <a:pt x="33" y="0"/>
                        <a:pt x="66" y="5"/>
                        <a:pt x="98" y="16"/>
                      </a:cubicBezTo>
                      <a:cubicBezTo>
                        <a:pt x="129" y="26"/>
                        <a:pt x="159" y="41"/>
                        <a:pt x="186" y="61"/>
                      </a:cubicBezTo>
                      <a:cubicBezTo>
                        <a:pt x="213" y="80"/>
                        <a:pt x="236" y="103"/>
                        <a:pt x="256" y="131"/>
                      </a:cubicBezTo>
                      <a:cubicBezTo>
                        <a:pt x="277" y="159"/>
                        <a:pt x="292" y="188"/>
                        <a:pt x="302" y="219"/>
                      </a:cubicBezTo>
                      <a:cubicBezTo>
                        <a:pt x="312" y="251"/>
                        <a:pt x="317" y="284"/>
                        <a:pt x="317" y="317"/>
                      </a:cubicBezTo>
                      <a:close/>
                    </a:path>
                  </a:pathLst>
                </a:custGeom>
                <a:solidFill>
                  <a:schemeClr val="accent2"/>
                </a:solidFill>
                <a:ln>
                  <a:noFill/>
                </a:ln>
              </p:spPr>
              <p:txBody>
                <a:bodyPr spcFirstLastPara="1" wrap="square" lIns="51425" tIns="25700" rIns="51425" bIns="25700" anchor="t" anchorCtr="0">
                  <a:noAutofit/>
                </a:bodyPr>
                <a:lstStyle/>
                <a:p>
                  <a:pPr marL="0" marR="0" lvl="0" indent="0" algn="l" rtl="0">
                    <a:spcBef>
                      <a:spcPts val="0"/>
                    </a:spcBef>
                    <a:spcAft>
                      <a:spcPts val="0"/>
                    </a:spcAft>
                    <a:buNone/>
                  </a:pPr>
                  <a:endParaRPr sz="750">
                    <a:solidFill>
                      <a:schemeClr val="dk1"/>
                    </a:solidFill>
                    <a:latin typeface="Calibri"/>
                    <a:ea typeface="Calibri"/>
                    <a:cs typeface="Calibri"/>
                    <a:sym typeface="Calibri"/>
                  </a:endParaRPr>
                </a:p>
              </p:txBody>
            </p:sp>
            <p:sp>
              <p:nvSpPr>
                <p:cNvPr id="284" name="Google Shape;284;p24"/>
                <p:cNvSpPr/>
                <p:nvPr/>
              </p:nvSpPr>
              <p:spPr>
                <a:xfrm>
                  <a:off x="2255838" y="2038350"/>
                  <a:ext cx="820738" cy="2460625"/>
                </a:xfrm>
                <a:custGeom>
                  <a:avLst/>
                  <a:gdLst/>
                  <a:ahLst/>
                  <a:cxnLst/>
                  <a:rect l="l" t="t" r="r" b="b"/>
                  <a:pathLst>
                    <a:path w="318" h="955" extrusionOk="0">
                      <a:moveTo>
                        <a:pt x="318" y="0"/>
                      </a:moveTo>
                      <a:cubicBezTo>
                        <a:pt x="318" y="955"/>
                        <a:pt x="318" y="955"/>
                        <a:pt x="318" y="955"/>
                      </a:cubicBezTo>
                      <a:cubicBezTo>
                        <a:pt x="0" y="792"/>
                        <a:pt x="0" y="792"/>
                        <a:pt x="0" y="792"/>
                      </a:cubicBezTo>
                      <a:cubicBezTo>
                        <a:pt x="0" y="318"/>
                        <a:pt x="0" y="318"/>
                        <a:pt x="0" y="318"/>
                      </a:cubicBezTo>
                      <a:cubicBezTo>
                        <a:pt x="0" y="318"/>
                        <a:pt x="0" y="318"/>
                        <a:pt x="0" y="318"/>
                      </a:cubicBezTo>
                      <a:cubicBezTo>
                        <a:pt x="0" y="284"/>
                        <a:pt x="5" y="251"/>
                        <a:pt x="16" y="219"/>
                      </a:cubicBezTo>
                      <a:cubicBezTo>
                        <a:pt x="26" y="188"/>
                        <a:pt x="41" y="158"/>
                        <a:pt x="61" y="131"/>
                      </a:cubicBezTo>
                      <a:cubicBezTo>
                        <a:pt x="80" y="105"/>
                        <a:pt x="103" y="81"/>
                        <a:pt x="131" y="61"/>
                      </a:cubicBezTo>
                      <a:cubicBezTo>
                        <a:pt x="159" y="41"/>
                        <a:pt x="189" y="26"/>
                        <a:pt x="219" y="16"/>
                      </a:cubicBezTo>
                      <a:cubicBezTo>
                        <a:pt x="251" y="5"/>
                        <a:pt x="285" y="0"/>
                        <a:pt x="318" y="0"/>
                      </a:cubicBezTo>
                      <a:close/>
                    </a:path>
                  </a:pathLst>
                </a:custGeom>
                <a:solidFill>
                  <a:schemeClr val="accent2">
                    <a:alpha val="80000"/>
                  </a:schemeClr>
                </a:solidFill>
                <a:ln>
                  <a:noFill/>
                </a:ln>
              </p:spPr>
              <p:txBody>
                <a:bodyPr spcFirstLastPara="1" wrap="square" lIns="51425" tIns="25700" rIns="51425" bIns="25700" anchor="t" anchorCtr="0">
                  <a:noAutofit/>
                </a:bodyPr>
                <a:lstStyle/>
                <a:p>
                  <a:pPr marL="0" marR="0" lvl="0" indent="0" algn="l" rtl="0">
                    <a:spcBef>
                      <a:spcPts val="0"/>
                    </a:spcBef>
                    <a:spcAft>
                      <a:spcPts val="0"/>
                    </a:spcAft>
                    <a:buNone/>
                  </a:pPr>
                  <a:endParaRPr sz="750">
                    <a:solidFill>
                      <a:schemeClr val="dk1"/>
                    </a:solidFill>
                    <a:latin typeface="Calibri"/>
                    <a:ea typeface="Calibri"/>
                    <a:cs typeface="Calibri"/>
                    <a:sym typeface="Calibri"/>
                  </a:endParaRPr>
                </a:p>
              </p:txBody>
            </p:sp>
          </p:grpSp>
          <p:grpSp>
            <p:nvGrpSpPr>
              <p:cNvPr id="285" name="Google Shape;285;p24"/>
              <p:cNvGrpSpPr/>
              <p:nvPr/>
            </p:nvGrpSpPr>
            <p:grpSpPr>
              <a:xfrm>
                <a:off x="3162703" y="1452909"/>
                <a:ext cx="768098" cy="767099"/>
                <a:chOff x="2595563" y="2332038"/>
                <a:chExt cx="958850" cy="957600"/>
              </a:xfrm>
            </p:grpSpPr>
            <p:sp>
              <p:nvSpPr>
                <p:cNvPr id="286" name="Google Shape;286;p24"/>
                <p:cNvSpPr/>
                <p:nvPr/>
              </p:nvSpPr>
              <p:spPr>
                <a:xfrm>
                  <a:off x="2595563" y="2332038"/>
                  <a:ext cx="958850" cy="957600"/>
                </a:xfrm>
                <a:prstGeom prst="ellipse">
                  <a:avLst/>
                </a:prstGeom>
                <a:solidFill>
                  <a:schemeClr val="accent2"/>
                </a:solidFill>
                <a:ln>
                  <a:noFill/>
                </a:ln>
                <a:effectLst>
                  <a:outerShdw blurRad="63500" sx="102000" sy="102000" algn="ctr" rotWithShape="0">
                    <a:srgbClr val="000000">
                      <a:alpha val="40000"/>
                    </a:srgbClr>
                  </a:outerShdw>
                </a:effectLst>
              </p:spPr>
              <p:txBody>
                <a:bodyPr spcFirstLastPara="1" wrap="square" lIns="51425" tIns="25700" rIns="51425" bIns="25700" anchor="t" anchorCtr="0">
                  <a:noAutofit/>
                </a:bodyPr>
                <a:lstStyle/>
                <a:p>
                  <a:pPr marL="0" marR="0" lvl="0" indent="0" algn="l" rtl="0">
                    <a:spcBef>
                      <a:spcPts val="0"/>
                    </a:spcBef>
                    <a:spcAft>
                      <a:spcPts val="0"/>
                    </a:spcAft>
                    <a:buNone/>
                  </a:pPr>
                  <a:endParaRPr sz="750">
                    <a:solidFill>
                      <a:schemeClr val="dk1"/>
                    </a:solidFill>
                    <a:latin typeface="Calibri"/>
                    <a:ea typeface="Calibri"/>
                    <a:cs typeface="Calibri"/>
                    <a:sym typeface="Calibri"/>
                  </a:endParaRPr>
                </a:p>
              </p:txBody>
            </p:sp>
            <p:sp>
              <p:nvSpPr>
                <p:cNvPr id="287" name="Google Shape;287;p24"/>
                <p:cNvSpPr/>
                <p:nvPr/>
              </p:nvSpPr>
              <p:spPr>
                <a:xfrm>
                  <a:off x="2675253" y="2411626"/>
                  <a:ext cx="799466" cy="798424"/>
                </a:xfrm>
                <a:prstGeom prst="ellipse">
                  <a:avLst/>
                </a:prstGeom>
                <a:solidFill>
                  <a:schemeClr val="lt1"/>
                </a:solidFill>
                <a:ln>
                  <a:noFill/>
                </a:ln>
                <a:effectLst>
                  <a:outerShdw blurRad="63500" sx="102000" sy="102000" algn="ctr" rotWithShape="0">
                    <a:srgbClr val="000000">
                      <a:alpha val="40000"/>
                    </a:srgbClr>
                  </a:outerShdw>
                </a:effectLst>
              </p:spPr>
              <p:txBody>
                <a:bodyPr spcFirstLastPara="1" wrap="square" lIns="51425" tIns="25700" rIns="51425" bIns="25700" anchor="ctr" anchorCtr="0">
                  <a:noAutofit/>
                </a:bodyPr>
                <a:lstStyle/>
                <a:p>
                  <a:pPr marL="0" marR="0" lvl="0" indent="0" algn="ctr" rtl="0">
                    <a:spcBef>
                      <a:spcPts val="0"/>
                    </a:spcBef>
                    <a:spcAft>
                      <a:spcPts val="0"/>
                    </a:spcAft>
                    <a:buNone/>
                  </a:pPr>
                  <a:r>
                    <a:rPr lang="en-US" sz="1500" b="1">
                      <a:solidFill>
                        <a:srgbClr val="A3A3A3"/>
                      </a:solidFill>
                      <a:latin typeface="Calibri"/>
                      <a:ea typeface="Calibri"/>
                      <a:cs typeface="Calibri"/>
                      <a:sym typeface="Calibri"/>
                    </a:rPr>
                    <a:t>02</a:t>
                  </a:r>
                  <a:endParaRPr sz="1050"/>
                </a:p>
              </p:txBody>
            </p:sp>
          </p:grpSp>
        </p:grpSp>
        <p:sp>
          <p:nvSpPr>
            <p:cNvPr id="288" name="Google Shape;288;p24"/>
            <p:cNvSpPr/>
            <p:nvPr/>
          </p:nvSpPr>
          <p:spPr>
            <a:xfrm>
              <a:off x="2361915" y="2516842"/>
              <a:ext cx="596297" cy="594178"/>
            </a:xfrm>
            <a:custGeom>
              <a:avLst/>
              <a:gdLst/>
              <a:ahLst/>
              <a:cxnLst/>
              <a:rect l="l" t="t" r="r" b="b"/>
              <a:pathLst>
                <a:path w="553116" h="551149" extrusionOk="0">
                  <a:moveTo>
                    <a:pt x="277542" y="0"/>
                  </a:moveTo>
                  <a:cubicBezTo>
                    <a:pt x="429749" y="0"/>
                    <a:pt x="553116" y="123010"/>
                    <a:pt x="553116" y="274776"/>
                  </a:cubicBezTo>
                  <a:cubicBezTo>
                    <a:pt x="553116" y="428139"/>
                    <a:pt x="429749" y="551149"/>
                    <a:pt x="277542" y="551149"/>
                  </a:cubicBezTo>
                  <a:cubicBezTo>
                    <a:pt x="123530" y="551149"/>
                    <a:pt x="0" y="428139"/>
                    <a:pt x="0" y="274776"/>
                  </a:cubicBezTo>
                  <a:cubicBezTo>
                    <a:pt x="0" y="123010"/>
                    <a:pt x="123530" y="0"/>
                    <a:pt x="277542" y="0"/>
                  </a:cubicBezTo>
                  <a:close/>
                </a:path>
              </a:pathLst>
            </a:custGeom>
            <a:solidFill>
              <a:schemeClr val="accent2"/>
            </a:solidFill>
            <a:ln w="19050" cap="flat" cmpd="sng">
              <a:solidFill>
                <a:schemeClr val="lt1"/>
              </a:solidFill>
              <a:prstDash val="solid"/>
              <a:round/>
              <a:headEnd type="none" w="sm" len="sm"/>
              <a:tailEnd type="none" w="sm" len="sm"/>
            </a:ln>
          </p:spPr>
          <p:txBody>
            <a:bodyPr spcFirstLastPara="1" wrap="square" lIns="51425" tIns="25700" rIns="51425" bIns="25700" anchor="t" anchorCtr="0">
              <a:noAutofit/>
            </a:bodyPr>
            <a:lstStyle/>
            <a:p>
              <a:pPr marL="0" marR="0" lvl="0" indent="0" algn="l" rtl="0">
                <a:spcBef>
                  <a:spcPts val="0"/>
                </a:spcBef>
                <a:spcAft>
                  <a:spcPts val="0"/>
                </a:spcAft>
                <a:buNone/>
              </a:pPr>
              <a:endParaRPr sz="750">
                <a:solidFill>
                  <a:schemeClr val="dk1"/>
                </a:solidFill>
                <a:latin typeface="Calibri"/>
                <a:ea typeface="Calibri"/>
                <a:cs typeface="Calibri"/>
                <a:sym typeface="Calibri"/>
              </a:endParaRPr>
            </a:p>
          </p:txBody>
        </p:sp>
      </p:grpSp>
      <p:sp>
        <p:nvSpPr>
          <p:cNvPr id="289" name="Google Shape;289;p24"/>
          <p:cNvSpPr txBox="1">
            <a:spLocks noGrp="1"/>
          </p:cNvSpPr>
          <p:nvPr>
            <p:ph type="body" idx="1"/>
          </p:nvPr>
        </p:nvSpPr>
        <p:spPr>
          <a:xfrm>
            <a:off x="255439" y="2904664"/>
            <a:ext cx="1852613" cy="400050"/>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90000"/>
              </a:lnSpc>
              <a:spcBef>
                <a:spcPts val="750"/>
              </a:spcBef>
              <a:spcAft>
                <a:spcPts val="0"/>
              </a:spcAft>
              <a:buClr>
                <a:srgbClr val="747F83"/>
              </a:buClr>
              <a:buSzPts val="1600"/>
              <a:buFont typeface="Arial"/>
              <a:buNone/>
              <a:defRPr sz="1200" b="1" i="0" u="none" strike="noStrike" cap="none">
                <a:solidFill>
                  <a:srgbClr val="747F83"/>
                </a:solidFill>
                <a:latin typeface="Calibri"/>
                <a:ea typeface="Calibri"/>
                <a:cs typeface="Calibri"/>
                <a:sym typeface="Calibri"/>
              </a:defRPr>
            </a:lvl1pPr>
            <a:lvl2pPr marL="685800" marR="0" lvl="1" indent="-214313" algn="l" rtl="0">
              <a:lnSpc>
                <a:spcPct val="90000"/>
              </a:lnSpc>
              <a:spcBef>
                <a:spcPts val="375"/>
              </a:spcBef>
              <a:spcAft>
                <a:spcPts val="0"/>
              </a:spcAft>
              <a:buClr>
                <a:schemeClr val="dk1"/>
              </a:buClr>
              <a:buSzPts val="900"/>
              <a:buFont typeface="Arial"/>
              <a:buChar char="•"/>
              <a:defRPr sz="675" b="0" i="0" u="none" strike="noStrike" cap="none">
                <a:solidFill>
                  <a:schemeClr val="dk1"/>
                </a:solidFill>
                <a:latin typeface="Josefin Sans"/>
                <a:ea typeface="Josefin Sans"/>
                <a:cs typeface="Josefin Sans"/>
                <a:sym typeface="Josefin Sans"/>
              </a:defRPr>
            </a:lvl2pPr>
            <a:lvl3pPr marL="1028700" marR="0" lvl="2" indent="-209550" algn="l" rtl="0">
              <a:lnSpc>
                <a:spcPct val="90000"/>
              </a:lnSpc>
              <a:spcBef>
                <a:spcPts val="375"/>
              </a:spcBef>
              <a:spcAft>
                <a:spcPts val="0"/>
              </a:spcAft>
              <a:buClr>
                <a:schemeClr val="dk1"/>
              </a:buClr>
              <a:buSzPts val="800"/>
              <a:buFont typeface="Arial"/>
              <a:buChar char="•"/>
              <a:defRPr sz="600" b="0" i="0" u="none" strike="noStrike" cap="none">
                <a:solidFill>
                  <a:schemeClr val="dk1"/>
                </a:solidFill>
                <a:latin typeface="Josefin Sans"/>
                <a:ea typeface="Josefin Sans"/>
                <a:cs typeface="Josefin Sans"/>
                <a:sym typeface="Josefin Sans"/>
              </a:defRPr>
            </a:lvl3pPr>
            <a:lvl4pPr marL="1371600" marR="0" lvl="3" indent="-204788" algn="l" rtl="0">
              <a:lnSpc>
                <a:spcPct val="90000"/>
              </a:lnSpc>
              <a:spcBef>
                <a:spcPts val="375"/>
              </a:spcBef>
              <a:spcAft>
                <a:spcPts val="0"/>
              </a:spcAft>
              <a:buClr>
                <a:schemeClr val="dk1"/>
              </a:buClr>
              <a:buSzPts val="700"/>
              <a:buFont typeface="Arial"/>
              <a:buChar char="•"/>
              <a:defRPr sz="525" b="0" i="0" u="none" strike="noStrike" cap="none">
                <a:solidFill>
                  <a:schemeClr val="dk1"/>
                </a:solidFill>
                <a:latin typeface="Josefin Sans"/>
                <a:ea typeface="Josefin Sans"/>
                <a:cs typeface="Josefin Sans"/>
                <a:sym typeface="Josefin Sans"/>
              </a:defRPr>
            </a:lvl4pPr>
            <a:lvl5pPr marL="1714500" marR="0" lvl="4" indent="-204788" algn="l" rtl="0">
              <a:lnSpc>
                <a:spcPct val="90000"/>
              </a:lnSpc>
              <a:spcBef>
                <a:spcPts val="375"/>
              </a:spcBef>
              <a:spcAft>
                <a:spcPts val="0"/>
              </a:spcAft>
              <a:buClr>
                <a:schemeClr val="dk1"/>
              </a:buClr>
              <a:buSzPts val="700"/>
              <a:buFont typeface="Arial"/>
              <a:buChar char="•"/>
              <a:defRPr sz="525" b="0" i="0" u="none" strike="noStrike" cap="none">
                <a:solidFill>
                  <a:schemeClr val="dk1"/>
                </a:solidFill>
                <a:latin typeface="Josefin Sans"/>
                <a:ea typeface="Josefin Sans"/>
                <a:cs typeface="Josefin Sans"/>
                <a:sym typeface="Josefin Sans"/>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9pPr>
          </a:lstStyle>
          <a:p>
            <a:endParaRPr/>
          </a:p>
        </p:txBody>
      </p:sp>
      <p:sp>
        <p:nvSpPr>
          <p:cNvPr id="290" name="Google Shape;290;p24"/>
          <p:cNvSpPr txBox="1">
            <a:spLocks noGrp="1"/>
          </p:cNvSpPr>
          <p:nvPr>
            <p:ph type="body" idx="2"/>
          </p:nvPr>
        </p:nvSpPr>
        <p:spPr>
          <a:xfrm>
            <a:off x="2509049" y="2916910"/>
            <a:ext cx="1852613" cy="400050"/>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90000"/>
              </a:lnSpc>
              <a:spcBef>
                <a:spcPts val="750"/>
              </a:spcBef>
              <a:spcAft>
                <a:spcPts val="0"/>
              </a:spcAft>
              <a:buClr>
                <a:srgbClr val="747F83"/>
              </a:buClr>
              <a:buSzPts val="1600"/>
              <a:buFont typeface="Arial"/>
              <a:buNone/>
              <a:defRPr sz="1200" b="1" i="0" u="none" strike="noStrike" cap="none">
                <a:solidFill>
                  <a:srgbClr val="747F83"/>
                </a:solidFill>
                <a:latin typeface="Calibri"/>
                <a:ea typeface="Calibri"/>
                <a:cs typeface="Calibri"/>
                <a:sym typeface="Calibri"/>
              </a:defRPr>
            </a:lvl1pPr>
            <a:lvl2pPr marL="685800" marR="0" lvl="1" indent="-214313" algn="l" rtl="0">
              <a:lnSpc>
                <a:spcPct val="90000"/>
              </a:lnSpc>
              <a:spcBef>
                <a:spcPts val="375"/>
              </a:spcBef>
              <a:spcAft>
                <a:spcPts val="0"/>
              </a:spcAft>
              <a:buClr>
                <a:schemeClr val="dk1"/>
              </a:buClr>
              <a:buSzPts val="900"/>
              <a:buFont typeface="Arial"/>
              <a:buChar char="•"/>
              <a:defRPr sz="675" b="0" i="0" u="none" strike="noStrike" cap="none">
                <a:solidFill>
                  <a:schemeClr val="dk1"/>
                </a:solidFill>
                <a:latin typeface="Josefin Sans"/>
                <a:ea typeface="Josefin Sans"/>
                <a:cs typeface="Josefin Sans"/>
                <a:sym typeface="Josefin Sans"/>
              </a:defRPr>
            </a:lvl2pPr>
            <a:lvl3pPr marL="1028700" marR="0" lvl="2" indent="-209550" algn="l" rtl="0">
              <a:lnSpc>
                <a:spcPct val="90000"/>
              </a:lnSpc>
              <a:spcBef>
                <a:spcPts val="375"/>
              </a:spcBef>
              <a:spcAft>
                <a:spcPts val="0"/>
              </a:spcAft>
              <a:buClr>
                <a:schemeClr val="dk1"/>
              </a:buClr>
              <a:buSzPts val="800"/>
              <a:buFont typeface="Arial"/>
              <a:buChar char="•"/>
              <a:defRPr sz="600" b="0" i="0" u="none" strike="noStrike" cap="none">
                <a:solidFill>
                  <a:schemeClr val="dk1"/>
                </a:solidFill>
                <a:latin typeface="Josefin Sans"/>
                <a:ea typeface="Josefin Sans"/>
                <a:cs typeface="Josefin Sans"/>
                <a:sym typeface="Josefin Sans"/>
              </a:defRPr>
            </a:lvl3pPr>
            <a:lvl4pPr marL="1371600" marR="0" lvl="3" indent="-204788" algn="l" rtl="0">
              <a:lnSpc>
                <a:spcPct val="90000"/>
              </a:lnSpc>
              <a:spcBef>
                <a:spcPts val="375"/>
              </a:spcBef>
              <a:spcAft>
                <a:spcPts val="0"/>
              </a:spcAft>
              <a:buClr>
                <a:schemeClr val="dk1"/>
              </a:buClr>
              <a:buSzPts val="700"/>
              <a:buFont typeface="Arial"/>
              <a:buChar char="•"/>
              <a:defRPr sz="525" b="0" i="0" u="none" strike="noStrike" cap="none">
                <a:solidFill>
                  <a:schemeClr val="dk1"/>
                </a:solidFill>
                <a:latin typeface="Josefin Sans"/>
                <a:ea typeface="Josefin Sans"/>
                <a:cs typeface="Josefin Sans"/>
                <a:sym typeface="Josefin Sans"/>
              </a:defRPr>
            </a:lvl4pPr>
            <a:lvl5pPr marL="1714500" marR="0" lvl="4" indent="-204788" algn="l" rtl="0">
              <a:lnSpc>
                <a:spcPct val="90000"/>
              </a:lnSpc>
              <a:spcBef>
                <a:spcPts val="375"/>
              </a:spcBef>
              <a:spcAft>
                <a:spcPts val="0"/>
              </a:spcAft>
              <a:buClr>
                <a:schemeClr val="dk1"/>
              </a:buClr>
              <a:buSzPts val="700"/>
              <a:buFont typeface="Arial"/>
              <a:buChar char="•"/>
              <a:defRPr sz="525" b="0" i="0" u="none" strike="noStrike" cap="none">
                <a:solidFill>
                  <a:schemeClr val="dk1"/>
                </a:solidFill>
                <a:latin typeface="Josefin Sans"/>
                <a:ea typeface="Josefin Sans"/>
                <a:cs typeface="Josefin Sans"/>
                <a:sym typeface="Josefin Sans"/>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9pPr>
          </a:lstStyle>
          <a:p>
            <a:endParaRPr/>
          </a:p>
        </p:txBody>
      </p:sp>
      <p:sp>
        <p:nvSpPr>
          <p:cNvPr id="291" name="Google Shape;291;p24"/>
          <p:cNvSpPr txBox="1">
            <a:spLocks noGrp="1"/>
          </p:cNvSpPr>
          <p:nvPr>
            <p:ph type="body" idx="3"/>
          </p:nvPr>
        </p:nvSpPr>
        <p:spPr>
          <a:xfrm>
            <a:off x="4763449" y="2916910"/>
            <a:ext cx="1852613" cy="400050"/>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90000"/>
              </a:lnSpc>
              <a:spcBef>
                <a:spcPts val="750"/>
              </a:spcBef>
              <a:spcAft>
                <a:spcPts val="0"/>
              </a:spcAft>
              <a:buClr>
                <a:srgbClr val="747F83"/>
              </a:buClr>
              <a:buSzPts val="1600"/>
              <a:buFont typeface="Arial"/>
              <a:buNone/>
              <a:defRPr sz="1200" b="1" i="0" u="none" strike="noStrike" cap="none">
                <a:solidFill>
                  <a:srgbClr val="747F83"/>
                </a:solidFill>
                <a:latin typeface="Calibri"/>
                <a:ea typeface="Calibri"/>
                <a:cs typeface="Calibri"/>
                <a:sym typeface="Calibri"/>
              </a:defRPr>
            </a:lvl1pPr>
            <a:lvl2pPr marL="685800" marR="0" lvl="1" indent="-214313" algn="l" rtl="0">
              <a:lnSpc>
                <a:spcPct val="90000"/>
              </a:lnSpc>
              <a:spcBef>
                <a:spcPts val="375"/>
              </a:spcBef>
              <a:spcAft>
                <a:spcPts val="0"/>
              </a:spcAft>
              <a:buClr>
                <a:schemeClr val="dk1"/>
              </a:buClr>
              <a:buSzPts val="900"/>
              <a:buFont typeface="Arial"/>
              <a:buChar char="•"/>
              <a:defRPr sz="675" b="0" i="0" u="none" strike="noStrike" cap="none">
                <a:solidFill>
                  <a:schemeClr val="dk1"/>
                </a:solidFill>
                <a:latin typeface="Josefin Sans"/>
                <a:ea typeface="Josefin Sans"/>
                <a:cs typeface="Josefin Sans"/>
                <a:sym typeface="Josefin Sans"/>
              </a:defRPr>
            </a:lvl2pPr>
            <a:lvl3pPr marL="1028700" marR="0" lvl="2" indent="-209550" algn="l" rtl="0">
              <a:lnSpc>
                <a:spcPct val="90000"/>
              </a:lnSpc>
              <a:spcBef>
                <a:spcPts val="375"/>
              </a:spcBef>
              <a:spcAft>
                <a:spcPts val="0"/>
              </a:spcAft>
              <a:buClr>
                <a:schemeClr val="dk1"/>
              </a:buClr>
              <a:buSzPts val="800"/>
              <a:buFont typeface="Arial"/>
              <a:buChar char="•"/>
              <a:defRPr sz="600" b="0" i="0" u="none" strike="noStrike" cap="none">
                <a:solidFill>
                  <a:schemeClr val="dk1"/>
                </a:solidFill>
                <a:latin typeface="Josefin Sans"/>
                <a:ea typeface="Josefin Sans"/>
                <a:cs typeface="Josefin Sans"/>
                <a:sym typeface="Josefin Sans"/>
              </a:defRPr>
            </a:lvl3pPr>
            <a:lvl4pPr marL="1371600" marR="0" lvl="3" indent="-204788" algn="l" rtl="0">
              <a:lnSpc>
                <a:spcPct val="90000"/>
              </a:lnSpc>
              <a:spcBef>
                <a:spcPts val="375"/>
              </a:spcBef>
              <a:spcAft>
                <a:spcPts val="0"/>
              </a:spcAft>
              <a:buClr>
                <a:schemeClr val="dk1"/>
              </a:buClr>
              <a:buSzPts val="700"/>
              <a:buFont typeface="Arial"/>
              <a:buChar char="•"/>
              <a:defRPr sz="525" b="0" i="0" u="none" strike="noStrike" cap="none">
                <a:solidFill>
                  <a:schemeClr val="dk1"/>
                </a:solidFill>
                <a:latin typeface="Josefin Sans"/>
                <a:ea typeface="Josefin Sans"/>
                <a:cs typeface="Josefin Sans"/>
                <a:sym typeface="Josefin Sans"/>
              </a:defRPr>
            </a:lvl4pPr>
            <a:lvl5pPr marL="1714500" marR="0" lvl="4" indent="-204788" algn="l" rtl="0">
              <a:lnSpc>
                <a:spcPct val="90000"/>
              </a:lnSpc>
              <a:spcBef>
                <a:spcPts val="375"/>
              </a:spcBef>
              <a:spcAft>
                <a:spcPts val="0"/>
              </a:spcAft>
              <a:buClr>
                <a:schemeClr val="dk1"/>
              </a:buClr>
              <a:buSzPts val="700"/>
              <a:buFont typeface="Arial"/>
              <a:buChar char="•"/>
              <a:defRPr sz="525" b="0" i="0" u="none" strike="noStrike" cap="none">
                <a:solidFill>
                  <a:schemeClr val="dk1"/>
                </a:solidFill>
                <a:latin typeface="Josefin Sans"/>
                <a:ea typeface="Josefin Sans"/>
                <a:cs typeface="Josefin Sans"/>
                <a:sym typeface="Josefin Sans"/>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9pPr>
          </a:lstStyle>
          <a:p>
            <a:endParaRPr/>
          </a:p>
        </p:txBody>
      </p:sp>
      <p:sp>
        <p:nvSpPr>
          <p:cNvPr id="292" name="Google Shape;292;p24"/>
          <p:cNvSpPr txBox="1">
            <a:spLocks noGrp="1"/>
          </p:cNvSpPr>
          <p:nvPr>
            <p:ph type="body" idx="4"/>
          </p:nvPr>
        </p:nvSpPr>
        <p:spPr>
          <a:xfrm>
            <a:off x="7010968" y="2916910"/>
            <a:ext cx="1852613" cy="400050"/>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90000"/>
              </a:lnSpc>
              <a:spcBef>
                <a:spcPts val="750"/>
              </a:spcBef>
              <a:spcAft>
                <a:spcPts val="0"/>
              </a:spcAft>
              <a:buClr>
                <a:srgbClr val="747F83"/>
              </a:buClr>
              <a:buSzPts val="1600"/>
              <a:buFont typeface="Arial"/>
              <a:buNone/>
              <a:defRPr sz="1200" b="1" i="0" u="none" strike="noStrike" cap="none">
                <a:solidFill>
                  <a:srgbClr val="747F83"/>
                </a:solidFill>
                <a:latin typeface="Calibri"/>
                <a:ea typeface="Calibri"/>
                <a:cs typeface="Calibri"/>
                <a:sym typeface="Calibri"/>
              </a:defRPr>
            </a:lvl1pPr>
            <a:lvl2pPr marL="685800" marR="0" lvl="1" indent="-214313" algn="l" rtl="0">
              <a:lnSpc>
                <a:spcPct val="90000"/>
              </a:lnSpc>
              <a:spcBef>
                <a:spcPts val="375"/>
              </a:spcBef>
              <a:spcAft>
                <a:spcPts val="0"/>
              </a:spcAft>
              <a:buClr>
                <a:schemeClr val="dk1"/>
              </a:buClr>
              <a:buSzPts val="900"/>
              <a:buFont typeface="Arial"/>
              <a:buChar char="•"/>
              <a:defRPr sz="675" b="0" i="0" u="none" strike="noStrike" cap="none">
                <a:solidFill>
                  <a:schemeClr val="dk1"/>
                </a:solidFill>
                <a:latin typeface="Josefin Sans"/>
                <a:ea typeface="Josefin Sans"/>
                <a:cs typeface="Josefin Sans"/>
                <a:sym typeface="Josefin Sans"/>
              </a:defRPr>
            </a:lvl2pPr>
            <a:lvl3pPr marL="1028700" marR="0" lvl="2" indent="-209550" algn="l" rtl="0">
              <a:lnSpc>
                <a:spcPct val="90000"/>
              </a:lnSpc>
              <a:spcBef>
                <a:spcPts val="375"/>
              </a:spcBef>
              <a:spcAft>
                <a:spcPts val="0"/>
              </a:spcAft>
              <a:buClr>
                <a:schemeClr val="dk1"/>
              </a:buClr>
              <a:buSzPts val="800"/>
              <a:buFont typeface="Arial"/>
              <a:buChar char="•"/>
              <a:defRPr sz="600" b="0" i="0" u="none" strike="noStrike" cap="none">
                <a:solidFill>
                  <a:schemeClr val="dk1"/>
                </a:solidFill>
                <a:latin typeface="Josefin Sans"/>
                <a:ea typeface="Josefin Sans"/>
                <a:cs typeface="Josefin Sans"/>
                <a:sym typeface="Josefin Sans"/>
              </a:defRPr>
            </a:lvl3pPr>
            <a:lvl4pPr marL="1371600" marR="0" lvl="3" indent="-204788" algn="l" rtl="0">
              <a:lnSpc>
                <a:spcPct val="90000"/>
              </a:lnSpc>
              <a:spcBef>
                <a:spcPts val="375"/>
              </a:spcBef>
              <a:spcAft>
                <a:spcPts val="0"/>
              </a:spcAft>
              <a:buClr>
                <a:schemeClr val="dk1"/>
              </a:buClr>
              <a:buSzPts val="700"/>
              <a:buFont typeface="Arial"/>
              <a:buChar char="•"/>
              <a:defRPr sz="525" b="0" i="0" u="none" strike="noStrike" cap="none">
                <a:solidFill>
                  <a:schemeClr val="dk1"/>
                </a:solidFill>
                <a:latin typeface="Josefin Sans"/>
                <a:ea typeface="Josefin Sans"/>
                <a:cs typeface="Josefin Sans"/>
                <a:sym typeface="Josefin Sans"/>
              </a:defRPr>
            </a:lvl4pPr>
            <a:lvl5pPr marL="1714500" marR="0" lvl="4" indent="-204788" algn="l" rtl="0">
              <a:lnSpc>
                <a:spcPct val="90000"/>
              </a:lnSpc>
              <a:spcBef>
                <a:spcPts val="375"/>
              </a:spcBef>
              <a:spcAft>
                <a:spcPts val="0"/>
              </a:spcAft>
              <a:buClr>
                <a:schemeClr val="dk1"/>
              </a:buClr>
              <a:buSzPts val="700"/>
              <a:buFont typeface="Arial"/>
              <a:buChar char="•"/>
              <a:defRPr sz="525" b="0" i="0" u="none" strike="noStrike" cap="none">
                <a:solidFill>
                  <a:schemeClr val="dk1"/>
                </a:solidFill>
                <a:latin typeface="Josefin Sans"/>
                <a:ea typeface="Josefin Sans"/>
                <a:cs typeface="Josefin Sans"/>
                <a:sym typeface="Josefin Sans"/>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9pPr>
          </a:lstStyle>
          <a:p>
            <a:endParaRPr/>
          </a:p>
        </p:txBody>
      </p:sp>
      <p:sp>
        <p:nvSpPr>
          <p:cNvPr id="293" name="Google Shape;293;p24"/>
          <p:cNvSpPr txBox="1">
            <a:spLocks noGrp="1"/>
          </p:cNvSpPr>
          <p:nvPr>
            <p:ph type="body" idx="5"/>
          </p:nvPr>
        </p:nvSpPr>
        <p:spPr>
          <a:xfrm>
            <a:off x="255439" y="3396041"/>
            <a:ext cx="1852613" cy="1200452"/>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90000"/>
              </a:lnSpc>
              <a:spcBef>
                <a:spcPts val="750"/>
              </a:spcBef>
              <a:spcAft>
                <a:spcPts val="0"/>
              </a:spcAft>
              <a:buClr>
                <a:srgbClr val="747F83"/>
              </a:buClr>
              <a:buSzPts val="1200"/>
              <a:buFont typeface="Arial"/>
              <a:buNone/>
              <a:defRPr sz="900" b="0" i="0" u="none" strike="noStrike" cap="none">
                <a:solidFill>
                  <a:srgbClr val="747F83"/>
                </a:solidFill>
                <a:latin typeface="Calibri"/>
                <a:ea typeface="Calibri"/>
                <a:cs typeface="Calibri"/>
                <a:sym typeface="Calibri"/>
              </a:defRPr>
            </a:lvl1pPr>
            <a:lvl2pPr marL="685800" marR="0" lvl="1" indent="-214313" algn="l" rtl="0">
              <a:lnSpc>
                <a:spcPct val="90000"/>
              </a:lnSpc>
              <a:spcBef>
                <a:spcPts val="375"/>
              </a:spcBef>
              <a:spcAft>
                <a:spcPts val="0"/>
              </a:spcAft>
              <a:buClr>
                <a:schemeClr val="dk1"/>
              </a:buClr>
              <a:buSzPts val="900"/>
              <a:buFont typeface="Arial"/>
              <a:buChar char="•"/>
              <a:defRPr sz="675" b="0" i="0" u="none" strike="noStrike" cap="none">
                <a:solidFill>
                  <a:schemeClr val="dk1"/>
                </a:solidFill>
                <a:latin typeface="Josefin Sans"/>
                <a:ea typeface="Josefin Sans"/>
                <a:cs typeface="Josefin Sans"/>
                <a:sym typeface="Josefin Sans"/>
              </a:defRPr>
            </a:lvl2pPr>
            <a:lvl3pPr marL="1028700" marR="0" lvl="2" indent="-209550" algn="l" rtl="0">
              <a:lnSpc>
                <a:spcPct val="90000"/>
              </a:lnSpc>
              <a:spcBef>
                <a:spcPts val="375"/>
              </a:spcBef>
              <a:spcAft>
                <a:spcPts val="0"/>
              </a:spcAft>
              <a:buClr>
                <a:schemeClr val="dk1"/>
              </a:buClr>
              <a:buSzPts val="800"/>
              <a:buFont typeface="Arial"/>
              <a:buChar char="•"/>
              <a:defRPr sz="600" b="0" i="0" u="none" strike="noStrike" cap="none">
                <a:solidFill>
                  <a:schemeClr val="dk1"/>
                </a:solidFill>
                <a:latin typeface="Josefin Sans"/>
                <a:ea typeface="Josefin Sans"/>
                <a:cs typeface="Josefin Sans"/>
                <a:sym typeface="Josefin Sans"/>
              </a:defRPr>
            </a:lvl3pPr>
            <a:lvl4pPr marL="1371600" marR="0" lvl="3" indent="-204788" algn="l" rtl="0">
              <a:lnSpc>
                <a:spcPct val="90000"/>
              </a:lnSpc>
              <a:spcBef>
                <a:spcPts val="375"/>
              </a:spcBef>
              <a:spcAft>
                <a:spcPts val="0"/>
              </a:spcAft>
              <a:buClr>
                <a:schemeClr val="dk1"/>
              </a:buClr>
              <a:buSzPts val="700"/>
              <a:buFont typeface="Arial"/>
              <a:buChar char="•"/>
              <a:defRPr sz="525" b="0" i="0" u="none" strike="noStrike" cap="none">
                <a:solidFill>
                  <a:schemeClr val="dk1"/>
                </a:solidFill>
                <a:latin typeface="Josefin Sans"/>
                <a:ea typeface="Josefin Sans"/>
                <a:cs typeface="Josefin Sans"/>
                <a:sym typeface="Josefin Sans"/>
              </a:defRPr>
            </a:lvl4pPr>
            <a:lvl5pPr marL="1714500" marR="0" lvl="4" indent="-204788" algn="l" rtl="0">
              <a:lnSpc>
                <a:spcPct val="90000"/>
              </a:lnSpc>
              <a:spcBef>
                <a:spcPts val="375"/>
              </a:spcBef>
              <a:spcAft>
                <a:spcPts val="0"/>
              </a:spcAft>
              <a:buClr>
                <a:schemeClr val="dk1"/>
              </a:buClr>
              <a:buSzPts val="700"/>
              <a:buFont typeface="Arial"/>
              <a:buChar char="•"/>
              <a:defRPr sz="525" b="0" i="0" u="none" strike="noStrike" cap="none">
                <a:solidFill>
                  <a:schemeClr val="dk1"/>
                </a:solidFill>
                <a:latin typeface="Josefin Sans"/>
                <a:ea typeface="Josefin Sans"/>
                <a:cs typeface="Josefin Sans"/>
                <a:sym typeface="Josefin Sans"/>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9pPr>
          </a:lstStyle>
          <a:p>
            <a:endParaRPr/>
          </a:p>
        </p:txBody>
      </p:sp>
      <p:sp>
        <p:nvSpPr>
          <p:cNvPr id="294" name="Google Shape;294;p24"/>
          <p:cNvSpPr txBox="1">
            <a:spLocks noGrp="1"/>
          </p:cNvSpPr>
          <p:nvPr>
            <p:ph type="body" idx="6"/>
          </p:nvPr>
        </p:nvSpPr>
        <p:spPr>
          <a:xfrm>
            <a:off x="2509049" y="3408286"/>
            <a:ext cx="1852613" cy="1200452"/>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90000"/>
              </a:lnSpc>
              <a:spcBef>
                <a:spcPts val="750"/>
              </a:spcBef>
              <a:spcAft>
                <a:spcPts val="0"/>
              </a:spcAft>
              <a:buClr>
                <a:srgbClr val="747F83"/>
              </a:buClr>
              <a:buSzPts val="1200"/>
              <a:buFont typeface="Arial"/>
              <a:buNone/>
              <a:defRPr sz="900" b="0" i="0" u="none" strike="noStrike" cap="none">
                <a:solidFill>
                  <a:srgbClr val="747F83"/>
                </a:solidFill>
                <a:latin typeface="Calibri"/>
                <a:ea typeface="Calibri"/>
                <a:cs typeface="Calibri"/>
                <a:sym typeface="Calibri"/>
              </a:defRPr>
            </a:lvl1pPr>
            <a:lvl2pPr marL="685800" marR="0" lvl="1" indent="-214313" algn="l" rtl="0">
              <a:lnSpc>
                <a:spcPct val="90000"/>
              </a:lnSpc>
              <a:spcBef>
                <a:spcPts val="375"/>
              </a:spcBef>
              <a:spcAft>
                <a:spcPts val="0"/>
              </a:spcAft>
              <a:buClr>
                <a:schemeClr val="dk1"/>
              </a:buClr>
              <a:buSzPts val="900"/>
              <a:buFont typeface="Arial"/>
              <a:buChar char="•"/>
              <a:defRPr sz="675" b="0" i="0" u="none" strike="noStrike" cap="none">
                <a:solidFill>
                  <a:schemeClr val="dk1"/>
                </a:solidFill>
                <a:latin typeface="Josefin Sans"/>
                <a:ea typeface="Josefin Sans"/>
                <a:cs typeface="Josefin Sans"/>
                <a:sym typeface="Josefin Sans"/>
              </a:defRPr>
            </a:lvl2pPr>
            <a:lvl3pPr marL="1028700" marR="0" lvl="2" indent="-209550" algn="l" rtl="0">
              <a:lnSpc>
                <a:spcPct val="90000"/>
              </a:lnSpc>
              <a:spcBef>
                <a:spcPts val="375"/>
              </a:spcBef>
              <a:spcAft>
                <a:spcPts val="0"/>
              </a:spcAft>
              <a:buClr>
                <a:schemeClr val="dk1"/>
              </a:buClr>
              <a:buSzPts val="800"/>
              <a:buFont typeface="Arial"/>
              <a:buChar char="•"/>
              <a:defRPr sz="600" b="0" i="0" u="none" strike="noStrike" cap="none">
                <a:solidFill>
                  <a:schemeClr val="dk1"/>
                </a:solidFill>
                <a:latin typeface="Josefin Sans"/>
                <a:ea typeface="Josefin Sans"/>
                <a:cs typeface="Josefin Sans"/>
                <a:sym typeface="Josefin Sans"/>
              </a:defRPr>
            </a:lvl3pPr>
            <a:lvl4pPr marL="1371600" marR="0" lvl="3" indent="-204788" algn="l" rtl="0">
              <a:lnSpc>
                <a:spcPct val="90000"/>
              </a:lnSpc>
              <a:spcBef>
                <a:spcPts val="375"/>
              </a:spcBef>
              <a:spcAft>
                <a:spcPts val="0"/>
              </a:spcAft>
              <a:buClr>
                <a:schemeClr val="dk1"/>
              </a:buClr>
              <a:buSzPts val="700"/>
              <a:buFont typeface="Arial"/>
              <a:buChar char="•"/>
              <a:defRPr sz="525" b="0" i="0" u="none" strike="noStrike" cap="none">
                <a:solidFill>
                  <a:schemeClr val="dk1"/>
                </a:solidFill>
                <a:latin typeface="Josefin Sans"/>
                <a:ea typeface="Josefin Sans"/>
                <a:cs typeface="Josefin Sans"/>
                <a:sym typeface="Josefin Sans"/>
              </a:defRPr>
            </a:lvl4pPr>
            <a:lvl5pPr marL="1714500" marR="0" lvl="4" indent="-204788" algn="l" rtl="0">
              <a:lnSpc>
                <a:spcPct val="90000"/>
              </a:lnSpc>
              <a:spcBef>
                <a:spcPts val="375"/>
              </a:spcBef>
              <a:spcAft>
                <a:spcPts val="0"/>
              </a:spcAft>
              <a:buClr>
                <a:schemeClr val="dk1"/>
              </a:buClr>
              <a:buSzPts val="700"/>
              <a:buFont typeface="Arial"/>
              <a:buChar char="•"/>
              <a:defRPr sz="525" b="0" i="0" u="none" strike="noStrike" cap="none">
                <a:solidFill>
                  <a:schemeClr val="dk1"/>
                </a:solidFill>
                <a:latin typeface="Josefin Sans"/>
                <a:ea typeface="Josefin Sans"/>
                <a:cs typeface="Josefin Sans"/>
                <a:sym typeface="Josefin Sans"/>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9pPr>
          </a:lstStyle>
          <a:p>
            <a:endParaRPr/>
          </a:p>
        </p:txBody>
      </p:sp>
      <p:sp>
        <p:nvSpPr>
          <p:cNvPr id="295" name="Google Shape;295;p24"/>
          <p:cNvSpPr txBox="1">
            <a:spLocks noGrp="1"/>
          </p:cNvSpPr>
          <p:nvPr>
            <p:ph type="body" idx="7"/>
          </p:nvPr>
        </p:nvSpPr>
        <p:spPr>
          <a:xfrm>
            <a:off x="4763449" y="3408286"/>
            <a:ext cx="1852613" cy="1200452"/>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90000"/>
              </a:lnSpc>
              <a:spcBef>
                <a:spcPts val="750"/>
              </a:spcBef>
              <a:spcAft>
                <a:spcPts val="0"/>
              </a:spcAft>
              <a:buClr>
                <a:srgbClr val="747F83"/>
              </a:buClr>
              <a:buSzPts val="1200"/>
              <a:buFont typeface="Arial"/>
              <a:buNone/>
              <a:defRPr sz="900" b="0" i="0" u="none" strike="noStrike" cap="none">
                <a:solidFill>
                  <a:srgbClr val="747F83"/>
                </a:solidFill>
                <a:latin typeface="Calibri"/>
                <a:ea typeface="Calibri"/>
                <a:cs typeface="Calibri"/>
                <a:sym typeface="Calibri"/>
              </a:defRPr>
            </a:lvl1pPr>
            <a:lvl2pPr marL="685800" marR="0" lvl="1" indent="-214313" algn="l" rtl="0">
              <a:lnSpc>
                <a:spcPct val="90000"/>
              </a:lnSpc>
              <a:spcBef>
                <a:spcPts val="375"/>
              </a:spcBef>
              <a:spcAft>
                <a:spcPts val="0"/>
              </a:spcAft>
              <a:buClr>
                <a:schemeClr val="dk1"/>
              </a:buClr>
              <a:buSzPts val="900"/>
              <a:buFont typeface="Arial"/>
              <a:buChar char="•"/>
              <a:defRPr sz="675" b="0" i="0" u="none" strike="noStrike" cap="none">
                <a:solidFill>
                  <a:schemeClr val="dk1"/>
                </a:solidFill>
                <a:latin typeface="Josefin Sans"/>
                <a:ea typeface="Josefin Sans"/>
                <a:cs typeface="Josefin Sans"/>
                <a:sym typeface="Josefin Sans"/>
              </a:defRPr>
            </a:lvl2pPr>
            <a:lvl3pPr marL="1028700" marR="0" lvl="2" indent="-209550" algn="l" rtl="0">
              <a:lnSpc>
                <a:spcPct val="90000"/>
              </a:lnSpc>
              <a:spcBef>
                <a:spcPts val="375"/>
              </a:spcBef>
              <a:spcAft>
                <a:spcPts val="0"/>
              </a:spcAft>
              <a:buClr>
                <a:schemeClr val="dk1"/>
              </a:buClr>
              <a:buSzPts val="800"/>
              <a:buFont typeface="Arial"/>
              <a:buChar char="•"/>
              <a:defRPr sz="600" b="0" i="0" u="none" strike="noStrike" cap="none">
                <a:solidFill>
                  <a:schemeClr val="dk1"/>
                </a:solidFill>
                <a:latin typeface="Josefin Sans"/>
                <a:ea typeface="Josefin Sans"/>
                <a:cs typeface="Josefin Sans"/>
                <a:sym typeface="Josefin Sans"/>
              </a:defRPr>
            </a:lvl3pPr>
            <a:lvl4pPr marL="1371600" marR="0" lvl="3" indent="-204788" algn="l" rtl="0">
              <a:lnSpc>
                <a:spcPct val="90000"/>
              </a:lnSpc>
              <a:spcBef>
                <a:spcPts val="375"/>
              </a:spcBef>
              <a:spcAft>
                <a:spcPts val="0"/>
              </a:spcAft>
              <a:buClr>
                <a:schemeClr val="dk1"/>
              </a:buClr>
              <a:buSzPts val="700"/>
              <a:buFont typeface="Arial"/>
              <a:buChar char="•"/>
              <a:defRPr sz="525" b="0" i="0" u="none" strike="noStrike" cap="none">
                <a:solidFill>
                  <a:schemeClr val="dk1"/>
                </a:solidFill>
                <a:latin typeface="Josefin Sans"/>
                <a:ea typeface="Josefin Sans"/>
                <a:cs typeface="Josefin Sans"/>
                <a:sym typeface="Josefin Sans"/>
              </a:defRPr>
            </a:lvl4pPr>
            <a:lvl5pPr marL="1714500" marR="0" lvl="4" indent="-204788" algn="l" rtl="0">
              <a:lnSpc>
                <a:spcPct val="90000"/>
              </a:lnSpc>
              <a:spcBef>
                <a:spcPts val="375"/>
              </a:spcBef>
              <a:spcAft>
                <a:spcPts val="0"/>
              </a:spcAft>
              <a:buClr>
                <a:schemeClr val="dk1"/>
              </a:buClr>
              <a:buSzPts val="700"/>
              <a:buFont typeface="Arial"/>
              <a:buChar char="•"/>
              <a:defRPr sz="525" b="0" i="0" u="none" strike="noStrike" cap="none">
                <a:solidFill>
                  <a:schemeClr val="dk1"/>
                </a:solidFill>
                <a:latin typeface="Josefin Sans"/>
                <a:ea typeface="Josefin Sans"/>
                <a:cs typeface="Josefin Sans"/>
                <a:sym typeface="Josefin Sans"/>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9pPr>
          </a:lstStyle>
          <a:p>
            <a:endParaRPr/>
          </a:p>
        </p:txBody>
      </p:sp>
      <p:sp>
        <p:nvSpPr>
          <p:cNvPr id="296" name="Google Shape;296;p24"/>
          <p:cNvSpPr txBox="1">
            <a:spLocks noGrp="1"/>
          </p:cNvSpPr>
          <p:nvPr>
            <p:ph type="body" idx="8"/>
          </p:nvPr>
        </p:nvSpPr>
        <p:spPr>
          <a:xfrm>
            <a:off x="7010968" y="3408286"/>
            <a:ext cx="1852613" cy="1200452"/>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90000"/>
              </a:lnSpc>
              <a:spcBef>
                <a:spcPts val="750"/>
              </a:spcBef>
              <a:spcAft>
                <a:spcPts val="0"/>
              </a:spcAft>
              <a:buClr>
                <a:srgbClr val="747F83"/>
              </a:buClr>
              <a:buSzPts val="1200"/>
              <a:buFont typeface="Arial"/>
              <a:buNone/>
              <a:defRPr sz="900" b="0" i="0" u="none" strike="noStrike" cap="none">
                <a:solidFill>
                  <a:srgbClr val="747F83"/>
                </a:solidFill>
                <a:latin typeface="Calibri"/>
                <a:ea typeface="Calibri"/>
                <a:cs typeface="Calibri"/>
                <a:sym typeface="Calibri"/>
              </a:defRPr>
            </a:lvl1pPr>
            <a:lvl2pPr marL="685800" marR="0" lvl="1" indent="-214313" algn="l" rtl="0">
              <a:lnSpc>
                <a:spcPct val="90000"/>
              </a:lnSpc>
              <a:spcBef>
                <a:spcPts val="375"/>
              </a:spcBef>
              <a:spcAft>
                <a:spcPts val="0"/>
              </a:spcAft>
              <a:buClr>
                <a:schemeClr val="dk1"/>
              </a:buClr>
              <a:buSzPts val="900"/>
              <a:buFont typeface="Arial"/>
              <a:buChar char="•"/>
              <a:defRPr sz="675" b="0" i="0" u="none" strike="noStrike" cap="none">
                <a:solidFill>
                  <a:schemeClr val="dk1"/>
                </a:solidFill>
                <a:latin typeface="Josefin Sans"/>
                <a:ea typeface="Josefin Sans"/>
                <a:cs typeface="Josefin Sans"/>
                <a:sym typeface="Josefin Sans"/>
              </a:defRPr>
            </a:lvl2pPr>
            <a:lvl3pPr marL="1028700" marR="0" lvl="2" indent="-209550" algn="l" rtl="0">
              <a:lnSpc>
                <a:spcPct val="90000"/>
              </a:lnSpc>
              <a:spcBef>
                <a:spcPts val="375"/>
              </a:spcBef>
              <a:spcAft>
                <a:spcPts val="0"/>
              </a:spcAft>
              <a:buClr>
                <a:schemeClr val="dk1"/>
              </a:buClr>
              <a:buSzPts val="800"/>
              <a:buFont typeface="Arial"/>
              <a:buChar char="•"/>
              <a:defRPr sz="600" b="0" i="0" u="none" strike="noStrike" cap="none">
                <a:solidFill>
                  <a:schemeClr val="dk1"/>
                </a:solidFill>
                <a:latin typeface="Josefin Sans"/>
                <a:ea typeface="Josefin Sans"/>
                <a:cs typeface="Josefin Sans"/>
                <a:sym typeface="Josefin Sans"/>
              </a:defRPr>
            </a:lvl3pPr>
            <a:lvl4pPr marL="1371600" marR="0" lvl="3" indent="-204788" algn="l" rtl="0">
              <a:lnSpc>
                <a:spcPct val="90000"/>
              </a:lnSpc>
              <a:spcBef>
                <a:spcPts val="375"/>
              </a:spcBef>
              <a:spcAft>
                <a:spcPts val="0"/>
              </a:spcAft>
              <a:buClr>
                <a:schemeClr val="dk1"/>
              </a:buClr>
              <a:buSzPts val="700"/>
              <a:buFont typeface="Arial"/>
              <a:buChar char="•"/>
              <a:defRPr sz="525" b="0" i="0" u="none" strike="noStrike" cap="none">
                <a:solidFill>
                  <a:schemeClr val="dk1"/>
                </a:solidFill>
                <a:latin typeface="Josefin Sans"/>
                <a:ea typeface="Josefin Sans"/>
                <a:cs typeface="Josefin Sans"/>
                <a:sym typeface="Josefin Sans"/>
              </a:defRPr>
            </a:lvl4pPr>
            <a:lvl5pPr marL="1714500" marR="0" lvl="4" indent="-204788" algn="l" rtl="0">
              <a:lnSpc>
                <a:spcPct val="90000"/>
              </a:lnSpc>
              <a:spcBef>
                <a:spcPts val="375"/>
              </a:spcBef>
              <a:spcAft>
                <a:spcPts val="0"/>
              </a:spcAft>
              <a:buClr>
                <a:schemeClr val="dk1"/>
              </a:buClr>
              <a:buSzPts val="700"/>
              <a:buFont typeface="Arial"/>
              <a:buChar char="•"/>
              <a:defRPr sz="525" b="0" i="0" u="none" strike="noStrike" cap="none">
                <a:solidFill>
                  <a:schemeClr val="dk1"/>
                </a:solidFill>
                <a:latin typeface="Josefin Sans"/>
                <a:ea typeface="Josefin Sans"/>
                <a:cs typeface="Josefin Sans"/>
                <a:sym typeface="Josefin Sans"/>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9pPr>
          </a:lstStyle>
          <a:p>
            <a:endParaRPr/>
          </a:p>
        </p:txBody>
      </p:sp>
      <p:sp>
        <p:nvSpPr>
          <p:cNvPr id="297" name="Google Shape;297;p24"/>
          <p:cNvSpPr txBox="1">
            <a:spLocks noGrp="1"/>
          </p:cNvSpPr>
          <p:nvPr>
            <p:ph type="body" idx="9"/>
          </p:nvPr>
        </p:nvSpPr>
        <p:spPr>
          <a:xfrm>
            <a:off x="381001" y="750473"/>
            <a:ext cx="8368364" cy="173255"/>
          </a:xfrm>
          <a:prstGeom prst="rect">
            <a:avLst/>
          </a:prstGeom>
          <a:noFill/>
          <a:ln>
            <a:noFill/>
          </a:ln>
        </p:spPr>
        <p:txBody>
          <a:bodyPr spcFirstLastPara="1" wrap="square" lIns="0" tIns="0" rIns="0" bIns="0" anchor="ctr" anchorCtr="0">
            <a:noAutofit/>
          </a:bodyPr>
          <a:lstStyle>
            <a:lvl1pPr marL="342900" marR="0" lvl="0" indent="-171450" algn="ctr" rtl="0">
              <a:lnSpc>
                <a:spcPct val="90000"/>
              </a:lnSpc>
              <a:spcBef>
                <a:spcPts val="750"/>
              </a:spcBef>
              <a:spcAft>
                <a:spcPts val="0"/>
              </a:spcAft>
              <a:buClr>
                <a:srgbClr val="A3A3A3"/>
              </a:buClr>
              <a:buSzPts val="1400"/>
              <a:buFont typeface="Arial"/>
              <a:buNone/>
              <a:defRPr sz="1050" b="0" i="0" u="none" strike="noStrike" cap="none">
                <a:solidFill>
                  <a:srgbClr val="A3A3A3"/>
                </a:solidFill>
                <a:latin typeface="Calibri"/>
                <a:ea typeface="Calibri"/>
                <a:cs typeface="Calibri"/>
                <a:sym typeface="Calibri"/>
              </a:defRPr>
            </a:lvl1pPr>
            <a:lvl2pPr marL="685800" marR="0" lvl="1" indent="-171450" algn="l" rtl="0">
              <a:lnSpc>
                <a:spcPct val="90000"/>
              </a:lnSpc>
              <a:spcBef>
                <a:spcPts val="375"/>
              </a:spcBef>
              <a:spcAft>
                <a:spcPts val="0"/>
              </a:spcAft>
              <a:buClr>
                <a:schemeClr val="dk1"/>
              </a:buClr>
              <a:buSzPts val="1200"/>
              <a:buFont typeface="Arial"/>
              <a:buNone/>
              <a:defRPr sz="900" b="0" i="0" u="none" strike="noStrike" cap="none">
                <a:solidFill>
                  <a:schemeClr val="dk1"/>
                </a:solidFill>
                <a:latin typeface="Josefin Sans"/>
                <a:ea typeface="Josefin Sans"/>
                <a:cs typeface="Josefin Sans"/>
                <a:sym typeface="Josefin Sans"/>
              </a:defRPr>
            </a:lvl2pPr>
            <a:lvl3pPr marL="1028700" marR="0" lvl="2"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Josefin Sans"/>
                <a:ea typeface="Josefin Sans"/>
                <a:cs typeface="Josefin Sans"/>
                <a:sym typeface="Josefin Sans"/>
              </a:defRPr>
            </a:lvl3pPr>
            <a:lvl4pPr marL="1371600" marR="0" lvl="3"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4pPr>
            <a:lvl5pPr marL="1714500" marR="0" lvl="4"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5pPr>
            <a:lvl6pPr marL="2057400" marR="0" lvl="5"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6pPr>
            <a:lvl7pPr marL="2400300" marR="0" lvl="6"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7pPr>
            <a:lvl8pPr marL="2743200" marR="0" lvl="7"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8pPr>
            <a:lvl9pPr marL="3086100" marR="0" lvl="8"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9pPr>
          </a:lstStyle>
          <a:p>
            <a:endParaRPr/>
          </a:p>
        </p:txBody>
      </p:sp>
      <p:sp>
        <p:nvSpPr>
          <p:cNvPr id="298" name="Google Shape;298;p24"/>
          <p:cNvSpPr txBox="1">
            <a:spLocks noGrp="1"/>
          </p:cNvSpPr>
          <p:nvPr>
            <p:ph type="title"/>
          </p:nvPr>
        </p:nvSpPr>
        <p:spPr>
          <a:xfrm>
            <a:off x="381001" y="236541"/>
            <a:ext cx="8368364" cy="495383"/>
          </a:xfrm>
          <a:prstGeom prst="rect">
            <a:avLst/>
          </a:prstGeom>
          <a:noFill/>
          <a:ln>
            <a:noFill/>
          </a:ln>
        </p:spPr>
        <p:txBody>
          <a:bodyPr spcFirstLastPara="1" wrap="square" lIns="0" tIns="0" rIns="0" bIns="0" anchor="ctr" anchorCtr="0">
            <a:noAutofit/>
          </a:bodyPr>
          <a:lstStyle>
            <a:lvl1pPr marR="0" lvl="0" algn="ctr" rtl="0">
              <a:lnSpc>
                <a:spcPct val="90000"/>
              </a:lnSpc>
              <a:spcBef>
                <a:spcPts val="0"/>
              </a:spcBef>
              <a:spcAft>
                <a:spcPts val="0"/>
              </a:spcAft>
              <a:buClr>
                <a:srgbClr val="7E7E7E"/>
              </a:buClr>
              <a:buSzPts val="3733"/>
              <a:buFont typeface="Calibri"/>
              <a:buNone/>
              <a:defRPr sz="2800" b="0" i="0" u="none" strike="noStrike" cap="none">
                <a:solidFill>
                  <a:srgbClr val="7E7E7E"/>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99" name="Google Shape;299;p24"/>
          <p:cNvSpPr>
            <a:spLocks noGrp="1"/>
          </p:cNvSpPr>
          <p:nvPr>
            <p:ph type="pic" idx="13"/>
          </p:nvPr>
        </p:nvSpPr>
        <p:spPr>
          <a:xfrm>
            <a:off x="968644" y="2316954"/>
            <a:ext cx="429628" cy="386473"/>
          </a:xfrm>
          <a:prstGeom prst="rect">
            <a:avLst/>
          </a:prstGeom>
          <a:noFill/>
          <a:ln>
            <a:noFill/>
          </a:ln>
        </p:spPr>
      </p:sp>
      <p:sp>
        <p:nvSpPr>
          <p:cNvPr id="300" name="Google Shape;300;p24"/>
          <p:cNvSpPr>
            <a:spLocks noGrp="1"/>
          </p:cNvSpPr>
          <p:nvPr>
            <p:ph type="pic" idx="14"/>
          </p:nvPr>
        </p:nvSpPr>
        <p:spPr>
          <a:xfrm>
            <a:off x="3229650" y="2314073"/>
            <a:ext cx="429628" cy="386473"/>
          </a:xfrm>
          <a:prstGeom prst="rect">
            <a:avLst/>
          </a:prstGeom>
          <a:noFill/>
          <a:ln>
            <a:noFill/>
          </a:ln>
        </p:spPr>
      </p:sp>
      <p:sp>
        <p:nvSpPr>
          <p:cNvPr id="301" name="Google Shape;301;p24"/>
          <p:cNvSpPr>
            <a:spLocks noGrp="1"/>
          </p:cNvSpPr>
          <p:nvPr>
            <p:ph type="pic" idx="15"/>
          </p:nvPr>
        </p:nvSpPr>
        <p:spPr>
          <a:xfrm>
            <a:off x="5500271" y="2319642"/>
            <a:ext cx="429628" cy="386473"/>
          </a:xfrm>
          <a:prstGeom prst="rect">
            <a:avLst/>
          </a:prstGeom>
          <a:noFill/>
          <a:ln>
            <a:noFill/>
          </a:ln>
        </p:spPr>
      </p:sp>
      <p:sp>
        <p:nvSpPr>
          <p:cNvPr id="302" name="Google Shape;302;p24"/>
          <p:cNvSpPr>
            <a:spLocks noGrp="1"/>
          </p:cNvSpPr>
          <p:nvPr>
            <p:ph type="pic" idx="16"/>
          </p:nvPr>
        </p:nvSpPr>
        <p:spPr>
          <a:xfrm>
            <a:off x="7772910" y="2314073"/>
            <a:ext cx="429628" cy="386473"/>
          </a:xfrm>
          <a:prstGeom prst="rect">
            <a:avLst/>
          </a:prstGeom>
          <a:noFill/>
          <a:ln>
            <a:noFill/>
          </a:ln>
        </p:spPr>
      </p:sp>
    </p:spTree>
    <p:extLst>
      <p:ext uri="{BB962C8B-B14F-4D97-AF65-F5344CB8AC3E}">
        <p14:creationId xmlns:p14="http://schemas.microsoft.com/office/powerpoint/2010/main" val="35289180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303"/>
        <p:cNvGrpSpPr/>
        <p:nvPr/>
      </p:nvGrpSpPr>
      <p:grpSpPr>
        <a:xfrm>
          <a:off x="0" y="0"/>
          <a:ext cx="0" cy="0"/>
          <a:chOff x="0" y="0"/>
          <a:chExt cx="0" cy="0"/>
        </a:xfrm>
      </p:grpSpPr>
      <p:sp>
        <p:nvSpPr>
          <p:cNvPr id="304" name="Google Shape;304;p25"/>
          <p:cNvSpPr txBox="1">
            <a:spLocks noGrp="1"/>
          </p:cNvSpPr>
          <p:nvPr>
            <p:ph type="body" idx="1"/>
          </p:nvPr>
        </p:nvSpPr>
        <p:spPr>
          <a:xfrm>
            <a:off x="381001" y="750473"/>
            <a:ext cx="8368364" cy="173255"/>
          </a:xfrm>
          <a:prstGeom prst="rect">
            <a:avLst/>
          </a:prstGeom>
          <a:noFill/>
          <a:ln>
            <a:noFill/>
          </a:ln>
        </p:spPr>
        <p:txBody>
          <a:bodyPr spcFirstLastPara="1" wrap="square" lIns="0" tIns="0" rIns="0" bIns="0" anchor="ctr" anchorCtr="0">
            <a:noAutofit/>
          </a:bodyPr>
          <a:lstStyle>
            <a:lvl1pPr marL="342900" marR="0" lvl="0" indent="-171450" algn="ctr" rtl="0">
              <a:lnSpc>
                <a:spcPct val="90000"/>
              </a:lnSpc>
              <a:spcBef>
                <a:spcPts val="750"/>
              </a:spcBef>
              <a:spcAft>
                <a:spcPts val="0"/>
              </a:spcAft>
              <a:buClr>
                <a:srgbClr val="A3A3A3"/>
              </a:buClr>
              <a:buSzPts val="1400"/>
              <a:buFont typeface="Arial"/>
              <a:buNone/>
              <a:defRPr sz="1050" b="0" i="0" u="none" strike="noStrike" cap="none">
                <a:solidFill>
                  <a:srgbClr val="A3A3A3"/>
                </a:solidFill>
                <a:latin typeface="Calibri"/>
                <a:ea typeface="Calibri"/>
                <a:cs typeface="Calibri"/>
                <a:sym typeface="Calibri"/>
              </a:defRPr>
            </a:lvl1pPr>
            <a:lvl2pPr marL="685800" marR="0" lvl="1" indent="-171450" algn="l" rtl="0">
              <a:lnSpc>
                <a:spcPct val="90000"/>
              </a:lnSpc>
              <a:spcBef>
                <a:spcPts val="375"/>
              </a:spcBef>
              <a:spcAft>
                <a:spcPts val="0"/>
              </a:spcAft>
              <a:buClr>
                <a:schemeClr val="dk1"/>
              </a:buClr>
              <a:buSzPts val="1200"/>
              <a:buFont typeface="Arial"/>
              <a:buNone/>
              <a:defRPr sz="900" b="0" i="0" u="none" strike="noStrike" cap="none">
                <a:solidFill>
                  <a:schemeClr val="dk1"/>
                </a:solidFill>
                <a:latin typeface="Josefin Sans"/>
                <a:ea typeface="Josefin Sans"/>
                <a:cs typeface="Josefin Sans"/>
                <a:sym typeface="Josefin Sans"/>
              </a:defRPr>
            </a:lvl2pPr>
            <a:lvl3pPr marL="1028700" marR="0" lvl="2"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Josefin Sans"/>
                <a:ea typeface="Josefin Sans"/>
                <a:cs typeface="Josefin Sans"/>
                <a:sym typeface="Josefin Sans"/>
              </a:defRPr>
            </a:lvl3pPr>
            <a:lvl4pPr marL="1371600" marR="0" lvl="3"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4pPr>
            <a:lvl5pPr marL="1714500" marR="0" lvl="4"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5pPr>
            <a:lvl6pPr marL="2057400" marR="0" lvl="5"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6pPr>
            <a:lvl7pPr marL="2400300" marR="0" lvl="6"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7pPr>
            <a:lvl8pPr marL="2743200" marR="0" lvl="7"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8pPr>
            <a:lvl9pPr marL="3086100" marR="0" lvl="8"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9pPr>
          </a:lstStyle>
          <a:p>
            <a:endParaRPr/>
          </a:p>
        </p:txBody>
      </p:sp>
      <p:sp>
        <p:nvSpPr>
          <p:cNvPr id="305" name="Google Shape;305;p25"/>
          <p:cNvSpPr txBox="1">
            <a:spLocks noGrp="1"/>
          </p:cNvSpPr>
          <p:nvPr>
            <p:ph type="title"/>
          </p:nvPr>
        </p:nvSpPr>
        <p:spPr>
          <a:xfrm>
            <a:off x="381001" y="236541"/>
            <a:ext cx="8368364" cy="495383"/>
          </a:xfrm>
          <a:prstGeom prst="rect">
            <a:avLst/>
          </a:prstGeom>
          <a:noFill/>
          <a:ln>
            <a:noFill/>
          </a:ln>
        </p:spPr>
        <p:txBody>
          <a:bodyPr spcFirstLastPara="1" wrap="square" lIns="0" tIns="0" rIns="0" bIns="0" anchor="ctr" anchorCtr="0">
            <a:noAutofit/>
          </a:bodyPr>
          <a:lstStyle>
            <a:lvl1pPr marR="0" lvl="0" algn="ctr" rtl="0">
              <a:lnSpc>
                <a:spcPct val="90000"/>
              </a:lnSpc>
              <a:spcBef>
                <a:spcPts val="0"/>
              </a:spcBef>
              <a:spcAft>
                <a:spcPts val="0"/>
              </a:spcAft>
              <a:buClr>
                <a:srgbClr val="7E7E7E"/>
              </a:buClr>
              <a:buSzPts val="3733"/>
              <a:buFont typeface="Calibri"/>
              <a:buNone/>
              <a:defRPr sz="2800" b="0" i="0" u="none" strike="noStrike" cap="none">
                <a:solidFill>
                  <a:srgbClr val="7E7E7E"/>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grpSp>
        <p:nvGrpSpPr>
          <p:cNvPr id="306" name="Google Shape;306;p25"/>
          <p:cNvGrpSpPr/>
          <p:nvPr/>
        </p:nvGrpSpPr>
        <p:grpSpPr>
          <a:xfrm>
            <a:off x="288396" y="1200445"/>
            <a:ext cx="1299557" cy="1039340"/>
            <a:chOff x="7208838" y="1514475"/>
            <a:chExt cx="552450" cy="1450759"/>
          </a:xfrm>
        </p:grpSpPr>
        <p:sp>
          <p:nvSpPr>
            <p:cNvPr id="307" name="Google Shape;307;p25"/>
            <p:cNvSpPr/>
            <p:nvPr/>
          </p:nvSpPr>
          <p:spPr>
            <a:xfrm>
              <a:off x="7208838" y="1514475"/>
              <a:ext cx="552450" cy="206375"/>
            </a:xfrm>
            <a:prstGeom prst="rect">
              <a:avLst/>
            </a:prstGeom>
            <a:solidFill>
              <a:schemeClr val="accent1"/>
            </a:solidFill>
            <a:ln>
              <a:noFill/>
            </a:ln>
          </p:spPr>
          <p:txBody>
            <a:bodyPr spcFirstLastPara="1" wrap="square" lIns="51425" tIns="25700" rIns="51425" bIns="25700" anchor="t" anchorCtr="0">
              <a:noAutofit/>
            </a:bodyPr>
            <a:lstStyle/>
            <a:p>
              <a:pPr marL="0" marR="0" lvl="0" indent="0" algn="l" rtl="0">
                <a:spcBef>
                  <a:spcPts val="0"/>
                </a:spcBef>
                <a:spcAft>
                  <a:spcPts val="0"/>
                </a:spcAft>
                <a:buNone/>
              </a:pPr>
              <a:endParaRPr sz="593">
                <a:solidFill>
                  <a:schemeClr val="dk1"/>
                </a:solidFill>
                <a:latin typeface="Calibri"/>
                <a:ea typeface="Calibri"/>
                <a:cs typeface="Calibri"/>
                <a:sym typeface="Calibri"/>
              </a:endParaRPr>
            </a:p>
          </p:txBody>
        </p:sp>
        <p:sp>
          <p:nvSpPr>
            <p:cNvPr id="308" name="Google Shape;308;p25"/>
            <p:cNvSpPr/>
            <p:nvPr/>
          </p:nvSpPr>
          <p:spPr>
            <a:xfrm>
              <a:off x="7208838" y="1514475"/>
              <a:ext cx="552450" cy="206375"/>
            </a:xfrm>
            <a:prstGeom prst="rect">
              <a:avLst/>
            </a:prstGeom>
            <a:noFill/>
            <a:ln>
              <a:noFill/>
            </a:ln>
          </p:spPr>
          <p:txBody>
            <a:bodyPr spcFirstLastPara="1" wrap="square" lIns="51425" tIns="25700" rIns="51425" bIns="25700" anchor="t" anchorCtr="0">
              <a:noAutofit/>
            </a:bodyPr>
            <a:lstStyle/>
            <a:p>
              <a:pPr marL="0" marR="0" lvl="0" indent="0" algn="l" rtl="0">
                <a:spcBef>
                  <a:spcPts val="0"/>
                </a:spcBef>
                <a:spcAft>
                  <a:spcPts val="0"/>
                </a:spcAft>
                <a:buNone/>
              </a:pPr>
              <a:endParaRPr sz="593">
                <a:solidFill>
                  <a:schemeClr val="dk1"/>
                </a:solidFill>
                <a:latin typeface="Calibri"/>
                <a:ea typeface="Calibri"/>
                <a:cs typeface="Calibri"/>
                <a:sym typeface="Calibri"/>
              </a:endParaRPr>
            </a:p>
          </p:txBody>
        </p:sp>
        <p:sp>
          <p:nvSpPr>
            <p:cNvPr id="309" name="Google Shape;309;p25"/>
            <p:cNvSpPr/>
            <p:nvPr/>
          </p:nvSpPr>
          <p:spPr>
            <a:xfrm>
              <a:off x="7208838" y="1660525"/>
              <a:ext cx="552450" cy="1304709"/>
            </a:xfrm>
            <a:prstGeom prst="rect">
              <a:avLst/>
            </a:prstGeom>
            <a:solidFill>
              <a:srgbClr val="EFEFEF"/>
            </a:solidFill>
            <a:ln>
              <a:noFill/>
            </a:ln>
          </p:spPr>
          <p:txBody>
            <a:bodyPr spcFirstLastPara="1" wrap="square" lIns="51425" tIns="25700" rIns="51425" bIns="25700" anchor="t" anchorCtr="0">
              <a:noAutofit/>
            </a:bodyPr>
            <a:lstStyle/>
            <a:p>
              <a:pPr marL="0" marR="0" lvl="0" indent="0" algn="l" rtl="0">
                <a:spcBef>
                  <a:spcPts val="0"/>
                </a:spcBef>
                <a:spcAft>
                  <a:spcPts val="0"/>
                </a:spcAft>
                <a:buNone/>
              </a:pPr>
              <a:endParaRPr sz="593">
                <a:solidFill>
                  <a:schemeClr val="dk1"/>
                </a:solidFill>
                <a:latin typeface="Calibri"/>
                <a:ea typeface="Calibri"/>
                <a:cs typeface="Calibri"/>
                <a:sym typeface="Calibri"/>
              </a:endParaRPr>
            </a:p>
          </p:txBody>
        </p:sp>
        <p:sp>
          <p:nvSpPr>
            <p:cNvPr id="310" name="Google Shape;310;p25"/>
            <p:cNvSpPr/>
            <p:nvPr/>
          </p:nvSpPr>
          <p:spPr>
            <a:xfrm>
              <a:off x="7208838" y="1514475"/>
              <a:ext cx="552450" cy="25400"/>
            </a:xfrm>
            <a:prstGeom prst="rect">
              <a:avLst/>
            </a:prstGeom>
            <a:solidFill>
              <a:schemeClr val="lt1">
                <a:alpha val="29803"/>
              </a:schemeClr>
            </a:solidFill>
            <a:ln>
              <a:noFill/>
            </a:ln>
          </p:spPr>
          <p:txBody>
            <a:bodyPr spcFirstLastPara="1" wrap="square" lIns="51425" tIns="25700" rIns="51425" bIns="25700" anchor="t" anchorCtr="0">
              <a:noAutofit/>
            </a:bodyPr>
            <a:lstStyle/>
            <a:p>
              <a:pPr marL="0" marR="0" lvl="0" indent="0" algn="l" rtl="0">
                <a:spcBef>
                  <a:spcPts val="0"/>
                </a:spcBef>
                <a:spcAft>
                  <a:spcPts val="0"/>
                </a:spcAft>
                <a:buNone/>
              </a:pPr>
              <a:endParaRPr sz="593">
                <a:solidFill>
                  <a:schemeClr val="dk1"/>
                </a:solidFill>
                <a:latin typeface="Calibri"/>
                <a:ea typeface="Calibri"/>
                <a:cs typeface="Calibri"/>
                <a:sym typeface="Calibri"/>
              </a:endParaRPr>
            </a:p>
          </p:txBody>
        </p:sp>
      </p:grpSp>
      <p:cxnSp>
        <p:nvCxnSpPr>
          <p:cNvPr id="311" name="Google Shape;311;p25"/>
          <p:cNvCxnSpPr/>
          <p:nvPr/>
        </p:nvCxnSpPr>
        <p:spPr>
          <a:xfrm>
            <a:off x="384310" y="1684753"/>
            <a:ext cx="1107733" cy="0"/>
          </a:xfrm>
          <a:prstGeom prst="straightConnector1">
            <a:avLst/>
          </a:prstGeom>
          <a:noFill/>
          <a:ln w="28575" cap="rnd" cmpd="sng">
            <a:solidFill>
              <a:srgbClr val="659AC5"/>
            </a:solidFill>
            <a:prstDash val="dot"/>
            <a:round/>
            <a:headEnd type="none" w="sm" len="sm"/>
            <a:tailEnd type="none" w="sm" len="sm"/>
          </a:ln>
        </p:spPr>
      </p:cxnSp>
      <p:grpSp>
        <p:nvGrpSpPr>
          <p:cNvPr id="312" name="Google Shape;312;p25"/>
          <p:cNvGrpSpPr/>
          <p:nvPr/>
        </p:nvGrpSpPr>
        <p:grpSpPr>
          <a:xfrm>
            <a:off x="4664454" y="1200445"/>
            <a:ext cx="1299557" cy="1039340"/>
            <a:chOff x="7208838" y="1514475"/>
            <a:chExt cx="552450" cy="1450759"/>
          </a:xfrm>
        </p:grpSpPr>
        <p:sp>
          <p:nvSpPr>
            <p:cNvPr id="313" name="Google Shape;313;p25"/>
            <p:cNvSpPr/>
            <p:nvPr/>
          </p:nvSpPr>
          <p:spPr>
            <a:xfrm>
              <a:off x="7208838" y="1514475"/>
              <a:ext cx="552450" cy="206375"/>
            </a:xfrm>
            <a:prstGeom prst="rect">
              <a:avLst/>
            </a:prstGeom>
            <a:solidFill>
              <a:schemeClr val="accent4"/>
            </a:solidFill>
            <a:ln>
              <a:noFill/>
            </a:ln>
          </p:spPr>
          <p:txBody>
            <a:bodyPr spcFirstLastPara="1" wrap="square" lIns="51425" tIns="25700" rIns="51425" bIns="25700" anchor="t" anchorCtr="0">
              <a:noAutofit/>
            </a:bodyPr>
            <a:lstStyle/>
            <a:p>
              <a:pPr marL="0" marR="0" lvl="0" indent="0" algn="l" rtl="0">
                <a:spcBef>
                  <a:spcPts val="0"/>
                </a:spcBef>
                <a:spcAft>
                  <a:spcPts val="0"/>
                </a:spcAft>
                <a:buNone/>
              </a:pPr>
              <a:endParaRPr sz="593">
                <a:solidFill>
                  <a:schemeClr val="dk1"/>
                </a:solidFill>
                <a:latin typeface="Calibri"/>
                <a:ea typeface="Calibri"/>
                <a:cs typeface="Calibri"/>
                <a:sym typeface="Calibri"/>
              </a:endParaRPr>
            </a:p>
          </p:txBody>
        </p:sp>
        <p:sp>
          <p:nvSpPr>
            <p:cNvPr id="314" name="Google Shape;314;p25"/>
            <p:cNvSpPr/>
            <p:nvPr/>
          </p:nvSpPr>
          <p:spPr>
            <a:xfrm>
              <a:off x="7208838" y="1514475"/>
              <a:ext cx="552450" cy="206375"/>
            </a:xfrm>
            <a:prstGeom prst="rect">
              <a:avLst/>
            </a:prstGeom>
            <a:noFill/>
            <a:ln>
              <a:noFill/>
            </a:ln>
          </p:spPr>
          <p:txBody>
            <a:bodyPr spcFirstLastPara="1" wrap="square" lIns="51425" tIns="25700" rIns="51425" bIns="25700" anchor="t" anchorCtr="0">
              <a:noAutofit/>
            </a:bodyPr>
            <a:lstStyle/>
            <a:p>
              <a:pPr marL="0" marR="0" lvl="0" indent="0" algn="l" rtl="0">
                <a:spcBef>
                  <a:spcPts val="0"/>
                </a:spcBef>
                <a:spcAft>
                  <a:spcPts val="0"/>
                </a:spcAft>
                <a:buNone/>
              </a:pPr>
              <a:endParaRPr sz="593">
                <a:solidFill>
                  <a:schemeClr val="dk1"/>
                </a:solidFill>
                <a:latin typeface="Calibri"/>
                <a:ea typeface="Calibri"/>
                <a:cs typeface="Calibri"/>
                <a:sym typeface="Calibri"/>
              </a:endParaRPr>
            </a:p>
          </p:txBody>
        </p:sp>
        <p:sp>
          <p:nvSpPr>
            <p:cNvPr id="315" name="Google Shape;315;p25"/>
            <p:cNvSpPr/>
            <p:nvPr/>
          </p:nvSpPr>
          <p:spPr>
            <a:xfrm>
              <a:off x="7208838" y="1660524"/>
              <a:ext cx="552450" cy="1304710"/>
            </a:xfrm>
            <a:prstGeom prst="rect">
              <a:avLst/>
            </a:prstGeom>
            <a:solidFill>
              <a:srgbClr val="EFEFEF"/>
            </a:solidFill>
            <a:ln>
              <a:noFill/>
            </a:ln>
          </p:spPr>
          <p:txBody>
            <a:bodyPr spcFirstLastPara="1" wrap="square" lIns="51425" tIns="25700" rIns="51425" bIns="25700" anchor="t" anchorCtr="0">
              <a:noAutofit/>
            </a:bodyPr>
            <a:lstStyle/>
            <a:p>
              <a:pPr marL="0" marR="0" lvl="0" indent="0" algn="l" rtl="0">
                <a:spcBef>
                  <a:spcPts val="0"/>
                </a:spcBef>
                <a:spcAft>
                  <a:spcPts val="0"/>
                </a:spcAft>
                <a:buNone/>
              </a:pPr>
              <a:endParaRPr sz="593">
                <a:solidFill>
                  <a:schemeClr val="dk1"/>
                </a:solidFill>
                <a:latin typeface="Calibri"/>
                <a:ea typeface="Calibri"/>
                <a:cs typeface="Calibri"/>
                <a:sym typeface="Calibri"/>
              </a:endParaRPr>
            </a:p>
          </p:txBody>
        </p:sp>
        <p:sp>
          <p:nvSpPr>
            <p:cNvPr id="316" name="Google Shape;316;p25"/>
            <p:cNvSpPr/>
            <p:nvPr/>
          </p:nvSpPr>
          <p:spPr>
            <a:xfrm>
              <a:off x="7208838" y="1514475"/>
              <a:ext cx="552450" cy="25400"/>
            </a:xfrm>
            <a:prstGeom prst="rect">
              <a:avLst/>
            </a:prstGeom>
            <a:solidFill>
              <a:schemeClr val="lt1">
                <a:alpha val="29803"/>
              </a:schemeClr>
            </a:solidFill>
            <a:ln>
              <a:noFill/>
            </a:ln>
          </p:spPr>
          <p:txBody>
            <a:bodyPr spcFirstLastPara="1" wrap="square" lIns="51425" tIns="25700" rIns="51425" bIns="25700" anchor="t" anchorCtr="0">
              <a:noAutofit/>
            </a:bodyPr>
            <a:lstStyle/>
            <a:p>
              <a:pPr marL="0" marR="0" lvl="0" indent="0" algn="l" rtl="0">
                <a:spcBef>
                  <a:spcPts val="0"/>
                </a:spcBef>
                <a:spcAft>
                  <a:spcPts val="0"/>
                </a:spcAft>
                <a:buNone/>
              </a:pPr>
              <a:endParaRPr sz="593">
                <a:solidFill>
                  <a:schemeClr val="dk1"/>
                </a:solidFill>
                <a:latin typeface="Calibri"/>
                <a:ea typeface="Calibri"/>
                <a:cs typeface="Calibri"/>
                <a:sym typeface="Calibri"/>
              </a:endParaRPr>
            </a:p>
          </p:txBody>
        </p:sp>
      </p:grpSp>
      <p:cxnSp>
        <p:nvCxnSpPr>
          <p:cNvPr id="317" name="Google Shape;317;p25"/>
          <p:cNvCxnSpPr/>
          <p:nvPr/>
        </p:nvCxnSpPr>
        <p:spPr>
          <a:xfrm>
            <a:off x="4760367" y="1684753"/>
            <a:ext cx="1107733" cy="0"/>
          </a:xfrm>
          <a:prstGeom prst="straightConnector1">
            <a:avLst/>
          </a:prstGeom>
          <a:noFill/>
          <a:ln w="28575" cap="rnd" cmpd="sng">
            <a:solidFill>
              <a:srgbClr val="659AC5"/>
            </a:solidFill>
            <a:prstDash val="dot"/>
            <a:round/>
            <a:headEnd type="none" w="sm" len="sm"/>
            <a:tailEnd type="none" w="sm" len="sm"/>
          </a:ln>
        </p:spPr>
      </p:cxnSp>
      <p:grpSp>
        <p:nvGrpSpPr>
          <p:cNvPr id="318" name="Google Shape;318;p25"/>
          <p:cNvGrpSpPr/>
          <p:nvPr/>
        </p:nvGrpSpPr>
        <p:grpSpPr>
          <a:xfrm>
            <a:off x="3205769" y="1200445"/>
            <a:ext cx="1299557" cy="1039340"/>
            <a:chOff x="7208838" y="1514475"/>
            <a:chExt cx="552450" cy="1450760"/>
          </a:xfrm>
        </p:grpSpPr>
        <p:sp>
          <p:nvSpPr>
            <p:cNvPr id="319" name="Google Shape;319;p25"/>
            <p:cNvSpPr/>
            <p:nvPr/>
          </p:nvSpPr>
          <p:spPr>
            <a:xfrm>
              <a:off x="7208838" y="1514475"/>
              <a:ext cx="552450" cy="206375"/>
            </a:xfrm>
            <a:prstGeom prst="rect">
              <a:avLst/>
            </a:prstGeom>
            <a:solidFill>
              <a:schemeClr val="accent3"/>
            </a:solidFill>
            <a:ln>
              <a:noFill/>
            </a:ln>
          </p:spPr>
          <p:txBody>
            <a:bodyPr spcFirstLastPara="1" wrap="square" lIns="51425" tIns="25700" rIns="51425" bIns="25700" anchor="t" anchorCtr="0">
              <a:noAutofit/>
            </a:bodyPr>
            <a:lstStyle/>
            <a:p>
              <a:pPr marL="0" marR="0" lvl="0" indent="0" algn="l" rtl="0">
                <a:spcBef>
                  <a:spcPts val="0"/>
                </a:spcBef>
                <a:spcAft>
                  <a:spcPts val="0"/>
                </a:spcAft>
                <a:buNone/>
              </a:pPr>
              <a:endParaRPr sz="593">
                <a:solidFill>
                  <a:schemeClr val="dk1"/>
                </a:solidFill>
                <a:latin typeface="Calibri"/>
                <a:ea typeface="Calibri"/>
                <a:cs typeface="Calibri"/>
                <a:sym typeface="Calibri"/>
              </a:endParaRPr>
            </a:p>
          </p:txBody>
        </p:sp>
        <p:sp>
          <p:nvSpPr>
            <p:cNvPr id="320" name="Google Shape;320;p25"/>
            <p:cNvSpPr/>
            <p:nvPr/>
          </p:nvSpPr>
          <p:spPr>
            <a:xfrm>
              <a:off x="7208838" y="1514475"/>
              <a:ext cx="552450" cy="206375"/>
            </a:xfrm>
            <a:prstGeom prst="rect">
              <a:avLst/>
            </a:prstGeom>
            <a:noFill/>
            <a:ln>
              <a:noFill/>
            </a:ln>
          </p:spPr>
          <p:txBody>
            <a:bodyPr spcFirstLastPara="1" wrap="square" lIns="51425" tIns="25700" rIns="51425" bIns="25700" anchor="t" anchorCtr="0">
              <a:noAutofit/>
            </a:bodyPr>
            <a:lstStyle/>
            <a:p>
              <a:pPr marL="0" marR="0" lvl="0" indent="0" algn="l" rtl="0">
                <a:spcBef>
                  <a:spcPts val="0"/>
                </a:spcBef>
                <a:spcAft>
                  <a:spcPts val="0"/>
                </a:spcAft>
                <a:buNone/>
              </a:pPr>
              <a:endParaRPr sz="593">
                <a:solidFill>
                  <a:schemeClr val="dk1"/>
                </a:solidFill>
                <a:latin typeface="Calibri"/>
                <a:ea typeface="Calibri"/>
                <a:cs typeface="Calibri"/>
                <a:sym typeface="Calibri"/>
              </a:endParaRPr>
            </a:p>
          </p:txBody>
        </p:sp>
        <p:sp>
          <p:nvSpPr>
            <p:cNvPr id="321" name="Google Shape;321;p25"/>
            <p:cNvSpPr/>
            <p:nvPr/>
          </p:nvSpPr>
          <p:spPr>
            <a:xfrm>
              <a:off x="7208838" y="1660525"/>
              <a:ext cx="552450" cy="1304710"/>
            </a:xfrm>
            <a:prstGeom prst="rect">
              <a:avLst/>
            </a:prstGeom>
            <a:solidFill>
              <a:srgbClr val="EFEFEF"/>
            </a:solidFill>
            <a:ln>
              <a:noFill/>
            </a:ln>
          </p:spPr>
          <p:txBody>
            <a:bodyPr spcFirstLastPara="1" wrap="square" lIns="51425" tIns="25700" rIns="51425" bIns="25700" anchor="t" anchorCtr="0">
              <a:noAutofit/>
            </a:bodyPr>
            <a:lstStyle/>
            <a:p>
              <a:pPr marL="0" marR="0" lvl="0" indent="0" algn="l" rtl="0">
                <a:spcBef>
                  <a:spcPts val="0"/>
                </a:spcBef>
                <a:spcAft>
                  <a:spcPts val="0"/>
                </a:spcAft>
                <a:buNone/>
              </a:pPr>
              <a:endParaRPr sz="593">
                <a:solidFill>
                  <a:schemeClr val="dk1"/>
                </a:solidFill>
                <a:latin typeface="Calibri"/>
                <a:ea typeface="Calibri"/>
                <a:cs typeface="Calibri"/>
                <a:sym typeface="Calibri"/>
              </a:endParaRPr>
            </a:p>
          </p:txBody>
        </p:sp>
        <p:sp>
          <p:nvSpPr>
            <p:cNvPr id="322" name="Google Shape;322;p25"/>
            <p:cNvSpPr/>
            <p:nvPr/>
          </p:nvSpPr>
          <p:spPr>
            <a:xfrm>
              <a:off x="7208838" y="1514475"/>
              <a:ext cx="552450" cy="25400"/>
            </a:xfrm>
            <a:prstGeom prst="rect">
              <a:avLst/>
            </a:prstGeom>
            <a:solidFill>
              <a:schemeClr val="lt1">
                <a:alpha val="29803"/>
              </a:schemeClr>
            </a:solidFill>
            <a:ln>
              <a:noFill/>
            </a:ln>
          </p:spPr>
          <p:txBody>
            <a:bodyPr spcFirstLastPara="1" wrap="square" lIns="51425" tIns="25700" rIns="51425" bIns="25700" anchor="t" anchorCtr="0">
              <a:noAutofit/>
            </a:bodyPr>
            <a:lstStyle/>
            <a:p>
              <a:pPr marL="0" marR="0" lvl="0" indent="0" algn="l" rtl="0">
                <a:spcBef>
                  <a:spcPts val="0"/>
                </a:spcBef>
                <a:spcAft>
                  <a:spcPts val="0"/>
                </a:spcAft>
                <a:buNone/>
              </a:pPr>
              <a:endParaRPr sz="593">
                <a:solidFill>
                  <a:schemeClr val="dk1"/>
                </a:solidFill>
                <a:latin typeface="Calibri"/>
                <a:ea typeface="Calibri"/>
                <a:cs typeface="Calibri"/>
                <a:sym typeface="Calibri"/>
              </a:endParaRPr>
            </a:p>
          </p:txBody>
        </p:sp>
      </p:grpSp>
      <p:cxnSp>
        <p:nvCxnSpPr>
          <p:cNvPr id="323" name="Google Shape;323;p25"/>
          <p:cNvCxnSpPr/>
          <p:nvPr/>
        </p:nvCxnSpPr>
        <p:spPr>
          <a:xfrm>
            <a:off x="3301681" y="1684753"/>
            <a:ext cx="1107733" cy="0"/>
          </a:xfrm>
          <a:prstGeom prst="straightConnector1">
            <a:avLst/>
          </a:prstGeom>
          <a:noFill/>
          <a:ln w="28575" cap="rnd" cmpd="sng">
            <a:solidFill>
              <a:srgbClr val="659AC5"/>
            </a:solidFill>
            <a:prstDash val="dot"/>
            <a:round/>
            <a:headEnd type="none" w="sm" len="sm"/>
            <a:tailEnd type="none" w="sm" len="sm"/>
          </a:ln>
        </p:spPr>
      </p:cxnSp>
      <p:grpSp>
        <p:nvGrpSpPr>
          <p:cNvPr id="324" name="Google Shape;324;p25"/>
          <p:cNvGrpSpPr/>
          <p:nvPr/>
        </p:nvGrpSpPr>
        <p:grpSpPr>
          <a:xfrm>
            <a:off x="1747082" y="1200445"/>
            <a:ext cx="1299557" cy="1039340"/>
            <a:chOff x="7208838" y="1514475"/>
            <a:chExt cx="552450" cy="1450759"/>
          </a:xfrm>
        </p:grpSpPr>
        <p:sp>
          <p:nvSpPr>
            <p:cNvPr id="325" name="Google Shape;325;p25"/>
            <p:cNvSpPr/>
            <p:nvPr/>
          </p:nvSpPr>
          <p:spPr>
            <a:xfrm>
              <a:off x="7208838" y="1514475"/>
              <a:ext cx="552450" cy="206375"/>
            </a:xfrm>
            <a:prstGeom prst="rect">
              <a:avLst/>
            </a:prstGeom>
            <a:solidFill>
              <a:schemeClr val="accent2"/>
            </a:solidFill>
            <a:ln>
              <a:noFill/>
            </a:ln>
          </p:spPr>
          <p:txBody>
            <a:bodyPr spcFirstLastPara="1" wrap="square" lIns="51425" tIns="25700" rIns="51425" bIns="25700" anchor="t" anchorCtr="0">
              <a:noAutofit/>
            </a:bodyPr>
            <a:lstStyle/>
            <a:p>
              <a:pPr marL="0" marR="0" lvl="0" indent="0" algn="l" rtl="0">
                <a:spcBef>
                  <a:spcPts val="0"/>
                </a:spcBef>
                <a:spcAft>
                  <a:spcPts val="0"/>
                </a:spcAft>
                <a:buNone/>
              </a:pPr>
              <a:endParaRPr sz="593">
                <a:solidFill>
                  <a:schemeClr val="dk1"/>
                </a:solidFill>
                <a:latin typeface="Calibri"/>
                <a:ea typeface="Calibri"/>
                <a:cs typeface="Calibri"/>
                <a:sym typeface="Calibri"/>
              </a:endParaRPr>
            </a:p>
          </p:txBody>
        </p:sp>
        <p:sp>
          <p:nvSpPr>
            <p:cNvPr id="326" name="Google Shape;326;p25"/>
            <p:cNvSpPr/>
            <p:nvPr/>
          </p:nvSpPr>
          <p:spPr>
            <a:xfrm>
              <a:off x="7208838" y="1514475"/>
              <a:ext cx="552450" cy="206375"/>
            </a:xfrm>
            <a:prstGeom prst="rect">
              <a:avLst/>
            </a:prstGeom>
            <a:noFill/>
            <a:ln>
              <a:noFill/>
            </a:ln>
          </p:spPr>
          <p:txBody>
            <a:bodyPr spcFirstLastPara="1" wrap="square" lIns="51425" tIns="25700" rIns="51425" bIns="25700" anchor="t" anchorCtr="0">
              <a:noAutofit/>
            </a:bodyPr>
            <a:lstStyle/>
            <a:p>
              <a:pPr marL="0" marR="0" lvl="0" indent="0" algn="l" rtl="0">
                <a:spcBef>
                  <a:spcPts val="0"/>
                </a:spcBef>
                <a:spcAft>
                  <a:spcPts val="0"/>
                </a:spcAft>
                <a:buNone/>
              </a:pPr>
              <a:endParaRPr sz="593">
                <a:solidFill>
                  <a:schemeClr val="dk1"/>
                </a:solidFill>
                <a:latin typeface="Calibri"/>
                <a:ea typeface="Calibri"/>
                <a:cs typeface="Calibri"/>
                <a:sym typeface="Calibri"/>
              </a:endParaRPr>
            </a:p>
          </p:txBody>
        </p:sp>
        <p:sp>
          <p:nvSpPr>
            <p:cNvPr id="327" name="Google Shape;327;p25"/>
            <p:cNvSpPr/>
            <p:nvPr/>
          </p:nvSpPr>
          <p:spPr>
            <a:xfrm>
              <a:off x="7208838" y="1660524"/>
              <a:ext cx="552450" cy="1304710"/>
            </a:xfrm>
            <a:prstGeom prst="rect">
              <a:avLst/>
            </a:prstGeom>
            <a:solidFill>
              <a:srgbClr val="EFEFEF"/>
            </a:solidFill>
            <a:ln>
              <a:noFill/>
            </a:ln>
          </p:spPr>
          <p:txBody>
            <a:bodyPr spcFirstLastPara="1" wrap="square" lIns="51425" tIns="25700" rIns="51425" bIns="25700" anchor="t" anchorCtr="0">
              <a:noAutofit/>
            </a:bodyPr>
            <a:lstStyle/>
            <a:p>
              <a:pPr marL="0" marR="0" lvl="0" indent="0" algn="l" rtl="0">
                <a:spcBef>
                  <a:spcPts val="0"/>
                </a:spcBef>
                <a:spcAft>
                  <a:spcPts val="0"/>
                </a:spcAft>
                <a:buNone/>
              </a:pPr>
              <a:endParaRPr sz="593">
                <a:solidFill>
                  <a:schemeClr val="dk1"/>
                </a:solidFill>
                <a:latin typeface="Calibri"/>
                <a:ea typeface="Calibri"/>
                <a:cs typeface="Calibri"/>
                <a:sym typeface="Calibri"/>
              </a:endParaRPr>
            </a:p>
          </p:txBody>
        </p:sp>
        <p:sp>
          <p:nvSpPr>
            <p:cNvPr id="328" name="Google Shape;328;p25"/>
            <p:cNvSpPr/>
            <p:nvPr/>
          </p:nvSpPr>
          <p:spPr>
            <a:xfrm>
              <a:off x="7208838" y="1514475"/>
              <a:ext cx="552450" cy="25400"/>
            </a:xfrm>
            <a:prstGeom prst="rect">
              <a:avLst/>
            </a:prstGeom>
            <a:solidFill>
              <a:schemeClr val="lt1">
                <a:alpha val="29803"/>
              </a:schemeClr>
            </a:solidFill>
            <a:ln>
              <a:noFill/>
            </a:ln>
          </p:spPr>
          <p:txBody>
            <a:bodyPr spcFirstLastPara="1" wrap="square" lIns="51425" tIns="25700" rIns="51425" bIns="25700" anchor="t" anchorCtr="0">
              <a:noAutofit/>
            </a:bodyPr>
            <a:lstStyle/>
            <a:p>
              <a:pPr marL="0" marR="0" lvl="0" indent="0" algn="l" rtl="0">
                <a:spcBef>
                  <a:spcPts val="0"/>
                </a:spcBef>
                <a:spcAft>
                  <a:spcPts val="0"/>
                </a:spcAft>
                <a:buNone/>
              </a:pPr>
              <a:endParaRPr sz="593">
                <a:solidFill>
                  <a:schemeClr val="dk1"/>
                </a:solidFill>
                <a:latin typeface="Calibri"/>
                <a:ea typeface="Calibri"/>
                <a:cs typeface="Calibri"/>
                <a:sym typeface="Calibri"/>
              </a:endParaRPr>
            </a:p>
          </p:txBody>
        </p:sp>
      </p:grpSp>
      <p:cxnSp>
        <p:nvCxnSpPr>
          <p:cNvPr id="329" name="Google Shape;329;p25"/>
          <p:cNvCxnSpPr/>
          <p:nvPr/>
        </p:nvCxnSpPr>
        <p:spPr>
          <a:xfrm>
            <a:off x="1842995" y="1684753"/>
            <a:ext cx="1107733" cy="0"/>
          </a:xfrm>
          <a:prstGeom prst="straightConnector1">
            <a:avLst/>
          </a:prstGeom>
          <a:noFill/>
          <a:ln w="28575" cap="rnd" cmpd="sng">
            <a:solidFill>
              <a:srgbClr val="659AC5"/>
            </a:solidFill>
            <a:prstDash val="dot"/>
            <a:round/>
            <a:headEnd type="none" w="sm" len="sm"/>
            <a:tailEnd type="none" w="sm" len="sm"/>
          </a:ln>
        </p:spPr>
      </p:cxnSp>
      <p:sp>
        <p:nvSpPr>
          <p:cNvPr id="330" name="Google Shape;330;p25"/>
          <p:cNvSpPr>
            <a:spLocks noGrp="1"/>
          </p:cNvSpPr>
          <p:nvPr>
            <p:ph type="pic" idx="2"/>
          </p:nvPr>
        </p:nvSpPr>
        <p:spPr>
          <a:xfrm>
            <a:off x="649289" y="1769033"/>
            <a:ext cx="577635" cy="386473"/>
          </a:xfrm>
          <a:prstGeom prst="rect">
            <a:avLst/>
          </a:prstGeom>
          <a:noFill/>
          <a:ln>
            <a:noFill/>
          </a:ln>
        </p:spPr>
      </p:sp>
      <p:sp>
        <p:nvSpPr>
          <p:cNvPr id="331" name="Google Shape;331;p25"/>
          <p:cNvSpPr>
            <a:spLocks noGrp="1"/>
          </p:cNvSpPr>
          <p:nvPr>
            <p:ph type="pic" idx="3"/>
          </p:nvPr>
        </p:nvSpPr>
        <p:spPr>
          <a:xfrm>
            <a:off x="2108111" y="1769034"/>
            <a:ext cx="577635" cy="386473"/>
          </a:xfrm>
          <a:prstGeom prst="rect">
            <a:avLst/>
          </a:prstGeom>
          <a:noFill/>
          <a:ln>
            <a:noFill/>
          </a:ln>
        </p:spPr>
      </p:sp>
      <p:sp>
        <p:nvSpPr>
          <p:cNvPr id="332" name="Google Shape;332;p25"/>
          <p:cNvSpPr>
            <a:spLocks noGrp="1"/>
          </p:cNvSpPr>
          <p:nvPr>
            <p:ph type="pic" idx="4"/>
          </p:nvPr>
        </p:nvSpPr>
        <p:spPr>
          <a:xfrm>
            <a:off x="3566795" y="1769034"/>
            <a:ext cx="577635" cy="386473"/>
          </a:xfrm>
          <a:prstGeom prst="rect">
            <a:avLst/>
          </a:prstGeom>
          <a:noFill/>
          <a:ln>
            <a:noFill/>
          </a:ln>
        </p:spPr>
      </p:sp>
      <p:sp>
        <p:nvSpPr>
          <p:cNvPr id="333" name="Google Shape;333;p25"/>
          <p:cNvSpPr>
            <a:spLocks noGrp="1"/>
          </p:cNvSpPr>
          <p:nvPr>
            <p:ph type="pic" idx="5"/>
          </p:nvPr>
        </p:nvSpPr>
        <p:spPr>
          <a:xfrm>
            <a:off x="5025346" y="1769033"/>
            <a:ext cx="577635" cy="386473"/>
          </a:xfrm>
          <a:prstGeom prst="rect">
            <a:avLst/>
          </a:prstGeom>
          <a:noFill/>
          <a:ln>
            <a:noFill/>
          </a:ln>
        </p:spPr>
      </p:sp>
      <p:grpSp>
        <p:nvGrpSpPr>
          <p:cNvPr id="334" name="Google Shape;334;p25"/>
          <p:cNvGrpSpPr/>
          <p:nvPr/>
        </p:nvGrpSpPr>
        <p:grpSpPr>
          <a:xfrm>
            <a:off x="7567221" y="1200445"/>
            <a:ext cx="1299557" cy="1039340"/>
            <a:chOff x="7208838" y="1514475"/>
            <a:chExt cx="552450" cy="1450760"/>
          </a:xfrm>
        </p:grpSpPr>
        <p:sp>
          <p:nvSpPr>
            <p:cNvPr id="335" name="Google Shape;335;p25"/>
            <p:cNvSpPr/>
            <p:nvPr/>
          </p:nvSpPr>
          <p:spPr>
            <a:xfrm>
              <a:off x="7208838" y="1514475"/>
              <a:ext cx="552450" cy="206375"/>
            </a:xfrm>
            <a:prstGeom prst="rect">
              <a:avLst/>
            </a:prstGeom>
            <a:solidFill>
              <a:schemeClr val="accent3"/>
            </a:solidFill>
            <a:ln>
              <a:noFill/>
            </a:ln>
          </p:spPr>
          <p:txBody>
            <a:bodyPr spcFirstLastPara="1" wrap="square" lIns="51425" tIns="25700" rIns="51425" bIns="25700" anchor="t" anchorCtr="0">
              <a:noAutofit/>
            </a:bodyPr>
            <a:lstStyle/>
            <a:p>
              <a:pPr marL="0" marR="0" lvl="0" indent="0" algn="l" rtl="0">
                <a:spcBef>
                  <a:spcPts val="0"/>
                </a:spcBef>
                <a:spcAft>
                  <a:spcPts val="0"/>
                </a:spcAft>
                <a:buNone/>
              </a:pPr>
              <a:endParaRPr sz="593">
                <a:solidFill>
                  <a:schemeClr val="dk1"/>
                </a:solidFill>
                <a:latin typeface="Calibri"/>
                <a:ea typeface="Calibri"/>
                <a:cs typeface="Calibri"/>
                <a:sym typeface="Calibri"/>
              </a:endParaRPr>
            </a:p>
          </p:txBody>
        </p:sp>
        <p:sp>
          <p:nvSpPr>
            <p:cNvPr id="336" name="Google Shape;336;p25"/>
            <p:cNvSpPr/>
            <p:nvPr/>
          </p:nvSpPr>
          <p:spPr>
            <a:xfrm>
              <a:off x="7208838" y="1514475"/>
              <a:ext cx="552450" cy="206375"/>
            </a:xfrm>
            <a:prstGeom prst="rect">
              <a:avLst/>
            </a:prstGeom>
            <a:noFill/>
            <a:ln>
              <a:noFill/>
            </a:ln>
          </p:spPr>
          <p:txBody>
            <a:bodyPr spcFirstLastPara="1" wrap="square" lIns="51425" tIns="25700" rIns="51425" bIns="25700" anchor="t" anchorCtr="0">
              <a:noAutofit/>
            </a:bodyPr>
            <a:lstStyle/>
            <a:p>
              <a:pPr marL="0" marR="0" lvl="0" indent="0" algn="l" rtl="0">
                <a:spcBef>
                  <a:spcPts val="0"/>
                </a:spcBef>
                <a:spcAft>
                  <a:spcPts val="0"/>
                </a:spcAft>
                <a:buNone/>
              </a:pPr>
              <a:endParaRPr sz="593">
                <a:solidFill>
                  <a:schemeClr val="dk1"/>
                </a:solidFill>
                <a:latin typeface="Calibri"/>
                <a:ea typeface="Calibri"/>
                <a:cs typeface="Calibri"/>
                <a:sym typeface="Calibri"/>
              </a:endParaRPr>
            </a:p>
          </p:txBody>
        </p:sp>
        <p:sp>
          <p:nvSpPr>
            <p:cNvPr id="337" name="Google Shape;337;p25"/>
            <p:cNvSpPr/>
            <p:nvPr/>
          </p:nvSpPr>
          <p:spPr>
            <a:xfrm>
              <a:off x="7208838" y="1660525"/>
              <a:ext cx="552450" cy="1304710"/>
            </a:xfrm>
            <a:prstGeom prst="rect">
              <a:avLst/>
            </a:prstGeom>
            <a:solidFill>
              <a:srgbClr val="EFEFEF"/>
            </a:solidFill>
            <a:ln>
              <a:noFill/>
            </a:ln>
          </p:spPr>
          <p:txBody>
            <a:bodyPr spcFirstLastPara="1" wrap="square" lIns="51425" tIns="25700" rIns="51425" bIns="25700" anchor="t" anchorCtr="0">
              <a:noAutofit/>
            </a:bodyPr>
            <a:lstStyle/>
            <a:p>
              <a:pPr marL="0" marR="0" lvl="0" indent="0" algn="l" rtl="0">
                <a:spcBef>
                  <a:spcPts val="0"/>
                </a:spcBef>
                <a:spcAft>
                  <a:spcPts val="0"/>
                </a:spcAft>
                <a:buNone/>
              </a:pPr>
              <a:endParaRPr sz="593">
                <a:solidFill>
                  <a:schemeClr val="dk1"/>
                </a:solidFill>
                <a:latin typeface="Calibri"/>
                <a:ea typeface="Calibri"/>
                <a:cs typeface="Calibri"/>
                <a:sym typeface="Calibri"/>
              </a:endParaRPr>
            </a:p>
          </p:txBody>
        </p:sp>
        <p:sp>
          <p:nvSpPr>
            <p:cNvPr id="338" name="Google Shape;338;p25"/>
            <p:cNvSpPr/>
            <p:nvPr/>
          </p:nvSpPr>
          <p:spPr>
            <a:xfrm>
              <a:off x="7208838" y="1514475"/>
              <a:ext cx="552450" cy="25400"/>
            </a:xfrm>
            <a:prstGeom prst="rect">
              <a:avLst/>
            </a:prstGeom>
            <a:solidFill>
              <a:schemeClr val="lt1">
                <a:alpha val="29803"/>
              </a:schemeClr>
            </a:solidFill>
            <a:ln>
              <a:noFill/>
            </a:ln>
          </p:spPr>
          <p:txBody>
            <a:bodyPr spcFirstLastPara="1" wrap="square" lIns="51425" tIns="25700" rIns="51425" bIns="25700" anchor="t" anchorCtr="0">
              <a:noAutofit/>
            </a:bodyPr>
            <a:lstStyle/>
            <a:p>
              <a:pPr marL="0" marR="0" lvl="0" indent="0" algn="l" rtl="0">
                <a:spcBef>
                  <a:spcPts val="0"/>
                </a:spcBef>
                <a:spcAft>
                  <a:spcPts val="0"/>
                </a:spcAft>
                <a:buNone/>
              </a:pPr>
              <a:endParaRPr sz="593">
                <a:solidFill>
                  <a:schemeClr val="dk1"/>
                </a:solidFill>
                <a:latin typeface="Calibri"/>
                <a:ea typeface="Calibri"/>
                <a:cs typeface="Calibri"/>
                <a:sym typeface="Calibri"/>
              </a:endParaRPr>
            </a:p>
          </p:txBody>
        </p:sp>
      </p:grpSp>
      <p:cxnSp>
        <p:nvCxnSpPr>
          <p:cNvPr id="339" name="Google Shape;339;p25"/>
          <p:cNvCxnSpPr/>
          <p:nvPr/>
        </p:nvCxnSpPr>
        <p:spPr>
          <a:xfrm>
            <a:off x="7663133" y="1684753"/>
            <a:ext cx="1107733" cy="0"/>
          </a:xfrm>
          <a:prstGeom prst="straightConnector1">
            <a:avLst/>
          </a:prstGeom>
          <a:noFill/>
          <a:ln w="28575" cap="rnd" cmpd="sng">
            <a:solidFill>
              <a:srgbClr val="659AC5"/>
            </a:solidFill>
            <a:prstDash val="dot"/>
            <a:round/>
            <a:headEnd type="none" w="sm" len="sm"/>
            <a:tailEnd type="none" w="sm" len="sm"/>
          </a:ln>
        </p:spPr>
      </p:cxnSp>
      <p:grpSp>
        <p:nvGrpSpPr>
          <p:cNvPr id="340" name="Google Shape;340;p25"/>
          <p:cNvGrpSpPr/>
          <p:nvPr/>
        </p:nvGrpSpPr>
        <p:grpSpPr>
          <a:xfrm>
            <a:off x="6108534" y="1200445"/>
            <a:ext cx="1299557" cy="1039340"/>
            <a:chOff x="7208838" y="1514475"/>
            <a:chExt cx="552450" cy="1450759"/>
          </a:xfrm>
        </p:grpSpPr>
        <p:sp>
          <p:nvSpPr>
            <p:cNvPr id="341" name="Google Shape;341;p25"/>
            <p:cNvSpPr/>
            <p:nvPr/>
          </p:nvSpPr>
          <p:spPr>
            <a:xfrm>
              <a:off x="7208838" y="1514475"/>
              <a:ext cx="552450" cy="206375"/>
            </a:xfrm>
            <a:prstGeom prst="rect">
              <a:avLst/>
            </a:prstGeom>
            <a:solidFill>
              <a:schemeClr val="accent2"/>
            </a:solidFill>
            <a:ln>
              <a:noFill/>
            </a:ln>
          </p:spPr>
          <p:txBody>
            <a:bodyPr spcFirstLastPara="1" wrap="square" lIns="51425" tIns="25700" rIns="51425" bIns="25700" anchor="t" anchorCtr="0">
              <a:noAutofit/>
            </a:bodyPr>
            <a:lstStyle/>
            <a:p>
              <a:pPr marL="0" marR="0" lvl="0" indent="0" algn="l" rtl="0">
                <a:spcBef>
                  <a:spcPts val="0"/>
                </a:spcBef>
                <a:spcAft>
                  <a:spcPts val="0"/>
                </a:spcAft>
                <a:buNone/>
              </a:pPr>
              <a:endParaRPr sz="593">
                <a:solidFill>
                  <a:schemeClr val="dk1"/>
                </a:solidFill>
                <a:latin typeface="Calibri"/>
                <a:ea typeface="Calibri"/>
                <a:cs typeface="Calibri"/>
                <a:sym typeface="Calibri"/>
              </a:endParaRPr>
            </a:p>
          </p:txBody>
        </p:sp>
        <p:sp>
          <p:nvSpPr>
            <p:cNvPr id="342" name="Google Shape;342;p25"/>
            <p:cNvSpPr/>
            <p:nvPr/>
          </p:nvSpPr>
          <p:spPr>
            <a:xfrm>
              <a:off x="7208838" y="1514475"/>
              <a:ext cx="552450" cy="206375"/>
            </a:xfrm>
            <a:prstGeom prst="rect">
              <a:avLst/>
            </a:prstGeom>
            <a:noFill/>
            <a:ln>
              <a:noFill/>
            </a:ln>
          </p:spPr>
          <p:txBody>
            <a:bodyPr spcFirstLastPara="1" wrap="square" lIns="51425" tIns="25700" rIns="51425" bIns="25700" anchor="t" anchorCtr="0">
              <a:noAutofit/>
            </a:bodyPr>
            <a:lstStyle/>
            <a:p>
              <a:pPr marL="0" marR="0" lvl="0" indent="0" algn="l" rtl="0">
                <a:spcBef>
                  <a:spcPts val="0"/>
                </a:spcBef>
                <a:spcAft>
                  <a:spcPts val="0"/>
                </a:spcAft>
                <a:buNone/>
              </a:pPr>
              <a:endParaRPr sz="593">
                <a:solidFill>
                  <a:schemeClr val="dk1"/>
                </a:solidFill>
                <a:latin typeface="Calibri"/>
                <a:ea typeface="Calibri"/>
                <a:cs typeface="Calibri"/>
                <a:sym typeface="Calibri"/>
              </a:endParaRPr>
            </a:p>
          </p:txBody>
        </p:sp>
        <p:sp>
          <p:nvSpPr>
            <p:cNvPr id="343" name="Google Shape;343;p25"/>
            <p:cNvSpPr/>
            <p:nvPr/>
          </p:nvSpPr>
          <p:spPr>
            <a:xfrm>
              <a:off x="7208838" y="1660524"/>
              <a:ext cx="552450" cy="1304710"/>
            </a:xfrm>
            <a:prstGeom prst="rect">
              <a:avLst/>
            </a:prstGeom>
            <a:solidFill>
              <a:srgbClr val="EFEFEF"/>
            </a:solidFill>
            <a:ln>
              <a:noFill/>
            </a:ln>
          </p:spPr>
          <p:txBody>
            <a:bodyPr spcFirstLastPara="1" wrap="square" lIns="51425" tIns="25700" rIns="51425" bIns="25700" anchor="t" anchorCtr="0">
              <a:noAutofit/>
            </a:bodyPr>
            <a:lstStyle/>
            <a:p>
              <a:pPr marL="0" marR="0" lvl="0" indent="0" algn="l" rtl="0">
                <a:spcBef>
                  <a:spcPts val="0"/>
                </a:spcBef>
                <a:spcAft>
                  <a:spcPts val="0"/>
                </a:spcAft>
                <a:buNone/>
              </a:pPr>
              <a:endParaRPr sz="593">
                <a:solidFill>
                  <a:schemeClr val="dk1"/>
                </a:solidFill>
                <a:latin typeface="Calibri"/>
                <a:ea typeface="Calibri"/>
                <a:cs typeface="Calibri"/>
                <a:sym typeface="Calibri"/>
              </a:endParaRPr>
            </a:p>
          </p:txBody>
        </p:sp>
        <p:sp>
          <p:nvSpPr>
            <p:cNvPr id="344" name="Google Shape;344;p25"/>
            <p:cNvSpPr/>
            <p:nvPr/>
          </p:nvSpPr>
          <p:spPr>
            <a:xfrm>
              <a:off x="7208838" y="1514475"/>
              <a:ext cx="552450" cy="25400"/>
            </a:xfrm>
            <a:prstGeom prst="rect">
              <a:avLst/>
            </a:prstGeom>
            <a:solidFill>
              <a:schemeClr val="lt1">
                <a:alpha val="29803"/>
              </a:schemeClr>
            </a:solidFill>
            <a:ln>
              <a:noFill/>
            </a:ln>
          </p:spPr>
          <p:txBody>
            <a:bodyPr spcFirstLastPara="1" wrap="square" lIns="51425" tIns="25700" rIns="51425" bIns="25700" anchor="t" anchorCtr="0">
              <a:noAutofit/>
            </a:bodyPr>
            <a:lstStyle/>
            <a:p>
              <a:pPr marL="0" marR="0" lvl="0" indent="0" algn="l" rtl="0">
                <a:spcBef>
                  <a:spcPts val="0"/>
                </a:spcBef>
                <a:spcAft>
                  <a:spcPts val="0"/>
                </a:spcAft>
                <a:buNone/>
              </a:pPr>
              <a:endParaRPr sz="593">
                <a:solidFill>
                  <a:schemeClr val="dk1"/>
                </a:solidFill>
                <a:latin typeface="Calibri"/>
                <a:ea typeface="Calibri"/>
                <a:cs typeface="Calibri"/>
                <a:sym typeface="Calibri"/>
              </a:endParaRPr>
            </a:p>
          </p:txBody>
        </p:sp>
      </p:grpSp>
      <p:cxnSp>
        <p:nvCxnSpPr>
          <p:cNvPr id="345" name="Google Shape;345;p25"/>
          <p:cNvCxnSpPr/>
          <p:nvPr/>
        </p:nvCxnSpPr>
        <p:spPr>
          <a:xfrm>
            <a:off x="6204447" y="1684753"/>
            <a:ext cx="1107733" cy="0"/>
          </a:xfrm>
          <a:prstGeom prst="straightConnector1">
            <a:avLst/>
          </a:prstGeom>
          <a:noFill/>
          <a:ln w="28575" cap="rnd" cmpd="sng">
            <a:solidFill>
              <a:srgbClr val="659AC5"/>
            </a:solidFill>
            <a:prstDash val="dot"/>
            <a:round/>
            <a:headEnd type="none" w="sm" len="sm"/>
            <a:tailEnd type="none" w="sm" len="sm"/>
          </a:ln>
        </p:spPr>
      </p:cxnSp>
      <p:sp>
        <p:nvSpPr>
          <p:cNvPr id="346" name="Google Shape;346;p25"/>
          <p:cNvSpPr>
            <a:spLocks noGrp="1"/>
          </p:cNvSpPr>
          <p:nvPr>
            <p:ph type="pic" idx="6"/>
          </p:nvPr>
        </p:nvSpPr>
        <p:spPr>
          <a:xfrm>
            <a:off x="6469562" y="1769034"/>
            <a:ext cx="577635" cy="386473"/>
          </a:xfrm>
          <a:prstGeom prst="rect">
            <a:avLst/>
          </a:prstGeom>
          <a:noFill/>
          <a:ln>
            <a:noFill/>
          </a:ln>
        </p:spPr>
      </p:sp>
      <p:sp>
        <p:nvSpPr>
          <p:cNvPr id="347" name="Google Shape;347;p25"/>
          <p:cNvSpPr>
            <a:spLocks noGrp="1"/>
          </p:cNvSpPr>
          <p:nvPr>
            <p:ph type="pic" idx="7"/>
          </p:nvPr>
        </p:nvSpPr>
        <p:spPr>
          <a:xfrm>
            <a:off x="7928248" y="1769034"/>
            <a:ext cx="577635" cy="386473"/>
          </a:xfrm>
          <a:prstGeom prst="rect">
            <a:avLst/>
          </a:prstGeom>
          <a:noFill/>
          <a:ln>
            <a:noFill/>
          </a:ln>
        </p:spPr>
      </p:sp>
      <p:sp>
        <p:nvSpPr>
          <p:cNvPr id="348" name="Google Shape;348;p25"/>
          <p:cNvSpPr txBox="1">
            <a:spLocks noGrp="1"/>
          </p:cNvSpPr>
          <p:nvPr>
            <p:ph type="body" idx="8"/>
          </p:nvPr>
        </p:nvSpPr>
        <p:spPr>
          <a:xfrm>
            <a:off x="393780" y="1373149"/>
            <a:ext cx="1088651" cy="268388"/>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90000"/>
              </a:lnSpc>
              <a:spcBef>
                <a:spcPts val="750"/>
              </a:spcBef>
              <a:spcAft>
                <a:spcPts val="0"/>
              </a:spcAft>
              <a:buClr>
                <a:srgbClr val="7E7E7E"/>
              </a:buClr>
              <a:buSzPts val="1600"/>
              <a:buFont typeface="Arial"/>
              <a:buNone/>
              <a:defRPr sz="1200" b="1" i="0" u="none" strike="noStrike" cap="none">
                <a:solidFill>
                  <a:srgbClr val="7E7E7E"/>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Josefin Sans"/>
                <a:ea typeface="Josefin Sans"/>
                <a:cs typeface="Josefin Sans"/>
                <a:sym typeface="Josefin Sans"/>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Josefin Sans"/>
                <a:ea typeface="Josefin Sans"/>
                <a:cs typeface="Josefin Sans"/>
                <a:sym typeface="Josefin Sans"/>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9pPr>
          </a:lstStyle>
          <a:p>
            <a:endParaRPr/>
          </a:p>
        </p:txBody>
      </p:sp>
      <p:sp>
        <p:nvSpPr>
          <p:cNvPr id="349" name="Google Shape;349;p25"/>
          <p:cNvSpPr txBox="1">
            <a:spLocks noGrp="1"/>
          </p:cNvSpPr>
          <p:nvPr>
            <p:ph type="body" idx="9"/>
          </p:nvPr>
        </p:nvSpPr>
        <p:spPr>
          <a:xfrm>
            <a:off x="1852534" y="1373149"/>
            <a:ext cx="1088651" cy="268388"/>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90000"/>
              </a:lnSpc>
              <a:spcBef>
                <a:spcPts val="750"/>
              </a:spcBef>
              <a:spcAft>
                <a:spcPts val="0"/>
              </a:spcAft>
              <a:buClr>
                <a:srgbClr val="7E7E7E"/>
              </a:buClr>
              <a:buSzPts val="1600"/>
              <a:buFont typeface="Arial"/>
              <a:buNone/>
              <a:defRPr sz="1200" b="1" i="0" u="none" strike="noStrike" cap="none">
                <a:solidFill>
                  <a:srgbClr val="7E7E7E"/>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Josefin Sans"/>
                <a:ea typeface="Josefin Sans"/>
                <a:cs typeface="Josefin Sans"/>
                <a:sym typeface="Josefin Sans"/>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Josefin Sans"/>
                <a:ea typeface="Josefin Sans"/>
                <a:cs typeface="Josefin Sans"/>
                <a:sym typeface="Josefin Sans"/>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9pPr>
          </a:lstStyle>
          <a:p>
            <a:endParaRPr/>
          </a:p>
        </p:txBody>
      </p:sp>
      <p:sp>
        <p:nvSpPr>
          <p:cNvPr id="350" name="Google Shape;350;p25"/>
          <p:cNvSpPr txBox="1">
            <a:spLocks noGrp="1"/>
          </p:cNvSpPr>
          <p:nvPr>
            <p:ph type="body" idx="13"/>
          </p:nvPr>
        </p:nvSpPr>
        <p:spPr>
          <a:xfrm>
            <a:off x="3320763" y="1373149"/>
            <a:ext cx="1088651" cy="268388"/>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90000"/>
              </a:lnSpc>
              <a:spcBef>
                <a:spcPts val="750"/>
              </a:spcBef>
              <a:spcAft>
                <a:spcPts val="0"/>
              </a:spcAft>
              <a:buClr>
                <a:srgbClr val="7E7E7E"/>
              </a:buClr>
              <a:buSzPts val="1600"/>
              <a:buFont typeface="Arial"/>
              <a:buNone/>
              <a:defRPr sz="1200" b="1" i="0" u="none" strike="noStrike" cap="none">
                <a:solidFill>
                  <a:srgbClr val="7E7E7E"/>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Josefin Sans"/>
                <a:ea typeface="Josefin Sans"/>
                <a:cs typeface="Josefin Sans"/>
                <a:sym typeface="Josefin Sans"/>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Josefin Sans"/>
                <a:ea typeface="Josefin Sans"/>
                <a:cs typeface="Josefin Sans"/>
                <a:sym typeface="Josefin Sans"/>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9pPr>
          </a:lstStyle>
          <a:p>
            <a:endParaRPr/>
          </a:p>
        </p:txBody>
      </p:sp>
      <p:sp>
        <p:nvSpPr>
          <p:cNvPr id="351" name="Google Shape;351;p25"/>
          <p:cNvSpPr txBox="1">
            <a:spLocks noGrp="1"/>
          </p:cNvSpPr>
          <p:nvPr>
            <p:ph type="body" idx="14"/>
          </p:nvPr>
        </p:nvSpPr>
        <p:spPr>
          <a:xfrm>
            <a:off x="4779517" y="1373149"/>
            <a:ext cx="1088651" cy="268388"/>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90000"/>
              </a:lnSpc>
              <a:spcBef>
                <a:spcPts val="750"/>
              </a:spcBef>
              <a:spcAft>
                <a:spcPts val="0"/>
              </a:spcAft>
              <a:buClr>
                <a:srgbClr val="7E7E7E"/>
              </a:buClr>
              <a:buSzPts val="1600"/>
              <a:buFont typeface="Arial"/>
              <a:buNone/>
              <a:defRPr sz="1200" b="1" i="0" u="none" strike="noStrike" cap="none">
                <a:solidFill>
                  <a:srgbClr val="7E7E7E"/>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Josefin Sans"/>
                <a:ea typeface="Josefin Sans"/>
                <a:cs typeface="Josefin Sans"/>
                <a:sym typeface="Josefin Sans"/>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Josefin Sans"/>
                <a:ea typeface="Josefin Sans"/>
                <a:cs typeface="Josefin Sans"/>
                <a:sym typeface="Josefin Sans"/>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9pPr>
          </a:lstStyle>
          <a:p>
            <a:endParaRPr/>
          </a:p>
        </p:txBody>
      </p:sp>
      <p:sp>
        <p:nvSpPr>
          <p:cNvPr id="352" name="Google Shape;352;p25"/>
          <p:cNvSpPr txBox="1">
            <a:spLocks noGrp="1"/>
          </p:cNvSpPr>
          <p:nvPr>
            <p:ph type="body" idx="15"/>
          </p:nvPr>
        </p:nvSpPr>
        <p:spPr>
          <a:xfrm>
            <a:off x="6202817" y="1373149"/>
            <a:ext cx="1088651" cy="268388"/>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90000"/>
              </a:lnSpc>
              <a:spcBef>
                <a:spcPts val="750"/>
              </a:spcBef>
              <a:spcAft>
                <a:spcPts val="0"/>
              </a:spcAft>
              <a:buClr>
                <a:srgbClr val="7E7E7E"/>
              </a:buClr>
              <a:buSzPts val="1600"/>
              <a:buFont typeface="Arial"/>
              <a:buNone/>
              <a:defRPr sz="1200" b="1" i="0" u="none" strike="noStrike" cap="none">
                <a:solidFill>
                  <a:srgbClr val="7E7E7E"/>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Josefin Sans"/>
                <a:ea typeface="Josefin Sans"/>
                <a:cs typeface="Josefin Sans"/>
                <a:sym typeface="Josefin Sans"/>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Josefin Sans"/>
                <a:ea typeface="Josefin Sans"/>
                <a:cs typeface="Josefin Sans"/>
                <a:sym typeface="Josefin Sans"/>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9pPr>
          </a:lstStyle>
          <a:p>
            <a:endParaRPr/>
          </a:p>
        </p:txBody>
      </p:sp>
      <p:sp>
        <p:nvSpPr>
          <p:cNvPr id="353" name="Google Shape;353;p25"/>
          <p:cNvSpPr txBox="1">
            <a:spLocks noGrp="1"/>
          </p:cNvSpPr>
          <p:nvPr>
            <p:ph type="body" idx="16"/>
          </p:nvPr>
        </p:nvSpPr>
        <p:spPr>
          <a:xfrm>
            <a:off x="7661571" y="1373149"/>
            <a:ext cx="1088651" cy="268388"/>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90000"/>
              </a:lnSpc>
              <a:spcBef>
                <a:spcPts val="750"/>
              </a:spcBef>
              <a:spcAft>
                <a:spcPts val="0"/>
              </a:spcAft>
              <a:buClr>
                <a:srgbClr val="7E7E7E"/>
              </a:buClr>
              <a:buSzPts val="1600"/>
              <a:buFont typeface="Arial"/>
              <a:buNone/>
              <a:defRPr sz="1200" b="1" i="0" u="none" strike="noStrike" cap="none">
                <a:solidFill>
                  <a:srgbClr val="7E7E7E"/>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Josefin Sans"/>
                <a:ea typeface="Josefin Sans"/>
                <a:cs typeface="Josefin Sans"/>
                <a:sym typeface="Josefin Sans"/>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Josefin Sans"/>
                <a:ea typeface="Josefin Sans"/>
                <a:cs typeface="Josefin Sans"/>
                <a:sym typeface="Josefin Sans"/>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9pPr>
          </a:lstStyle>
          <a:p>
            <a:endParaRPr/>
          </a:p>
        </p:txBody>
      </p:sp>
      <p:sp>
        <p:nvSpPr>
          <p:cNvPr id="354" name="Google Shape;354;p25"/>
          <p:cNvSpPr txBox="1">
            <a:spLocks noGrp="1"/>
          </p:cNvSpPr>
          <p:nvPr>
            <p:ph type="body" idx="17"/>
          </p:nvPr>
        </p:nvSpPr>
        <p:spPr>
          <a:xfrm>
            <a:off x="288396" y="2903718"/>
            <a:ext cx="8578382" cy="1776652"/>
          </a:xfrm>
          <a:prstGeom prst="rect">
            <a:avLst/>
          </a:prstGeom>
          <a:noFill/>
          <a:ln>
            <a:noFill/>
          </a:ln>
        </p:spPr>
        <p:txBody>
          <a:bodyPr spcFirstLastPara="1" wrap="square" lIns="0" tIns="0" rIns="0" bIns="0" anchor="t" anchorCtr="0">
            <a:noAutofit/>
          </a:bodyPr>
          <a:lstStyle>
            <a:lvl1pPr marL="342900" marR="0" lvl="0" indent="-171450" algn="l" rtl="0">
              <a:lnSpc>
                <a:spcPct val="90000"/>
              </a:lnSpc>
              <a:spcBef>
                <a:spcPts val="750"/>
              </a:spcBef>
              <a:spcAft>
                <a:spcPts val="0"/>
              </a:spcAft>
              <a:buClr>
                <a:srgbClr val="4E5B6D"/>
              </a:buClr>
              <a:buSzPts val="1600"/>
              <a:buFont typeface="Arial"/>
              <a:buNone/>
              <a:defRPr sz="1200" b="0" i="0" u="none" strike="noStrike" cap="none">
                <a:solidFill>
                  <a:srgbClr val="4E5B6D"/>
                </a:solidFill>
                <a:latin typeface="Calibri"/>
                <a:ea typeface="Calibri"/>
                <a:cs typeface="Calibri"/>
                <a:sym typeface="Calibri"/>
              </a:defRPr>
            </a:lvl1pPr>
            <a:lvl2pPr marL="685800" marR="0" lvl="1" indent="-171450" algn="l" rtl="0">
              <a:lnSpc>
                <a:spcPct val="90000"/>
              </a:lnSpc>
              <a:spcBef>
                <a:spcPts val="375"/>
              </a:spcBef>
              <a:spcAft>
                <a:spcPts val="0"/>
              </a:spcAft>
              <a:buClr>
                <a:schemeClr val="dk1"/>
              </a:buClr>
              <a:buSzPts val="1200"/>
              <a:buFont typeface="Arial"/>
              <a:buNone/>
              <a:defRPr sz="900" b="0" i="0" u="none" strike="noStrike" cap="none">
                <a:solidFill>
                  <a:schemeClr val="dk1"/>
                </a:solidFill>
                <a:latin typeface="Josefin Sans"/>
                <a:ea typeface="Josefin Sans"/>
                <a:cs typeface="Josefin Sans"/>
                <a:sym typeface="Josefin Sans"/>
              </a:defRPr>
            </a:lvl2pPr>
            <a:lvl3pPr marL="1028700" marR="0" lvl="2"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Josefin Sans"/>
                <a:ea typeface="Josefin Sans"/>
                <a:cs typeface="Josefin Sans"/>
                <a:sym typeface="Josefin Sans"/>
              </a:defRPr>
            </a:lvl3pPr>
            <a:lvl4pPr marL="1371600" marR="0" lvl="3"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4pPr>
            <a:lvl5pPr marL="1714500" marR="0" lvl="4"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5pPr>
            <a:lvl6pPr marL="2057400" marR="0" lvl="5"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6pPr>
            <a:lvl7pPr marL="2400300" marR="0" lvl="6"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7pPr>
            <a:lvl8pPr marL="2743200" marR="0" lvl="7"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8pPr>
            <a:lvl9pPr marL="3086100" marR="0" lvl="8"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9pPr>
          </a:lstStyle>
          <a:p>
            <a:endParaRPr/>
          </a:p>
        </p:txBody>
      </p:sp>
      <p:sp>
        <p:nvSpPr>
          <p:cNvPr id="355" name="Google Shape;355;p25"/>
          <p:cNvSpPr txBox="1">
            <a:spLocks noGrp="1"/>
          </p:cNvSpPr>
          <p:nvPr>
            <p:ph type="body" idx="18"/>
          </p:nvPr>
        </p:nvSpPr>
        <p:spPr>
          <a:xfrm>
            <a:off x="288396" y="2280601"/>
            <a:ext cx="1299557" cy="349778"/>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90000"/>
              </a:lnSpc>
              <a:spcBef>
                <a:spcPts val="750"/>
              </a:spcBef>
              <a:spcAft>
                <a:spcPts val="0"/>
              </a:spcAft>
              <a:buClr>
                <a:srgbClr val="747F83"/>
              </a:buClr>
              <a:buSzPts val="1200"/>
              <a:buFont typeface="Arial"/>
              <a:buNone/>
              <a:defRPr sz="900" b="0" i="0" u="none" strike="noStrike" cap="none">
                <a:solidFill>
                  <a:srgbClr val="747F83"/>
                </a:solidFill>
                <a:latin typeface="Calibri"/>
                <a:ea typeface="Calibri"/>
                <a:cs typeface="Calibri"/>
                <a:sym typeface="Calibri"/>
              </a:defRPr>
            </a:lvl1pPr>
            <a:lvl2pPr marL="685800" marR="0" lvl="1" indent="-214313" algn="l" rtl="0">
              <a:lnSpc>
                <a:spcPct val="90000"/>
              </a:lnSpc>
              <a:spcBef>
                <a:spcPts val="375"/>
              </a:spcBef>
              <a:spcAft>
                <a:spcPts val="0"/>
              </a:spcAft>
              <a:buClr>
                <a:schemeClr val="dk1"/>
              </a:buClr>
              <a:buSzPts val="900"/>
              <a:buFont typeface="Arial"/>
              <a:buChar char="•"/>
              <a:defRPr sz="675" b="0" i="0" u="none" strike="noStrike" cap="none">
                <a:solidFill>
                  <a:schemeClr val="dk1"/>
                </a:solidFill>
                <a:latin typeface="Josefin Sans"/>
                <a:ea typeface="Josefin Sans"/>
                <a:cs typeface="Josefin Sans"/>
                <a:sym typeface="Josefin Sans"/>
              </a:defRPr>
            </a:lvl2pPr>
            <a:lvl3pPr marL="1028700" marR="0" lvl="2" indent="-209550" algn="l" rtl="0">
              <a:lnSpc>
                <a:spcPct val="90000"/>
              </a:lnSpc>
              <a:spcBef>
                <a:spcPts val="375"/>
              </a:spcBef>
              <a:spcAft>
                <a:spcPts val="0"/>
              </a:spcAft>
              <a:buClr>
                <a:schemeClr val="dk1"/>
              </a:buClr>
              <a:buSzPts val="800"/>
              <a:buFont typeface="Arial"/>
              <a:buChar char="•"/>
              <a:defRPr sz="600" b="0" i="0" u="none" strike="noStrike" cap="none">
                <a:solidFill>
                  <a:schemeClr val="dk1"/>
                </a:solidFill>
                <a:latin typeface="Josefin Sans"/>
                <a:ea typeface="Josefin Sans"/>
                <a:cs typeface="Josefin Sans"/>
                <a:sym typeface="Josefin Sans"/>
              </a:defRPr>
            </a:lvl3pPr>
            <a:lvl4pPr marL="1371600" marR="0" lvl="3" indent="-204788" algn="l" rtl="0">
              <a:lnSpc>
                <a:spcPct val="90000"/>
              </a:lnSpc>
              <a:spcBef>
                <a:spcPts val="375"/>
              </a:spcBef>
              <a:spcAft>
                <a:spcPts val="0"/>
              </a:spcAft>
              <a:buClr>
                <a:schemeClr val="dk1"/>
              </a:buClr>
              <a:buSzPts val="700"/>
              <a:buFont typeface="Arial"/>
              <a:buChar char="•"/>
              <a:defRPr sz="525" b="0" i="0" u="none" strike="noStrike" cap="none">
                <a:solidFill>
                  <a:schemeClr val="dk1"/>
                </a:solidFill>
                <a:latin typeface="Josefin Sans"/>
                <a:ea typeface="Josefin Sans"/>
                <a:cs typeface="Josefin Sans"/>
                <a:sym typeface="Josefin Sans"/>
              </a:defRPr>
            </a:lvl4pPr>
            <a:lvl5pPr marL="1714500" marR="0" lvl="4" indent="-204788" algn="l" rtl="0">
              <a:lnSpc>
                <a:spcPct val="90000"/>
              </a:lnSpc>
              <a:spcBef>
                <a:spcPts val="375"/>
              </a:spcBef>
              <a:spcAft>
                <a:spcPts val="0"/>
              </a:spcAft>
              <a:buClr>
                <a:schemeClr val="dk1"/>
              </a:buClr>
              <a:buSzPts val="700"/>
              <a:buFont typeface="Arial"/>
              <a:buChar char="•"/>
              <a:defRPr sz="525" b="0" i="0" u="none" strike="noStrike" cap="none">
                <a:solidFill>
                  <a:schemeClr val="dk1"/>
                </a:solidFill>
                <a:latin typeface="Josefin Sans"/>
                <a:ea typeface="Josefin Sans"/>
                <a:cs typeface="Josefin Sans"/>
                <a:sym typeface="Josefin Sans"/>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9pPr>
          </a:lstStyle>
          <a:p>
            <a:endParaRPr/>
          </a:p>
        </p:txBody>
      </p:sp>
      <p:sp>
        <p:nvSpPr>
          <p:cNvPr id="356" name="Google Shape;356;p25"/>
          <p:cNvSpPr txBox="1">
            <a:spLocks noGrp="1"/>
          </p:cNvSpPr>
          <p:nvPr>
            <p:ph type="body" idx="19"/>
          </p:nvPr>
        </p:nvSpPr>
        <p:spPr>
          <a:xfrm>
            <a:off x="1747080" y="2280601"/>
            <a:ext cx="1299557" cy="349778"/>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90000"/>
              </a:lnSpc>
              <a:spcBef>
                <a:spcPts val="750"/>
              </a:spcBef>
              <a:spcAft>
                <a:spcPts val="0"/>
              </a:spcAft>
              <a:buClr>
                <a:srgbClr val="747F83"/>
              </a:buClr>
              <a:buSzPts val="1200"/>
              <a:buFont typeface="Arial"/>
              <a:buNone/>
              <a:defRPr sz="900" b="0" i="0" u="none" strike="noStrike" cap="none">
                <a:solidFill>
                  <a:srgbClr val="747F83"/>
                </a:solidFill>
                <a:latin typeface="Calibri"/>
                <a:ea typeface="Calibri"/>
                <a:cs typeface="Calibri"/>
                <a:sym typeface="Calibri"/>
              </a:defRPr>
            </a:lvl1pPr>
            <a:lvl2pPr marL="685800" marR="0" lvl="1" indent="-214313" algn="l" rtl="0">
              <a:lnSpc>
                <a:spcPct val="90000"/>
              </a:lnSpc>
              <a:spcBef>
                <a:spcPts val="375"/>
              </a:spcBef>
              <a:spcAft>
                <a:spcPts val="0"/>
              </a:spcAft>
              <a:buClr>
                <a:schemeClr val="dk1"/>
              </a:buClr>
              <a:buSzPts val="900"/>
              <a:buFont typeface="Arial"/>
              <a:buChar char="•"/>
              <a:defRPr sz="675" b="0" i="0" u="none" strike="noStrike" cap="none">
                <a:solidFill>
                  <a:schemeClr val="dk1"/>
                </a:solidFill>
                <a:latin typeface="Josefin Sans"/>
                <a:ea typeface="Josefin Sans"/>
                <a:cs typeface="Josefin Sans"/>
                <a:sym typeface="Josefin Sans"/>
              </a:defRPr>
            </a:lvl2pPr>
            <a:lvl3pPr marL="1028700" marR="0" lvl="2" indent="-209550" algn="l" rtl="0">
              <a:lnSpc>
                <a:spcPct val="90000"/>
              </a:lnSpc>
              <a:spcBef>
                <a:spcPts val="375"/>
              </a:spcBef>
              <a:spcAft>
                <a:spcPts val="0"/>
              </a:spcAft>
              <a:buClr>
                <a:schemeClr val="dk1"/>
              </a:buClr>
              <a:buSzPts val="800"/>
              <a:buFont typeface="Arial"/>
              <a:buChar char="•"/>
              <a:defRPr sz="600" b="0" i="0" u="none" strike="noStrike" cap="none">
                <a:solidFill>
                  <a:schemeClr val="dk1"/>
                </a:solidFill>
                <a:latin typeface="Josefin Sans"/>
                <a:ea typeface="Josefin Sans"/>
                <a:cs typeface="Josefin Sans"/>
                <a:sym typeface="Josefin Sans"/>
              </a:defRPr>
            </a:lvl3pPr>
            <a:lvl4pPr marL="1371600" marR="0" lvl="3" indent="-204788" algn="l" rtl="0">
              <a:lnSpc>
                <a:spcPct val="90000"/>
              </a:lnSpc>
              <a:spcBef>
                <a:spcPts val="375"/>
              </a:spcBef>
              <a:spcAft>
                <a:spcPts val="0"/>
              </a:spcAft>
              <a:buClr>
                <a:schemeClr val="dk1"/>
              </a:buClr>
              <a:buSzPts val="700"/>
              <a:buFont typeface="Arial"/>
              <a:buChar char="•"/>
              <a:defRPr sz="525" b="0" i="0" u="none" strike="noStrike" cap="none">
                <a:solidFill>
                  <a:schemeClr val="dk1"/>
                </a:solidFill>
                <a:latin typeface="Josefin Sans"/>
                <a:ea typeface="Josefin Sans"/>
                <a:cs typeface="Josefin Sans"/>
                <a:sym typeface="Josefin Sans"/>
              </a:defRPr>
            </a:lvl4pPr>
            <a:lvl5pPr marL="1714500" marR="0" lvl="4" indent="-204788" algn="l" rtl="0">
              <a:lnSpc>
                <a:spcPct val="90000"/>
              </a:lnSpc>
              <a:spcBef>
                <a:spcPts val="375"/>
              </a:spcBef>
              <a:spcAft>
                <a:spcPts val="0"/>
              </a:spcAft>
              <a:buClr>
                <a:schemeClr val="dk1"/>
              </a:buClr>
              <a:buSzPts val="700"/>
              <a:buFont typeface="Arial"/>
              <a:buChar char="•"/>
              <a:defRPr sz="525" b="0" i="0" u="none" strike="noStrike" cap="none">
                <a:solidFill>
                  <a:schemeClr val="dk1"/>
                </a:solidFill>
                <a:latin typeface="Josefin Sans"/>
                <a:ea typeface="Josefin Sans"/>
                <a:cs typeface="Josefin Sans"/>
                <a:sym typeface="Josefin Sans"/>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9pPr>
          </a:lstStyle>
          <a:p>
            <a:endParaRPr/>
          </a:p>
        </p:txBody>
      </p:sp>
      <p:sp>
        <p:nvSpPr>
          <p:cNvPr id="357" name="Google Shape;357;p25"/>
          <p:cNvSpPr txBox="1">
            <a:spLocks noGrp="1"/>
          </p:cNvSpPr>
          <p:nvPr>
            <p:ph type="body" idx="20"/>
          </p:nvPr>
        </p:nvSpPr>
        <p:spPr>
          <a:xfrm>
            <a:off x="3205769" y="2280601"/>
            <a:ext cx="1299557" cy="349778"/>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90000"/>
              </a:lnSpc>
              <a:spcBef>
                <a:spcPts val="750"/>
              </a:spcBef>
              <a:spcAft>
                <a:spcPts val="0"/>
              </a:spcAft>
              <a:buClr>
                <a:srgbClr val="747F83"/>
              </a:buClr>
              <a:buSzPts val="1200"/>
              <a:buFont typeface="Arial"/>
              <a:buNone/>
              <a:defRPr sz="900" b="0" i="0" u="none" strike="noStrike" cap="none">
                <a:solidFill>
                  <a:srgbClr val="747F83"/>
                </a:solidFill>
                <a:latin typeface="Calibri"/>
                <a:ea typeface="Calibri"/>
                <a:cs typeface="Calibri"/>
                <a:sym typeface="Calibri"/>
              </a:defRPr>
            </a:lvl1pPr>
            <a:lvl2pPr marL="685800" marR="0" lvl="1" indent="-214313" algn="l" rtl="0">
              <a:lnSpc>
                <a:spcPct val="90000"/>
              </a:lnSpc>
              <a:spcBef>
                <a:spcPts val="375"/>
              </a:spcBef>
              <a:spcAft>
                <a:spcPts val="0"/>
              </a:spcAft>
              <a:buClr>
                <a:schemeClr val="dk1"/>
              </a:buClr>
              <a:buSzPts val="900"/>
              <a:buFont typeface="Arial"/>
              <a:buChar char="•"/>
              <a:defRPr sz="675" b="0" i="0" u="none" strike="noStrike" cap="none">
                <a:solidFill>
                  <a:schemeClr val="dk1"/>
                </a:solidFill>
                <a:latin typeface="Josefin Sans"/>
                <a:ea typeface="Josefin Sans"/>
                <a:cs typeface="Josefin Sans"/>
                <a:sym typeface="Josefin Sans"/>
              </a:defRPr>
            </a:lvl2pPr>
            <a:lvl3pPr marL="1028700" marR="0" lvl="2" indent="-209550" algn="l" rtl="0">
              <a:lnSpc>
                <a:spcPct val="90000"/>
              </a:lnSpc>
              <a:spcBef>
                <a:spcPts val="375"/>
              </a:spcBef>
              <a:spcAft>
                <a:spcPts val="0"/>
              </a:spcAft>
              <a:buClr>
                <a:schemeClr val="dk1"/>
              </a:buClr>
              <a:buSzPts val="800"/>
              <a:buFont typeface="Arial"/>
              <a:buChar char="•"/>
              <a:defRPr sz="600" b="0" i="0" u="none" strike="noStrike" cap="none">
                <a:solidFill>
                  <a:schemeClr val="dk1"/>
                </a:solidFill>
                <a:latin typeface="Josefin Sans"/>
                <a:ea typeface="Josefin Sans"/>
                <a:cs typeface="Josefin Sans"/>
                <a:sym typeface="Josefin Sans"/>
              </a:defRPr>
            </a:lvl3pPr>
            <a:lvl4pPr marL="1371600" marR="0" lvl="3" indent="-204788" algn="l" rtl="0">
              <a:lnSpc>
                <a:spcPct val="90000"/>
              </a:lnSpc>
              <a:spcBef>
                <a:spcPts val="375"/>
              </a:spcBef>
              <a:spcAft>
                <a:spcPts val="0"/>
              </a:spcAft>
              <a:buClr>
                <a:schemeClr val="dk1"/>
              </a:buClr>
              <a:buSzPts val="700"/>
              <a:buFont typeface="Arial"/>
              <a:buChar char="•"/>
              <a:defRPr sz="525" b="0" i="0" u="none" strike="noStrike" cap="none">
                <a:solidFill>
                  <a:schemeClr val="dk1"/>
                </a:solidFill>
                <a:latin typeface="Josefin Sans"/>
                <a:ea typeface="Josefin Sans"/>
                <a:cs typeface="Josefin Sans"/>
                <a:sym typeface="Josefin Sans"/>
              </a:defRPr>
            </a:lvl4pPr>
            <a:lvl5pPr marL="1714500" marR="0" lvl="4" indent="-204788" algn="l" rtl="0">
              <a:lnSpc>
                <a:spcPct val="90000"/>
              </a:lnSpc>
              <a:spcBef>
                <a:spcPts val="375"/>
              </a:spcBef>
              <a:spcAft>
                <a:spcPts val="0"/>
              </a:spcAft>
              <a:buClr>
                <a:schemeClr val="dk1"/>
              </a:buClr>
              <a:buSzPts val="700"/>
              <a:buFont typeface="Arial"/>
              <a:buChar char="•"/>
              <a:defRPr sz="525" b="0" i="0" u="none" strike="noStrike" cap="none">
                <a:solidFill>
                  <a:schemeClr val="dk1"/>
                </a:solidFill>
                <a:latin typeface="Josefin Sans"/>
                <a:ea typeface="Josefin Sans"/>
                <a:cs typeface="Josefin Sans"/>
                <a:sym typeface="Josefin Sans"/>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9pPr>
          </a:lstStyle>
          <a:p>
            <a:endParaRPr/>
          </a:p>
        </p:txBody>
      </p:sp>
      <p:sp>
        <p:nvSpPr>
          <p:cNvPr id="358" name="Google Shape;358;p25"/>
          <p:cNvSpPr txBox="1">
            <a:spLocks noGrp="1"/>
          </p:cNvSpPr>
          <p:nvPr>
            <p:ph type="body" idx="21"/>
          </p:nvPr>
        </p:nvSpPr>
        <p:spPr>
          <a:xfrm>
            <a:off x="4664453" y="2280601"/>
            <a:ext cx="1299557" cy="349778"/>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90000"/>
              </a:lnSpc>
              <a:spcBef>
                <a:spcPts val="750"/>
              </a:spcBef>
              <a:spcAft>
                <a:spcPts val="0"/>
              </a:spcAft>
              <a:buClr>
                <a:srgbClr val="747F83"/>
              </a:buClr>
              <a:buSzPts val="1200"/>
              <a:buFont typeface="Arial"/>
              <a:buNone/>
              <a:defRPr sz="900" b="0" i="0" u="none" strike="noStrike" cap="none">
                <a:solidFill>
                  <a:srgbClr val="747F83"/>
                </a:solidFill>
                <a:latin typeface="Calibri"/>
                <a:ea typeface="Calibri"/>
                <a:cs typeface="Calibri"/>
                <a:sym typeface="Calibri"/>
              </a:defRPr>
            </a:lvl1pPr>
            <a:lvl2pPr marL="685800" marR="0" lvl="1" indent="-214313" algn="l" rtl="0">
              <a:lnSpc>
                <a:spcPct val="90000"/>
              </a:lnSpc>
              <a:spcBef>
                <a:spcPts val="375"/>
              </a:spcBef>
              <a:spcAft>
                <a:spcPts val="0"/>
              </a:spcAft>
              <a:buClr>
                <a:schemeClr val="dk1"/>
              </a:buClr>
              <a:buSzPts val="900"/>
              <a:buFont typeface="Arial"/>
              <a:buChar char="•"/>
              <a:defRPr sz="675" b="0" i="0" u="none" strike="noStrike" cap="none">
                <a:solidFill>
                  <a:schemeClr val="dk1"/>
                </a:solidFill>
                <a:latin typeface="Josefin Sans"/>
                <a:ea typeface="Josefin Sans"/>
                <a:cs typeface="Josefin Sans"/>
                <a:sym typeface="Josefin Sans"/>
              </a:defRPr>
            </a:lvl2pPr>
            <a:lvl3pPr marL="1028700" marR="0" lvl="2" indent="-209550" algn="l" rtl="0">
              <a:lnSpc>
                <a:spcPct val="90000"/>
              </a:lnSpc>
              <a:spcBef>
                <a:spcPts val="375"/>
              </a:spcBef>
              <a:spcAft>
                <a:spcPts val="0"/>
              </a:spcAft>
              <a:buClr>
                <a:schemeClr val="dk1"/>
              </a:buClr>
              <a:buSzPts val="800"/>
              <a:buFont typeface="Arial"/>
              <a:buChar char="•"/>
              <a:defRPr sz="600" b="0" i="0" u="none" strike="noStrike" cap="none">
                <a:solidFill>
                  <a:schemeClr val="dk1"/>
                </a:solidFill>
                <a:latin typeface="Josefin Sans"/>
                <a:ea typeface="Josefin Sans"/>
                <a:cs typeface="Josefin Sans"/>
                <a:sym typeface="Josefin Sans"/>
              </a:defRPr>
            </a:lvl3pPr>
            <a:lvl4pPr marL="1371600" marR="0" lvl="3" indent="-204788" algn="l" rtl="0">
              <a:lnSpc>
                <a:spcPct val="90000"/>
              </a:lnSpc>
              <a:spcBef>
                <a:spcPts val="375"/>
              </a:spcBef>
              <a:spcAft>
                <a:spcPts val="0"/>
              </a:spcAft>
              <a:buClr>
                <a:schemeClr val="dk1"/>
              </a:buClr>
              <a:buSzPts val="700"/>
              <a:buFont typeface="Arial"/>
              <a:buChar char="•"/>
              <a:defRPr sz="525" b="0" i="0" u="none" strike="noStrike" cap="none">
                <a:solidFill>
                  <a:schemeClr val="dk1"/>
                </a:solidFill>
                <a:latin typeface="Josefin Sans"/>
                <a:ea typeface="Josefin Sans"/>
                <a:cs typeface="Josefin Sans"/>
                <a:sym typeface="Josefin Sans"/>
              </a:defRPr>
            </a:lvl4pPr>
            <a:lvl5pPr marL="1714500" marR="0" lvl="4" indent="-204788" algn="l" rtl="0">
              <a:lnSpc>
                <a:spcPct val="90000"/>
              </a:lnSpc>
              <a:spcBef>
                <a:spcPts val="375"/>
              </a:spcBef>
              <a:spcAft>
                <a:spcPts val="0"/>
              </a:spcAft>
              <a:buClr>
                <a:schemeClr val="dk1"/>
              </a:buClr>
              <a:buSzPts val="700"/>
              <a:buFont typeface="Arial"/>
              <a:buChar char="•"/>
              <a:defRPr sz="525" b="0" i="0" u="none" strike="noStrike" cap="none">
                <a:solidFill>
                  <a:schemeClr val="dk1"/>
                </a:solidFill>
                <a:latin typeface="Josefin Sans"/>
                <a:ea typeface="Josefin Sans"/>
                <a:cs typeface="Josefin Sans"/>
                <a:sym typeface="Josefin Sans"/>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9pPr>
          </a:lstStyle>
          <a:p>
            <a:endParaRPr/>
          </a:p>
        </p:txBody>
      </p:sp>
      <p:sp>
        <p:nvSpPr>
          <p:cNvPr id="359" name="Google Shape;359;p25"/>
          <p:cNvSpPr txBox="1">
            <a:spLocks noGrp="1"/>
          </p:cNvSpPr>
          <p:nvPr>
            <p:ph type="body" idx="22"/>
          </p:nvPr>
        </p:nvSpPr>
        <p:spPr>
          <a:xfrm>
            <a:off x="6108537" y="2280601"/>
            <a:ext cx="1299557" cy="349778"/>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90000"/>
              </a:lnSpc>
              <a:spcBef>
                <a:spcPts val="750"/>
              </a:spcBef>
              <a:spcAft>
                <a:spcPts val="0"/>
              </a:spcAft>
              <a:buClr>
                <a:srgbClr val="747F83"/>
              </a:buClr>
              <a:buSzPts val="1200"/>
              <a:buFont typeface="Arial"/>
              <a:buNone/>
              <a:defRPr sz="900" b="0" i="0" u="none" strike="noStrike" cap="none">
                <a:solidFill>
                  <a:srgbClr val="747F83"/>
                </a:solidFill>
                <a:latin typeface="Calibri"/>
                <a:ea typeface="Calibri"/>
                <a:cs typeface="Calibri"/>
                <a:sym typeface="Calibri"/>
              </a:defRPr>
            </a:lvl1pPr>
            <a:lvl2pPr marL="685800" marR="0" lvl="1" indent="-214313" algn="l" rtl="0">
              <a:lnSpc>
                <a:spcPct val="90000"/>
              </a:lnSpc>
              <a:spcBef>
                <a:spcPts val="375"/>
              </a:spcBef>
              <a:spcAft>
                <a:spcPts val="0"/>
              </a:spcAft>
              <a:buClr>
                <a:schemeClr val="dk1"/>
              </a:buClr>
              <a:buSzPts val="900"/>
              <a:buFont typeface="Arial"/>
              <a:buChar char="•"/>
              <a:defRPr sz="675" b="0" i="0" u="none" strike="noStrike" cap="none">
                <a:solidFill>
                  <a:schemeClr val="dk1"/>
                </a:solidFill>
                <a:latin typeface="Josefin Sans"/>
                <a:ea typeface="Josefin Sans"/>
                <a:cs typeface="Josefin Sans"/>
                <a:sym typeface="Josefin Sans"/>
              </a:defRPr>
            </a:lvl2pPr>
            <a:lvl3pPr marL="1028700" marR="0" lvl="2" indent="-209550" algn="l" rtl="0">
              <a:lnSpc>
                <a:spcPct val="90000"/>
              </a:lnSpc>
              <a:spcBef>
                <a:spcPts val="375"/>
              </a:spcBef>
              <a:spcAft>
                <a:spcPts val="0"/>
              </a:spcAft>
              <a:buClr>
                <a:schemeClr val="dk1"/>
              </a:buClr>
              <a:buSzPts val="800"/>
              <a:buFont typeface="Arial"/>
              <a:buChar char="•"/>
              <a:defRPr sz="600" b="0" i="0" u="none" strike="noStrike" cap="none">
                <a:solidFill>
                  <a:schemeClr val="dk1"/>
                </a:solidFill>
                <a:latin typeface="Josefin Sans"/>
                <a:ea typeface="Josefin Sans"/>
                <a:cs typeface="Josefin Sans"/>
                <a:sym typeface="Josefin Sans"/>
              </a:defRPr>
            </a:lvl3pPr>
            <a:lvl4pPr marL="1371600" marR="0" lvl="3" indent="-204788" algn="l" rtl="0">
              <a:lnSpc>
                <a:spcPct val="90000"/>
              </a:lnSpc>
              <a:spcBef>
                <a:spcPts val="375"/>
              </a:spcBef>
              <a:spcAft>
                <a:spcPts val="0"/>
              </a:spcAft>
              <a:buClr>
                <a:schemeClr val="dk1"/>
              </a:buClr>
              <a:buSzPts val="700"/>
              <a:buFont typeface="Arial"/>
              <a:buChar char="•"/>
              <a:defRPr sz="525" b="0" i="0" u="none" strike="noStrike" cap="none">
                <a:solidFill>
                  <a:schemeClr val="dk1"/>
                </a:solidFill>
                <a:latin typeface="Josefin Sans"/>
                <a:ea typeface="Josefin Sans"/>
                <a:cs typeface="Josefin Sans"/>
                <a:sym typeface="Josefin Sans"/>
              </a:defRPr>
            </a:lvl4pPr>
            <a:lvl5pPr marL="1714500" marR="0" lvl="4" indent="-204788" algn="l" rtl="0">
              <a:lnSpc>
                <a:spcPct val="90000"/>
              </a:lnSpc>
              <a:spcBef>
                <a:spcPts val="375"/>
              </a:spcBef>
              <a:spcAft>
                <a:spcPts val="0"/>
              </a:spcAft>
              <a:buClr>
                <a:schemeClr val="dk1"/>
              </a:buClr>
              <a:buSzPts val="700"/>
              <a:buFont typeface="Arial"/>
              <a:buChar char="•"/>
              <a:defRPr sz="525" b="0" i="0" u="none" strike="noStrike" cap="none">
                <a:solidFill>
                  <a:schemeClr val="dk1"/>
                </a:solidFill>
                <a:latin typeface="Josefin Sans"/>
                <a:ea typeface="Josefin Sans"/>
                <a:cs typeface="Josefin Sans"/>
                <a:sym typeface="Josefin Sans"/>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9pPr>
          </a:lstStyle>
          <a:p>
            <a:endParaRPr/>
          </a:p>
        </p:txBody>
      </p:sp>
      <p:sp>
        <p:nvSpPr>
          <p:cNvPr id="360" name="Google Shape;360;p25"/>
          <p:cNvSpPr txBox="1">
            <a:spLocks noGrp="1"/>
          </p:cNvSpPr>
          <p:nvPr>
            <p:ph type="body" idx="23"/>
          </p:nvPr>
        </p:nvSpPr>
        <p:spPr>
          <a:xfrm>
            <a:off x="7567221" y="2280601"/>
            <a:ext cx="1299557" cy="349778"/>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90000"/>
              </a:lnSpc>
              <a:spcBef>
                <a:spcPts val="750"/>
              </a:spcBef>
              <a:spcAft>
                <a:spcPts val="0"/>
              </a:spcAft>
              <a:buClr>
                <a:srgbClr val="747F83"/>
              </a:buClr>
              <a:buSzPts val="1200"/>
              <a:buFont typeface="Arial"/>
              <a:buNone/>
              <a:defRPr sz="900" b="0" i="0" u="none" strike="noStrike" cap="none">
                <a:solidFill>
                  <a:srgbClr val="747F83"/>
                </a:solidFill>
                <a:latin typeface="Calibri"/>
                <a:ea typeface="Calibri"/>
                <a:cs typeface="Calibri"/>
                <a:sym typeface="Calibri"/>
              </a:defRPr>
            </a:lvl1pPr>
            <a:lvl2pPr marL="685800" marR="0" lvl="1" indent="-214313" algn="l" rtl="0">
              <a:lnSpc>
                <a:spcPct val="90000"/>
              </a:lnSpc>
              <a:spcBef>
                <a:spcPts val="375"/>
              </a:spcBef>
              <a:spcAft>
                <a:spcPts val="0"/>
              </a:spcAft>
              <a:buClr>
                <a:schemeClr val="dk1"/>
              </a:buClr>
              <a:buSzPts val="900"/>
              <a:buFont typeface="Arial"/>
              <a:buChar char="•"/>
              <a:defRPr sz="675" b="0" i="0" u="none" strike="noStrike" cap="none">
                <a:solidFill>
                  <a:schemeClr val="dk1"/>
                </a:solidFill>
                <a:latin typeface="Josefin Sans"/>
                <a:ea typeface="Josefin Sans"/>
                <a:cs typeface="Josefin Sans"/>
                <a:sym typeface="Josefin Sans"/>
              </a:defRPr>
            </a:lvl2pPr>
            <a:lvl3pPr marL="1028700" marR="0" lvl="2" indent="-209550" algn="l" rtl="0">
              <a:lnSpc>
                <a:spcPct val="90000"/>
              </a:lnSpc>
              <a:spcBef>
                <a:spcPts val="375"/>
              </a:spcBef>
              <a:spcAft>
                <a:spcPts val="0"/>
              </a:spcAft>
              <a:buClr>
                <a:schemeClr val="dk1"/>
              </a:buClr>
              <a:buSzPts val="800"/>
              <a:buFont typeface="Arial"/>
              <a:buChar char="•"/>
              <a:defRPr sz="600" b="0" i="0" u="none" strike="noStrike" cap="none">
                <a:solidFill>
                  <a:schemeClr val="dk1"/>
                </a:solidFill>
                <a:latin typeface="Josefin Sans"/>
                <a:ea typeface="Josefin Sans"/>
                <a:cs typeface="Josefin Sans"/>
                <a:sym typeface="Josefin Sans"/>
              </a:defRPr>
            </a:lvl3pPr>
            <a:lvl4pPr marL="1371600" marR="0" lvl="3" indent="-204788" algn="l" rtl="0">
              <a:lnSpc>
                <a:spcPct val="90000"/>
              </a:lnSpc>
              <a:spcBef>
                <a:spcPts val="375"/>
              </a:spcBef>
              <a:spcAft>
                <a:spcPts val="0"/>
              </a:spcAft>
              <a:buClr>
                <a:schemeClr val="dk1"/>
              </a:buClr>
              <a:buSzPts val="700"/>
              <a:buFont typeface="Arial"/>
              <a:buChar char="•"/>
              <a:defRPr sz="525" b="0" i="0" u="none" strike="noStrike" cap="none">
                <a:solidFill>
                  <a:schemeClr val="dk1"/>
                </a:solidFill>
                <a:latin typeface="Josefin Sans"/>
                <a:ea typeface="Josefin Sans"/>
                <a:cs typeface="Josefin Sans"/>
                <a:sym typeface="Josefin Sans"/>
              </a:defRPr>
            </a:lvl4pPr>
            <a:lvl5pPr marL="1714500" marR="0" lvl="4" indent="-204788" algn="l" rtl="0">
              <a:lnSpc>
                <a:spcPct val="90000"/>
              </a:lnSpc>
              <a:spcBef>
                <a:spcPts val="375"/>
              </a:spcBef>
              <a:spcAft>
                <a:spcPts val="0"/>
              </a:spcAft>
              <a:buClr>
                <a:schemeClr val="dk1"/>
              </a:buClr>
              <a:buSzPts val="700"/>
              <a:buFont typeface="Arial"/>
              <a:buChar char="•"/>
              <a:defRPr sz="525" b="0" i="0" u="none" strike="noStrike" cap="none">
                <a:solidFill>
                  <a:schemeClr val="dk1"/>
                </a:solidFill>
                <a:latin typeface="Josefin Sans"/>
                <a:ea typeface="Josefin Sans"/>
                <a:cs typeface="Josefin Sans"/>
                <a:sym typeface="Josefin Sans"/>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9pPr>
          </a:lstStyle>
          <a:p>
            <a:endParaRPr/>
          </a:p>
        </p:txBody>
      </p:sp>
      <p:cxnSp>
        <p:nvCxnSpPr>
          <p:cNvPr id="361" name="Google Shape;361;p25"/>
          <p:cNvCxnSpPr/>
          <p:nvPr/>
        </p:nvCxnSpPr>
        <p:spPr>
          <a:xfrm>
            <a:off x="288396" y="2775288"/>
            <a:ext cx="8578382" cy="0"/>
          </a:xfrm>
          <a:prstGeom prst="straightConnector1">
            <a:avLst/>
          </a:prstGeom>
          <a:noFill/>
          <a:ln w="15875" cap="rnd" cmpd="sng">
            <a:solidFill>
              <a:srgbClr val="4E5B6D"/>
            </a:solidFill>
            <a:prstDash val="solid"/>
            <a:miter lim="800000"/>
            <a:headEnd type="none" w="sm" len="sm"/>
            <a:tailEnd type="none" w="sm" len="sm"/>
          </a:ln>
        </p:spPr>
      </p:cxnSp>
    </p:spTree>
    <p:extLst>
      <p:ext uri="{BB962C8B-B14F-4D97-AF65-F5344CB8AC3E}">
        <p14:creationId xmlns:p14="http://schemas.microsoft.com/office/powerpoint/2010/main" val="1399488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06"/>
                                        </p:tgtEl>
                                        <p:attrNameLst>
                                          <p:attrName>style.visibility</p:attrName>
                                        </p:attrNameLst>
                                      </p:cBhvr>
                                      <p:to>
                                        <p:strVal val="visible"/>
                                      </p:to>
                                    </p:set>
                                    <p:anim calcmode="lin" valueType="num">
                                      <p:cBhvr additive="base">
                                        <p:cTn id="7" dur="500"/>
                                        <p:tgtEl>
                                          <p:spTgt spid="306"/>
                                        </p:tgtEl>
                                        <p:attrNameLst>
                                          <p:attrName>ppt_y</p:attrName>
                                        </p:attrNameLst>
                                      </p:cBhvr>
                                      <p:tavLst>
                                        <p:tav tm="0">
                                          <p:val>
                                            <p:strVal val="#ppt_y+1"/>
                                          </p:val>
                                        </p:tav>
                                        <p:tav tm="100000">
                                          <p:val>
                                            <p:strVal val="#ppt_y"/>
                                          </p:val>
                                        </p:tav>
                                      </p:tavLst>
                                    </p:anim>
                                  </p:childTnLst>
                                </p:cTn>
                              </p:par>
                              <p:par>
                                <p:cTn id="8" presetID="10" presetClass="entr" presetSubtype="0" fill="hold" nodeType="withEffect">
                                  <p:stCondLst>
                                    <p:cond delay="0"/>
                                  </p:stCondLst>
                                  <p:childTnLst>
                                    <p:set>
                                      <p:cBhvr>
                                        <p:cTn id="9" dur="1" fill="hold">
                                          <p:stCondLst>
                                            <p:cond delay="0"/>
                                          </p:stCondLst>
                                        </p:cTn>
                                        <p:tgtEl>
                                          <p:spTgt spid="311"/>
                                        </p:tgtEl>
                                        <p:attrNameLst>
                                          <p:attrName>style.visibility</p:attrName>
                                        </p:attrNameLst>
                                      </p:cBhvr>
                                      <p:to>
                                        <p:strVal val="visible"/>
                                      </p:to>
                                    </p:set>
                                    <p:animEffect transition="in" filter="fade">
                                      <p:cBhvr>
                                        <p:cTn id="10" dur="500"/>
                                        <p:tgtEl>
                                          <p:spTgt spid="311"/>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324"/>
                                        </p:tgtEl>
                                        <p:attrNameLst>
                                          <p:attrName>style.visibility</p:attrName>
                                        </p:attrNameLst>
                                      </p:cBhvr>
                                      <p:to>
                                        <p:strVal val="visible"/>
                                      </p:to>
                                    </p:set>
                                    <p:anim calcmode="lin" valueType="num">
                                      <p:cBhvr additive="base">
                                        <p:cTn id="14" dur="500"/>
                                        <p:tgtEl>
                                          <p:spTgt spid="324"/>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329"/>
                                        </p:tgtEl>
                                        <p:attrNameLst>
                                          <p:attrName>style.visibility</p:attrName>
                                        </p:attrNameLst>
                                      </p:cBhvr>
                                      <p:to>
                                        <p:strVal val="visible"/>
                                      </p:to>
                                    </p:set>
                                    <p:animEffect transition="in" filter="fade">
                                      <p:cBhvr>
                                        <p:cTn id="17" dur="500"/>
                                        <p:tgtEl>
                                          <p:spTgt spid="329"/>
                                        </p:tgtEl>
                                      </p:cBhvr>
                                    </p:animEffect>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318"/>
                                        </p:tgtEl>
                                        <p:attrNameLst>
                                          <p:attrName>style.visibility</p:attrName>
                                        </p:attrNameLst>
                                      </p:cBhvr>
                                      <p:to>
                                        <p:strVal val="visible"/>
                                      </p:to>
                                    </p:set>
                                    <p:anim calcmode="lin" valueType="num">
                                      <p:cBhvr additive="base">
                                        <p:cTn id="21" dur="500"/>
                                        <p:tgtEl>
                                          <p:spTgt spid="318"/>
                                        </p:tgtEl>
                                        <p:attrNameLst>
                                          <p:attrName>ppt_y</p:attrName>
                                        </p:attrNameLst>
                                      </p:cBhvr>
                                      <p:tavLst>
                                        <p:tav tm="0">
                                          <p:val>
                                            <p:strVal val="#ppt_y+1"/>
                                          </p:val>
                                        </p:tav>
                                        <p:tav tm="100000">
                                          <p:val>
                                            <p:strVal val="#ppt_y"/>
                                          </p:val>
                                        </p:tav>
                                      </p:tavLst>
                                    </p:anim>
                                  </p:childTnLst>
                                </p:cTn>
                              </p:par>
                              <p:par>
                                <p:cTn id="22" presetID="10" presetClass="entr" presetSubtype="0" fill="hold" nodeType="withEffect">
                                  <p:stCondLst>
                                    <p:cond delay="0"/>
                                  </p:stCondLst>
                                  <p:childTnLst>
                                    <p:set>
                                      <p:cBhvr>
                                        <p:cTn id="23" dur="1" fill="hold">
                                          <p:stCondLst>
                                            <p:cond delay="0"/>
                                          </p:stCondLst>
                                        </p:cTn>
                                        <p:tgtEl>
                                          <p:spTgt spid="323"/>
                                        </p:tgtEl>
                                        <p:attrNameLst>
                                          <p:attrName>style.visibility</p:attrName>
                                        </p:attrNameLst>
                                      </p:cBhvr>
                                      <p:to>
                                        <p:strVal val="visible"/>
                                      </p:to>
                                    </p:set>
                                    <p:animEffect transition="in" filter="fade">
                                      <p:cBhvr>
                                        <p:cTn id="24" dur="500"/>
                                        <p:tgtEl>
                                          <p:spTgt spid="323"/>
                                        </p:tgtEl>
                                      </p:cBhvr>
                                    </p:animEffect>
                                  </p:childTnLst>
                                </p:cTn>
                              </p:par>
                            </p:childTnLst>
                          </p:cTn>
                        </p:par>
                        <p:par>
                          <p:cTn id="25" fill="hold">
                            <p:stCondLst>
                              <p:cond delay="1500"/>
                            </p:stCondLst>
                            <p:childTnLst>
                              <p:par>
                                <p:cTn id="26" presetID="2" presetClass="entr" presetSubtype="4" fill="hold" nodeType="afterEffect">
                                  <p:stCondLst>
                                    <p:cond delay="0"/>
                                  </p:stCondLst>
                                  <p:childTnLst>
                                    <p:set>
                                      <p:cBhvr>
                                        <p:cTn id="27" dur="1" fill="hold">
                                          <p:stCondLst>
                                            <p:cond delay="0"/>
                                          </p:stCondLst>
                                        </p:cTn>
                                        <p:tgtEl>
                                          <p:spTgt spid="312"/>
                                        </p:tgtEl>
                                        <p:attrNameLst>
                                          <p:attrName>style.visibility</p:attrName>
                                        </p:attrNameLst>
                                      </p:cBhvr>
                                      <p:to>
                                        <p:strVal val="visible"/>
                                      </p:to>
                                    </p:set>
                                    <p:anim calcmode="lin" valueType="num">
                                      <p:cBhvr additive="base">
                                        <p:cTn id="28" dur="500"/>
                                        <p:tgtEl>
                                          <p:spTgt spid="312"/>
                                        </p:tgtEl>
                                        <p:attrNameLst>
                                          <p:attrName>ppt_y</p:attrName>
                                        </p:attrNameLst>
                                      </p:cBhvr>
                                      <p:tavLst>
                                        <p:tav tm="0">
                                          <p:val>
                                            <p:strVal val="#ppt_y+1"/>
                                          </p:val>
                                        </p:tav>
                                        <p:tav tm="100000">
                                          <p:val>
                                            <p:strVal val="#ppt_y"/>
                                          </p:val>
                                        </p:tav>
                                      </p:tavLst>
                                    </p:anim>
                                  </p:childTnLst>
                                </p:cTn>
                              </p:par>
                              <p:par>
                                <p:cTn id="29" presetID="10" presetClass="entr" presetSubtype="0" fill="hold" nodeType="withEffect">
                                  <p:stCondLst>
                                    <p:cond delay="0"/>
                                  </p:stCondLst>
                                  <p:childTnLst>
                                    <p:set>
                                      <p:cBhvr>
                                        <p:cTn id="30" dur="1" fill="hold">
                                          <p:stCondLst>
                                            <p:cond delay="0"/>
                                          </p:stCondLst>
                                        </p:cTn>
                                        <p:tgtEl>
                                          <p:spTgt spid="317"/>
                                        </p:tgtEl>
                                        <p:attrNameLst>
                                          <p:attrName>style.visibility</p:attrName>
                                        </p:attrNameLst>
                                      </p:cBhvr>
                                      <p:to>
                                        <p:strVal val="visible"/>
                                      </p:to>
                                    </p:set>
                                    <p:animEffect transition="in" filter="fade">
                                      <p:cBhvr>
                                        <p:cTn id="31" dur="500"/>
                                        <p:tgtEl>
                                          <p:spTgt spid="317"/>
                                        </p:tgtEl>
                                      </p:cBhvr>
                                    </p:animEffect>
                                  </p:childTnLst>
                                </p:cTn>
                              </p:par>
                            </p:childTnLst>
                          </p:cTn>
                        </p:par>
                        <p:par>
                          <p:cTn id="32" fill="hold">
                            <p:stCondLst>
                              <p:cond delay="2000"/>
                            </p:stCondLst>
                            <p:childTnLst>
                              <p:par>
                                <p:cTn id="33" presetID="2" presetClass="entr" presetSubtype="4" fill="hold" nodeType="afterEffect">
                                  <p:stCondLst>
                                    <p:cond delay="0"/>
                                  </p:stCondLst>
                                  <p:childTnLst>
                                    <p:set>
                                      <p:cBhvr>
                                        <p:cTn id="34" dur="1" fill="hold">
                                          <p:stCondLst>
                                            <p:cond delay="0"/>
                                          </p:stCondLst>
                                        </p:cTn>
                                        <p:tgtEl>
                                          <p:spTgt spid="340"/>
                                        </p:tgtEl>
                                        <p:attrNameLst>
                                          <p:attrName>style.visibility</p:attrName>
                                        </p:attrNameLst>
                                      </p:cBhvr>
                                      <p:to>
                                        <p:strVal val="visible"/>
                                      </p:to>
                                    </p:set>
                                    <p:anim calcmode="lin" valueType="num">
                                      <p:cBhvr additive="base">
                                        <p:cTn id="35" dur="500"/>
                                        <p:tgtEl>
                                          <p:spTgt spid="340"/>
                                        </p:tgtEl>
                                        <p:attrNameLst>
                                          <p:attrName>ppt_y</p:attrName>
                                        </p:attrNameLst>
                                      </p:cBhvr>
                                      <p:tavLst>
                                        <p:tav tm="0">
                                          <p:val>
                                            <p:strVal val="#ppt_y+1"/>
                                          </p:val>
                                        </p:tav>
                                        <p:tav tm="100000">
                                          <p:val>
                                            <p:strVal val="#ppt_y"/>
                                          </p:val>
                                        </p:tav>
                                      </p:tavLst>
                                    </p:anim>
                                  </p:childTnLst>
                                </p:cTn>
                              </p:par>
                              <p:par>
                                <p:cTn id="36" presetID="10" presetClass="entr" presetSubtype="0" fill="hold" nodeType="withEffect">
                                  <p:stCondLst>
                                    <p:cond delay="0"/>
                                  </p:stCondLst>
                                  <p:childTnLst>
                                    <p:set>
                                      <p:cBhvr>
                                        <p:cTn id="37" dur="1" fill="hold">
                                          <p:stCondLst>
                                            <p:cond delay="0"/>
                                          </p:stCondLst>
                                        </p:cTn>
                                        <p:tgtEl>
                                          <p:spTgt spid="345"/>
                                        </p:tgtEl>
                                        <p:attrNameLst>
                                          <p:attrName>style.visibility</p:attrName>
                                        </p:attrNameLst>
                                      </p:cBhvr>
                                      <p:to>
                                        <p:strVal val="visible"/>
                                      </p:to>
                                    </p:set>
                                    <p:animEffect transition="in" filter="fade">
                                      <p:cBhvr>
                                        <p:cTn id="38" dur="500"/>
                                        <p:tgtEl>
                                          <p:spTgt spid="345"/>
                                        </p:tgtEl>
                                      </p:cBhvr>
                                    </p:animEffect>
                                  </p:childTnLst>
                                </p:cTn>
                              </p:par>
                            </p:childTnLst>
                          </p:cTn>
                        </p:par>
                        <p:par>
                          <p:cTn id="39" fill="hold">
                            <p:stCondLst>
                              <p:cond delay="2500"/>
                            </p:stCondLst>
                            <p:childTnLst>
                              <p:par>
                                <p:cTn id="40" presetID="2" presetClass="entr" presetSubtype="4" fill="hold" nodeType="afterEffect">
                                  <p:stCondLst>
                                    <p:cond delay="0"/>
                                  </p:stCondLst>
                                  <p:childTnLst>
                                    <p:set>
                                      <p:cBhvr>
                                        <p:cTn id="41" dur="1" fill="hold">
                                          <p:stCondLst>
                                            <p:cond delay="0"/>
                                          </p:stCondLst>
                                        </p:cTn>
                                        <p:tgtEl>
                                          <p:spTgt spid="334"/>
                                        </p:tgtEl>
                                        <p:attrNameLst>
                                          <p:attrName>style.visibility</p:attrName>
                                        </p:attrNameLst>
                                      </p:cBhvr>
                                      <p:to>
                                        <p:strVal val="visible"/>
                                      </p:to>
                                    </p:set>
                                    <p:anim calcmode="lin" valueType="num">
                                      <p:cBhvr additive="base">
                                        <p:cTn id="42" dur="500"/>
                                        <p:tgtEl>
                                          <p:spTgt spid="334"/>
                                        </p:tgtEl>
                                        <p:attrNameLst>
                                          <p:attrName>ppt_y</p:attrName>
                                        </p:attrNameLst>
                                      </p:cBhvr>
                                      <p:tavLst>
                                        <p:tav tm="0">
                                          <p:val>
                                            <p:strVal val="#ppt_y+1"/>
                                          </p:val>
                                        </p:tav>
                                        <p:tav tm="100000">
                                          <p:val>
                                            <p:strVal val="#ppt_y"/>
                                          </p:val>
                                        </p:tav>
                                      </p:tavLst>
                                    </p:anim>
                                  </p:childTnLst>
                                </p:cTn>
                              </p:par>
                              <p:par>
                                <p:cTn id="43" presetID="10" presetClass="entr" presetSubtype="0" fill="hold" nodeType="withEffect">
                                  <p:stCondLst>
                                    <p:cond delay="0"/>
                                  </p:stCondLst>
                                  <p:childTnLst>
                                    <p:set>
                                      <p:cBhvr>
                                        <p:cTn id="44" dur="1" fill="hold">
                                          <p:stCondLst>
                                            <p:cond delay="0"/>
                                          </p:stCondLst>
                                        </p:cTn>
                                        <p:tgtEl>
                                          <p:spTgt spid="339"/>
                                        </p:tgtEl>
                                        <p:attrNameLst>
                                          <p:attrName>style.visibility</p:attrName>
                                        </p:attrNameLst>
                                      </p:cBhvr>
                                      <p:to>
                                        <p:strVal val="visible"/>
                                      </p:to>
                                    </p:set>
                                    <p:animEffect transition="in" filter="fade">
                                      <p:cBhvr>
                                        <p:cTn id="45"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SSCPT0049">
  <p:cSld name="SSCPT0049">
    <p:spTree>
      <p:nvGrpSpPr>
        <p:cNvPr id="1" name="Shape 362"/>
        <p:cNvGrpSpPr/>
        <p:nvPr/>
      </p:nvGrpSpPr>
      <p:grpSpPr>
        <a:xfrm>
          <a:off x="0" y="0"/>
          <a:ext cx="0" cy="0"/>
          <a:chOff x="0" y="0"/>
          <a:chExt cx="0" cy="0"/>
        </a:xfrm>
      </p:grpSpPr>
      <p:sp>
        <p:nvSpPr>
          <p:cNvPr id="363" name="Google Shape;363;p26"/>
          <p:cNvSpPr/>
          <p:nvPr/>
        </p:nvSpPr>
        <p:spPr>
          <a:xfrm flipH="1">
            <a:off x="0" y="1"/>
            <a:ext cx="9144000" cy="2841172"/>
          </a:xfrm>
          <a:prstGeom prst="rect">
            <a:avLst/>
          </a:prstGeom>
          <a:solidFill>
            <a:schemeClr val="accent1"/>
          </a:solidFill>
          <a:ln>
            <a:noFill/>
          </a:ln>
        </p:spPr>
        <p:txBody>
          <a:bodyPr spcFirstLastPara="1" wrap="square" lIns="68569" tIns="34275" rIns="68569" bIns="34275" anchor="t" anchorCtr="0">
            <a:noAutofit/>
          </a:bodyPr>
          <a:lstStyle/>
          <a:p>
            <a:pPr marL="0" marR="0" lvl="0" indent="0" algn="ctr" rtl="0">
              <a:spcBef>
                <a:spcPts val="0"/>
              </a:spcBef>
              <a:spcAft>
                <a:spcPts val="0"/>
              </a:spcAft>
              <a:buNone/>
            </a:pPr>
            <a:endParaRPr sz="1013">
              <a:solidFill>
                <a:schemeClr val="dk1"/>
              </a:solidFill>
              <a:latin typeface="Calibri"/>
              <a:ea typeface="Calibri"/>
              <a:cs typeface="Calibri"/>
              <a:sym typeface="Calibri"/>
            </a:endParaRPr>
          </a:p>
        </p:txBody>
      </p:sp>
      <p:sp>
        <p:nvSpPr>
          <p:cNvPr id="364" name="Google Shape;364;p26"/>
          <p:cNvSpPr>
            <a:spLocks noGrp="1"/>
          </p:cNvSpPr>
          <p:nvPr>
            <p:ph type="pic" idx="2"/>
          </p:nvPr>
        </p:nvSpPr>
        <p:spPr>
          <a:xfrm>
            <a:off x="624732" y="2038376"/>
            <a:ext cx="1371600" cy="1371600"/>
          </a:xfrm>
          <a:prstGeom prst="rect">
            <a:avLst/>
          </a:prstGeom>
          <a:solidFill>
            <a:srgbClr val="EFEFEF"/>
          </a:solidFill>
          <a:ln>
            <a:noFill/>
          </a:ln>
          <a:effectLst>
            <a:outerShdw blurRad="50800" dist="38100" dir="5400000" algn="t" rotWithShape="0">
              <a:srgbClr val="000000">
                <a:alpha val="40000"/>
              </a:srgbClr>
            </a:outerShdw>
          </a:effectLst>
        </p:spPr>
      </p:sp>
      <p:sp>
        <p:nvSpPr>
          <p:cNvPr id="365" name="Google Shape;365;p26"/>
          <p:cNvSpPr>
            <a:spLocks noGrp="1"/>
          </p:cNvSpPr>
          <p:nvPr>
            <p:ph type="pic" idx="3"/>
          </p:nvPr>
        </p:nvSpPr>
        <p:spPr>
          <a:xfrm>
            <a:off x="2804586" y="2038376"/>
            <a:ext cx="1371600" cy="1371600"/>
          </a:xfrm>
          <a:prstGeom prst="rect">
            <a:avLst/>
          </a:prstGeom>
          <a:solidFill>
            <a:srgbClr val="EFEFEF"/>
          </a:solidFill>
          <a:ln>
            <a:noFill/>
          </a:ln>
          <a:effectLst>
            <a:outerShdw blurRad="50800" dist="38100" dir="5400000" algn="t" rotWithShape="0">
              <a:srgbClr val="000000">
                <a:alpha val="40000"/>
              </a:srgbClr>
            </a:outerShdw>
          </a:effectLst>
        </p:spPr>
      </p:sp>
      <p:sp>
        <p:nvSpPr>
          <p:cNvPr id="366" name="Google Shape;366;p26"/>
          <p:cNvSpPr>
            <a:spLocks noGrp="1"/>
          </p:cNvSpPr>
          <p:nvPr>
            <p:ph type="pic" idx="4"/>
          </p:nvPr>
        </p:nvSpPr>
        <p:spPr>
          <a:xfrm>
            <a:off x="4984440" y="2038376"/>
            <a:ext cx="1371600" cy="1371600"/>
          </a:xfrm>
          <a:prstGeom prst="rect">
            <a:avLst/>
          </a:prstGeom>
          <a:solidFill>
            <a:srgbClr val="EFEFEF"/>
          </a:solidFill>
          <a:ln>
            <a:noFill/>
          </a:ln>
          <a:effectLst>
            <a:outerShdw blurRad="50800" dist="38100" dir="5400000" algn="t" rotWithShape="0">
              <a:srgbClr val="000000">
                <a:alpha val="40000"/>
              </a:srgbClr>
            </a:outerShdw>
          </a:effectLst>
        </p:spPr>
      </p:sp>
      <p:sp>
        <p:nvSpPr>
          <p:cNvPr id="367" name="Google Shape;367;p26"/>
          <p:cNvSpPr>
            <a:spLocks noGrp="1"/>
          </p:cNvSpPr>
          <p:nvPr>
            <p:ph type="pic" idx="5"/>
          </p:nvPr>
        </p:nvSpPr>
        <p:spPr>
          <a:xfrm>
            <a:off x="7164295" y="2040345"/>
            <a:ext cx="1371600" cy="1371600"/>
          </a:xfrm>
          <a:prstGeom prst="rect">
            <a:avLst/>
          </a:prstGeom>
          <a:solidFill>
            <a:srgbClr val="EFEFEF"/>
          </a:solidFill>
          <a:ln>
            <a:noFill/>
          </a:ln>
          <a:effectLst>
            <a:outerShdw blurRad="50800" dist="38100" dir="5400000" algn="t" rotWithShape="0">
              <a:srgbClr val="000000">
                <a:alpha val="40000"/>
              </a:srgbClr>
            </a:outerShdw>
          </a:effectLst>
        </p:spPr>
      </p:sp>
      <p:sp>
        <p:nvSpPr>
          <p:cNvPr id="368" name="Google Shape;368;p26"/>
          <p:cNvSpPr txBox="1">
            <a:spLocks noGrp="1"/>
          </p:cNvSpPr>
          <p:nvPr>
            <p:ph type="body" idx="1"/>
          </p:nvPr>
        </p:nvSpPr>
        <p:spPr>
          <a:xfrm>
            <a:off x="381001" y="750473"/>
            <a:ext cx="8368364" cy="173255"/>
          </a:xfrm>
          <a:prstGeom prst="rect">
            <a:avLst/>
          </a:prstGeom>
          <a:noFill/>
          <a:ln>
            <a:noFill/>
          </a:ln>
        </p:spPr>
        <p:txBody>
          <a:bodyPr spcFirstLastPara="1" wrap="square" lIns="0" tIns="0" rIns="0" bIns="0" anchor="ctr" anchorCtr="0">
            <a:noAutofit/>
          </a:bodyPr>
          <a:lstStyle>
            <a:lvl1pPr marL="342900" marR="0" lvl="0" indent="-171450" algn="ctr" rtl="0">
              <a:lnSpc>
                <a:spcPct val="90000"/>
              </a:lnSpc>
              <a:spcBef>
                <a:spcPts val="750"/>
              </a:spcBef>
              <a:spcAft>
                <a:spcPts val="0"/>
              </a:spcAft>
              <a:buClr>
                <a:schemeClr val="lt1"/>
              </a:buClr>
              <a:buSzPts val="1400"/>
              <a:buFont typeface="Arial"/>
              <a:buNone/>
              <a:defRPr sz="1050" b="0" i="0" u="none" strike="noStrike" cap="none">
                <a:solidFill>
                  <a:schemeClr val="lt1"/>
                </a:solidFill>
                <a:latin typeface="Calibri"/>
                <a:ea typeface="Calibri"/>
                <a:cs typeface="Calibri"/>
                <a:sym typeface="Calibri"/>
              </a:defRPr>
            </a:lvl1pPr>
            <a:lvl2pPr marL="685800" marR="0" lvl="1" indent="-171450" algn="l" rtl="0">
              <a:lnSpc>
                <a:spcPct val="90000"/>
              </a:lnSpc>
              <a:spcBef>
                <a:spcPts val="375"/>
              </a:spcBef>
              <a:spcAft>
                <a:spcPts val="0"/>
              </a:spcAft>
              <a:buClr>
                <a:schemeClr val="dk1"/>
              </a:buClr>
              <a:buSzPts val="1200"/>
              <a:buFont typeface="Arial"/>
              <a:buNone/>
              <a:defRPr sz="900" b="0" i="0" u="none" strike="noStrike" cap="none">
                <a:solidFill>
                  <a:schemeClr val="dk1"/>
                </a:solidFill>
                <a:latin typeface="Josefin Sans"/>
                <a:ea typeface="Josefin Sans"/>
                <a:cs typeface="Josefin Sans"/>
                <a:sym typeface="Josefin Sans"/>
              </a:defRPr>
            </a:lvl2pPr>
            <a:lvl3pPr marL="1028700" marR="0" lvl="2"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Josefin Sans"/>
                <a:ea typeface="Josefin Sans"/>
                <a:cs typeface="Josefin Sans"/>
                <a:sym typeface="Josefin Sans"/>
              </a:defRPr>
            </a:lvl3pPr>
            <a:lvl4pPr marL="1371600" marR="0" lvl="3"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4pPr>
            <a:lvl5pPr marL="1714500" marR="0" lvl="4"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5pPr>
            <a:lvl6pPr marL="2057400" marR="0" lvl="5"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6pPr>
            <a:lvl7pPr marL="2400300" marR="0" lvl="6"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7pPr>
            <a:lvl8pPr marL="2743200" marR="0" lvl="7"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8pPr>
            <a:lvl9pPr marL="3086100" marR="0" lvl="8"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9pPr>
          </a:lstStyle>
          <a:p>
            <a:endParaRPr/>
          </a:p>
        </p:txBody>
      </p:sp>
      <p:sp>
        <p:nvSpPr>
          <p:cNvPr id="369" name="Google Shape;369;p26"/>
          <p:cNvSpPr txBox="1">
            <a:spLocks noGrp="1"/>
          </p:cNvSpPr>
          <p:nvPr>
            <p:ph type="title"/>
          </p:nvPr>
        </p:nvSpPr>
        <p:spPr>
          <a:xfrm>
            <a:off x="381001" y="236541"/>
            <a:ext cx="8368364" cy="495383"/>
          </a:xfrm>
          <a:prstGeom prst="rect">
            <a:avLst/>
          </a:prstGeom>
          <a:noFill/>
          <a:ln>
            <a:noFill/>
          </a:ln>
        </p:spPr>
        <p:txBody>
          <a:bodyPr spcFirstLastPara="1" wrap="square" lIns="0" tIns="0" rIns="0" bIns="0" anchor="ctr" anchorCtr="0">
            <a:noAutofit/>
          </a:bodyPr>
          <a:lstStyle>
            <a:lvl1pPr marR="0" lvl="0" algn="ctr" rtl="0">
              <a:lnSpc>
                <a:spcPct val="90000"/>
              </a:lnSpc>
              <a:spcBef>
                <a:spcPts val="0"/>
              </a:spcBef>
              <a:spcAft>
                <a:spcPts val="0"/>
              </a:spcAft>
              <a:buClr>
                <a:schemeClr val="lt1"/>
              </a:buClr>
              <a:buSzPts val="3733"/>
              <a:buFont typeface="Calibri"/>
              <a:buNone/>
              <a:defRPr sz="28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70" name="Google Shape;370;p26"/>
          <p:cNvSpPr txBox="1">
            <a:spLocks noGrp="1"/>
          </p:cNvSpPr>
          <p:nvPr>
            <p:ph type="body" idx="6"/>
          </p:nvPr>
        </p:nvSpPr>
        <p:spPr>
          <a:xfrm>
            <a:off x="384226" y="3587744"/>
            <a:ext cx="1852613" cy="400050"/>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90000"/>
              </a:lnSpc>
              <a:spcBef>
                <a:spcPts val="750"/>
              </a:spcBef>
              <a:spcAft>
                <a:spcPts val="0"/>
              </a:spcAft>
              <a:buClr>
                <a:srgbClr val="747F83"/>
              </a:buClr>
              <a:buSzPts val="1600"/>
              <a:buFont typeface="Arial"/>
              <a:buNone/>
              <a:defRPr sz="1200" b="1" i="0" u="none" strike="noStrike" cap="none">
                <a:solidFill>
                  <a:srgbClr val="747F83"/>
                </a:solidFill>
                <a:latin typeface="Calibri"/>
                <a:ea typeface="Calibri"/>
                <a:cs typeface="Calibri"/>
                <a:sym typeface="Calibri"/>
              </a:defRPr>
            </a:lvl1pPr>
            <a:lvl2pPr marL="685800" marR="0" lvl="1" indent="-214313" algn="l" rtl="0">
              <a:lnSpc>
                <a:spcPct val="90000"/>
              </a:lnSpc>
              <a:spcBef>
                <a:spcPts val="375"/>
              </a:spcBef>
              <a:spcAft>
                <a:spcPts val="0"/>
              </a:spcAft>
              <a:buClr>
                <a:schemeClr val="dk1"/>
              </a:buClr>
              <a:buSzPts val="900"/>
              <a:buFont typeface="Arial"/>
              <a:buChar char="•"/>
              <a:defRPr sz="675" b="0" i="0" u="none" strike="noStrike" cap="none">
                <a:solidFill>
                  <a:schemeClr val="dk1"/>
                </a:solidFill>
                <a:latin typeface="Josefin Sans"/>
                <a:ea typeface="Josefin Sans"/>
                <a:cs typeface="Josefin Sans"/>
                <a:sym typeface="Josefin Sans"/>
              </a:defRPr>
            </a:lvl2pPr>
            <a:lvl3pPr marL="1028700" marR="0" lvl="2" indent="-209550" algn="l" rtl="0">
              <a:lnSpc>
                <a:spcPct val="90000"/>
              </a:lnSpc>
              <a:spcBef>
                <a:spcPts val="375"/>
              </a:spcBef>
              <a:spcAft>
                <a:spcPts val="0"/>
              </a:spcAft>
              <a:buClr>
                <a:schemeClr val="dk1"/>
              </a:buClr>
              <a:buSzPts val="800"/>
              <a:buFont typeface="Arial"/>
              <a:buChar char="•"/>
              <a:defRPr sz="600" b="0" i="0" u="none" strike="noStrike" cap="none">
                <a:solidFill>
                  <a:schemeClr val="dk1"/>
                </a:solidFill>
                <a:latin typeface="Josefin Sans"/>
                <a:ea typeface="Josefin Sans"/>
                <a:cs typeface="Josefin Sans"/>
                <a:sym typeface="Josefin Sans"/>
              </a:defRPr>
            </a:lvl3pPr>
            <a:lvl4pPr marL="1371600" marR="0" lvl="3" indent="-204788" algn="l" rtl="0">
              <a:lnSpc>
                <a:spcPct val="90000"/>
              </a:lnSpc>
              <a:spcBef>
                <a:spcPts val="375"/>
              </a:spcBef>
              <a:spcAft>
                <a:spcPts val="0"/>
              </a:spcAft>
              <a:buClr>
                <a:schemeClr val="dk1"/>
              </a:buClr>
              <a:buSzPts val="700"/>
              <a:buFont typeface="Arial"/>
              <a:buChar char="•"/>
              <a:defRPr sz="525" b="0" i="0" u="none" strike="noStrike" cap="none">
                <a:solidFill>
                  <a:schemeClr val="dk1"/>
                </a:solidFill>
                <a:latin typeface="Josefin Sans"/>
                <a:ea typeface="Josefin Sans"/>
                <a:cs typeface="Josefin Sans"/>
                <a:sym typeface="Josefin Sans"/>
              </a:defRPr>
            </a:lvl4pPr>
            <a:lvl5pPr marL="1714500" marR="0" lvl="4" indent="-204788" algn="l" rtl="0">
              <a:lnSpc>
                <a:spcPct val="90000"/>
              </a:lnSpc>
              <a:spcBef>
                <a:spcPts val="375"/>
              </a:spcBef>
              <a:spcAft>
                <a:spcPts val="0"/>
              </a:spcAft>
              <a:buClr>
                <a:schemeClr val="dk1"/>
              </a:buClr>
              <a:buSzPts val="700"/>
              <a:buFont typeface="Arial"/>
              <a:buChar char="•"/>
              <a:defRPr sz="525" b="0" i="0" u="none" strike="noStrike" cap="none">
                <a:solidFill>
                  <a:schemeClr val="dk1"/>
                </a:solidFill>
                <a:latin typeface="Josefin Sans"/>
                <a:ea typeface="Josefin Sans"/>
                <a:cs typeface="Josefin Sans"/>
                <a:sym typeface="Josefin Sans"/>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9pPr>
          </a:lstStyle>
          <a:p>
            <a:endParaRPr/>
          </a:p>
        </p:txBody>
      </p:sp>
      <p:sp>
        <p:nvSpPr>
          <p:cNvPr id="371" name="Google Shape;371;p26"/>
          <p:cNvSpPr txBox="1">
            <a:spLocks noGrp="1"/>
          </p:cNvSpPr>
          <p:nvPr>
            <p:ph type="body" idx="7"/>
          </p:nvPr>
        </p:nvSpPr>
        <p:spPr>
          <a:xfrm>
            <a:off x="2564080" y="3587744"/>
            <a:ext cx="1852613" cy="400050"/>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90000"/>
              </a:lnSpc>
              <a:spcBef>
                <a:spcPts val="750"/>
              </a:spcBef>
              <a:spcAft>
                <a:spcPts val="0"/>
              </a:spcAft>
              <a:buClr>
                <a:srgbClr val="747F83"/>
              </a:buClr>
              <a:buSzPts val="1600"/>
              <a:buFont typeface="Arial"/>
              <a:buNone/>
              <a:defRPr sz="1200" b="1" i="0" u="none" strike="noStrike" cap="none">
                <a:solidFill>
                  <a:srgbClr val="747F83"/>
                </a:solidFill>
                <a:latin typeface="Calibri"/>
                <a:ea typeface="Calibri"/>
                <a:cs typeface="Calibri"/>
                <a:sym typeface="Calibri"/>
              </a:defRPr>
            </a:lvl1pPr>
            <a:lvl2pPr marL="685800" marR="0" lvl="1" indent="-214313" algn="l" rtl="0">
              <a:lnSpc>
                <a:spcPct val="90000"/>
              </a:lnSpc>
              <a:spcBef>
                <a:spcPts val="375"/>
              </a:spcBef>
              <a:spcAft>
                <a:spcPts val="0"/>
              </a:spcAft>
              <a:buClr>
                <a:schemeClr val="dk1"/>
              </a:buClr>
              <a:buSzPts val="900"/>
              <a:buFont typeface="Arial"/>
              <a:buChar char="•"/>
              <a:defRPr sz="675" b="0" i="0" u="none" strike="noStrike" cap="none">
                <a:solidFill>
                  <a:schemeClr val="dk1"/>
                </a:solidFill>
                <a:latin typeface="Josefin Sans"/>
                <a:ea typeface="Josefin Sans"/>
                <a:cs typeface="Josefin Sans"/>
                <a:sym typeface="Josefin Sans"/>
              </a:defRPr>
            </a:lvl2pPr>
            <a:lvl3pPr marL="1028700" marR="0" lvl="2" indent="-209550" algn="l" rtl="0">
              <a:lnSpc>
                <a:spcPct val="90000"/>
              </a:lnSpc>
              <a:spcBef>
                <a:spcPts val="375"/>
              </a:spcBef>
              <a:spcAft>
                <a:spcPts val="0"/>
              </a:spcAft>
              <a:buClr>
                <a:schemeClr val="dk1"/>
              </a:buClr>
              <a:buSzPts val="800"/>
              <a:buFont typeface="Arial"/>
              <a:buChar char="•"/>
              <a:defRPr sz="600" b="0" i="0" u="none" strike="noStrike" cap="none">
                <a:solidFill>
                  <a:schemeClr val="dk1"/>
                </a:solidFill>
                <a:latin typeface="Josefin Sans"/>
                <a:ea typeface="Josefin Sans"/>
                <a:cs typeface="Josefin Sans"/>
                <a:sym typeface="Josefin Sans"/>
              </a:defRPr>
            </a:lvl3pPr>
            <a:lvl4pPr marL="1371600" marR="0" lvl="3" indent="-204788" algn="l" rtl="0">
              <a:lnSpc>
                <a:spcPct val="90000"/>
              </a:lnSpc>
              <a:spcBef>
                <a:spcPts val="375"/>
              </a:spcBef>
              <a:spcAft>
                <a:spcPts val="0"/>
              </a:spcAft>
              <a:buClr>
                <a:schemeClr val="dk1"/>
              </a:buClr>
              <a:buSzPts val="700"/>
              <a:buFont typeface="Arial"/>
              <a:buChar char="•"/>
              <a:defRPr sz="525" b="0" i="0" u="none" strike="noStrike" cap="none">
                <a:solidFill>
                  <a:schemeClr val="dk1"/>
                </a:solidFill>
                <a:latin typeface="Josefin Sans"/>
                <a:ea typeface="Josefin Sans"/>
                <a:cs typeface="Josefin Sans"/>
                <a:sym typeface="Josefin Sans"/>
              </a:defRPr>
            </a:lvl4pPr>
            <a:lvl5pPr marL="1714500" marR="0" lvl="4" indent="-204788" algn="l" rtl="0">
              <a:lnSpc>
                <a:spcPct val="90000"/>
              </a:lnSpc>
              <a:spcBef>
                <a:spcPts val="375"/>
              </a:spcBef>
              <a:spcAft>
                <a:spcPts val="0"/>
              </a:spcAft>
              <a:buClr>
                <a:schemeClr val="dk1"/>
              </a:buClr>
              <a:buSzPts val="700"/>
              <a:buFont typeface="Arial"/>
              <a:buChar char="•"/>
              <a:defRPr sz="525" b="0" i="0" u="none" strike="noStrike" cap="none">
                <a:solidFill>
                  <a:schemeClr val="dk1"/>
                </a:solidFill>
                <a:latin typeface="Josefin Sans"/>
                <a:ea typeface="Josefin Sans"/>
                <a:cs typeface="Josefin Sans"/>
                <a:sym typeface="Josefin Sans"/>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9pPr>
          </a:lstStyle>
          <a:p>
            <a:endParaRPr/>
          </a:p>
        </p:txBody>
      </p:sp>
      <p:sp>
        <p:nvSpPr>
          <p:cNvPr id="372" name="Google Shape;372;p26"/>
          <p:cNvSpPr txBox="1">
            <a:spLocks noGrp="1"/>
          </p:cNvSpPr>
          <p:nvPr>
            <p:ph type="body" idx="8"/>
          </p:nvPr>
        </p:nvSpPr>
        <p:spPr>
          <a:xfrm>
            <a:off x="4743934" y="3587744"/>
            <a:ext cx="1852613" cy="400050"/>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90000"/>
              </a:lnSpc>
              <a:spcBef>
                <a:spcPts val="750"/>
              </a:spcBef>
              <a:spcAft>
                <a:spcPts val="0"/>
              </a:spcAft>
              <a:buClr>
                <a:srgbClr val="747F83"/>
              </a:buClr>
              <a:buSzPts val="1600"/>
              <a:buFont typeface="Arial"/>
              <a:buNone/>
              <a:defRPr sz="1200" b="1" i="0" u="none" strike="noStrike" cap="none">
                <a:solidFill>
                  <a:srgbClr val="747F83"/>
                </a:solidFill>
                <a:latin typeface="Calibri"/>
                <a:ea typeface="Calibri"/>
                <a:cs typeface="Calibri"/>
                <a:sym typeface="Calibri"/>
              </a:defRPr>
            </a:lvl1pPr>
            <a:lvl2pPr marL="685800" marR="0" lvl="1" indent="-214313" algn="l" rtl="0">
              <a:lnSpc>
                <a:spcPct val="90000"/>
              </a:lnSpc>
              <a:spcBef>
                <a:spcPts val="375"/>
              </a:spcBef>
              <a:spcAft>
                <a:spcPts val="0"/>
              </a:spcAft>
              <a:buClr>
                <a:schemeClr val="dk1"/>
              </a:buClr>
              <a:buSzPts val="900"/>
              <a:buFont typeface="Arial"/>
              <a:buChar char="•"/>
              <a:defRPr sz="675" b="0" i="0" u="none" strike="noStrike" cap="none">
                <a:solidFill>
                  <a:schemeClr val="dk1"/>
                </a:solidFill>
                <a:latin typeface="Josefin Sans"/>
                <a:ea typeface="Josefin Sans"/>
                <a:cs typeface="Josefin Sans"/>
                <a:sym typeface="Josefin Sans"/>
              </a:defRPr>
            </a:lvl2pPr>
            <a:lvl3pPr marL="1028700" marR="0" lvl="2" indent="-209550" algn="l" rtl="0">
              <a:lnSpc>
                <a:spcPct val="90000"/>
              </a:lnSpc>
              <a:spcBef>
                <a:spcPts val="375"/>
              </a:spcBef>
              <a:spcAft>
                <a:spcPts val="0"/>
              </a:spcAft>
              <a:buClr>
                <a:schemeClr val="dk1"/>
              </a:buClr>
              <a:buSzPts val="800"/>
              <a:buFont typeface="Arial"/>
              <a:buChar char="•"/>
              <a:defRPr sz="600" b="0" i="0" u="none" strike="noStrike" cap="none">
                <a:solidFill>
                  <a:schemeClr val="dk1"/>
                </a:solidFill>
                <a:latin typeface="Josefin Sans"/>
                <a:ea typeface="Josefin Sans"/>
                <a:cs typeface="Josefin Sans"/>
                <a:sym typeface="Josefin Sans"/>
              </a:defRPr>
            </a:lvl3pPr>
            <a:lvl4pPr marL="1371600" marR="0" lvl="3" indent="-204788" algn="l" rtl="0">
              <a:lnSpc>
                <a:spcPct val="90000"/>
              </a:lnSpc>
              <a:spcBef>
                <a:spcPts val="375"/>
              </a:spcBef>
              <a:spcAft>
                <a:spcPts val="0"/>
              </a:spcAft>
              <a:buClr>
                <a:schemeClr val="dk1"/>
              </a:buClr>
              <a:buSzPts val="700"/>
              <a:buFont typeface="Arial"/>
              <a:buChar char="•"/>
              <a:defRPr sz="525" b="0" i="0" u="none" strike="noStrike" cap="none">
                <a:solidFill>
                  <a:schemeClr val="dk1"/>
                </a:solidFill>
                <a:latin typeface="Josefin Sans"/>
                <a:ea typeface="Josefin Sans"/>
                <a:cs typeface="Josefin Sans"/>
                <a:sym typeface="Josefin Sans"/>
              </a:defRPr>
            </a:lvl4pPr>
            <a:lvl5pPr marL="1714500" marR="0" lvl="4" indent="-204788" algn="l" rtl="0">
              <a:lnSpc>
                <a:spcPct val="90000"/>
              </a:lnSpc>
              <a:spcBef>
                <a:spcPts val="375"/>
              </a:spcBef>
              <a:spcAft>
                <a:spcPts val="0"/>
              </a:spcAft>
              <a:buClr>
                <a:schemeClr val="dk1"/>
              </a:buClr>
              <a:buSzPts val="700"/>
              <a:buFont typeface="Arial"/>
              <a:buChar char="•"/>
              <a:defRPr sz="525" b="0" i="0" u="none" strike="noStrike" cap="none">
                <a:solidFill>
                  <a:schemeClr val="dk1"/>
                </a:solidFill>
                <a:latin typeface="Josefin Sans"/>
                <a:ea typeface="Josefin Sans"/>
                <a:cs typeface="Josefin Sans"/>
                <a:sym typeface="Josefin Sans"/>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9pPr>
          </a:lstStyle>
          <a:p>
            <a:endParaRPr/>
          </a:p>
        </p:txBody>
      </p:sp>
      <p:sp>
        <p:nvSpPr>
          <p:cNvPr id="373" name="Google Shape;373;p26"/>
          <p:cNvSpPr txBox="1">
            <a:spLocks noGrp="1"/>
          </p:cNvSpPr>
          <p:nvPr>
            <p:ph type="body" idx="9"/>
          </p:nvPr>
        </p:nvSpPr>
        <p:spPr>
          <a:xfrm>
            <a:off x="6923789" y="3587744"/>
            <a:ext cx="1852613" cy="400050"/>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90000"/>
              </a:lnSpc>
              <a:spcBef>
                <a:spcPts val="750"/>
              </a:spcBef>
              <a:spcAft>
                <a:spcPts val="0"/>
              </a:spcAft>
              <a:buClr>
                <a:srgbClr val="747F83"/>
              </a:buClr>
              <a:buSzPts val="1600"/>
              <a:buFont typeface="Arial"/>
              <a:buNone/>
              <a:defRPr sz="1200" b="1" i="0" u="none" strike="noStrike" cap="none">
                <a:solidFill>
                  <a:srgbClr val="747F83"/>
                </a:solidFill>
                <a:latin typeface="Calibri"/>
                <a:ea typeface="Calibri"/>
                <a:cs typeface="Calibri"/>
                <a:sym typeface="Calibri"/>
              </a:defRPr>
            </a:lvl1pPr>
            <a:lvl2pPr marL="685800" marR="0" lvl="1" indent="-214313" algn="l" rtl="0">
              <a:lnSpc>
                <a:spcPct val="90000"/>
              </a:lnSpc>
              <a:spcBef>
                <a:spcPts val="375"/>
              </a:spcBef>
              <a:spcAft>
                <a:spcPts val="0"/>
              </a:spcAft>
              <a:buClr>
                <a:schemeClr val="dk1"/>
              </a:buClr>
              <a:buSzPts val="900"/>
              <a:buFont typeface="Arial"/>
              <a:buChar char="•"/>
              <a:defRPr sz="675" b="0" i="0" u="none" strike="noStrike" cap="none">
                <a:solidFill>
                  <a:schemeClr val="dk1"/>
                </a:solidFill>
                <a:latin typeface="Josefin Sans"/>
                <a:ea typeface="Josefin Sans"/>
                <a:cs typeface="Josefin Sans"/>
                <a:sym typeface="Josefin Sans"/>
              </a:defRPr>
            </a:lvl2pPr>
            <a:lvl3pPr marL="1028700" marR="0" lvl="2" indent="-209550" algn="l" rtl="0">
              <a:lnSpc>
                <a:spcPct val="90000"/>
              </a:lnSpc>
              <a:spcBef>
                <a:spcPts val="375"/>
              </a:spcBef>
              <a:spcAft>
                <a:spcPts val="0"/>
              </a:spcAft>
              <a:buClr>
                <a:schemeClr val="dk1"/>
              </a:buClr>
              <a:buSzPts val="800"/>
              <a:buFont typeface="Arial"/>
              <a:buChar char="•"/>
              <a:defRPr sz="600" b="0" i="0" u="none" strike="noStrike" cap="none">
                <a:solidFill>
                  <a:schemeClr val="dk1"/>
                </a:solidFill>
                <a:latin typeface="Josefin Sans"/>
                <a:ea typeface="Josefin Sans"/>
                <a:cs typeface="Josefin Sans"/>
                <a:sym typeface="Josefin Sans"/>
              </a:defRPr>
            </a:lvl3pPr>
            <a:lvl4pPr marL="1371600" marR="0" lvl="3" indent="-204788" algn="l" rtl="0">
              <a:lnSpc>
                <a:spcPct val="90000"/>
              </a:lnSpc>
              <a:spcBef>
                <a:spcPts val="375"/>
              </a:spcBef>
              <a:spcAft>
                <a:spcPts val="0"/>
              </a:spcAft>
              <a:buClr>
                <a:schemeClr val="dk1"/>
              </a:buClr>
              <a:buSzPts val="700"/>
              <a:buFont typeface="Arial"/>
              <a:buChar char="•"/>
              <a:defRPr sz="525" b="0" i="0" u="none" strike="noStrike" cap="none">
                <a:solidFill>
                  <a:schemeClr val="dk1"/>
                </a:solidFill>
                <a:latin typeface="Josefin Sans"/>
                <a:ea typeface="Josefin Sans"/>
                <a:cs typeface="Josefin Sans"/>
                <a:sym typeface="Josefin Sans"/>
              </a:defRPr>
            </a:lvl4pPr>
            <a:lvl5pPr marL="1714500" marR="0" lvl="4" indent="-204788" algn="l" rtl="0">
              <a:lnSpc>
                <a:spcPct val="90000"/>
              </a:lnSpc>
              <a:spcBef>
                <a:spcPts val="375"/>
              </a:spcBef>
              <a:spcAft>
                <a:spcPts val="0"/>
              </a:spcAft>
              <a:buClr>
                <a:schemeClr val="dk1"/>
              </a:buClr>
              <a:buSzPts val="700"/>
              <a:buFont typeface="Arial"/>
              <a:buChar char="•"/>
              <a:defRPr sz="525" b="0" i="0" u="none" strike="noStrike" cap="none">
                <a:solidFill>
                  <a:schemeClr val="dk1"/>
                </a:solidFill>
                <a:latin typeface="Josefin Sans"/>
                <a:ea typeface="Josefin Sans"/>
                <a:cs typeface="Josefin Sans"/>
                <a:sym typeface="Josefin Sans"/>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9pPr>
          </a:lstStyle>
          <a:p>
            <a:endParaRPr/>
          </a:p>
        </p:txBody>
      </p:sp>
      <p:sp>
        <p:nvSpPr>
          <p:cNvPr id="374" name="Google Shape;374;p26"/>
          <p:cNvSpPr txBox="1">
            <a:spLocks noGrp="1"/>
          </p:cNvSpPr>
          <p:nvPr>
            <p:ph type="body" idx="13"/>
          </p:nvPr>
        </p:nvSpPr>
        <p:spPr>
          <a:xfrm>
            <a:off x="384226" y="4024694"/>
            <a:ext cx="1852613" cy="684980"/>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747F83"/>
              </a:buClr>
              <a:buSzPts val="1200"/>
              <a:buFont typeface="Arial"/>
              <a:buNone/>
              <a:defRPr sz="900" b="0" i="0" u="none" strike="noStrike" cap="none">
                <a:solidFill>
                  <a:srgbClr val="747F83"/>
                </a:solidFill>
                <a:latin typeface="Calibri"/>
                <a:ea typeface="Calibri"/>
                <a:cs typeface="Calibri"/>
                <a:sym typeface="Calibri"/>
              </a:defRPr>
            </a:lvl1pPr>
            <a:lvl2pPr marL="685800" marR="0" lvl="1" indent="-214313" algn="l" rtl="0">
              <a:lnSpc>
                <a:spcPct val="90000"/>
              </a:lnSpc>
              <a:spcBef>
                <a:spcPts val="375"/>
              </a:spcBef>
              <a:spcAft>
                <a:spcPts val="0"/>
              </a:spcAft>
              <a:buClr>
                <a:schemeClr val="dk1"/>
              </a:buClr>
              <a:buSzPts val="900"/>
              <a:buFont typeface="Arial"/>
              <a:buChar char="•"/>
              <a:defRPr sz="675" b="0" i="0" u="none" strike="noStrike" cap="none">
                <a:solidFill>
                  <a:schemeClr val="dk1"/>
                </a:solidFill>
                <a:latin typeface="Josefin Sans"/>
                <a:ea typeface="Josefin Sans"/>
                <a:cs typeface="Josefin Sans"/>
                <a:sym typeface="Josefin Sans"/>
              </a:defRPr>
            </a:lvl2pPr>
            <a:lvl3pPr marL="1028700" marR="0" lvl="2" indent="-209550" algn="l" rtl="0">
              <a:lnSpc>
                <a:spcPct val="90000"/>
              </a:lnSpc>
              <a:spcBef>
                <a:spcPts val="375"/>
              </a:spcBef>
              <a:spcAft>
                <a:spcPts val="0"/>
              </a:spcAft>
              <a:buClr>
                <a:schemeClr val="dk1"/>
              </a:buClr>
              <a:buSzPts val="800"/>
              <a:buFont typeface="Arial"/>
              <a:buChar char="•"/>
              <a:defRPr sz="600" b="0" i="0" u="none" strike="noStrike" cap="none">
                <a:solidFill>
                  <a:schemeClr val="dk1"/>
                </a:solidFill>
                <a:latin typeface="Josefin Sans"/>
                <a:ea typeface="Josefin Sans"/>
                <a:cs typeface="Josefin Sans"/>
                <a:sym typeface="Josefin Sans"/>
              </a:defRPr>
            </a:lvl3pPr>
            <a:lvl4pPr marL="1371600" marR="0" lvl="3" indent="-204788" algn="l" rtl="0">
              <a:lnSpc>
                <a:spcPct val="90000"/>
              </a:lnSpc>
              <a:spcBef>
                <a:spcPts val="375"/>
              </a:spcBef>
              <a:spcAft>
                <a:spcPts val="0"/>
              </a:spcAft>
              <a:buClr>
                <a:schemeClr val="dk1"/>
              </a:buClr>
              <a:buSzPts val="700"/>
              <a:buFont typeface="Arial"/>
              <a:buChar char="•"/>
              <a:defRPr sz="525" b="0" i="0" u="none" strike="noStrike" cap="none">
                <a:solidFill>
                  <a:schemeClr val="dk1"/>
                </a:solidFill>
                <a:latin typeface="Josefin Sans"/>
                <a:ea typeface="Josefin Sans"/>
                <a:cs typeface="Josefin Sans"/>
                <a:sym typeface="Josefin Sans"/>
              </a:defRPr>
            </a:lvl4pPr>
            <a:lvl5pPr marL="1714500" marR="0" lvl="4" indent="-204788" algn="l" rtl="0">
              <a:lnSpc>
                <a:spcPct val="90000"/>
              </a:lnSpc>
              <a:spcBef>
                <a:spcPts val="375"/>
              </a:spcBef>
              <a:spcAft>
                <a:spcPts val="0"/>
              </a:spcAft>
              <a:buClr>
                <a:schemeClr val="dk1"/>
              </a:buClr>
              <a:buSzPts val="700"/>
              <a:buFont typeface="Arial"/>
              <a:buChar char="•"/>
              <a:defRPr sz="525" b="0" i="0" u="none" strike="noStrike" cap="none">
                <a:solidFill>
                  <a:schemeClr val="dk1"/>
                </a:solidFill>
                <a:latin typeface="Josefin Sans"/>
                <a:ea typeface="Josefin Sans"/>
                <a:cs typeface="Josefin Sans"/>
                <a:sym typeface="Josefin Sans"/>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9pPr>
          </a:lstStyle>
          <a:p>
            <a:endParaRPr/>
          </a:p>
        </p:txBody>
      </p:sp>
      <p:sp>
        <p:nvSpPr>
          <p:cNvPr id="375" name="Google Shape;375;p26"/>
          <p:cNvSpPr txBox="1">
            <a:spLocks noGrp="1"/>
          </p:cNvSpPr>
          <p:nvPr>
            <p:ph type="body" idx="14"/>
          </p:nvPr>
        </p:nvSpPr>
        <p:spPr>
          <a:xfrm>
            <a:off x="2564080" y="4024693"/>
            <a:ext cx="1852613" cy="684980"/>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747F83"/>
              </a:buClr>
              <a:buSzPts val="1200"/>
              <a:buFont typeface="Arial"/>
              <a:buNone/>
              <a:defRPr sz="900" b="0" i="0" u="none" strike="noStrike" cap="none">
                <a:solidFill>
                  <a:srgbClr val="747F83"/>
                </a:solidFill>
                <a:latin typeface="Calibri"/>
                <a:ea typeface="Calibri"/>
                <a:cs typeface="Calibri"/>
                <a:sym typeface="Calibri"/>
              </a:defRPr>
            </a:lvl1pPr>
            <a:lvl2pPr marL="685800" marR="0" lvl="1" indent="-214313" algn="l" rtl="0">
              <a:lnSpc>
                <a:spcPct val="90000"/>
              </a:lnSpc>
              <a:spcBef>
                <a:spcPts val="375"/>
              </a:spcBef>
              <a:spcAft>
                <a:spcPts val="0"/>
              </a:spcAft>
              <a:buClr>
                <a:schemeClr val="dk1"/>
              </a:buClr>
              <a:buSzPts val="900"/>
              <a:buFont typeface="Arial"/>
              <a:buChar char="•"/>
              <a:defRPr sz="675" b="0" i="0" u="none" strike="noStrike" cap="none">
                <a:solidFill>
                  <a:schemeClr val="dk1"/>
                </a:solidFill>
                <a:latin typeface="Josefin Sans"/>
                <a:ea typeface="Josefin Sans"/>
                <a:cs typeface="Josefin Sans"/>
                <a:sym typeface="Josefin Sans"/>
              </a:defRPr>
            </a:lvl2pPr>
            <a:lvl3pPr marL="1028700" marR="0" lvl="2" indent="-209550" algn="l" rtl="0">
              <a:lnSpc>
                <a:spcPct val="90000"/>
              </a:lnSpc>
              <a:spcBef>
                <a:spcPts val="375"/>
              </a:spcBef>
              <a:spcAft>
                <a:spcPts val="0"/>
              </a:spcAft>
              <a:buClr>
                <a:schemeClr val="dk1"/>
              </a:buClr>
              <a:buSzPts val="800"/>
              <a:buFont typeface="Arial"/>
              <a:buChar char="•"/>
              <a:defRPr sz="600" b="0" i="0" u="none" strike="noStrike" cap="none">
                <a:solidFill>
                  <a:schemeClr val="dk1"/>
                </a:solidFill>
                <a:latin typeface="Josefin Sans"/>
                <a:ea typeface="Josefin Sans"/>
                <a:cs typeface="Josefin Sans"/>
                <a:sym typeface="Josefin Sans"/>
              </a:defRPr>
            </a:lvl3pPr>
            <a:lvl4pPr marL="1371600" marR="0" lvl="3" indent="-204788" algn="l" rtl="0">
              <a:lnSpc>
                <a:spcPct val="90000"/>
              </a:lnSpc>
              <a:spcBef>
                <a:spcPts val="375"/>
              </a:spcBef>
              <a:spcAft>
                <a:spcPts val="0"/>
              </a:spcAft>
              <a:buClr>
                <a:schemeClr val="dk1"/>
              </a:buClr>
              <a:buSzPts val="700"/>
              <a:buFont typeface="Arial"/>
              <a:buChar char="•"/>
              <a:defRPr sz="525" b="0" i="0" u="none" strike="noStrike" cap="none">
                <a:solidFill>
                  <a:schemeClr val="dk1"/>
                </a:solidFill>
                <a:latin typeface="Josefin Sans"/>
                <a:ea typeface="Josefin Sans"/>
                <a:cs typeface="Josefin Sans"/>
                <a:sym typeface="Josefin Sans"/>
              </a:defRPr>
            </a:lvl4pPr>
            <a:lvl5pPr marL="1714500" marR="0" lvl="4" indent="-204788" algn="l" rtl="0">
              <a:lnSpc>
                <a:spcPct val="90000"/>
              </a:lnSpc>
              <a:spcBef>
                <a:spcPts val="375"/>
              </a:spcBef>
              <a:spcAft>
                <a:spcPts val="0"/>
              </a:spcAft>
              <a:buClr>
                <a:schemeClr val="dk1"/>
              </a:buClr>
              <a:buSzPts val="700"/>
              <a:buFont typeface="Arial"/>
              <a:buChar char="•"/>
              <a:defRPr sz="525" b="0" i="0" u="none" strike="noStrike" cap="none">
                <a:solidFill>
                  <a:schemeClr val="dk1"/>
                </a:solidFill>
                <a:latin typeface="Josefin Sans"/>
                <a:ea typeface="Josefin Sans"/>
                <a:cs typeface="Josefin Sans"/>
                <a:sym typeface="Josefin Sans"/>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9pPr>
          </a:lstStyle>
          <a:p>
            <a:endParaRPr/>
          </a:p>
        </p:txBody>
      </p:sp>
      <p:sp>
        <p:nvSpPr>
          <p:cNvPr id="376" name="Google Shape;376;p26"/>
          <p:cNvSpPr txBox="1">
            <a:spLocks noGrp="1"/>
          </p:cNvSpPr>
          <p:nvPr>
            <p:ph type="body" idx="15"/>
          </p:nvPr>
        </p:nvSpPr>
        <p:spPr>
          <a:xfrm>
            <a:off x="4743934" y="4024693"/>
            <a:ext cx="1852613" cy="684980"/>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747F83"/>
              </a:buClr>
              <a:buSzPts val="1200"/>
              <a:buFont typeface="Arial"/>
              <a:buNone/>
              <a:defRPr sz="900" b="0" i="0" u="none" strike="noStrike" cap="none">
                <a:solidFill>
                  <a:srgbClr val="747F83"/>
                </a:solidFill>
                <a:latin typeface="Calibri"/>
                <a:ea typeface="Calibri"/>
                <a:cs typeface="Calibri"/>
                <a:sym typeface="Calibri"/>
              </a:defRPr>
            </a:lvl1pPr>
            <a:lvl2pPr marL="685800" marR="0" lvl="1" indent="-214313" algn="l" rtl="0">
              <a:lnSpc>
                <a:spcPct val="90000"/>
              </a:lnSpc>
              <a:spcBef>
                <a:spcPts val="375"/>
              </a:spcBef>
              <a:spcAft>
                <a:spcPts val="0"/>
              </a:spcAft>
              <a:buClr>
                <a:schemeClr val="dk1"/>
              </a:buClr>
              <a:buSzPts val="900"/>
              <a:buFont typeface="Arial"/>
              <a:buChar char="•"/>
              <a:defRPr sz="675" b="0" i="0" u="none" strike="noStrike" cap="none">
                <a:solidFill>
                  <a:schemeClr val="dk1"/>
                </a:solidFill>
                <a:latin typeface="Josefin Sans"/>
                <a:ea typeface="Josefin Sans"/>
                <a:cs typeface="Josefin Sans"/>
                <a:sym typeface="Josefin Sans"/>
              </a:defRPr>
            </a:lvl2pPr>
            <a:lvl3pPr marL="1028700" marR="0" lvl="2" indent="-209550" algn="l" rtl="0">
              <a:lnSpc>
                <a:spcPct val="90000"/>
              </a:lnSpc>
              <a:spcBef>
                <a:spcPts val="375"/>
              </a:spcBef>
              <a:spcAft>
                <a:spcPts val="0"/>
              </a:spcAft>
              <a:buClr>
                <a:schemeClr val="dk1"/>
              </a:buClr>
              <a:buSzPts val="800"/>
              <a:buFont typeface="Arial"/>
              <a:buChar char="•"/>
              <a:defRPr sz="600" b="0" i="0" u="none" strike="noStrike" cap="none">
                <a:solidFill>
                  <a:schemeClr val="dk1"/>
                </a:solidFill>
                <a:latin typeface="Josefin Sans"/>
                <a:ea typeface="Josefin Sans"/>
                <a:cs typeface="Josefin Sans"/>
                <a:sym typeface="Josefin Sans"/>
              </a:defRPr>
            </a:lvl3pPr>
            <a:lvl4pPr marL="1371600" marR="0" lvl="3" indent="-204788" algn="l" rtl="0">
              <a:lnSpc>
                <a:spcPct val="90000"/>
              </a:lnSpc>
              <a:spcBef>
                <a:spcPts val="375"/>
              </a:spcBef>
              <a:spcAft>
                <a:spcPts val="0"/>
              </a:spcAft>
              <a:buClr>
                <a:schemeClr val="dk1"/>
              </a:buClr>
              <a:buSzPts val="700"/>
              <a:buFont typeface="Arial"/>
              <a:buChar char="•"/>
              <a:defRPr sz="525" b="0" i="0" u="none" strike="noStrike" cap="none">
                <a:solidFill>
                  <a:schemeClr val="dk1"/>
                </a:solidFill>
                <a:latin typeface="Josefin Sans"/>
                <a:ea typeface="Josefin Sans"/>
                <a:cs typeface="Josefin Sans"/>
                <a:sym typeface="Josefin Sans"/>
              </a:defRPr>
            </a:lvl4pPr>
            <a:lvl5pPr marL="1714500" marR="0" lvl="4" indent="-204788" algn="l" rtl="0">
              <a:lnSpc>
                <a:spcPct val="90000"/>
              </a:lnSpc>
              <a:spcBef>
                <a:spcPts val="375"/>
              </a:spcBef>
              <a:spcAft>
                <a:spcPts val="0"/>
              </a:spcAft>
              <a:buClr>
                <a:schemeClr val="dk1"/>
              </a:buClr>
              <a:buSzPts val="700"/>
              <a:buFont typeface="Arial"/>
              <a:buChar char="•"/>
              <a:defRPr sz="525" b="0" i="0" u="none" strike="noStrike" cap="none">
                <a:solidFill>
                  <a:schemeClr val="dk1"/>
                </a:solidFill>
                <a:latin typeface="Josefin Sans"/>
                <a:ea typeface="Josefin Sans"/>
                <a:cs typeface="Josefin Sans"/>
                <a:sym typeface="Josefin Sans"/>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9pPr>
          </a:lstStyle>
          <a:p>
            <a:endParaRPr/>
          </a:p>
        </p:txBody>
      </p:sp>
      <p:sp>
        <p:nvSpPr>
          <p:cNvPr id="377" name="Google Shape;377;p26"/>
          <p:cNvSpPr txBox="1">
            <a:spLocks noGrp="1"/>
          </p:cNvSpPr>
          <p:nvPr>
            <p:ph type="body" idx="16"/>
          </p:nvPr>
        </p:nvSpPr>
        <p:spPr>
          <a:xfrm>
            <a:off x="6923789" y="4024693"/>
            <a:ext cx="1852613" cy="684980"/>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747F83"/>
              </a:buClr>
              <a:buSzPts val="1200"/>
              <a:buFont typeface="Arial"/>
              <a:buNone/>
              <a:defRPr sz="900" b="0" i="0" u="none" strike="noStrike" cap="none">
                <a:solidFill>
                  <a:srgbClr val="747F83"/>
                </a:solidFill>
                <a:latin typeface="Calibri"/>
                <a:ea typeface="Calibri"/>
                <a:cs typeface="Calibri"/>
                <a:sym typeface="Calibri"/>
              </a:defRPr>
            </a:lvl1pPr>
            <a:lvl2pPr marL="685800" marR="0" lvl="1" indent="-214313" algn="l" rtl="0">
              <a:lnSpc>
                <a:spcPct val="90000"/>
              </a:lnSpc>
              <a:spcBef>
                <a:spcPts val="375"/>
              </a:spcBef>
              <a:spcAft>
                <a:spcPts val="0"/>
              </a:spcAft>
              <a:buClr>
                <a:schemeClr val="dk1"/>
              </a:buClr>
              <a:buSzPts val="900"/>
              <a:buFont typeface="Arial"/>
              <a:buChar char="•"/>
              <a:defRPr sz="675" b="0" i="0" u="none" strike="noStrike" cap="none">
                <a:solidFill>
                  <a:schemeClr val="dk1"/>
                </a:solidFill>
                <a:latin typeface="Josefin Sans"/>
                <a:ea typeface="Josefin Sans"/>
                <a:cs typeface="Josefin Sans"/>
                <a:sym typeface="Josefin Sans"/>
              </a:defRPr>
            </a:lvl2pPr>
            <a:lvl3pPr marL="1028700" marR="0" lvl="2" indent="-209550" algn="l" rtl="0">
              <a:lnSpc>
                <a:spcPct val="90000"/>
              </a:lnSpc>
              <a:spcBef>
                <a:spcPts val="375"/>
              </a:spcBef>
              <a:spcAft>
                <a:spcPts val="0"/>
              </a:spcAft>
              <a:buClr>
                <a:schemeClr val="dk1"/>
              </a:buClr>
              <a:buSzPts val="800"/>
              <a:buFont typeface="Arial"/>
              <a:buChar char="•"/>
              <a:defRPr sz="600" b="0" i="0" u="none" strike="noStrike" cap="none">
                <a:solidFill>
                  <a:schemeClr val="dk1"/>
                </a:solidFill>
                <a:latin typeface="Josefin Sans"/>
                <a:ea typeface="Josefin Sans"/>
                <a:cs typeface="Josefin Sans"/>
                <a:sym typeface="Josefin Sans"/>
              </a:defRPr>
            </a:lvl3pPr>
            <a:lvl4pPr marL="1371600" marR="0" lvl="3" indent="-204788" algn="l" rtl="0">
              <a:lnSpc>
                <a:spcPct val="90000"/>
              </a:lnSpc>
              <a:spcBef>
                <a:spcPts val="375"/>
              </a:spcBef>
              <a:spcAft>
                <a:spcPts val="0"/>
              </a:spcAft>
              <a:buClr>
                <a:schemeClr val="dk1"/>
              </a:buClr>
              <a:buSzPts val="700"/>
              <a:buFont typeface="Arial"/>
              <a:buChar char="•"/>
              <a:defRPr sz="525" b="0" i="0" u="none" strike="noStrike" cap="none">
                <a:solidFill>
                  <a:schemeClr val="dk1"/>
                </a:solidFill>
                <a:latin typeface="Josefin Sans"/>
                <a:ea typeface="Josefin Sans"/>
                <a:cs typeface="Josefin Sans"/>
                <a:sym typeface="Josefin Sans"/>
              </a:defRPr>
            </a:lvl4pPr>
            <a:lvl5pPr marL="1714500" marR="0" lvl="4" indent="-204788" algn="l" rtl="0">
              <a:lnSpc>
                <a:spcPct val="90000"/>
              </a:lnSpc>
              <a:spcBef>
                <a:spcPts val="375"/>
              </a:spcBef>
              <a:spcAft>
                <a:spcPts val="0"/>
              </a:spcAft>
              <a:buClr>
                <a:schemeClr val="dk1"/>
              </a:buClr>
              <a:buSzPts val="700"/>
              <a:buFont typeface="Arial"/>
              <a:buChar char="•"/>
              <a:defRPr sz="525" b="0" i="0" u="none" strike="noStrike" cap="none">
                <a:solidFill>
                  <a:schemeClr val="dk1"/>
                </a:solidFill>
                <a:latin typeface="Josefin Sans"/>
                <a:ea typeface="Josefin Sans"/>
                <a:cs typeface="Josefin Sans"/>
                <a:sym typeface="Josefin Sans"/>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Josefin Sans"/>
                <a:ea typeface="Josefin Sans"/>
                <a:cs typeface="Josefin Sans"/>
                <a:sym typeface="Josefin Sans"/>
              </a:defRPr>
            </a:lvl9pPr>
          </a:lstStyle>
          <a:p>
            <a:endParaRPr/>
          </a:p>
        </p:txBody>
      </p:sp>
    </p:spTree>
    <p:extLst>
      <p:ext uri="{BB962C8B-B14F-4D97-AF65-F5344CB8AC3E}">
        <p14:creationId xmlns:p14="http://schemas.microsoft.com/office/powerpoint/2010/main" val="1504316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56"/>
        <p:cNvGrpSpPr/>
        <p:nvPr/>
      </p:nvGrpSpPr>
      <p:grpSpPr>
        <a:xfrm>
          <a:off x="0" y="0"/>
          <a:ext cx="0" cy="0"/>
          <a:chOff x="0" y="0"/>
          <a:chExt cx="0" cy="0"/>
        </a:xfrm>
      </p:grpSpPr>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SSCPT0027">
  <p:cSld name="SSCPT0027">
    <p:spTree>
      <p:nvGrpSpPr>
        <p:cNvPr id="1" name="Shape 378"/>
        <p:cNvGrpSpPr/>
        <p:nvPr/>
      </p:nvGrpSpPr>
      <p:grpSpPr>
        <a:xfrm>
          <a:off x="0" y="0"/>
          <a:ext cx="0" cy="0"/>
          <a:chOff x="0" y="0"/>
          <a:chExt cx="0" cy="0"/>
        </a:xfrm>
      </p:grpSpPr>
      <p:sp>
        <p:nvSpPr>
          <p:cNvPr id="379" name="Google Shape;379;p27"/>
          <p:cNvSpPr>
            <a:spLocks noGrp="1"/>
          </p:cNvSpPr>
          <p:nvPr>
            <p:ph type="pic" idx="2"/>
          </p:nvPr>
        </p:nvSpPr>
        <p:spPr>
          <a:xfrm>
            <a:off x="3886199" y="3"/>
            <a:ext cx="5257800" cy="5143499"/>
          </a:xfrm>
          <a:prstGeom prst="rect">
            <a:avLst/>
          </a:prstGeom>
          <a:solidFill>
            <a:srgbClr val="EFEFEF"/>
          </a:solidFill>
          <a:ln>
            <a:noFill/>
          </a:ln>
        </p:spPr>
      </p:sp>
      <p:sp>
        <p:nvSpPr>
          <p:cNvPr id="380" name="Google Shape;380;p27"/>
          <p:cNvSpPr txBox="1">
            <a:spLocks noGrp="1"/>
          </p:cNvSpPr>
          <p:nvPr>
            <p:ph type="body" idx="1"/>
          </p:nvPr>
        </p:nvSpPr>
        <p:spPr>
          <a:xfrm>
            <a:off x="381002" y="1996618"/>
            <a:ext cx="3505198" cy="173255"/>
          </a:xfrm>
          <a:prstGeom prst="rect">
            <a:avLst/>
          </a:prstGeom>
          <a:noFill/>
          <a:ln>
            <a:noFill/>
          </a:ln>
        </p:spPr>
        <p:txBody>
          <a:bodyPr spcFirstLastPara="1" wrap="square" lIns="0" tIns="0" rIns="0" bIns="0" anchor="ctr" anchorCtr="0">
            <a:noAutofit/>
          </a:bodyPr>
          <a:lstStyle>
            <a:lvl1pPr marL="342900" marR="0" lvl="0" indent="-171450" algn="l" rtl="0">
              <a:lnSpc>
                <a:spcPct val="90000"/>
              </a:lnSpc>
              <a:spcBef>
                <a:spcPts val="750"/>
              </a:spcBef>
              <a:spcAft>
                <a:spcPts val="0"/>
              </a:spcAft>
              <a:buClr>
                <a:srgbClr val="4E5B6D"/>
              </a:buClr>
              <a:buSzPts val="1400"/>
              <a:buFont typeface="Arial"/>
              <a:buNone/>
              <a:defRPr sz="1050" b="0" i="0" u="none" strike="noStrike" cap="none">
                <a:solidFill>
                  <a:srgbClr val="4E5B6D"/>
                </a:solidFill>
                <a:latin typeface="Calibri"/>
                <a:ea typeface="Calibri"/>
                <a:cs typeface="Calibri"/>
                <a:sym typeface="Calibri"/>
              </a:defRPr>
            </a:lvl1pPr>
            <a:lvl2pPr marL="685800" marR="0" lvl="1" indent="-171450" algn="l" rtl="0">
              <a:lnSpc>
                <a:spcPct val="90000"/>
              </a:lnSpc>
              <a:spcBef>
                <a:spcPts val="375"/>
              </a:spcBef>
              <a:spcAft>
                <a:spcPts val="0"/>
              </a:spcAft>
              <a:buClr>
                <a:schemeClr val="dk1"/>
              </a:buClr>
              <a:buSzPts val="1200"/>
              <a:buFont typeface="Arial"/>
              <a:buNone/>
              <a:defRPr sz="900" b="0" i="0" u="none" strike="noStrike" cap="none">
                <a:solidFill>
                  <a:schemeClr val="dk1"/>
                </a:solidFill>
                <a:latin typeface="Josefin Sans"/>
                <a:ea typeface="Josefin Sans"/>
                <a:cs typeface="Josefin Sans"/>
                <a:sym typeface="Josefin Sans"/>
              </a:defRPr>
            </a:lvl2pPr>
            <a:lvl3pPr marL="1028700" marR="0" lvl="2"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Josefin Sans"/>
                <a:ea typeface="Josefin Sans"/>
                <a:cs typeface="Josefin Sans"/>
                <a:sym typeface="Josefin Sans"/>
              </a:defRPr>
            </a:lvl3pPr>
            <a:lvl4pPr marL="1371600" marR="0" lvl="3"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4pPr>
            <a:lvl5pPr marL="1714500" marR="0" lvl="4"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5pPr>
            <a:lvl6pPr marL="2057400" marR="0" lvl="5"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6pPr>
            <a:lvl7pPr marL="2400300" marR="0" lvl="6"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7pPr>
            <a:lvl8pPr marL="2743200" marR="0" lvl="7"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8pPr>
            <a:lvl9pPr marL="3086100" marR="0" lvl="8"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9pPr>
          </a:lstStyle>
          <a:p>
            <a:endParaRPr/>
          </a:p>
        </p:txBody>
      </p:sp>
      <p:sp>
        <p:nvSpPr>
          <p:cNvPr id="381" name="Google Shape;381;p27"/>
          <p:cNvSpPr txBox="1">
            <a:spLocks noGrp="1"/>
          </p:cNvSpPr>
          <p:nvPr>
            <p:ph type="title"/>
          </p:nvPr>
        </p:nvSpPr>
        <p:spPr>
          <a:xfrm>
            <a:off x="381002" y="426495"/>
            <a:ext cx="3505198" cy="1570123"/>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rgbClr val="4E5B6D"/>
              </a:buClr>
              <a:buSzPts val="3733"/>
              <a:buFont typeface="Calibri"/>
              <a:buNone/>
              <a:defRPr sz="2800" b="0" i="0" u="none" strike="noStrike" cap="none">
                <a:solidFill>
                  <a:srgbClr val="4E5B6D"/>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82" name="Google Shape;382;p27"/>
          <p:cNvSpPr txBox="1">
            <a:spLocks noGrp="1"/>
          </p:cNvSpPr>
          <p:nvPr>
            <p:ph type="body" idx="3"/>
          </p:nvPr>
        </p:nvSpPr>
        <p:spPr>
          <a:xfrm>
            <a:off x="381002" y="2336482"/>
            <a:ext cx="3505198" cy="2380524"/>
          </a:xfrm>
          <a:prstGeom prst="rect">
            <a:avLst/>
          </a:prstGeom>
          <a:noFill/>
          <a:ln>
            <a:noFill/>
          </a:ln>
        </p:spPr>
        <p:txBody>
          <a:bodyPr spcFirstLastPara="1" wrap="square" lIns="0" tIns="0" rIns="0" bIns="0" anchor="t" anchorCtr="0">
            <a:noAutofit/>
          </a:bodyPr>
          <a:lstStyle>
            <a:lvl1pPr marL="342900" marR="0" lvl="0" indent="-171450" algn="l" rtl="0">
              <a:lnSpc>
                <a:spcPct val="90000"/>
              </a:lnSpc>
              <a:spcBef>
                <a:spcPts val="750"/>
              </a:spcBef>
              <a:spcAft>
                <a:spcPts val="0"/>
              </a:spcAft>
              <a:buClr>
                <a:srgbClr val="4E5B6D"/>
              </a:buClr>
              <a:buSzPts val="1050"/>
              <a:buFont typeface="Arial"/>
              <a:buNone/>
              <a:defRPr sz="788" b="0" i="0" u="none" strike="noStrike" cap="none">
                <a:solidFill>
                  <a:srgbClr val="4E5B6D"/>
                </a:solidFill>
                <a:latin typeface="Calibri"/>
                <a:ea typeface="Calibri"/>
                <a:cs typeface="Calibri"/>
                <a:sym typeface="Calibri"/>
              </a:defRPr>
            </a:lvl1pPr>
            <a:lvl2pPr marL="685800" marR="0" lvl="1" indent="-171450" algn="l" rtl="0">
              <a:lnSpc>
                <a:spcPct val="90000"/>
              </a:lnSpc>
              <a:spcBef>
                <a:spcPts val="375"/>
              </a:spcBef>
              <a:spcAft>
                <a:spcPts val="0"/>
              </a:spcAft>
              <a:buClr>
                <a:schemeClr val="dk1"/>
              </a:buClr>
              <a:buSzPts val="1200"/>
              <a:buFont typeface="Arial"/>
              <a:buNone/>
              <a:defRPr sz="900" b="0" i="0" u="none" strike="noStrike" cap="none">
                <a:solidFill>
                  <a:schemeClr val="dk1"/>
                </a:solidFill>
                <a:latin typeface="Josefin Sans"/>
                <a:ea typeface="Josefin Sans"/>
                <a:cs typeface="Josefin Sans"/>
                <a:sym typeface="Josefin Sans"/>
              </a:defRPr>
            </a:lvl2pPr>
            <a:lvl3pPr marL="1028700" marR="0" lvl="2"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Josefin Sans"/>
                <a:ea typeface="Josefin Sans"/>
                <a:cs typeface="Josefin Sans"/>
                <a:sym typeface="Josefin Sans"/>
              </a:defRPr>
            </a:lvl3pPr>
            <a:lvl4pPr marL="1371600" marR="0" lvl="3"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4pPr>
            <a:lvl5pPr marL="1714500" marR="0" lvl="4"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5pPr>
            <a:lvl6pPr marL="2057400" marR="0" lvl="5"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6pPr>
            <a:lvl7pPr marL="2400300" marR="0" lvl="6"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7pPr>
            <a:lvl8pPr marL="2743200" marR="0" lvl="7"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8pPr>
            <a:lvl9pPr marL="3086100" marR="0" lvl="8"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9pPr>
          </a:lstStyle>
          <a:p>
            <a:endParaRPr/>
          </a:p>
        </p:txBody>
      </p:sp>
    </p:spTree>
    <p:extLst>
      <p:ext uri="{BB962C8B-B14F-4D97-AF65-F5344CB8AC3E}">
        <p14:creationId xmlns:p14="http://schemas.microsoft.com/office/powerpoint/2010/main" val="18235037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SSCPT0039">
  <p:cSld name="SSCPT0039">
    <p:spTree>
      <p:nvGrpSpPr>
        <p:cNvPr id="1" name="Shape 383"/>
        <p:cNvGrpSpPr/>
        <p:nvPr/>
      </p:nvGrpSpPr>
      <p:grpSpPr>
        <a:xfrm>
          <a:off x="0" y="0"/>
          <a:ext cx="0" cy="0"/>
          <a:chOff x="0" y="0"/>
          <a:chExt cx="0" cy="0"/>
        </a:xfrm>
      </p:grpSpPr>
      <p:sp>
        <p:nvSpPr>
          <p:cNvPr id="384" name="Google Shape;384;p28"/>
          <p:cNvSpPr>
            <a:spLocks noGrp="1"/>
          </p:cNvSpPr>
          <p:nvPr>
            <p:ph type="pic" idx="2"/>
          </p:nvPr>
        </p:nvSpPr>
        <p:spPr>
          <a:xfrm>
            <a:off x="2676981" y="1099460"/>
            <a:ext cx="2256064" cy="1719943"/>
          </a:xfrm>
          <a:prstGeom prst="rect">
            <a:avLst/>
          </a:prstGeom>
          <a:solidFill>
            <a:srgbClr val="EFEFEF"/>
          </a:solidFill>
          <a:ln>
            <a:noFill/>
          </a:ln>
        </p:spPr>
      </p:sp>
      <p:sp>
        <p:nvSpPr>
          <p:cNvPr id="385" name="Google Shape;385;p28"/>
          <p:cNvSpPr>
            <a:spLocks noGrp="1"/>
          </p:cNvSpPr>
          <p:nvPr>
            <p:ph type="pic" idx="3"/>
          </p:nvPr>
        </p:nvSpPr>
        <p:spPr>
          <a:xfrm>
            <a:off x="381002" y="1099460"/>
            <a:ext cx="2256064" cy="1719943"/>
          </a:xfrm>
          <a:prstGeom prst="rect">
            <a:avLst/>
          </a:prstGeom>
          <a:solidFill>
            <a:srgbClr val="EFEFEF"/>
          </a:solidFill>
          <a:ln>
            <a:noFill/>
          </a:ln>
        </p:spPr>
      </p:sp>
      <p:sp>
        <p:nvSpPr>
          <p:cNvPr id="386" name="Google Shape;386;p28"/>
          <p:cNvSpPr>
            <a:spLocks noGrp="1"/>
          </p:cNvSpPr>
          <p:nvPr>
            <p:ph type="pic" idx="4"/>
          </p:nvPr>
        </p:nvSpPr>
        <p:spPr>
          <a:xfrm>
            <a:off x="2676981" y="2838453"/>
            <a:ext cx="2256064" cy="1719943"/>
          </a:xfrm>
          <a:prstGeom prst="rect">
            <a:avLst/>
          </a:prstGeom>
          <a:solidFill>
            <a:srgbClr val="EFEFEF"/>
          </a:solidFill>
          <a:ln>
            <a:noFill/>
          </a:ln>
        </p:spPr>
      </p:sp>
      <p:sp>
        <p:nvSpPr>
          <p:cNvPr id="387" name="Google Shape;387;p28"/>
          <p:cNvSpPr>
            <a:spLocks noGrp="1"/>
          </p:cNvSpPr>
          <p:nvPr>
            <p:ph type="pic" idx="5"/>
          </p:nvPr>
        </p:nvSpPr>
        <p:spPr>
          <a:xfrm>
            <a:off x="381002" y="2838453"/>
            <a:ext cx="2256064" cy="1719943"/>
          </a:xfrm>
          <a:prstGeom prst="rect">
            <a:avLst/>
          </a:prstGeom>
          <a:solidFill>
            <a:srgbClr val="EFEFEF"/>
          </a:solidFill>
          <a:ln>
            <a:noFill/>
          </a:ln>
        </p:spPr>
      </p:sp>
      <p:sp>
        <p:nvSpPr>
          <p:cNvPr id="388" name="Google Shape;388;p28"/>
          <p:cNvSpPr txBox="1">
            <a:spLocks noGrp="1"/>
          </p:cNvSpPr>
          <p:nvPr>
            <p:ph type="body" idx="1"/>
          </p:nvPr>
        </p:nvSpPr>
        <p:spPr>
          <a:xfrm>
            <a:off x="381001" y="750473"/>
            <a:ext cx="8368364" cy="173255"/>
          </a:xfrm>
          <a:prstGeom prst="rect">
            <a:avLst/>
          </a:prstGeom>
          <a:noFill/>
          <a:ln>
            <a:noFill/>
          </a:ln>
        </p:spPr>
        <p:txBody>
          <a:bodyPr spcFirstLastPara="1" wrap="square" lIns="0" tIns="0" rIns="0" bIns="0" anchor="ctr" anchorCtr="0">
            <a:noAutofit/>
          </a:bodyPr>
          <a:lstStyle>
            <a:lvl1pPr marL="342900" marR="0" lvl="0" indent="-171450" algn="ctr" rtl="0">
              <a:lnSpc>
                <a:spcPct val="90000"/>
              </a:lnSpc>
              <a:spcBef>
                <a:spcPts val="750"/>
              </a:spcBef>
              <a:spcAft>
                <a:spcPts val="0"/>
              </a:spcAft>
              <a:buClr>
                <a:srgbClr val="A3A3A3"/>
              </a:buClr>
              <a:buSzPts val="1400"/>
              <a:buFont typeface="Arial"/>
              <a:buNone/>
              <a:defRPr sz="1050" b="0" i="0" u="none" strike="noStrike" cap="none">
                <a:solidFill>
                  <a:srgbClr val="A3A3A3"/>
                </a:solidFill>
                <a:latin typeface="Calibri"/>
                <a:ea typeface="Calibri"/>
                <a:cs typeface="Calibri"/>
                <a:sym typeface="Calibri"/>
              </a:defRPr>
            </a:lvl1pPr>
            <a:lvl2pPr marL="685800" marR="0" lvl="1" indent="-171450" algn="l" rtl="0">
              <a:lnSpc>
                <a:spcPct val="90000"/>
              </a:lnSpc>
              <a:spcBef>
                <a:spcPts val="375"/>
              </a:spcBef>
              <a:spcAft>
                <a:spcPts val="0"/>
              </a:spcAft>
              <a:buClr>
                <a:schemeClr val="dk1"/>
              </a:buClr>
              <a:buSzPts val="1200"/>
              <a:buFont typeface="Arial"/>
              <a:buNone/>
              <a:defRPr sz="900" b="0" i="0" u="none" strike="noStrike" cap="none">
                <a:solidFill>
                  <a:schemeClr val="dk1"/>
                </a:solidFill>
                <a:latin typeface="Josefin Sans"/>
                <a:ea typeface="Josefin Sans"/>
                <a:cs typeface="Josefin Sans"/>
                <a:sym typeface="Josefin Sans"/>
              </a:defRPr>
            </a:lvl2pPr>
            <a:lvl3pPr marL="1028700" marR="0" lvl="2"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Josefin Sans"/>
                <a:ea typeface="Josefin Sans"/>
                <a:cs typeface="Josefin Sans"/>
                <a:sym typeface="Josefin Sans"/>
              </a:defRPr>
            </a:lvl3pPr>
            <a:lvl4pPr marL="1371600" marR="0" lvl="3"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4pPr>
            <a:lvl5pPr marL="1714500" marR="0" lvl="4"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5pPr>
            <a:lvl6pPr marL="2057400" marR="0" lvl="5"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6pPr>
            <a:lvl7pPr marL="2400300" marR="0" lvl="6"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7pPr>
            <a:lvl8pPr marL="2743200" marR="0" lvl="7"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8pPr>
            <a:lvl9pPr marL="3086100" marR="0" lvl="8"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9pPr>
          </a:lstStyle>
          <a:p>
            <a:endParaRPr/>
          </a:p>
        </p:txBody>
      </p:sp>
      <p:sp>
        <p:nvSpPr>
          <p:cNvPr id="389" name="Google Shape;389;p28"/>
          <p:cNvSpPr txBox="1">
            <a:spLocks noGrp="1"/>
          </p:cNvSpPr>
          <p:nvPr>
            <p:ph type="title"/>
          </p:nvPr>
        </p:nvSpPr>
        <p:spPr>
          <a:xfrm>
            <a:off x="381001" y="236541"/>
            <a:ext cx="8368364" cy="495383"/>
          </a:xfrm>
          <a:prstGeom prst="rect">
            <a:avLst/>
          </a:prstGeom>
          <a:noFill/>
          <a:ln>
            <a:noFill/>
          </a:ln>
        </p:spPr>
        <p:txBody>
          <a:bodyPr spcFirstLastPara="1" wrap="square" lIns="0" tIns="0" rIns="0" bIns="0" anchor="ctr" anchorCtr="0">
            <a:noAutofit/>
          </a:bodyPr>
          <a:lstStyle>
            <a:lvl1pPr marR="0" lvl="0" algn="ctr" rtl="0">
              <a:lnSpc>
                <a:spcPct val="90000"/>
              </a:lnSpc>
              <a:spcBef>
                <a:spcPts val="0"/>
              </a:spcBef>
              <a:spcAft>
                <a:spcPts val="0"/>
              </a:spcAft>
              <a:buClr>
                <a:srgbClr val="4E5B6D"/>
              </a:buClr>
              <a:buSzPts val="3733"/>
              <a:buFont typeface="Calibri"/>
              <a:buNone/>
              <a:defRPr sz="2800" b="0" i="0" u="none" strike="noStrike" cap="none">
                <a:solidFill>
                  <a:srgbClr val="4E5B6D"/>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90" name="Google Shape;390;p28"/>
          <p:cNvSpPr txBox="1">
            <a:spLocks noGrp="1"/>
          </p:cNvSpPr>
          <p:nvPr>
            <p:ph type="body" idx="6"/>
          </p:nvPr>
        </p:nvSpPr>
        <p:spPr>
          <a:xfrm>
            <a:off x="5073183" y="1099459"/>
            <a:ext cx="3676183" cy="3458936"/>
          </a:xfrm>
          <a:prstGeom prst="rect">
            <a:avLst/>
          </a:prstGeom>
          <a:noFill/>
          <a:ln>
            <a:noFill/>
          </a:ln>
        </p:spPr>
        <p:txBody>
          <a:bodyPr spcFirstLastPara="1" wrap="square" lIns="0" tIns="0" rIns="0" bIns="0" anchor="t" anchorCtr="0">
            <a:noAutofit/>
          </a:bodyPr>
          <a:lstStyle>
            <a:lvl1pPr marL="342900" marR="0" lvl="0" indent="-171450" algn="l" rtl="0">
              <a:lnSpc>
                <a:spcPct val="90000"/>
              </a:lnSpc>
              <a:spcBef>
                <a:spcPts val="750"/>
              </a:spcBef>
              <a:spcAft>
                <a:spcPts val="0"/>
              </a:spcAft>
              <a:buClr>
                <a:srgbClr val="4E5B6D"/>
              </a:buClr>
              <a:buSzPts val="1050"/>
              <a:buFont typeface="Arial"/>
              <a:buNone/>
              <a:defRPr sz="788" b="0" i="0" u="none" strike="noStrike" cap="none">
                <a:solidFill>
                  <a:srgbClr val="4E5B6D"/>
                </a:solidFill>
                <a:latin typeface="Calibri"/>
                <a:ea typeface="Calibri"/>
                <a:cs typeface="Calibri"/>
                <a:sym typeface="Calibri"/>
              </a:defRPr>
            </a:lvl1pPr>
            <a:lvl2pPr marL="685800" marR="0" lvl="1" indent="-171450" algn="l" rtl="0">
              <a:lnSpc>
                <a:spcPct val="90000"/>
              </a:lnSpc>
              <a:spcBef>
                <a:spcPts val="375"/>
              </a:spcBef>
              <a:spcAft>
                <a:spcPts val="0"/>
              </a:spcAft>
              <a:buClr>
                <a:schemeClr val="dk1"/>
              </a:buClr>
              <a:buSzPts val="1200"/>
              <a:buFont typeface="Arial"/>
              <a:buNone/>
              <a:defRPr sz="900" b="0" i="0" u="none" strike="noStrike" cap="none">
                <a:solidFill>
                  <a:schemeClr val="dk1"/>
                </a:solidFill>
                <a:latin typeface="Josefin Sans"/>
                <a:ea typeface="Josefin Sans"/>
                <a:cs typeface="Josefin Sans"/>
                <a:sym typeface="Josefin Sans"/>
              </a:defRPr>
            </a:lvl2pPr>
            <a:lvl3pPr marL="1028700" marR="0" lvl="2"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Josefin Sans"/>
                <a:ea typeface="Josefin Sans"/>
                <a:cs typeface="Josefin Sans"/>
                <a:sym typeface="Josefin Sans"/>
              </a:defRPr>
            </a:lvl3pPr>
            <a:lvl4pPr marL="1371600" marR="0" lvl="3"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4pPr>
            <a:lvl5pPr marL="1714500" marR="0" lvl="4"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5pPr>
            <a:lvl6pPr marL="2057400" marR="0" lvl="5"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6pPr>
            <a:lvl7pPr marL="2400300" marR="0" lvl="6"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7pPr>
            <a:lvl8pPr marL="2743200" marR="0" lvl="7"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8pPr>
            <a:lvl9pPr marL="3086100" marR="0" lvl="8"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9pPr>
          </a:lstStyle>
          <a:p>
            <a:endParaRPr/>
          </a:p>
        </p:txBody>
      </p:sp>
    </p:spTree>
    <p:extLst>
      <p:ext uri="{BB962C8B-B14F-4D97-AF65-F5344CB8AC3E}">
        <p14:creationId xmlns:p14="http://schemas.microsoft.com/office/powerpoint/2010/main" val="18145858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SSCPT0055">
  <p:cSld name="SSCPT0055">
    <p:spTree>
      <p:nvGrpSpPr>
        <p:cNvPr id="1" name="Shape 391"/>
        <p:cNvGrpSpPr/>
        <p:nvPr/>
      </p:nvGrpSpPr>
      <p:grpSpPr>
        <a:xfrm>
          <a:off x="0" y="0"/>
          <a:ext cx="0" cy="0"/>
          <a:chOff x="0" y="0"/>
          <a:chExt cx="0" cy="0"/>
        </a:xfrm>
      </p:grpSpPr>
      <p:sp>
        <p:nvSpPr>
          <p:cNvPr id="392" name="Google Shape;392;p29"/>
          <p:cNvSpPr>
            <a:spLocks noGrp="1"/>
          </p:cNvSpPr>
          <p:nvPr>
            <p:ph type="pic" idx="2"/>
          </p:nvPr>
        </p:nvSpPr>
        <p:spPr>
          <a:xfrm>
            <a:off x="387819" y="1104900"/>
            <a:ext cx="2027520" cy="3438526"/>
          </a:xfrm>
          <a:prstGeom prst="rect">
            <a:avLst/>
          </a:prstGeom>
          <a:solidFill>
            <a:srgbClr val="DEE9F4"/>
          </a:solidFill>
          <a:ln>
            <a:noFill/>
          </a:ln>
        </p:spPr>
      </p:sp>
      <p:sp>
        <p:nvSpPr>
          <p:cNvPr id="393" name="Google Shape;393;p29"/>
          <p:cNvSpPr>
            <a:spLocks noGrp="1"/>
          </p:cNvSpPr>
          <p:nvPr>
            <p:ph type="pic" idx="3"/>
          </p:nvPr>
        </p:nvSpPr>
        <p:spPr>
          <a:xfrm>
            <a:off x="2501433" y="1104900"/>
            <a:ext cx="2027520" cy="3438526"/>
          </a:xfrm>
          <a:prstGeom prst="rect">
            <a:avLst/>
          </a:prstGeom>
          <a:solidFill>
            <a:srgbClr val="EFEFEF"/>
          </a:solidFill>
          <a:ln>
            <a:noFill/>
          </a:ln>
        </p:spPr>
      </p:sp>
      <p:sp>
        <p:nvSpPr>
          <p:cNvPr id="394" name="Google Shape;394;p29"/>
          <p:cNvSpPr>
            <a:spLocks noGrp="1"/>
          </p:cNvSpPr>
          <p:nvPr>
            <p:ph type="pic" idx="4"/>
          </p:nvPr>
        </p:nvSpPr>
        <p:spPr>
          <a:xfrm>
            <a:off x="6728663" y="1104900"/>
            <a:ext cx="2027520" cy="3438526"/>
          </a:xfrm>
          <a:prstGeom prst="rect">
            <a:avLst/>
          </a:prstGeom>
          <a:solidFill>
            <a:srgbClr val="EFEFEF"/>
          </a:solidFill>
          <a:ln>
            <a:noFill/>
          </a:ln>
        </p:spPr>
      </p:sp>
      <p:sp>
        <p:nvSpPr>
          <p:cNvPr id="395" name="Google Shape;395;p29"/>
          <p:cNvSpPr>
            <a:spLocks noGrp="1"/>
          </p:cNvSpPr>
          <p:nvPr>
            <p:ph type="pic" idx="5"/>
          </p:nvPr>
        </p:nvSpPr>
        <p:spPr>
          <a:xfrm>
            <a:off x="4615047" y="1104900"/>
            <a:ext cx="2027520" cy="3438526"/>
          </a:xfrm>
          <a:prstGeom prst="rect">
            <a:avLst/>
          </a:prstGeom>
          <a:solidFill>
            <a:srgbClr val="DEE9F4"/>
          </a:solidFill>
          <a:ln>
            <a:noFill/>
          </a:ln>
        </p:spPr>
      </p:sp>
      <p:sp>
        <p:nvSpPr>
          <p:cNvPr id="396" name="Google Shape;396;p29"/>
          <p:cNvSpPr txBox="1">
            <a:spLocks noGrp="1"/>
          </p:cNvSpPr>
          <p:nvPr>
            <p:ph type="body" idx="1"/>
          </p:nvPr>
        </p:nvSpPr>
        <p:spPr>
          <a:xfrm>
            <a:off x="381001" y="750473"/>
            <a:ext cx="8368364" cy="173255"/>
          </a:xfrm>
          <a:prstGeom prst="rect">
            <a:avLst/>
          </a:prstGeom>
          <a:noFill/>
          <a:ln>
            <a:noFill/>
          </a:ln>
        </p:spPr>
        <p:txBody>
          <a:bodyPr spcFirstLastPara="1" wrap="square" lIns="0" tIns="0" rIns="0" bIns="0" anchor="ctr" anchorCtr="0">
            <a:noAutofit/>
          </a:bodyPr>
          <a:lstStyle>
            <a:lvl1pPr marL="342900" marR="0" lvl="0" indent="-171450" algn="ctr" rtl="0">
              <a:lnSpc>
                <a:spcPct val="90000"/>
              </a:lnSpc>
              <a:spcBef>
                <a:spcPts val="750"/>
              </a:spcBef>
              <a:spcAft>
                <a:spcPts val="0"/>
              </a:spcAft>
              <a:buClr>
                <a:srgbClr val="A3A3A3"/>
              </a:buClr>
              <a:buSzPts val="1400"/>
              <a:buFont typeface="Arial"/>
              <a:buNone/>
              <a:defRPr sz="1050" b="0" i="0" u="none" strike="noStrike" cap="none">
                <a:solidFill>
                  <a:srgbClr val="A3A3A3"/>
                </a:solidFill>
                <a:latin typeface="Calibri"/>
                <a:ea typeface="Calibri"/>
                <a:cs typeface="Calibri"/>
                <a:sym typeface="Calibri"/>
              </a:defRPr>
            </a:lvl1pPr>
            <a:lvl2pPr marL="685800" marR="0" lvl="1" indent="-171450" algn="l" rtl="0">
              <a:lnSpc>
                <a:spcPct val="90000"/>
              </a:lnSpc>
              <a:spcBef>
                <a:spcPts val="375"/>
              </a:spcBef>
              <a:spcAft>
                <a:spcPts val="0"/>
              </a:spcAft>
              <a:buClr>
                <a:schemeClr val="dk1"/>
              </a:buClr>
              <a:buSzPts val="1200"/>
              <a:buFont typeface="Arial"/>
              <a:buNone/>
              <a:defRPr sz="900" b="0" i="0" u="none" strike="noStrike" cap="none">
                <a:solidFill>
                  <a:schemeClr val="dk1"/>
                </a:solidFill>
                <a:latin typeface="Josefin Sans"/>
                <a:ea typeface="Josefin Sans"/>
                <a:cs typeface="Josefin Sans"/>
                <a:sym typeface="Josefin Sans"/>
              </a:defRPr>
            </a:lvl2pPr>
            <a:lvl3pPr marL="1028700" marR="0" lvl="2"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Josefin Sans"/>
                <a:ea typeface="Josefin Sans"/>
                <a:cs typeface="Josefin Sans"/>
                <a:sym typeface="Josefin Sans"/>
              </a:defRPr>
            </a:lvl3pPr>
            <a:lvl4pPr marL="1371600" marR="0" lvl="3"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4pPr>
            <a:lvl5pPr marL="1714500" marR="0" lvl="4"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5pPr>
            <a:lvl6pPr marL="2057400" marR="0" lvl="5"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6pPr>
            <a:lvl7pPr marL="2400300" marR="0" lvl="6"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7pPr>
            <a:lvl8pPr marL="2743200" marR="0" lvl="7"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8pPr>
            <a:lvl9pPr marL="3086100" marR="0" lvl="8" indent="-171450" algn="l" rtl="0">
              <a:lnSpc>
                <a:spcPct val="90000"/>
              </a:lnSpc>
              <a:spcBef>
                <a:spcPts val="375"/>
              </a:spcBef>
              <a:spcAft>
                <a:spcPts val="0"/>
              </a:spcAft>
              <a:buClr>
                <a:schemeClr val="dk1"/>
              </a:buClr>
              <a:buSzPts val="900"/>
              <a:buFont typeface="Arial"/>
              <a:buNone/>
              <a:defRPr sz="675" b="0" i="0" u="none" strike="noStrike" cap="none">
                <a:solidFill>
                  <a:schemeClr val="dk1"/>
                </a:solidFill>
                <a:latin typeface="Josefin Sans"/>
                <a:ea typeface="Josefin Sans"/>
                <a:cs typeface="Josefin Sans"/>
                <a:sym typeface="Josefin Sans"/>
              </a:defRPr>
            </a:lvl9pPr>
          </a:lstStyle>
          <a:p>
            <a:endParaRPr/>
          </a:p>
        </p:txBody>
      </p:sp>
      <p:sp>
        <p:nvSpPr>
          <p:cNvPr id="397" name="Google Shape;397;p29"/>
          <p:cNvSpPr txBox="1">
            <a:spLocks noGrp="1"/>
          </p:cNvSpPr>
          <p:nvPr>
            <p:ph type="title"/>
          </p:nvPr>
        </p:nvSpPr>
        <p:spPr>
          <a:xfrm>
            <a:off x="381001" y="236541"/>
            <a:ext cx="8368364" cy="495383"/>
          </a:xfrm>
          <a:prstGeom prst="rect">
            <a:avLst/>
          </a:prstGeom>
          <a:noFill/>
          <a:ln>
            <a:noFill/>
          </a:ln>
        </p:spPr>
        <p:txBody>
          <a:bodyPr spcFirstLastPara="1" wrap="square" lIns="0" tIns="0" rIns="0" bIns="0" anchor="ctr" anchorCtr="0">
            <a:noAutofit/>
          </a:bodyPr>
          <a:lstStyle>
            <a:lvl1pPr marR="0" lvl="0" algn="ctr" rtl="0">
              <a:lnSpc>
                <a:spcPct val="90000"/>
              </a:lnSpc>
              <a:spcBef>
                <a:spcPts val="0"/>
              </a:spcBef>
              <a:spcAft>
                <a:spcPts val="0"/>
              </a:spcAft>
              <a:buClr>
                <a:srgbClr val="7E7E7E"/>
              </a:buClr>
              <a:buSzPts val="3733"/>
              <a:buFont typeface="Calibri"/>
              <a:buNone/>
              <a:defRPr sz="2800" b="0" i="0" u="none" strike="noStrike" cap="none">
                <a:solidFill>
                  <a:srgbClr val="7E7E7E"/>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Tree>
    <p:extLst>
      <p:ext uri="{BB962C8B-B14F-4D97-AF65-F5344CB8AC3E}">
        <p14:creationId xmlns:p14="http://schemas.microsoft.com/office/powerpoint/2010/main" val="30650476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SSCPT0062">
  <p:cSld name="SSCPT0062">
    <p:spTree>
      <p:nvGrpSpPr>
        <p:cNvPr id="1" name="Shape 398"/>
        <p:cNvGrpSpPr/>
        <p:nvPr/>
      </p:nvGrpSpPr>
      <p:grpSpPr>
        <a:xfrm>
          <a:off x="0" y="0"/>
          <a:ext cx="0" cy="0"/>
          <a:chOff x="0" y="0"/>
          <a:chExt cx="0" cy="0"/>
        </a:xfrm>
      </p:grpSpPr>
      <p:sp>
        <p:nvSpPr>
          <p:cNvPr id="399" name="Google Shape;399;p30"/>
          <p:cNvSpPr>
            <a:spLocks noGrp="1"/>
          </p:cNvSpPr>
          <p:nvPr>
            <p:ph type="pic" idx="2"/>
          </p:nvPr>
        </p:nvSpPr>
        <p:spPr>
          <a:xfrm>
            <a:off x="381001" y="713885"/>
            <a:ext cx="4155626" cy="3982427"/>
          </a:xfrm>
          <a:prstGeom prst="rect">
            <a:avLst/>
          </a:prstGeom>
          <a:solidFill>
            <a:srgbClr val="EFEFEF"/>
          </a:solidFill>
          <a:ln>
            <a:noFill/>
          </a:ln>
          <a:effectLst>
            <a:outerShdw blurRad="63500" sx="102000" sy="102000" algn="ctr" rotWithShape="0">
              <a:srgbClr val="000000">
                <a:alpha val="20000"/>
              </a:srgbClr>
            </a:outerShdw>
          </a:effectLst>
        </p:spPr>
      </p:sp>
      <p:sp>
        <p:nvSpPr>
          <p:cNvPr id="400" name="Google Shape;400;p30"/>
          <p:cNvSpPr>
            <a:spLocks noGrp="1"/>
          </p:cNvSpPr>
          <p:nvPr>
            <p:ph type="pic" idx="3"/>
          </p:nvPr>
        </p:nvSpPr>
        <p:spPr>
          <a:xfrm>
            <a:off x="4773853" y="713886"/>
            <a:ext cx="1869143" cy="1857865"/>
          </a:xfrm>
          <a:prstGeom prst="rect">
            <a:avLst/>
          </a:prstGeom>
          <a:solidFill>
            <a:srgbClr val="EFEFEF"/>
          </a:solidFill>
          <a:ln>
            <a:noFill/>
          </a:ln>
          <a:effectLst>
            <a:outerShdw blurRad="63500" sx="102000" sy="102000" algn="ctr" rotWithShape="0">
              <a:srgbClr val="000000">
                <a:alpha val="20000"/>
              </a:srgbClr>
            </a:outerShdw>
          </a:effectLst>
        </p:spPr>
      </p:sp>
      <p:sp>
        <p:nvSpPr>
          <p:cNvPr id="401" name="Google Shape;401;p30"/>
          <p:cNvSpPr>
            <a:spLocks noGrp="1"/>
          </p:cNvSpPr>
          <p:nvPr>
            <p:ph type="pic" idx="4"/>
          </p:nvPr>
        </p:nvSpPr>
        <p:spPr>
          <a:xfrm>
            <a:off x="6880222" y="713886"/>
            <a:ext cx="1869143" cy="1857865"/>
          </a:xfrm>
          <a:prstGeom prst="rect">
            <a:avLst/>
          </a:prstGeom>
          <a:solidFill>
            <a:srgbClr val="EFEFEF"/>
          </a:solidFill>
          <a:ln>
            <a:noFill/>
          </a:ln>
          <a:effectLst>
            <a:outerShdw blurRad="63500" sx="102000" sy="102000" algn="ctr" rotWithShape="0">
              <a:srgbClr val="000000">
                <a:alpha val="20000"/>
              </a:srgbClr>
            </a:outerShdw>
          </a:effectLst>
        </p:spPr>
      </p:sp>
      <p:sp>
        <p:nvSpPr>
          <p:cNvPr id="402" name="Google Shape;402;p30"/>
          <p:cNvSpPr>
            <a:spLocks noGrp="1"/>
          </p:cNvSpPr>
          <p:nvPr>
            <p:ph type="pic" idx="5"/>
          </p:nvPr>
        </p:nvSpPr>
        <p:spPr>
          <a:xfrm>
            <a:off x="4773853" y="2838447"/>
            <a:ext cx="1869143" cy="1857865"/>
          </a:xfrm>
          <a:prstGeom prst="rect">
            <a:avLst/>
          </a:prstGeom>
          <a:solidFill>
            <a:srgbClr val="EFEFEF"/>
          </a:solidFill>
          <a:ln>
            <a:noFill/>
          </a:ln>
          <a:effectLst>
            <a:outerShdw blurRad="63500" sx="102000" sy="102000" algn="ctr" rotWithShape="0">
              <a:srgbClr val="000000">
                <a:alpha val="20000"/>
              </a:srgbClr>
            </a:outerShdw>
          </a:effectLst>
        </p:spPr>
      </p:sp>
      <p:sp>
        <p:nvSpPr>
          <p:cNvPr id="403" name="Google Shape;403;p30"/>
          <p:cNvSpPr>
            <a:spLocks noGrp="1"/>
          </p:cNvSpPr>
          <p:nvPr>
            <p:ph type="pic" idx="6"/>
          </p:nvPr>
        </p:nvSpPr>
        <p:spPr>
          <a:xfrm>
            <a:off x="6880222" y="2838447"/>
            <a:ext cx="1869143" cy="1857865"/>
          </a:xfrm>
          <a:prstGeom prst="rect">
            <a:avLst/>
          </a:prstGeom>
          <a:solidFill>
            <a:srgbClr val="EFEFEF"/>
          </a:solidFill>
          <a:ln>
            <a:noFill/>
          </a:ln>
          <a:effectLst>
            <a:outerShdw blurRad="63500" sx="102000" sy="102000" algn="ctr" rotWithShape="0">
              <a:srgbClr val="000000">
                <a:alpha val="20000"/>
              </a:srgbClr>
            </a:outerShdw>
          </a:effectLst>
        </p:spPr>
      </p:sp>
      <p:sp>
        <p:nvSpPr>
          <p:cNvPr id="404" name="Google Shape;404;p30"/>
          <p:cNvSpPr txBox="1">
            <a:spLocks noGrp="1"/>
          </p:cNvSpPr>
          <p:nvPr>
            <p:ph type="title"/>
          </p:nvPr>
        </p:nvSpPr>
        <p:spPr>
          <a:xfrm>
            <a:off x="381001" y="85154"/>
            <a:ext cx="8368364" cy="495383"/>
          </a:xfrm>
          <a:prstGeom prst="rect">
            <a:avLst/>
          </a:prstGeom>
          <a:noFill/>
          <a:ln>
            <a:noFill/>
          </a:ln>
        </p:spPr>
        <p:txBody>
          <a:bodyPr spcFirstLastPara="1" wrap="square" lIns="0" tIns="0" rIns="0" bIns="0" anchor="ctr" anchorCtr="0">
            <a:noAutofit/>
          </a:bodyPr>
          <a:lstStyle>
            <a:lvl1pPr marR="0" lvl="0" algn="ctr" rtl="0">
              <a:lnSpc>
                <a:spcPct val="90000"/>
              </a:lnSpc>
              <a:spcBef>
                <a:spcPts val="0"/>
              </a:spcBef>
              <a:spcAft>
                <a:spcPts val="0"/>
              </a:spcAft>
              <a:buClr>
                <a:srgbClr val="7E7E7E"/>
              </a:buClr>
              <a:buSzPts val="2800"/>
              <a:buFont typeface="Calibri"/>
              <a:buNone/>
              <a:defRPr sz="2100" b="0" i="0" u="none" strike="noStrike" cap="none">
                <a:solidFill>
                  <a:srgbClr val="7E7E7E"/>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Tree>
    <p:extLst>
      <p:ext uri="{BB962C8B-B14F-4D97-AF65-F5344CB8AC3E}">
        <p14:creationId xmlns:p14="http://schemas.microsoft.com/office/powerpoint/2010/main" val="30181424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410"/>
        <p:cNvGrpSpPr/>
        <p:nvPr/>
      </p:nvGrpSpPr>
      <p:grpSpPr>
        <a:xfrm>
          <a:off x="0" y="0"/>
          <a:ext cx="0" cy="0"/>
          <a:chOff x="0" y="0"/>
          <a:chExt cx="0" cy="0"/>
        </a:xfrm>
      </p:grpSpPr>
      <p:sp>
        <p:nvSpPr>
          <p:cNvPr id="411" name="Google Shape;411;p32"/>
          <p:cNvSpPr txBox="1">
            <a:spLocks noGrp="1"/>
          </p:cNvSpPr>
          <p:nvPr>
            <p:ph type="ctrTitle"/>
          </p:nvPr>
        </p:nvSpPr>
        <p:spPr>
          <a:xfrm>
            <a:off x="1143000" y="841772"/>
            <a:ext cx="6858000" cy="1790775"/>
          </a:xfrm>
          <a:prstGeom prst="rect">
            <a:avLst/>
          </a:prstGeom>
          <a:noFill/>
          <a:ln>
            <a:noFill/>
          </a:ln>
        </p:spPr>
        <p:txBody>
          <a:bodyPr spcFirstLastPara="1" wrap="square" lIns="121900" tIns="121900" rIns="121900" bIns="121900" anchor="b" anchorCtr="0">
            <a:noAutofit/>
          </a:bodyPr>
          <a:lstStyle>
            <a:lvl1pPr lvl="0" algn="ctr" rtl="0">
              <a:lnSpc>
                <a:spcPct val="100000"/>
              </a:lnSpc>
              <a:spcBef>
                <a:spcPts val="0"/>
              </a:spcBef>
              <a:spcAft>
                <a:spcPts val="0"/>
              </a:spcAft>
              <a:buSzPts val="3500"/>
              <a:buChar char="●"/>
              <a:defRPr sz="4500"/>
            </a:lvl1pPr>
            <a:lvl2pPr lvl="1" algn="ctr" rtl="0">
              <a:lnSpc>
                <a:spcPct val="100000"/>
              </a:lnSpc>
              <a:spcBef>
                <a:spcPts val="0"/>
              </a:spcBef>
              <a:spcAft>
                <a:spcPts val="0"/>
              </a:spcAft>
              <a:buSzPts val="3500"/>
              <a:buChar char="○"/>
              <a:defRPr sz="1425"/>
            </a:lvl2pPr>
            <a:lvl3pPr lvl="2" algn="ctr" rtl="0">
              <a:lnSpc>
                <a:spcPct val="100000"/>
              </a:lnSpc>
              <a:spcBef>
                <a:spcPts val="0"/>
              </a:spcBef>
              <a:spcAft>
                <a:spcPts val="0"/>
              </a:spcAft>
              <a:buSzPts val="3500"/>
              <a:buChar char="■"/>
              <a:defRPr sz="1425"/>
            </a:lvl3pPr>
            <a:lvl4pPr lvl="3" algn="ctr" rtl="0">
              <a:lnSpc>
                <a:spcPct val="100000"/>
              </a:lnSpc>
              <a:spcBef>
                <a:spcPts val="0"/>
              </a:spcBef>
              <a:spcAft>
                <a:spcPts val="0"/>
              </a:spcAft>
              <a:buSzPts val="3500"/>
              <a:buChar char="●"/>
              <a:defRPr sz="1425"/>
            </a:lvl4pPr>
            <a:lvl5pPr lvl="4" algn="ctr" rtl="0">
              <a:lnSpc>
                <a:spcPct val="100000"/>
              </a:lnSpc>
              <a:spcBef>
                <a:spcPts val="0"/>
              </a:spcBef>
              <a:spcAft>
                <a:spcPts val="0"/>
              </a:spcAft>
              <a:buSzPts val="3500"/>
              <a:buChar char="○"/>
              <a:defRPr sz="1425"/>
            </a:lvl5pPr>
            <a:lvl6pPr lvl="5" algn="ctr" rtl="0">
              <a:lnSpc>
                <a:spcPct val="100000"/>
              </a:lnSpc>
              <a:spcBef>
                <a:spcPts val="0"/>
              </a:spcBef>
              <a:spcAft>
                <a:spcPts val="0"/>
              </a:spcAft>
              <a:buSzPts val="3500"/>
              <a:buChar char="■"/>
              <a:defRPr sz="1425"/>
            </a:lvl6pPr>
            <a:lvl7pPr lvl="6" algn="ctr" rtl="0">
              <a:lnSpc>
                <a:spcPct val="100000"/>
              </a:lnSpc>
              <a:spcBef>
                <a:spcPts val="0"/>
              </a:spcBef>
              <a:spcAft>
                <a:spcPts val="0"/>
              </a:spcAft>
              <a:buSzPts val="3500"/>
              <a:buChar char="●"/>
              <a:defRPr sz="1425"/>
            </a:lvl7pPr>
            <a:lvl8pPr lvl="7" algn="ctr" rtl="0">
              <a:lnSpc>
                <a:spcPct val="100000"/>
              </a:lnSpc>
              <a:spcBef>
                <a:spcPts val="0"/>
              </a:spcBef>
              <a:spcAft>
                <a:spcPts val="0"/>
              </a:spcAft>
              <a:buSzPts val="3500"/>
              <a:buChar char="○"/>
              <a:defRPr sz="1425"/>
            </a:lvl8pPr>
            <a:lvl9pPr lvl="8" algn="ctr" rtl="0">
              <a:lnSpc>
                <a:spcPct val="100000"/>
              </a:lnSpc>
              <a:spcBef>
                <a:spcPts val="0"/>
              </a:spcBef>
              <a:spcAft>
                <a:spcPts val="0"/>
              </a:spcAft>
              <a:buSzPts val="3500"/>
              <a:buChar char="■"/>
              <a:defRPr sz="1425"/>
            </a:lvl9pPr>
          </a:lstStyle>
          <a:p>
            <a:endParaRPr/>
          </a:p>
        </p:txBody>
      </p:sp>
      <p:sp>
        <p:nvSpPr>
          <p:cNvPr id="412" name="Google Shape;412;p32"/>
          <p:cNvSpPr txBox="1">
            <a:spLocks noGrp="1"/>
          </p:cNvSpPr>
          <p:nvPr>
            <p:ph type="subTitle" idx="1"/>
          </p:nvPr>
        </p:nvSpPr>
        <p:spPr>
          <a:xfrm>
            <a:off x="1143000" y="2701528"/>
            <a:ext cx="6858000" cy="1241775"/>
          </a:xfrm>
          <a:prstGeom prst="rect">
            <a:avLst/>
          </a:prstGeom>
          <a:noFill/>
          <a:ln>
            <a:noFill/>
          </a:ln>
        </p:spPr>
        <p:txBody>
          <a:bodyPr spcFirstLastPara="1" wrap="square" lIns="121900" tIns="121900" rIns="121900" bIns="121900" anchor="t" anchorCtr="0">
            <a:noAutofit/>
          </a:bodyPr>
          <a:lstStyle>
            <a:lvl1pPr lvl="0" algn="ctr" rtl="0">
              <a:lnSpc>
                <a:spcPct val="100000"/>
              </a:lnSpc>
              <a:spcBef>
                <a:spcPts val="0"/>
              </a:spcBef>
              <a:spcAft>
                <a:spcPts val="0"/>
              </a:spcAft>
              <a:buSzPts val="1900"/>
              <a:buNone/>
              <a:defRPr sz="1800"/>
            </a:lvl1pPr>
            <a:lvl2pPr lvl="1" algn="ctr" rtl="0">
              <a:lnSpc>
                <a:spcPct val="100000"/>
              </a:lnSpc>
              <a:spcBef>
                <a:spcPts val="0"/>
              </a:spcBef>
              <a:spcAft>
                <a:spcPts val="0"/>
              </a:spcAft>
              <a:buSzPts val="1900"/>
              <a:buNone/>
              <a:defRPr sz="1500"/>
            </a:lvl2pPr>
            <a:lvl3pPr lvl="2" algn="ctr" rtl="0">
              <a:lnSpc>
                <a:spcPct val="100000"/>
              </a:lnSpc>
              <a:spcBef>
                <a:spcPts val="0"/>
              </a:spcBef>
              <a:spcAft>
                <a:spcPts val="0"/>
              </a:spcAft>
              <a:buSzPts val="1900"/>
              <a:buNone/>
              <a:defRPr sz="1350"/>
            </a:lvl3pPr>
            <a:lvl4pPr lvl="3" algn="ctr" rtl="0">
              <a:lnSpc>
                <a:spcPct val="100000"/>
              </a:lnSpc>
              <a:spcBef>
                <a:spcPts val="0"/>
              </a:spcBef>
              <a:spcAft>
                <a:spcPts val="0"/>
              </a:spcAft>
              <a:buSzPts val="1900"/>
              <a:buNone/>
              <a:defRPr sz="1200"/>
            </a:lvl4pPr>
            <a:lvl5pPr lvl="4" algn="ctr" rtl="0">
              <a:lnSpc>
                <a:spcPct val="100000"/>
              </a:lnSpc>
              <a:spcBef>
                <a:spcPts val="0"/>
              </a:spcBef>
              <a:spcAft>
                <a:spcPts val="0"/>
              </a:spcAft>
              <a:buSzPts val="1900"/>
              <a:buNone/>
              <a:defRPr sz="1200"/>
            </a:lvl5pPr>
            <a:lvl6pPr lvl="5" algn="ctr" rtl="0">
              <a:lnSpc>
                <a:spcPct val="100000"/>
              </a:lnSpc>
              <a:spcBef>
                <a:spcPts val="0"/>
              </a:spcBef>
              <a:spcAft>
                <a:spcPts val="0"/>
              </a:spcAft>
              <a:buSzPts val="1900"/>
              <a:buNone/>
              <a:defRPr sz="1200"/>
            </a:lvl6pPr>
            <a:lvl7pPr lvl="6" algn="ctr" rtl="0">
              <a:lnSpc>
                <a:spcPct val="100000"/>
              </a:lnSpc>
              <a:spcBef>
                <a:spcPts val="0"/>
              </a:spcBef>
              <a:spcAft>
                <a:spcPts val="0"/>
              </a:spcAft>
              <a:buSzPts val="1900"/>
              <a:buNone/>
              <a:defRPr sz="1200"/>
            </a:lvl7pPr>
            <a:lvl8pPr lvl="7" algn="ctr" rtl="0">
              <a:lnSpc>
                <a:spcPct val="100000"/>
              </a:lnSpc>
              <a:spcBef>
                <a:spcPts val="0"/>
              </a:spcBef>
              <a:spcAft>
                <a:spcPts val="0"/>
              </a:spcAft>
              <a:buSzPts val="1900"/>
              <a:buNone/>
              <a:defRPr sz="1200"/>
            </a:lvl8pPr>
            <a:lvl9pPr lvl="8" algn="ctr" rtl="0">
              <a:lnSpc>
                <a:spcPct val="100000"/>
              </a:lnSpc>
              <a:spcBef>
                <a:spcPts val="0"/>
              </a:spcBef>
              <a:spcAft>
                <a:spcPts val="0"/>
              </a:spcAft>
              <a:buSzPts val="1900"/>
              <a:buNone/>
              <a:defRPr sz="1200"/>
            </a:lvl9pPr>
          </a:lstStyle>
          <a:p>
            <a:endParaRPr/>
          </a:p>
        </p:txBody>
      </p:sp>
      <p:sp>
        <p:nvSpPr>
          <p:cNvPr id="413" name="Google Shape;413;p32"/>
          <p:cNvSpPr txBox="1">
            <a:spLocks noGrp="1"/>
          </p:cNvSpPr>
          <p:nvPr>
            <p:ph type="dt" idx="10"/>
          </p:nvPr>
        </p:nvSpPr>
        <p:spPr>
          <a:xfrm>
            <a:off x="0" y="0"/>
            <a:ext cx="2999925" cy="2999925"/>
          </a:xfrm>
          <a:prstGeom prst="rect">
            <a:avLst/>
          </a:prstGeom>
          <a:noFill/>
          <a:ln>
            <a:noFill/>
          </a:ln>
        </p:spPr>
        <p:txBody>
          <a:bodyPr spcFirstLastPara="1" wrap="square" lIns="121900" tIns="60925" rIns="121900" bIns="60925" anchor="t" anchorCtr="0">
            <a:noAutofit/>
          </a:bodyPr>
          <a:lstStyle>
            <a:lvl1pPr marR="0" lvl="0" algn="l" rtl="0">
              <a:lnSpc>
                <a:spcPct val="100000"/>
              </a:lnSpc>
              <a:spcBef>
                <a:spcPts val="0"/>
              </a:spcBef>
              <a:spcAft>
                <a:spcPts val="0"/>
              </a:spcAft>
              <a:buSzPts val="1900"/>
              <a:buNone/>
              <a:defRPr sz="142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900"/>
              <a:buNone/>
              <a:defRPr sz="142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900"/>
              <a:buNone/>
              <a:defRPr sz="142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900"/>
              <a:buNone/>
              <a:defRPr sz="142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900"/>
              <a:buNone/>
              <a:defRPr sz="142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900"/>
              <a:buNone/>
              <a:defRPr sz="142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900"/>
              <a:buNone/>
              <a:defRPr sz="142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900"/>
              <a:buNone/>
              <a:defRPr sz="142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900"/>
              <a:buNone/>
              <a:defRPr sz="1425" b="0" i="0" u="none" strike="noStrike" cap="none">
                <a:solidFill>
                  <a:srgbClr val="000000"/>
                </a:solidFill>
                <a:latin typeface="Arial"/>
                <a:ea typeface="Arial"/>
                <a:cs typeface="Arial"/>
                <a:sym typeface="Arial"/>
              </a:defRPr>
            </a:lvl9pPr>
          </a:lstStyle>
          <a:p>
            <a:endParaRPr/>
          </a:p>
        </p:txBody>
      </p:sp>
      <p:sp>
        <p:nvSpPr>
          <p:cNvPr id="414" name="Google Shape;414;p32"/>
          <p:cNvSpPr txBox="1">
            <a:spLocks noGrp="1"/>
          </p:cNvSpPr>
          <p:nvPr>
            <p:ph type="ftr" idx="11"/>
          </p:nvPr>
        </p:nvSpPr>
        <p:spPr>
          <a:xfrm>
            <a:off x="0" y="0"/>
            <a:ext cx="2999925" cy="2999925"/>
          </a:xfrm>
          <a:prstGeom prst="rect">
            <a:avLst/>
          </a:prstGeom>
          <a:noFill/>
          <a:ln>
            <a:noFill/>
          </a:ln>
        </p:spPr>
        <p:txBody>
          <a:bodyPr spcFirstLastPara="1" wrap="square" lIns="121900" tIns="60925" rIns="121900" bIns="60925" anchor="t" anchorCtr="0">
            <a:noAutofit/>
          </a:bodyPr>
          <a:lstStyle>
            <a:lvl1pPr marR="0" lvl="0" algn="l" rtl="0">
              <a:lnSpc>
                <a:spcPct val="100000"/>
              </a:lnSpc>
              <a:spcBef>
                <a:spcPts val="0"/>
              </a:spcBef>
              <a:spcAft>
                <a:spcPts val="0"/>
              </a:spcAft>
              <a:buSzPts val="1900"/>
              <a:buNone/>
              <a:defRPr sz="142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900"/>
              <a:buNone/>
              <a:defRPr sz="142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900"/>
              <a:buNone/>
              <a:defRPr sz="142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900"/>
              <a:buNone/>
              <a:defRPr sz="142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900"/>
              <a:buNone/>
              <a:defRPr sz="142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900"/>
              <a:buNone/>
              <a:defRPr sz="142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900"/>
              <a:buNone/>
              <a:defRPr sz="142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900"/>
              <a:buNone/>
              <a:defRPr sz="142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900"/>
              <a:buNone/>
              <a:defRPr sz="1425" b="0" i="0" u="none" strike="noStrike" cap="none">
                <a:solidFill>
                  <a:srgbClr val="000000"/>
                </a:solidFill>
                <a:latin typeface="Arial"/>
                <a:ea typeface="Arial"/>
                <a:cs typeface="Arial"/>
                <a:sym typeface="Arial"/>
              </a:defRPr>
            </a:lvl9pPr>
          </a:lstStyle>
          <a:p>
            <a:endParaRPr/>
          </a:p>
        </p:txBody>
      </p:sp>
      <p:sp>
        <p:nvSpPr>
          <p:cNvPr id="415" name="Google Shape;415;p32"/>
          <p:cNvSpPr txBox="1">
            <a:spLocks noGrp="1"/>
          </p:cNvSpPr>
          <p:nvPr>
            <p:ph type="sldNum" idx="12"/>
          </p:nvPr>
        </p:nvSpPr>
        <p:spPr>
          <a:xfrm>
            <a:off x="0" y="0"/>
            <a:ext cx="2999925" cy="2999925"/>
          </a:xfrm>
          <a:prstGeom prst="rect">
            <a:avLst/>
          </a:prstGeom>
          <a:noFill/>
          <a:ln>
            <a:noFill/>
          </a:ln>
        </p:spPr>
        <p:txBody>
          <a:bodyPr spcFirstLastPara="1" wrap="square" lIns="121900" tIns="60925" rIns="121900" bIns="60925" anchor="t" anchorCtr="0">
            <a:noAutofit/>
          </a:bodyPr>
          <a:lstStyle>
            <a:lvl1pPr marL="0" marR="0" lvl="0" indent="0" algn="l" rtl="0">
              <a:lnSpc>
                <a:spcPct val="100000"/>
              </a:lnSpc>
              <a:spcBef>
                <a:spcPts val="0"/>
              </a:spcBef>
              <a:spcAft>
                <a:spcPts val="0"/>
              </a:spcAft>
              <a:buNone/>
              <a:defRPr sz="1425"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1425"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425"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425"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425"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425"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425"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425"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425" b="0"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125231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16"/>
        <p:cNvGrpSpPr/>
        <p:nvPr/>
      </p:nvGrpSpPr>
      <p:grpSpPr>
        <a:xfrm>
          <a:off x="0" y="0"/>
          <a:ext cx="0" cy="0"/>
          <a:chOff x="0" y="0"/>
          <a:chExt cx="0" cy="0"/>
        </a:xfrm>
      </p:grpSpPr>
      <p:sp>
        <p:nvSpPr>
          <p:cNvPr id="417" name="Google Shape;417;p33"/>
          <p:cNvSpPr txBox="1">
            <a:spLocks noGrp="1"/>
          </p:cNvSpPr>
          <p:nvPr>
            <p:ph type="title"/>
          </p:nvPr>
        </p:nvSpPr>
        <p:spPr>
          <a:xfrm>
            <a:off x="566250" y="423625"/>
            <a:ext cx="7102800" cy="510975"/>
          </a:xfrm>
          <a:prstGeom prst="rect">
            <a:avLst/>
          </a:prstGeom>
          <a:noFill/>
          <a:ln>
            <a:noFill/>
          </a:ln>
        </p:spPr>
        <p:txBody>
          <a:bodyPr spcFirstLastPara="1" wrap="square" lIns="121900" tIns="121900" rIns="121900" bIns="121900" anchor="ctr" anchorCtr="0">
            <a:noAutofit/>
          </a:bodyPr>
          <a:lstStyle>
            <a:lvl1pPr lvl="0" algn="l" rtl="0">
              <a:lnSpc>
                <a:spcPct val="100000"/>
              </a:lnSpc>
              <a:spcBef>
                <a:spcPts val="0"/>
              </a:spcBef>
              <a:spcAft>
                <a:spcPts val="0"/>
              </a:spcAft>
              <a:buSzPts val="3500"/>
              <a:buNone/>
              <a:defRPr sz="2625"/>
            </a:lvl1pPr>
            <a:lvl2pPr lvl="1" algn="ctr" rtl="0">
              <a:lnSpc>
                <a:spcPct val="100000"/>
              </a:lnSpc>
              <a:spcBef>
                <a:spcPts val="0"/>
              </a:spcBef>
              <a:spcAft>
                <a:spcPts val="0"/>
              </a:spcAft>
              <a:buSzPts val="3500"/>
              <a:buNone/>
              <a:defRPr sz="1425"/>
            </a:lvl2pPr>
            <a:lvl3pPr lvl="2" algn="ctr" rtl="0">
              <a:lnSpc>
                <a:spcPct val="100000"/>
              </a:lnSpc>
              <a:spcBef>
                <a:spcPts val="0"/>
              </a:spcBef>
              <a:spcAft>
                <a:spcPts val="0"/>
              </a:spcAft>
              <a:buSzPts val="3500"/>
              <a:buNone/>
              <a:defRPr sz="1425"/>
            </a:lvl3pPr>
            <a:lvl4pPr lvl="3" algn="ctr" rtl="0">
              <a:lnSpc>
                <a:spcPct val="100000"/>
              </a:lnSpc>
              <a:spcBef>
                <a:spcPts val="0"/>
              </a:spcBef>
              <a:spcAft>
                <a:spcPts val="0"/>
              </a:spcAft>
              <a:buSzPts val="3500"/>
              <a:buNone/>
              <a:defRPr sz="1425"/>
            </a:lvl4pPr>
            <a:lvl5pPr lvl="4" algn="ctr" rtl="0">
              <a:lnSpc>
                <a:spcPct val="100000"/>
              </a:lnSpc>
              <a:spcBef>
                <a:spcPts val="0"/>
              </a:spcBef>
              <a:spcAft>
                <a:spcPts val="0"/>
              </a:spcAft>
              <a:buSzPts val="3500"/>
              <a:buNone/>
              <a:defRPr sz="1425"/>
            </a:lvl5pPr>
            <a:lvl6pPr lvl="5" algn="ctr" rtl="0">
              <a:lnSpc>
                <a:spcPct val="100000"/>
              </a:lnSpc>
              <a:spcBef>
                <a:spcPts val="0"/>
              </a:spcBef>
              <a:spcAft>
                <a:spcPts val="0"/>
              </a:spcAft>
              <a:buSzPts val="3500"/>
              <a:buNone/>
              <a:defRPr sz="1425"/>
            </a:lvl6pPr>
            <a:lvl7pPr lvl="6" algn="ctr" rtl="0">
              <a:lnSpc>
                <a:spcPct val="100000"/>
              </a:lnSpc>
              <a:spcBef>
                <a:spcPts val="0"/>
              </a:spcBef>
              <a:spcAft>
                <a:spcPts val="0"/>
              </a:spcAft>
              <a:buSzPts val="3500"/>
              <a:buNone/>
              <a:defRPr sz="1425"/>
            </a:lvl7pPr>
            <a:lvl8pPr lvl="7" algn="ctr" rtl="0">
              <a:lnSpc>
                <a:spcPct val="100000"/>
              </a:lnSpc>
              <a:spcBef>
                <a:spcPts val="0"/>
              </a:spcBef>
              <a:spcAft>
                <a:spcPts val="0"/>
              </a:spcAft>
              <a:buSzPts val="3500"/>
              <a:buNone/>
              <a:defRPr sz="1425"/>
            </a:lvl8pPr>
            <a:lvl9pPr lvl="8" algn="ctr" rtl="0">
              <a:lnSpc>
                <a:spcPct val="100000"/>
              </a:lnSpc>
              <a:spcBef>
                <a:spcPts val="0"/>
              </a:spcBef>
              <a:spcAft>
                <a:spcPts val="0"/>
              </a:spcAft>
              <a:buSzPts val="3500"/>
              <a:buNone/>
              <a:defRPr sz="1425"/>
            </a:lvl9pPr>
          </a:lstStyle>
          <a:p>
            <a:endParaRPr/>
          </a:p>
        </p:txBody>
      </p:sp>
      <p:sp>
        <p:nvSpPr>
          <p:cNvPr id="418" name="Google Shape;418;p33"/>
          <p:cNvSpPr/>
          <p:nvPr/>
        </p:nvSpPr>
        <p:spPr>
          <a:xfrm>
            <a:off x="-69600" y="1203650"/>
            <a:ext cx="9283275" cy="3994875"/>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425"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4488655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419"/>
        <p:cNvGrpSpPr/>
        <p:nvPr/>
      </p:nvGrpSpPr>
      <p:grpSpPr>
        <a:xfrm>
          <a:off x="0" y="0"/>
          <a:ext cx="0" cy="0"/>
          <a:chOff x="0" y="0"/>
          <a:chExt cx="0" cy="0"/>
        </a:xfrm>
      </p:grpSpPr>
      <p:sp>
        <p:nvSpPr>
          <p:cNvPr id="420" name="Google Shape;420;p34"/>
          <p:cNvSpPr/>
          <p:nvPr/>
        </p:nvSpPr>
        <p:spPr>
          <a:xfrm rot="10800000" flipH="1">
            <a:off x="-95750" y="2930700"/>
            <a:ext cx="9239625" cy="23238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1800" b="0" i="0" u="none" strike="noStrike" cap="none">
              <a:solidFill>
                <a:schemeClr val="dk1"/>
              </a:solidFill>
              <a:latin typeface="Arial"/>
              <a:ea typeface="Arial"/>
              <a:cs typeface="Arial"/>
              <a:sym typeface="Arial"/>
            </a:endParaRPr>
          </a:p>
        </p:txBody>
      </p:sp>
      <p:sp>
        <p:nvSpPr>
          <p:cNvPr id="421" name="Google Shape;421;p34"/>
          <p:cNvSpPr txBox="1">
            <a:spLocks noGrp="1"/>
          </p:cNvSpPr>
          <p:nvPr>
            <p:ph type="subTitle" idx="1"/>
          </p:nvPr>
        </p:nvSpPr>
        <p:spPr>
          <a:xfrm>
            <a:off x="915799" y="3570900"/>
            <a:ext cx="7362225" cy="1043325"/>
          </a:xfrm>
          <a:prstGeom prst="rect">
            <a:avLst/>
          </a:prstGeom>
          <a:noFill/>
          <a:ln>
            <a:noFill/>
          </a:ln>
        </p:spPr>
        <p:txBody>
          <a:bodyPr spcFirstLastPara="1" wrap="square" lIns="121900" tIns="121900" rIns="121900" bIns="121900" anchor="t" anchorCtr="0">
            <a:noAutofit/>
          </a:bodyPr>
          <a:lstStyle>
            <a:lvl1pPr marR="0" lvl="0" algn="ctr" rtl="0">
              <a:lnSpc>
                <a:spcPct val="100000"/>
              </a:lnSpc>
              <a:spcBef>
                <a:spcPts val="0"/>
              </a:spcBef>
              <a:spcAft>
                <a:spcPts val="0"/>
              </a:spcAft>
              <a:buClr>
                <a:srgbClr val="000000"/>
              </a:buClr>
              <a:buSzPts val="3700"/>
              <a:buFont typeface="Arial"/>
              <a:buNone/>
              <a:defRPr sz="1425" b="0" i="0" u="none" strike="noStrike" cap="none">
                <a:solidFill>
                  <a:schemeClr val="lt1"/>
                </a:solidFill>
                <a:latin typeface="Arial"/>
                <a:ea typeface="Arial"/>
                <a:cs typeface="Arial"/>
                <a:sym typeface="Arial"/>
              </a:defRPr>
            </a:lvl1pPr>
            <a:lvl2pPr marR="0" lvl="1" algn="ctr" rtl="0">
              <a:lnSpc>
                <a:spcPct val="100000"/>
              </a:lnSpc>
              <a:spcBef>
                <a:spcPts val="0"/>
              </a:spcBef>
              <a:spcAft>
                <a:spcPts val="0"/>
              </a:spcAft>
              <a:buClr>
                <a:srgbClr val="000000"/>
              </a:buClr>
              <a:buSzPts val="3700"/>
              <a:buFont typeface="Arial"/>
              <a:buNone/>
              <a:defRPr sz="2775"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3700"/>
              <a:buFont typeface="Arial"/>
              <a:buNone/>
              <a:defRPr sz="2775"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3700"/>
              <a:buFont typeface="Arial"/>
              <a:buNone/>
              <a:defRPr sz="2775"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3700"/>
              <a:buFont typeface="Arial"/>
              <a:buNone/>
              <a:defRPr sz="2775"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3700"/>
              <a:buFont typeface="Arial"/>
              <a:buNone/>
              <a:defRPr sz="2775"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3700"/>
              <a:buFont typeface="Arial"/>
              <a:buNone/>
              <a:defRPr sz="2775"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3700"/>
              <a:buFont typeface="Arial"/>
              <a:buNone/>
              <a:defRPr sz="2775"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3700"/>
              <a:buFont typeface="Arial"/>
              <a:buNone/>
              <a:defRPr sz="2775" b="0" i="0" u="none" strike="noStrike" cap="none">
                <a:solidFill>
                  <a:srgbClr val="000000"/>
                </a:solidFill>
                <a:latin typeface="Arial"/>
                <a:ea typeface="Arial"/>
                <a:cs typeface="Arial"/>
                <a:sym typeface="Arial"/>
              </a:defRPr>
            </a:lvl9pPr>
          </a:lstStyle>
          <a:p>
            <a:endParaRPr/>
          </a:p>
        </p:txBody>
      </p:sp>
      <p:sp>
        <p:nvSpPr>
          <p:cNvPr id="422" name="Google Shape;422;p34"/>
          <p:cNvSpPr/>
          <p:nvPr/>
        </p:nvSpPr>
        <p:spPr>
          <a:xfrm>
            <a:off x="3702075" y="2859750"/>
            <a:ext cx="1739700" cy="1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1800" b="0" i="0" u="none" strike="noStrike" cap="none">
              <a:solidFill>
                <a:schemeClr val="dk1"/>
              </a:solidFill>
              <a:latin typeface="Arial"/>
              <a:ea typeface="Arial"/>
              <a:cs typeface="Arial"/>
              <a:sym typeface="Arial"/>
            </a:endParaRPr>
          </a:p>
        </p:txBody>
      </p:sp>
      <p:sp>
        <p:nvSpPr>
          <p:cNvPr id="423" name="Google Shape;423;p34"/>
          <p:cNvSpPr txBox="1">
            <a:spLocks noGrp="1"/>
          </p:cNvSpPr>
          <p:nvPr>
            <p:ph type="ctrTitle"/>
          </p:nvPr>
        </p:nvSpPr>
        <p:spPr>
          <a:xfrm>
            <a:off x="290945" y="0"/>
            <a:ext cx="8612100" cy="2930625"/>
          </a:xfrm>
          <a:prstGeom prst="rect">
            <a:avLst/>
          </a:prstGeom>
          <a:noFill/>
          <a:ln>
            <a:noFill/>
          </a:ln>
        </p:spPr>
        <p:txBody>
          <a:bodyPr spcFirstLastPara="1" wrap="square" lIns="121900" tIns="121900" rIns="121900" bIns="121900" anchor="ctr" anchorCtr="0">
            <a:noAutofit/>
          </a:bodyPr>
          <a:lstStyle>
            <a:lvl1pPr marR="0" lvl="0" algn="ctr" rtl="0">
              <a:lnSpc>
                <a:spcPct val="100000"/>
              </a:lnSpc>
              <a:spcBef>
                <a:spcPts val="0"/>
              </a:spcBef>
              <a:spcAft>
                <a:spcPts val="0"/>
              </a:spcAft>
              <a:buClr>
                <a:srgbClr val="000000"/>
              </a:buClr>
              <a:buSzPts val="6900"/>
              <a:buFont typeface="Arial"/>
              <a:buNone/>
              <a:defRPr sz="8025" b="1"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6900"/>
              <a:buFont typeface="Arial"/>
              <a:buNone/>
              <a:defRPr sz="5175"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6900"/>
              <a:buFont typeface="Arial"/>
              <a:buNone/>
              <a:defRPr sz="5175"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6900"/>
              <a:buFont typeface="Arial"/>
              <a:buNone/>
              <a:defRPr sz="5175"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6900"/>
              <a:buFont typeface="Arial"/>
              <a:buNone/>
              <a:defRPr sz="5175"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6900"/>
              <a:buFont typeface="Arial"/>
              <a:buNone/>
              <a:defRPr sz="5175"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6900"/>
              <a:buFont typeface="Arial"/>
              <a:buNone/>
              <a:defRPr sz="5175"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6900"/>
              <a:buFont typeface="Arial"/>
              <a:buNone/>
              <a:defRPr sz="5175"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6900"/>
              <a:buFont typeface="Arial"/>
              <a:buNone/>
              <a:defRPr sz="5175"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8525860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three columns 3">
  <p:cSld name="Title and three columns 3">
    <p:spTree>
      <p:nvGrpSpPr>
        <p:cNvPr id="1" name="Shape 424"/>
        <p:cNvGrpSpPr/>
        <p:nvPr/>
      </p:nvGrpSpPr>
      <p:grpSpPr>
        <a:xfrm>
          <a:off x="0" y="0"/>
          <a:ext cx="0" cy="0"/>
          <a:chOff x="0" y="0"/>
          <a:chExt cx="0" cy="0"/>
        </a:xfrm>
      </p:grpSpPr>
      <p:sp>
        <p:nvSpPr>
          <p:cNvPr id="425" name="Google Shape;425;p35"/>
          <p:cNvSpPr txBox="1">
            <a:spLocks noGrp="1"/>
          </p:cNvSpPr>
          <p:nvPr>
            <p:ph type="title"/>
          </p:nvPr>
        </p:nvSpPr>
        <p:spPr>
          <a:xfrm>
            <a:off x="713225" y="539500"/>
            <a:ext cx="7717500" cy="572625"/>
          </a:xfrm>
          <a:prstGeom prst="rect">
            <a:avLst/>
          </a:prstGeom>
          <a:noFill/>
          <a:ln>
            <a:noFill/>
          </a:ln>
        </p:spPr>
        <p:txBody>
          <a:bodyPr spcFirstLastPara="1" wrap="square" lIns="121900" tIns="121900" rIns="121900" bIns="121900" anchor="t" anchorCtr="0">
            <a:noAutofit/>
          </a:bodyPr>
          <a:lstStyle>
            <a:lvl1pPr lvl="0" algn="ctr" rtl="0">
              <a:lnSpc>
                <a:spcPct val="100000"/>
              </a:lnSpc>
              <a:spcBef>
                <a:spcPts val="0"/>
              </a:spcBef>
              <a:spcAft>
                <a:spcPts val="0"/>
              </a:spcAft>
              <a:buSzPts val="4000"/>
              <a:buNone/>
              <a:defRPr sz="1425"/>
            </a:lvl1pPr>
            <a:lvl2pPr lvl="1" algn="l" rtl="0">
              <a:lnSpc>
                <a:spcPct val="100000"/>
              </a:lnSpc>
              <a:spcBef>
                <a:spcPts val="0"/>
              </a:spcBef>
              <a:spcAft>
                <a:spcPts val="0"/>
              </a:spcAft>
              <a:buSzPts val="4100"/>
              <a:buNone/>
              <a:defRPr sz="1425"/>
            </a:lvl2pPr>
            <a:lvl3pPr lvl="2" algn="l" rtl="0">
              <a:lnSpc>
                <a:spcPct val="100000"/>
              </a:lnSpc>
              <a:spcBef>
                <a:spcPts val="0"/>
              </a:spcBef>
              <a:spcAft>
                <a:spcPts val="0"/>
              </a:spcAft>
              <a:buSzPts val="4100"/>
              <a:buNone/>
              <a:defRPr sz="1425"/>
            </a:lvl3pPr>
            <a:lvl4pPr lvl="3" algn="l" rtl="0">
              <a:lnSpc>
                <a:spcPct val="100000"/>
              </a:lnSpc>
              <a:spcBef>
                <a:spcPts val="0"/>
              </a:spcBef>
              <a:spcAft>
                <a:spcPts val="0"/>
              </a:spcAft>
              <a:buSzPts val="4100"/>
              <a:buNone/>
              <a:defRPr sz="1425"/>
            </a:lvl4pPr>
            <a:lvl5pPr lvl="4" algn="l" rtl="0">
              <a:lnSpc>
                <a:spcPct val="100000"/>
              </a:lnSpc>
              <a:spcBef>
                <a:spcPts val="0"/>
              </a:spcBef>
              <a:spcAft>
                <a:spcPts val="0"/>
              </a:spcAft>
              <a:buSzPts val="4100"/>
              <a:buNone/>
              <a:defRPr sz="1425"/>
            </a:lvl5pPr>
            <a:lvl6pPr lvl="5" algn="l" rtl="0">
              <a:lnSpc>
                <a:spcPct val="100000"/>
              </a:lnSpc>
              <a:spcBef>
                <a:spcPts val="0"/>
              </a:spcBef>
              <a:spcAft>
                <a:spcPts val="0"/>
              </a:spcAft>
              <a:buSzPts val="4100"/>
              <a:buNone/>
              <a:defRPr sz="1425"/>
            </a:lvl6pPr>
            <a:lvl7pPr lvl="6" algn="l" rtl="0">
              <a:lnSpc>
                <a:spcPct val="100000"/>
              </a:lnSpc>
              <a:spcBef>
                <a:spcPts val="0"/>
              </a:spcBef>
              <a:spcAft>
                <a:spcPts val="0"/>
              </a:spcAft>
              <a:buSzPts val="4100"/>
              <a:buNone/>
              <a:defRPr sz="1425"/>
            </a:lvl7pPr>
            <a:lvl8pPr lvl="7" algn="l" rtl="0">
              <a:lnSpc>
                <a:spcPct val="100000"/>
              </a:lnSpc>
              <a:spcBef>
                <a:spcPts val="0"/>
              </a:spcBef>
              <a:spcAft>
                <a:spcPts val="0"/>
              </a:spcAft>
              <a:buSzPts val="4100"/>
              <a:buNone/>
              <a:defRPr sz="1425"/>
            </a:lvl8pPr>
            <a:lvl9pPr lvl="8" algn="l" rtl="0">
              <a:lnSpc>
                <a:spcPct val="100000"/>
              </a:lnSpc>
              <a:spcBef>
                <a:spcPts val="0"/>
              </a:spcBef>
              <a:spcAft>
                <a:spcPts val="0"/>
              </a:spcAft>
              <a:buSzPts val="4100"/>
              <a:buNone/>
              <a:defRPr sz="1425"/>
            </a:lvl9pPr>
          </a:lstStyle>
          <a:p>
            <a:endParaRPr/>
          </a:p>
        </p:txBody>
      </p:sp>
      <p:sp>
        <p:nvSpPr>
          <p:cNvPr id="426" name="Google Shape;426;p35"/>
          <p:cNvSpPr txBox="1">
            <a:spLocks noGrp="1"/>
          </p:cNvSpPr>
          <p:nvPr>
            <p:ph type="title" idx="2"/>
          </p:nvPr>
        </p:nvSpPr>
        <p:spPr>
          <a:xfrm>
            <a:off x="941952" y="2467050"/>
            <a:ext cx="2135025" cy="452925"/>
          </a:xfrm>
          <a:prstGeom prst="rect">
            <a:avLst/>
          </a:prstGeom>
          <a:noFill/>
          <a:ln>
            <a:noFill/>
          </a:ln>
        </p:spPr>
        <p:txBody>
          <a:bodyPr spcFirstLastPara="1" wrap="square" lIns="121900" tIns="121900" rIns="121900" bIns="121900" anchor="t" anchorCtr="0">
            <a:noAutofit/>
          </a:bodyPr>
          <a:lstStyle>
            <a:lvl1pPr lvl="0" algn="ctr" rtl="0">
              <a:lnSpc>
                <a:spcPct val="100000"/>
              </a:lnSpc>
              <a:spcBef>
                <a:spcPts val="0"/>
              </a:spcBef>
              <a:spcAft>
                <a:spcPts val="0"/>
              </a:spcAft>
              <a:buSzPts val="4000"/>
              <a:buNone/>
              <a:defRPr sz="2025"/>
            </a:lvl1pPr>
            <a:lvl2pPr lvl="1" algn="l" rtl="0">
              <a:lnSpc>
                <a:spcPct val="100000"/>
              </a:lnSpc>
              <a:spcBef>
                <a:spcPts val="0"/>
              </a:spcBef>
              <a:spcAft>
                <a:spcPts val="0"/>
              </a:spcAft>
              <a:buSzPts val="4100"/>
              <a:buNone/>
              <a:defRPr sz="2025"/>
            </a:lvl2pPr>
            <a:lvl3pPr lvl="2" algn="l" rtl="0">
              <a:lnSpc>
                <a:spcPct val="100000"/>
              </a:lnSpc>
              <a:spcBef>
                <a:spcPts val="0"/>
              </a:spcBef>
              <a:spcAft>
                <a:spcPts val="0"/>
              </a:spcAft>
              <a:buSzPts val="4100"/>
              <a:buNone/>
              <a:defRPr sz="2025"/>
            </a:lvl3pPr>
            <a:lvl4pPr lvl="3" algn="l" rtl="0">
              <a:lnSpc>
                <a:spcPct val="100000"/>
              </a:lnSpc>
              <a:spcBef>
                <a:spcPts val="0"/>
              </a:spcBef>
              <a:spcAft>
                <a:spcPts val="0"/>
              </a:spcAft>
              <a:buSzPts val="4100"/>
              <a:buNone/>
              <a:defRPr sz="2025"/>
            </a:lvl4pPr>
            <a:lvl5pPr lvl="4" algn="l" rtl="0">
              <a:lnSpc>
                <a:spcPct val="100000"/>
              </a:lnSpc>
              <a:spcBef>
                <a:spcPts val="0"/>
              </a:spcBef>
              <a:spcAft>
                <a:spcPts val="0"/>
              </a:spcAft>
              <a:buSzPts val="4100"/>
              <a:buNone/>
              <a:defRPr sz="2025"/>
            </a:lvl5pPr>
            <a:lvl6pPr lvl="5" algn="l" rtl="0">
              <a:lnSpc>
                <a:spcPct val="100000"/>
              </a:lnSpc>
              <a:spcBef>
                <a:spcPts val="0"/>
              </a:spcBef>
              <a:spcAft>
                <a:spcPts val="0"/>
              </a:spcAft>
              <a:buSzPts val="4100"/>
              <a:buNone/>
              <a:defRPr sz="2025"/>
            </a:lvl6pPr>
            <a:lvl7pPr lvl="6" algn="l" rtl="0">
              <a:lnSpc>
                <a:spcPct val="100000"/>
              </a:lnSpc>
              <a:spcBef>
                <a:spcPts val="0"/>
              </a:spcBef>
              <a:spcAft>
                <a:spcPts val="0"/>
              </a:spcAft>
              <a:buSzPts val="4100"/>
              <a:buNone/>
              <a:defRPr sz="2025"/>
            </a:lvl7pPr>
            <a:lvl8pPr lvl="7" algn="l" rtl="0">
              <a:lnSpc>
                <a:spcPct val="100000"/>
              </a:lnSpc>
              <a:spcBef>
                <a:spcPts val="0"/>
              </a:spcBef>
              <a:spcAft>
                <a:spcPts val="0"/>
              </a:spcAft>
              <a:buSzPts val="4100"/>
              <a:buNone/>
              <a:defRPr sz="2025"/>
            </a:lvl8pPr>
            <a:lvl9pPr lvl="8" algn="l" rtl="0">
              <a:lnSpc>
                <a:spcPct val="100000"/>
              </a:lnSpc>
              <a:spcBef>
                <a:spcPts val="0"/>
              </a:spcBef>
              <a:spcAft>
                <a:spcPts val="0"/>
              </a:spcAft>
              <a:buSzPts val="4100"/>
              <a:buNone/>
              <a:defRPr sz="2025"/>
            </a:lvl9pPr>
          </a:lstStyle>
          <a:p>
            <a:endParaRPr/>
          </a:p>
        </p:txBody>
      </p:sp>
      <p:sp>
        <p:nvSpPr>
          <p:cNvPr id="427" name="Google Shape;427;p35"/>
          <p:cNvSpPr txBox="1">
            <a:spLocks noGrp="1"/>
          </p:cNvSpPr>
          <p:nvPr>
            <p:ph type="subTitle" idx="1"/>
          </p:nvPr>
        </p:nvSpPr>
        <p:spPr>
          <a:xfrm>
            <a:off x="941850" y="2977950"/>
            <a:ext cx="2135025" cy="944325"/>
          </a:xfrm>
          <a:prstGeom prst="rect">
            <a:avLst/>
          </a:prstGeom>
          <a:noFill/>
          <a:ln>
            <a:noFill/>
          </a:ln>
        </p:spPr>
        <p:txBody>
          <a:bodyPr spcFirstLastPara="1" wrap="square" lIns="121900" tIns="121900" rIns="121900" bIns="121900" anchor="t" anchorCtr="0">
            <a:noAutofit/>
          </a:bodyPr>
          <a:lstStyle>
            <a:lvl1pPr lvl="0" algn="ctr" rtl="0">
              <a:lnSpc>
                <a:spcPct val="100000"/>
              </a:lnSpc>
              <a:spcBef>
                <a:spcPts val="0"/>
              </a:spcBef>
              <a:spcAft>
                <a:spcPts val="0"/>
              </a:spcAft>
              <a:buSzPts val="2100"/>
              <a:buNone/>
              <a:defRPr sz="1425"/>
            </a:lvl1pPr>
            <a:lvl2pPr lvl="1" algn="ctr" rtl="0">
              <a:lnSpc>
                <a:spcPct val="100000"/>
              </a:lnSpc>
              <a:spcBef>
                <a:spcPts val="0"/>
              </a:spcBef>
              <a:spcAft>
                <a:spcPts val="0"/>
              </a:spcAft>
              <a:buSzPts val="2100"/>
              <a:buNone/>
              <a:defRPr sz="1425"/>
            </a:lvl2pPr>
            <a:lvl3pPr lvl="2" algn="ctr" rtl="0">
              <a:lnSpc>
                <a:spcPct val="100000"/>
              </a:lnSpc>
              <a:spcBef>
                <a:spcPts val="0"/>
              </a:spcBef>
              <a:spcAft>
                <a:spcPts val="0"/>
              </a:spcAft>
              <a:buSzPts val="2100"/>
              <a:buNone/>
              <a:defRPr sz="1425"/>
            </a:lvl3pPr>
            <a:lvl4pPr lvl="3" algn="ctr" rtl="0">
              <a:lnSpc>
                <a:spcPct val="100000"/>
              </a:lnSpc>
              <a:spcBef>
                <a:spcPts val="0"/>
              </a:spcBef>
              <a:spcAft>
                <a:spcPts val="0"/>
              </a:spcAft>
              <a:buSzPts val="2100"/>
              <a:buNone/>
              <a:defRPr sz="1425"/>
            </a:lvl4pPr>
            <a:lvl5pPr lvl="4" algn="ctr" rtl="0">
              <a:lnSpc>
                <a:spcPct val="100000"/>
              </a:lnSpc>
              <a:spcBef>
                <a:spcPts val="0"/>
              </a:spcBef>
              <a:spcAft>
                <a:spcPts val="0"/>
              </a:spcAft>
              <a:buSzPts val="2100"/>
              <a:buNone/>
              <a:defRPr sz="1425"/>
            </a:lvl5pPr>
            <a:lvl6pPr lvl="5" algn="ctr" rtl="0">
              <a:lnSpc>
                <a:spcPct val="100000"/>
              </a:lnSpc>
              <a:spcBef>
                <a:spcPts val="0"/>
              </a:spcBef>
              <a:spcAft>
                <a:spcPts val="0"/>
              </a:spcAft>
              <a:buSzPts val="2100"/>
              <a:buNone/>
              <a:defRPr sz="1425"/>
            </a:lvl6pPr>
            <a:lvl7pPr lvl="6" algn="ctr" rtl="0">
              <a:lnSpc>
                <a:spcPct val="100000"/>
              </a:lnSpc>
              <a:spcBef>
                <a:spcPts val="0"/>
              </a:spcBef>
              <a:spcAft>
                <a:spcPts val="0"/>
              </a:spcAft>
              <a:buSzPts val="2100"/>
              <a:buNone/>
              <a:defRPr sz="1425"/>
            </a:lvl7pPr>
            <a:lvl8pPr lvl="7" algn="ctr" rtl="0">
              <a:lnSpc>
                <a:spcPct val="100000"/>
              </a:lnSpc>
              <a:spcBef>
                <a:spcPts val="0"/>
              </a:spcBef>
              <a:spcAft>
                <a:spcPts val="0"/>
              </a:spcAft>
              <a:buSzPts val="2100"/>
              <a:buNone/>
              <a:defRPr sz="1425"/>
            </a:lvl8pPr>
            <a:lvl9pPr lvl="8" algn="ctr" rtl="0">
              <a:lnSpc>
                <a:spcPct val="100000"/>
              </a:lnSpc>
              <a:spcBef>
                <a:spcPts val="0"/>
              </a:spcBef>
              <a:spcAft>
                <a:spcPts val="0"/>
              </a:spcAft>
              <a:buSzPts val="2100"/>
              <a:buNone/>
              <a:defRPr sz="1425"/>
            </a:lvl9pPr>
          </a:lstStyle>
          <a:p>
            <a:endParaRPr/>
          </a:p>
        </p:txBody>
      </p:sp>
      <p:sp>
        <p:nvSpPr>
          <p:cNvPr id="428" name="Google Shape;428;p35"/>
          <p:cNvSpPr txBox="1">
            <a:spLocks noGrp="1"/>
          </p:cNvSpPr>
          <p:nvPr>
            <p:ph type="title" idx="3"/>
          </p:nvPr>
        </p:nvSpPr>
        <p:spPr>
          <a:xfrm>
            <a:off x="3504530" y="2467050"/>
            <a:ext cx="2135025" cy="452925"/>
          </a:xfrm>
          <a:prstGeom prst="rect">
            <a:avLst/>
          </a:prstGeom>
          <a:noFill/>
          <a:ln>
            <a:noFill/>
          </a:ln>
        </p:spPr>
        <p:txBody>
          <a:bodyPr spcFirstLastPara="1" wrap="square" lIns="121900" tIns="121900" rIns="121900" bIns="121900" anchor="t" anchorCtr="0">
            <a:noAutofit/>
          </a:bodyPr>
          <a:lstStyle>
            <a:lvl1pPr lvl="0" algn="ctr" rtl="0">
              <a:lnSpc>
                <a:spcPct val="100000"/>
              </a:lnSpc>
              <a:spcBef>
                <a:spcPts val="0"/>
              </a:spcBef>
              <a:spcAft>
                <a:spcPts val="0"/>
              </a:spcAft>
              <a:buSzPts val="4000"/>
              <a:buNone/>
              <a:defRPr sz="2025"/>
            </a:lvl1pPr>
            <a:lvl2pPr lvl="1" algn="l" rtl="0">
              <a:lnSpc>
                <a:spcPct val="100000"/>
              </a:lnSpc>
              <a:spcBef>
                <a:spcPts val="0"/>
              </a:spcBef>
              <a:spcAft>
                <a:spcPts val="0"/>
              </a:spcAft>
              <a:buSzPts val="4100"/>
              <a:buNone/>
              <a:defRPr sz="2025"/>
            </a:lvl2pPr>
            <a:lvl3pPr lvl="2" algn="l" rtl="0">
              <a:lnSpc>
                <a:spcPct val="100000"/>
              </a:lnSpc>
              <a:spcBef>
                <a:spcPts val="0"/>
              </a:spcBef>
              <a:spcAft>
                <a:spcPts val="0"/>
              </a:spcAft>
              <a:buSzPts val="4100"/>
              <a:buNone/>
              <a:defRPr sz="2025"/>
            </a:lvl3pPr>
            <a:lvl4pPr lvl="3" algn="l" rtl="0">
              <a:lnSpc>
                <a:spcPct val="100000"/>
              </a:lnSpc>
              <a:spcBef>
                <a:spcPts val="0"/>
              </a:spcBef>
              <a:spcAft>
                <a:spcPts val="0"/>
              </a:spcAft>
              <a:buSzPts val="4100"/>
              <a:buNone/>
              <a:defRPr sz="2025"/>
            </a:lvl4pPr>
            <a:lvl5pPr lvl="4" algn="l" rtl="0">
              <a:lnSpc>
                <a:spcPct val="100000"/>
              </a:lnSpc>
              <a:spcBef>
                <a:spcPts val="0"/>
              </a:spcBef>
              <a:spcAft>
                <a:spcPts val="0"/>
              </a:spcAft>
              <a:buSzPts val="4100"/>
              <a:buNone/>
              <a:defRPr sz="2025"/>
            </a:lvl5pPr>
            <a:lvl6pPr lvl="5" algn="l" rtl="0">
              <a:lnSpc>
                <a:spcPct val="100000"/>
              </a:lnSpc>
              <a:spcBef>
                <a:spcPts val="0"/>
              </a:spcBef>
              <a:spcAft>
                <a:spcPts val="0"/>
              </a:spcAft>
              <a:buSzPts val="4100"/>
              <a:buNone/>
              <a:defRPr sz="2025"/>
            </a:lvl6pPr>
            <a:lvl7pPr lvl="6" algn="l" rtl="0">
              <a:lnSpc>
                <a:spcPct val="100000"/>
              </a:lnSpc>
              <a:spcBef>
                <a:spcPts val="0"/>
              </a:spcBef>
              <a:spcAft>
                <a:spcPts val="0"/>
              </a:spcAft>
              <a:buSzPts val="4100"/>
              <a:buNone/>
              <a:defRPr sz="2025"/>
            </a:lvl7pPr>
            <a:lvl8pPr lvl="7" algn="l" rtl="0">
              <a:lnSpc>
                <a:spcPct val="100000"/>
              </a:lnSpc>
              <a:spcBef>
                <a:spcPts val="0"/>
              </a:spcBef>
              <a:spcAft>
                <a:spcPts val="0"/>
              </a:spcAft>
              <a:buSzPts val="4100"/>
              <a:buNone/>
              <a:defRPr sz="2025"/>
            </a:lvl8pPr>
            <a:lvl9pPr lvl="8" algn="l" rtl="0">
              <a:lnSpc>
                <a:spcPct val="100000"/>
              </a:lnSpc>
              <a:spcBef>
                <a:spcPts val="0"/>
              </a:spcBef>
              <a:spcAft>
                <a:spcPts val="0"/>
              </a:spcAft>
              <a:buSzPts val="4100"/>
              <a:buNone/>
              <a:defRPr sz="2025"/>
            </a:lvl9pPr>
          </a:lstStyle>
          <a:p>
            <a:endParaRPr/>
          </a:p>
        </p:txBody>
      </p:sp>
      <p:sp>
        <p:nvSpPr>
          <p:cNvPr id="429" name="Google Shape;429;p35"/>
          <p:cNvSpPr txBox="1">
            <a:spLocks noGrp="1"/>
          </p:cNvSpPr>
          <p:nvPr>
            <p:ph type="subTitle" idx="4"/>
          </p:nvPr>
        </p:nvSpPr>
        <p:spPr>
          <a:xfrm>
            <a:off x="3504429" y="2977950"/>
            <a:ext cx="2135025" cy="944325"/>
          </a:xfrm>
          <a:prstGeom prst="rect">
            <a:avLst/>
          </a:prstGeom>
          <a:noFill/>
          <a:ln>
            <a:noFill/>
          </a:ln>
        </p:spPr>
        <p:txBody>
          <a:bodyPr spcFirstLastPara="1" wrap="square" lIns="121900" tIns="121900" rIns="121900" bIns="121900" anchor="t" anchorCtr="0">
            <a:noAutofit/>
          </a:bodyPr>
          <a:lstStyle>
            <a:lvl1pPr lvl="0" algn="ctr" rtl="0">
              <a:lnSpc>
                <a:spcPct val="100000"/>
              </a:lnSpc>
              <a:spcBef>
                <a:spcPts val="0"/>
              </a:spcBef>
              <a:spcAft>
                <a:spcPts val="0"/>
              </a:spcAft>
              <a:buSzPts val="2100"/>
              <a:buNone/>
              <a:defRPr sz="1425"/>
            </a:lvl1pPr>
            <a:lvl2pPr lvl="1" algn="ctr" rtl="0">
              <a:lnSpc>
                <a:spcPct val="100000"/>
              </a:lnSpc>
              <a:spcBef>
                <a:spcPts val="0"/>
              </a:spcBef>
              <a:spcAft>
                <a:spcPts val="0"/>
              </a:spcAft>
              <a:buSzPts val="2100"/>
              <a:buNone/>
              <a:defRPr sz="1425"/>
            </a:lvl2pPr>
            <a:lvl3pPr lvl="2" algn="ctr" rtl="0">
              <a:lnSpc>
                <a:spcPct val="100000"/>
              </a:lnSpc>
              <a:spcBef>
                <a:spcPts val="0"/>
              </a:spcBef>
              <a:spcAft>
                <a:spcPts val="0"/>
              </a:spcAft>
              <a:buSzPts val="2100"/>
              <a:buNone/>
              <a:defRPr sz="1425"/>
            </a:lvl3pPr>
            <a:lvl4pPr lvl="3" algn="ctr" rtl="0">
              <a:lnSpc>
                <a:spcPct val="100000"/>
              </a:lnSpc>
              <a:spcBef>
                <a:spcPts val="0"/>
              </a:spcBef>
              <a:spcAft>
                <a:spcPts val="0"/>
              </a:spcAft>
              <a:buSzPts val="2100"/>
              <a:buNone/>
              <a:defRPr sz="1425"/>
            </a:lvl4pPr>
            <a:lvl5pPr lvl="4" algn="ctr" rtl="0">
              <a:lnSpc>
                <a:spcPct val="100000"/>
              </a:lnSpc>
              <a:spcBef>
                <a:spcPts val="0"/>
              </a:spcBef>
              <a:spcAft>
                <a:spcPts val="0"/>
              </a:spcAft>
              <a:buSzPts val="2100"/>
              <a:buNone/>
              <a:defRPr sz="1425"/>
            </a:lvl5pPr>
            <a:lvl6pPr lvl="5" algn="ctr" rtl="0">
              <a:lnSpc>
                <a:spcPct val="100000"/>
              </a:lnSpc>
              <a:spcBef>
                <a:spcPts val="0"/>
              </a:spcBef>
              <a:spcAft>
                <a:spcPts val="0"/>
              </a:spcAft>
              <a:buSzPts val="2100"/>
              <a:buNone/>
              <a:defRPr sz="1425"/>
            </a:lvl6pPr>
            <a:lvl7pPr lvl="6" algn="ctr" rtl="0">
              <a:lnSpc>
                <a:spcPct val="100000"/>
              </a:lnSpc>
              <a:spcBef>
                <a:spcPts val="0"/>
              </a:spcBef>
              <a:spcAft>
                <a:spcPts val="0"/>
              </a:spcAft>
              <a:buSzPts val="2100"/>
              <a:buNone/>
              <a:defRPr sz="1425"/>
            </a:lvl7pPr>
            <a:lvl8pPr lvl="7" algn="ctr" rtl="0">
              <a:lnSpc>
                <a:spcPct val="100000"/>
              </a:lnSpc>
              <a:spcBef>
                <a:spcPts val="0"/>
              </a:spcBef>
              <a:spcAft>
                <a:spcPts val="0"/>
              </a:spcAft>
              <a:buSzPts val="2100"/>
              <a:buNone/>
              <a:defRPr sz="1425"/>
            </a:lvl8pPr>
            <a:lvl9pPr lvl="8" algn="ctr" rtl="0">
              <a:lnSpc>
                <a:spcPct val="100000"/>
              </a:lnSpc>
              <a:spcBef>
                <a:spcPts val="0"/>
              </a:spcBef>
              <a:spcAft>
                <a:spcPts val="0"/>
              </a:spcAft>
              <a:buSzPts val="2100"/>
              <a:buNone/>
              <a:defRPr sz="1425"/>
            </a:lvl9pPr>
          </a:lstStyle>
          <a:p>
            <a:endParaRPr/>
          </a:p>
        </p:txBody>
      </p:sp>
      <p:sp>
        <p:nvSpPr>
          <p:cNvPr id="430" name="Google Shape;430;p35"/>
          <p:cNvSpPr txBox="1">
            <a:spLocks noGrp="1"/>
          </p:cNvSpPr>
          <p:nvPr>
            <p:ph type="title" idx="5"/>
          </p:nvPr>
        </p:nvSpPr>
        <p:spPr>
          <a:xfrm>
            <a:off x="6067109" y="2467050"/>
            <a:ext cx="2135025" cy="452925"/>
          </a:xfrm>
          <a:prstGeom prst="rect">
            <a:avLst/>
          </a:prstGeom>
          <a:noFill/>
          <a:ln>
            <a:noFill/>
          </a:ln>
        </p:spPr>
        <p:txBody>
          <a:bodyPr spcFirstLastPara="1" wrap="square" lIns="121900" tIns="121900" rIns="121900" bIns="121900" anchor="t" anchorCtr="0">
            <a:noAutofit/>
          </a:bodyPr>
          <a:lstStyle>
            <a:lvl1pPr lvl="0" algn="ctr" rtl="0">
              <a:lnSpc>
                <a:spcPct val="100000"/>
              </a:lnSpc>
              <a:spcBef>
                <a:spcPts val="0"/>
              </a:spcBef>
              <a:spcAft>
                <a:spcPts val="0"/>
              </a:spcAft>
              <a:buSzPts val="4000"/>
              <a:buNone/>
              <a:defRPr sz="2025"/>
            </a:lvl1pPr>
            <a:lvl2pPr lvl="1" algn="l" rtl="0">
              <a:lnSpc>
                <a:spcPct val="100000"/>
              </a:lnSpc>
              <a:spcBef>
                <a:spcPts val="0"/>
              </a:spcBef>
              <a:spcAft>
                <a:spcPts val="0"/>
              </a:spcAft>
              <a:buSzPts val="4100"/>
              <a:buNone/>
              <a:defRPr sz="2025"/>
            </a:lvl2pPr>
            <a:lvl3pPr lvl="2" algn="l" rtl="0">
              <a:lnSpc>
                <a:spcPct val="100000"/>
              </a:lnSpc>
              <a:spcBef>
                <a:spcPts val="0"/>
              </a:spcBef>
              <a:spcAft>
                <a:spcPts val="0"/>
              </a:spcAft>
              <a:buSzPts val="4100"/>
              <a:buNone/>
              <a:defRPr sz="2025"/>
            </a:lvl3pPr>
            <a:lvl4pPr lvl="3" algn="l" rtl="0">
              <a:lnSpc>
                <a:spcPct val="100000"/>
              </a:lnSpc>
              <a:spcBef>
                <a:spcPts val="0"/>
              </a:spcBef>
              <a:spcAft>
                <a:spcPts val="0"/>
              </a:spcAft>
              <a:buSzPts val="4100"/>
              <a:buNone/>
              <a:defRPr sz="2025"/>
            </a:lvl4pPr>
            <a:lvl5pPr lvl="4" algn="l" rtl="0">
              <a:lnSpc>
                <a:spcPct val="100000"/>
              </a:lnSpc>
              <a:spcBef>
                <a:spcPts val="0"/>
              </a:spcBef>
              <a:spcAft>
                <a:spcPts val="0"/>
              </a:spcAft>
              <a:buSzPts val="4100"/>
              <a:buNone/>
              <a:defRPr sz="2025"/>
            </a:lvl5pPr>
            <a:lvl6pPr lvl="5" algn="l" rtl="0">
              <a:lnSpc>
                <a:spcPct val="100000"/>
              </a:lnSpc>
              <a:spcBef>
                <a:spcPts val="0"/>
              </a:spcBef>
              <a:spcAft>
                <a:spcPts val="0"/>
              </a:spcAft>
              <a:buSzPts val="4100"/>
              <a:buNone/>
              <a:defRPr sz="2025"/>
            </a:lvl6pPr>
            <a:lvl7pPr lvl="6" algn="l" rtl="0">
              <a:lnSpc>
                <a:spcPct val="100000"/>
              </a:lnSpc>
              <a:spcBef>
                <a:spcPts val="0"/>
              </a:spcBef>
              <a:spcAft>
                <a:spcPts val="0"/>
              </a:spcAft>
              <a:buSzPts val="4100"/>
              <a:buNone/>
              <a:defRPr sz="2025"/>
            </a:lvl7pPr>
            <a:lvl8pPr lvl="7" algn="l" rtl="0">
              <a:lnSpc>
                <a:spcPct val="100000"/>
              </a:lnSpc>
              <a:spcBef>
                <a:spcPts val="0"/>
              </a:spcBef>
              <a:spcAft>
                <a:spcPts val="0"/>
              </a:spcAft>
              <a:buSzPts val="4100"/>
              <a:buNone/>
              <a:defRPr sz="2025"/>
            </a:lvl8pPr>
            <a:lvl9pPr lvl="8" algn="l" rtl="0">
              <a:lnSpc>
                <a:spcPct val="100000"/>
              </a:lnSpc>
              <a:spcBef>
                <a:spcPts val="0"/>
              </a:spcBef>
              <a:spcAft>
                <a:spcPts val="0"/>
              </a:spcAft>
              <a:buSzPts val="4100"/>
              <a:buNone/>
              <a:defRPr sz="2025"/>
            </a:lvl9pPr>
          </a:lstStyle>
          <a:p>
            <a:endParaRPr/>
          </a:p>
        </p:txBody>
      </p:sp>
      <p:sp>
        <p:nvSpPr>
          <p:cNvPr id="431" name="Google Shape;431;p35"/>
          <p:cNvSpPr txBox="1">
            <a:spLocks noGrp="1"/>
          </p:cNvSpPr>
          <p:nvPr>
            <p:ph type="subTitle" idx="6"/>
          </p:nvPr>
        </p:nvSpPr>
        <p:spPr>
          <a:xfrm>
            <a:off x="6067007" y="2977950"/>
            <a:ext cx="2135025" cy="944325"/>
          </a:xfrm>
          <a:prstGeom prst="rect">
            <a:avLst/>
          </a:prstGeom>
          <a:noFill/>
          <a:ln>
            <a:noFill/>
          </a:ln>
        </p:spPr>
        <p:txBody>
          <a:bodyPr spcFirstLastPara="1" wrap="square" lIns="121900" tIns="121900" rIns="121900" bIns="121900" anchor="t" anchorCtr="0">
            <a:noAutofit/>
          </a:bodyPr>
          <a:lstStyle>
            <a:lvl1pPr lvl="0" algn="ctr" rtl="0">
              <a:lnSpc>
                <a:spcPct val="100000"/>
              </a:lnSpc>
              <a:spcBef>
                <a:spcPts val="0"/>
              </a:spcBef>
              <a:spcAft>
                <a:spcPts val="0"/>
              </a:spcAft>
              <a:buSzPts val="2100"/>
              <a:buNone/>
              <a:defRPr sz="1425"/>
            </a:lvl1pPr>
            <a:lvl2pPr lvl="1" algn="ctr" rtl="0">
              <a:lnSpc>
                <a:spcPct val="100000"/>
              </a:lnSpc>
              <a:spcBef>
                <a:spcPts val="0"/>
              </a:spcBef>
              <a:spcAft>
                <a:spcPts val="0"/>
              </a:spcAft>
              <a:buSzPts val="2100"/>
              <a:buNone/>
              <a:defRPr sz="1425"/>
            </a:lvl2pPr>
            <a:lvl3pPr lvl="2" algn="ctr" rtl="0">
              <a:lnSpc>
                <a:spcPct val="100000"/>
              </a:lnSpc>
              <a:spcBef>
                <a:spcPts val="0"/>
              </a:spcBef>
              <a:spcAft>
                <a:spcPts val="0"/>
              </a:spcAft>
              <a:buSzPts val="2100"/>
              <a:buNone/>
              <a:defRPr sz="1425"/>
            </a:lvl3pPr>
            <a:lvl4pPr lvl="3" algn="ctr" rtl="0">
              <a:lnSpc>
                <a:spcPct val="100000"/>
              </a:lnSpc>
              <a:spcBef>
                <a:spcPts val="0"/>
              </a:spcBef>
              <a:spcAft>
                <a:spcPts val="0"/>
              </a:spcAft>
              <a:buSzPts val="2100"/>
              <a:buNone/>
              <a:defRPr sz="1425"/>
            </a:lvl4pPr>
            <a:lvl5pPr lvl="4" algn="ctr" rtl="0">
              <a:lnSpc>
                <a:spcPct val="100000"/>
              </a:lnSpc>
              <a:spcBef>
                <a:spcPts val="0"/>
              </a:spcBef>
              <a:spcAft>
                <a:spcPts val="0"/>
              </a:spcAft>
              <a:buSzPts val="2100"/>
              <a:buNone/>
              <a:defRPr sz="1425"/>
            </a:lvl5pPr>
            <a:lvl6pPr lvl="5" algn="ctr" rtl="0">
              <a:lnSpc>
                <a:spcPct val="100000"/>
              </a:lnSpc>
              <a:spcBef>
                <a:spcPts val="0"/>
              </a:spcBef>
              <a:spcAft>
                <a:spcPts val="0"/>
              </a:spcAft>
              <a:buSzPts val="2100"/>
              <a:buNone/>
              <a:defRPr sz="1425"/>
            </a:lvl6pPr>
            <a:lvl7pPr lvl="6" algn="ctr" rtl="0">
              <a:lnSpc>
                <a:spcPct val="100000"/>
              </a:lnSpc>
              <a:spcBef>
                <a:spcPts val="0"/>
              </a:spcBef>
              <a:spcAft>
                <a:spcPts val="0"/>
              </a:spcAft>
              <a:buSzPts val="2100"/>
              <a:buNone/>
              <a:defRPr sz="1425"/>
            </a:lvl7pPr>
            <a:lvl8pPr lvl="7" algn="ctr" rtl="0">
              <a:lnSpc>
                <a:spcPct val="100000"/>
              </a:lnSpc>
              <a:spcBef>
                <a:spcPts val="0"/>
              </a:spcBef>
              <a:spcAft>
                <a:spcPts val="0"/>
              </a:spcAft>
              <a:buSzPts val="2100"/>
              <a:buNone/>
              <a:defRPr sz="1425"/>
            </a:lvl8pPr>
            <a:lvl9pPr lvl="8" algn="ctr" rtl="0">
              <a:lnSpc>
                <a:spcPct val="100000"/>
              </a:lnSpc>
              <a:spcBef>
                <a:spcPts val="0"/>
              </a:spcBef>
              <a:spcAft>
                <a:spcPts val="0"/>
              </a:spcAft>
              <a:buSzPts val="2100"/>
              <a:buNone/>
              <a:defRPr sz="1425"/>
            </a:lvl9pPr>
          </a:lstStyle>
          <a:p>
            <a:endParaRPr/>
          </a:p>
        </p:txBody>
      </p:sp>
      <p:grpSp>
        <p:nvGrpSpPr>
          <p:cNvPr id="432" name="Google Shape;432;p35"/>
          <p:cNvGrpSpPr/>
          <p:nvPr/>
        </p:nvGrpSpPr>
        <p:grpSpPr>
          <a:xfrm rot="5400000">
            <a:off x="8430822" y="4089188"/>
            <a:ext cx="1333467" cy="1333471"/>
            <a:chOff x="8349063" y="2034096"/>
            <a:chExt cx="1333500" cy="1333504"/>
          </a:xfrm>
        </p:grpSpPr>
        <p:sp>
          <p:nvSpPr>
            <p:cNvPr id="433" name="Google Shape;433;p35"/>
            <p:cNvSpPr/>
            <p:nvPr/>
          </p:nvSpPr>
          <p:spPr>
            <a:xfrm>
              <a:off x="8349063" y="2034096"/>
              <a:ext cx="1333500" cy="1333500"/>
            </a:xfrm>
            <a:prstGeom prst="donut">
              <a:avLst>
                <a:gd name="adj" fmla="val 11219"/>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425" b="0" i="0" u="none" strike="noStrike" cap="none">
                <a:solidFill>
                  <a:srgbClr val="000000"/>
                </a:solidFill>
                <a:latin typeface="Arial"/>
                <a:ea typeface="Arial"/>
                <a:cs typeface="Arial"/>
                <a:sym typeface="Arial"/>
              </a:endParaRPr>
            </a:p>
          </p:txBody>
        </p:sp>
        <p:sp>
          <p:nvSpPr>
            <p:cNvPr id="434" name="Google Shape;434;p35"/>
            <p:cNvSpPr/>
            <p:nvPr/>
          </p:nvSpPr>
          <p:spPr>
            <a:xfrm>
              <a:off x="8349075" y="3073000"/>
              <a:ext cx="294600" cy="294600"/>
            </a:xfrm>
            <a:prstGeom prst="ellipse">
              <a:avLst/>
            </a:pr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425" b="0" i="0" u="none" strike="noStrike" cap="none">
                <a:solidFill>
                  <a:srgbClr val="000000"/>
                </a:solidFill>
                <a:latin typeface="Arial"/>
                <a:ea typeface="Arial"/>
                <a:cs typeface="Arial"/>
                <a:sym typeface="Arial"/>
              </a:endParaRPr>
            </a:p>
          </p:txBody>
        </p:sp>
      </p:grpSp>
      <p:grpSp>
        <p:nvGrpSpPr>
          <p:cNvPr id="435" name="Google Shape;435;p35"/>
          <p:cNvGrpSpPr/>
          <p:nvPr/>
        </p:nvGrpSpPr>
        <p:grpSpPr>
          <a:xfrm rot="5400000">
            <a:off x="-981146" y="-809510"/>
            <a:ext cx="2776352" cy="1716247"/>
            <a:chOff x="-1094732" y="-781599"/>
            <a:chExt cx="2776421" cy="1716290"/>
          </a:xfrm>
        </p:grpSpPr>
        <p:sp>
          <p:nvSpPr>
            <p:cNvPr id="436" name="Google Shape;436;p35"/>
            <p:cNvSpPr/>
            <p:nvPr/>
          </p:nvSpPr>
          <p:spPr>
            <a:xfrm rot="10800000">
              <a:off x="348319" y="-204847"/>
              <a:ext cx="1333370" cy="829317"/>
            </a:xfrm>
            <a:custGeom>
              <a:avLst/>
              <a:gdLst/>
              <a:ahLst/>
              <a:cxnLst/>
              <a:rect l="l" t="t" r="r" b="b"/>
              <a:pathLst>
                <a:path w="70558" h="43885" extrusionOk="0">
                  <a:moveTo>
                    <a:pt x="47787" y="0"/>
                  </a:moveTo>
                  <a:cubicBezTo>
                    <a:pt x="40255" y="0"/>
                    <a:pt x="30812" y="3568"/>
                    <a:pt x="19673" y="7560"/>
                  </a:cubicBezTo>
                  <a:cubicBezTo>
                    <a:pt x="1" y="14543"/>
                    <a:pt x="4830" y="43885"/>
                    <a:pt x="30734" y="43885"/>
                  </a:cubicBezTo>
                  <a:cubicBezTo>
                    <a:pt x="32442" y="43885"/>
                    <a:pt x="34242" y="43757"/>
                    <a:pt x="36133" y="43487"/>
                  </a:cubicBezTo>
                  <a:cubicBezTo>
                    <a:pt x="57102" y="40481"/>
                    <a:pt x="70557" y="26955"/>
                    <a:pt x="63114" y="10494"/>
                  </a:cubicBezTo>
                  <a:cubicBezTo>
                    <a:pt x="59591" y="2778"/>
                    <a:pt x="54433" y="0"/>
                    <a:pt x="4778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425" b="0" i="0" u="none" strike="noStrike" cap="none">
                <a:solidFill>
                  <a:srgbClr val="000000"/>
                </a:solidFill>
                <a:latin typeface="Arial"/>
                <a:ea typeface="Arial"/>
                <a:cs typeface="Arial"/>
                <a:sym typeface="Arial"/>
              </a:endParaRPr>
            </a:p>
          </p:txBody>
        </p:sp>
        <p:sp>
          <p:nvSpPr>
            <p:cNvPr id="437" name="Google Shape;437;p35"/>
            <p:cNvSpPr/>
            <p:nvPr/>
          </p:nvSpPr>
          <p:spPr>
            <a:xfrm rot="10800000">
              <a:off x="361850" y="-174347"/>
              <a:ext cx="611334" cy="688417"/>
            </a:xfrm>
            <a:custGeom>
              <a:avLst/>
              <a:gdLst/>
              <a:ahLst/>
              <a:cxnLst/>
              <a:rect l="l" t="t" r="r" b="b"/>
              <a:pathLst>
                <a:path w="32350" h="36429" extrusionOk="0">
                  <a:moveTo>
                    <a:pt x="22831" y="0"/>
                  </a:moveTo>
                  <a:cubicBezTo>
                    <a:pt x="9376" y="8517"/>
                    <a:pt x="1" y="19825"/>
                    <a:pt x="3150" y="31633"/>
                  </a:cubicBezTo>
                  <a:cubicBezTo>
                    <a:pt x="3579" y="33279"/>
                    <a:pt x="4080" y="34854"/>
                    <a:pt x="4724" y="36428"/>
                  </a:cubicBezTo>
                  <a:cubicBezTo>
                    <a:pt x="22115" y="31920"/>
                    <a:pt x="32349" y="19538"/>
                    <a:pt x="25622" y="4652"/>
                  </a:cubicBezTo>
                  <a:cubicBezTo>
                    <a:pt x="24835" y="3006"/>
                    <a:pt x="23904" y="1432"/>
                    <a:pt x="2283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425" b="0" i="0" u="none" strike="noStrike" cap="none">
                <a:solidFill>
                  <a:srgbClr val="000000"/>
                </a:solidFill>
                <a:latin typeface="Arial"/>
                <a:ea typeface="Arial"/>
                <a:cs typeface="Arial"/>
                <a:sym typeface="Arial"/>
              </a:endParaRPr>
            </a:p>
          </p:txBody>
        </p:sp>
        <p:sp>
          <p:nvSpPr>
            <p:cNvPr id="438" name="Google Shape;438;p35"/>
            <p:cNvSpPr/>
            <p:nvPr/>
          </p:nvSpPr>
          <p:spPr>
            <a:xfrm rot="10800000">
              <a:off x="-1094732" y="-781599"/>
              <a:ext cx="2150403" cy="1716290"/>
            </a:xfrm>
            <a:custGeom>
              <a:avLst/>
              <a:gdLst/>
              <a:ahLst/>
              <a:cxnLst/>
              <a:rect l="l" t="t" r="r" b="b"/>
              <a:pathLst>
                <a:path w="113793" h="90821" fill="none" extrusionOk="0">
                  <a:moveTo>
                    <a:pt x="68920" y="88315"/>
                  </a:moveTo>
                  <a:cubicBezTo>
                    <a:pt x="68920" y="88315"/>
                    <a:pt x="17248" y="90820"/>
                    <a:pt x="7515" y="53891"/>
                  </a:cubicBezTo>
                  <a:cubicBezTo>
                    <a:pt x="0" y="25407"/>
                    <a:pt x="64411" y="1"/>
                    <a:pt x="85380" y="10450"/>
                  </a:cubicBezTo>
                  <a:cubicBezTo>
                    <a:pt x="113792" y="8374"/>
                    <a:pt x="103344" y="79369"/>
                    <a:pt x="68920" y="88315"/>
                  </a:cubicBezTo>
                  <a:close/>
                </a:path>
              </a:pathLst>
            </a:custGeom>
            <a:noFill/>
            <a:ln w="38100" cap="flat" cmpd="sng">
              <a:solidFill>
                <a:schemeClr val="accent2"/>
              </a:solidFill>
              <a:prstDash val="solid"/>
              <a:miter lim="71567"/>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425"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36805369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39"/>
        <p:cNvGrpSpPr/>
        <p:nvPr/>
      </p:nvGrpSpPr>
      <p:grpSpPr>
        <a:xfrm>
          <a:off x="0" y="0"/>
          <a:ext cx="0" cy="0"/>
          <a:chOff x="0" y="0"/>
          <a:chExt cx="0" cy="0"/>
        </a:xfrm>
      </p:grpSpPr>
      <p:sp>
        <p:nvSpPr>
          <p:cNvPr id="440" name="Google Shape;440;p36"/>
          <p:cNvSpPr/>
          <p:nvPr/>
        </p:nvSpPr>
        <p:spPr>
          <a:xfrm flipH="1">
            <a:off x="-116825" y="-79800"/>
            <a:ext cx="3012300" cy="5303025"/>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1800" b="0" i="0" u="none" strike="noStrike" cap="none">
              <a:solidFill>
                <a:schemeClr val="dk1"/>
              </a:solidFill>
              <a:latin typeface="Arial"/>
              <a:ea typeface="Arial"/>
              <a:cs typeface="Arial"/>
              <a:sym typeface="Arial"/>
            </a:endParaRPr>
          </a:p>
        </p:txBody>
      </p:sp>
      <p:sp>
        <p:nvSpPr>
          <p:cNvPr id="441" name="Google Shape;441;p36"/>
          <p:cNvSpPr txBox="1">
            <a:spLocks noGrp="1"/>
          </p:cNvSpPr>
          <p:nvPr>
            <p:ph type="body" idx="1"/>
          </p:nvPr>
        </p:nvSpPr>
        <p:spPr>
          <a:xfrm>
            <a:off x="3365500" y="336975"/>
            <a:ext cx="5298975" cy="4469625"/>
          </a:xfrm>
          <a:prstGeom prst="rect">
            <a:avLst/>
          </a:prstGeom>
          <a:noFill/>
          <a:ln>
            <a:noFill/>
          </a:ln>
        </p:spPr>
        <p:txBody>
          <a:bodyPr spcFirstLastPara="1" wrap="square" lIns="121900" tIns="121900" rIns="121900" bIns="121900" anchor="ctr" anchorCtr="0">
            <a:noAutofit/>
          </a:bodyPr>
          <a:lstStyle>
            <a:lvl1pPr marL="342900" marR="0" lvl="0" indent="-171450" algn="l" rtl="0">
              <a:lnSpc>
                <a:spcPct val="100000"/>
              </a:lnSpc>
              <a:spcBef>
                <a:spcPts val="0"/>
              </a:spcBef>
              <a:spcAft>
                <a:spcPts val="0"/>
              </a:spcAft>
              <a:buClr>
                <a:srgbClr val="000000"/>
              </a:buClr>
              <a:buSzPts val="1900"/>
              <a:buFont typeface="Arial"/>
              <a:buNone/>
              <a:defRPr sz="1200" b="0" i="0" u="none" strike="noStrike" cap="none">
                <a:solidFill>
                  <a:srgbClr val="192E40"/>
                </a:solidFill>
                <a:latin typeface="Arial"/>
                <a:ea typeface="Arial"/>
                <a:cs typeface="Arial"/>
                <a:sym typeface="Arial"/>
              </a:defRPr>
            </a:lvl1pPr>
            <a:lvl2pPr marL="685800" marR="0" lvl="1" indent="-261938" algn="l" rtl="0">
              <a:lnSpc>
                <a:spcPct val="100000"/>
              </a:lnSpc>
              <a:spcBef>
                <a:spcPts val="1575"/>
              </a:spcBef>
              <a:spcAft>
                <a:spcPts val="0"/>
              </a:spcAft>
              <a:buClr>
                <a:srgbClr val="000000"/>
              </a:buClr>
              <a:buSzPts val="1900"/>
              <a:buFont typeface="Arial"/>
              <a:buChar char="○"/>
              <a:defRPr sz="1200" b="0" i="0" u="none" strike="noStrike" cap="none">
                <a:solidFill>
                  <a:srgbClr val="000000"/>
                </a:solidFill>
                <a:latin typeface="Arial"/>
                <a:ea typeface="Arial"/>
                <a:cs typeface="Arial"/>
                <a:sym typeface="Arial"/>
              </a:defRPr>
            </a:lvl2pPr>
            <a:lvl3pPr marL="1028700" marR="0" lvl="2" indent="-261938" algn="l" rtl="0">
              <a:lnSpc>
                <a:spcPct val="100000"/>
              </a:lnSpc>
              <a:spcBef>
                <a:spcPts val="1575"/>
              </a:spcBef>
              <a:spcAft>
                <a:spcPts val="0"/>
              </a:spcAft>
              <a:buClr>
                <a:srgbClr val="000000"/>
              </a:buClr>
              <a:buSzPts val="1900"/>
              <a:buFont typeface="Arial"/>
              <a:buChar char="■"/>
              <a:defRPr sz="1425" b="0" i="0" u="none" strike="noStrike" cap="none">
                <a:solidFill>
                  <a:srgbClr val="000000"/>
                </a:solidFill>
                <a:latin typeface="Arial"/>
                <a:ea typeface="Arial"/>
                <a:cs typeface="Arial"/>
                <a:sym typeface="Arial"/>
              </a:defRPr>
            </a:lvl3pPr>
            <a:lvl4pPr marL="1371600" marR="0" lvl="3" indent="-261938" algn="l" rtl="0">
              <a:lnSpc>
                <a:spcPct val="100000"/>
              </a:lnSpc>
              <a:spcBef>
                <a:spcPts val="1575"/>
              </a:spcBef>
              <a:spcAft>
                <a:spcPts val="0"/>
              </a:spcAft>
              <a:buClr>
                <a:srgbClr val="000000"/>
              </a:buClr>
              <a:buSzPts val="1900"/>
              <a:buFont typeface="Arial"/>
              <a:buChar char="●"/>
              <a:defRPr sz="1425" b="0" i="0" u="none" strike="noStrike" cap="none">
                <a:solidFill>
                  <a:srgbClr val="000000"/>
                </a:solidFill>
                <a:latin typeface="Arial"/>
                <a:ea typeface="Arial"/>
                <a:cs typeface="Arial"/>
                <a:sym typeface="Arial"/>
              </a:defRPr>
            </a:lvl4pPr>
            <a:lvl5pPr marL="1714500" marR="0" lvl="4" indent="-261938" algn="l" rtl="0">
              <a:lnSpc>
                <a:spcPct val="100000"/>
              </a:lnSpc>
              <a:spcBef>
                <a:spcPts val="1575"/>
              </a:spcBef>
              <a:spcAft>
                <a:spcPts val="0"/>
              </a:spcAft>
              <a:buClr>
                <a:srgbClr val="000000"/>
              </a:buClr>
              <a:buSzPts val="1900"/>
              <a:buFont typeface="Arial"/>
              <a:buChar char="○"/>
              <a:defRPr sz="1425" b="0" i="0" u="none" strike="noStrike" cap="none">
                <a:solidFill>
                  <a:srgbClr val="000000"/>
                </a:solidFill>
                <a:latin typeface="Arial"/>
                <a:ea typeface="Arial"/>
                <a:cs typeface="Arial"/>
                <a:sym typeface="Arial"/>
              </a:defRPr>
            </a:lvl5pPr>
            <a:lvl6pPr marL="2057400" marR="0" lvl="5" indent="-261938" algn="l" rtl="0">
              <a:lnSpc>
                <a:spcPct val="100000"/>
              </a:lnSpc>
              <a:spcBef>
                <a:spcPts val="1575"/>
              </a:spcBef>
              <a:spcAft>
                <a:spcPts val="0"/>
              </a:spcAft>
              <a:buClr>
                <a:srgbClr val="000000"/>
              </a:buClr>
              <a:buSzPts val="1900"/>
              <a:buFont typeface="Arial"/>
              <a:buChar char="■"/>
              <a:defRPr sz="1425" b="0" i="0" u="none" strike="noStrike" cap="none">
                <a:solidFill>
                  <a:srgbClr val="000000"/>
                </a:solidFill>
                <a:latin typeface="Arial"/>
                <a:ea typeface="Arial"/>
                <a:cs typeface="Arial"/>
                <a:sym typeface="Arial"/>
              </a:defRPr>
            </a:lvl6pPr>
            <a:lvl7pPr marL="2400300" marR="0" lvl="6" indent="-261938" algn="l" rtl="0">
              <a:lnSpc>
                <a:spcPct val="100000"/>
              </a:lnSpc>
              <a:spcBef>
                <a:spcPts val="1575"/>
              </a:spcBef>
              <a:spcAft>
                <a:spcPts val="0"/>
              </a:spcAft>
              <a:buClr>
                <a:srgbClr val="000000"/>
              </a:buClr>
              <a:buSzPts val="1900"/>
              <a:buFont typeface="Arial"/>
              <a:buChar char="●"/>
              <a:defRPr sz="1425" b="0" i="0" u="none" strike="noStrike" cap="none">
                <a:solidFill>
                  <a:srgbClr val="000000"/>
                </a:solidFill>
                <a:latin typeface="Arial"/>
                <a:ea typeface="Arial"/>
                <a:cs typeface="Arial"/>
                <a:sym typeface="Arial"/>
              </a:defRPr>
            </a:lvl7pPr>
            <a:lvl8pPr marL="2743200" marR="0" lvl="7" indent="-261938" algn="l" rtl="0">
              <a:lnSpc>
                <a:spcPct val="100000"/>
              </a:lnSpc>
              <a:spcBef>
                <a:spcPts val="1575"/>
              </a:spcBef>
              <a:spcAft>
                <a:spcPts val="0"/>
              </a:spcAft>
              <a:buClr>
                <a:srgbClr val="000000"/>
              </a:buClr>
              <a:buSzPts val="1900"/>
              <a:buFont typeface="Arial"/>
              <a:buChar char="○"/>
              <a:defRPr sz="1425" b="0" i="0" u="none" strike="noStrike" cap="none">
                <a:solidFill>
                  <a:srgbClr val="000000"/>
                </a:solidFill>
                <a:latin typeface="Arial"/>
                <a:ea typeface="Arial"/>
                <a:cs typeface="Arial"/>
                <a:sym typeface="Arial"/>
              </a:defRPr>
            </a:lvl8pPr>
            <a:lvl9pPr marL="3086100" marR="0" lvl="8" indent="-261938" algn="l" rtl="0">
              <a:lnSpc>
                <a:spcPct val="100000"/>
              </a:lnSpc>
              <a:spcBef>
                <a:spcPts val="1575"/>
              </a:spcBef>
              <a:spcAft>
                <a:spcPts val="1575"/>
              </a:spcAft>
              <a:buClr>
                <a:srgbClr val="000000"/>
              </a:buClr>
              <a:buSzPts val="1900"/>
              <a:buFont typeface="Arial"/>
              <a:buChar char="■"/>
              <a:defRPr sz="1425" b="0" i="0" u="none" strike="noStrike" cap="none">
                <a:solidFill>
                  <a:srgbClr val="000000"/>
                </a:solidFill>
                <a:latin typeface="Arial"/>
                <a:ea typeface="Arial"/>
                <a:cs typeface="Arial"/>
                <a:sym typeface="Arial"/>
              </a:defRPr>
            </a:lvl9pPr>
          </a:lstStyle>
          <a:p>
            <a:endParaRPr/>
          </a:p>
        </p:txBody>
      </p:sp>
      <p:sp>
        <p:nvSpPr>
          <p:cNvPr id="442" name="Google Shape;442;p36"/>
          <p:cNvSpPr txBox="1">
            <a:spLocks noGrp="1"/>
          </p:cNvSpPr>
          <p:nvPr>
            <p:ph type="title"/>
          </p:nvPr>
        </p:nvSpPr>
        <p:spPr>
          <a:xfrm>
            <a:off x="200622" y="336975"/>
            <a:ext cx="2377575" cy="4469625"/>
          </a:xfrm>
          <a:prstGeom prst="rect">
            <a:avLst/>
          </a:prstGeom>
          <a:noFill/>
          <a:ln>
            <a:noFill/>
          </a:ln>
        </p:spPr>
        <p:txBody>
          <a:bodyPr spcFirstLastPara="1" wrap="square" lIns="121900" tIns="121900" rIns="121900" bIns="121900" anchor="t" anchorCtr="0">
            <a:noAutofit/>
          </a:bodyPr>
          <a:lstStyle>
            <a:lvl1pPr marR="0" lvl="0" algn="l" rtl="0">
              <a:lnSpc>
                <a:spcPct val="115000"/>
              </a:lnSpc>
              <a:spcBef>
                <a:spcPts val="0"/>
              </a:spcBef>
              <a:spcAft>
                <a:spcPts val="0"/>
              </a:spcAft>
              <a:buClr>
                <a:srgbClr val="000000"/>
              </a:buClr>
              <a:buSzPts val="4000"/>
              <a:buFont typeface="Arial"/>
              <a:buNone/>
              <a:defRPr sz="3600" b="1" i="0" u="none" strike="noStrike" cap="none">
                <a:solidFill>
                  <a:schemeClr val="lt1"/>
                </a:solidFill>
                <a:latin typeface="Arial"/>
                <a:ea typeface="Arial"/>
                <a:cs typeface="Arial"/>
                <a:sym typeface="Arial"/>
              </a:defRPr>
            </a:lvl1pPr>
            <a:lvl2pPr marR="0" lvl="1" algn="l" rtl="0">
              <a:lnSpc>
                <a:spcPct val="115000"/>
              </a:lnSpc>
              <a:spcBef>
                <a:spcPts val="0"/>
              </a:spcBef>
              <a:spcAft>
                <a:spcPts val="0"/>
              </a:spcAft>
              <a:buClr>
                <a:srgbClr val="000000"/>
              </a:buClr>
              <a:buSzPts val="4000"/>
              <a:buFont typeface="Arial"/>
              <a:buNone/>
              <a:defRPr sz="1425" b="0" i="0" u="none" strike="noStrike" cap="none">
                <a:solidFill>
                  <a:srgbClr val="000000"/>
                </a:solidFill>
                <a:latin typeface="Arial"/>
                <a:ea typeface="Arial"/>
                <a:cs typeface="Arial"/>
                <a:sym typeface="Arial"/>
              </a:defRPr>
            </a:lvl2pPr>
            <a:lvl3pPr marR="0" lvl="2" algn="l" rtl="0">
              <a:lnSpc>
                <a:spcPct val="115000"/>
              </a:lnSpc>
              <a:spcBef>
                <a:spcPts val="0"/>
              </a:spcBef>
              <a:spcAft>
                <a:spcPts val="0"/>
              </a:spcAft>
              <a:buClr>
                <a:srgbClr val="000000"/>
              </a:buClr>
              <a:buSzPts val="4000"/>
              <a:buFont typeface="Arial"/>
              <a:buNone/>
              <a:defRPr sz="1425" b="0" i="0" u="none" strike="noStrike" cap="none">
                <a:solidFill>
                  <a:srgbClr val="000000"/>
                </a:solidFill>
                <a:latin typeface="Arial"/>
                <a:ea typeface="Arial"/>
                <a:cs typeface="Arial"/>
                <a:sym typeface="Arial"/>
              </a:defRPr>
            </a:lvl3pPr>
            <a:lvl4pPr marR="0" lvl="3" algn="l" rtl="0">
              <a:lnSpc>
                <a:spcPct val="115000"/>
              </a:lnSpc>
              <a:spcBef>
                <a:spcPts val="0"/>
              </a:spcBef>
              <a:spcAft>
                <a:spcPts val="0"/>
              </a:spcAft>
              <a:buClr>
                <a:srgbClr val="000000"/>
              </a:buClr>
              <a:buSzPts val="4000"/>
              <a:buFont typeface="Arial"/>
              <a:buNone/>
              <a:defRPr sz="1425" b="0" i="0" u="none" strike="noStrike" cap="none">
                <a:solidFill>
                  <a:srgbClr val="000000"/>
                </a:solidFill>
                <a:latin typeface="Arial"/>
                <a:ea typeface="Arial"/>
                <a:cs typeface="Arial"/>
                <a:sym typeface="Arial"/>
              </a:defRPr>
            </a:lvl4pPr>
            <a:lvl5pPr marR="0" lvl="4" algn="l" rtl="0">
              <a:lnSpc>
                <a:spcPct val="115000"/>
              </a:lnSpc>
              <a:spcBef>
                <a:spcPts val="0"/>
              </a:spcBef>
              <a:spcAft>
                <a:spcPts val="0"/>
              </a:spcAft>
              <a:buClr>
                <a:srgbClr val="000000"/>
              </a:buClr>
              <a:buSzPts val="4000"/>
              <a:buFont typeface="Arial"/>
              <a:buNone/>
              <a:defRPr sz="1425" b="0" i="0" u="none" strike="noStrike" cap="none">
                <a:solidFill>
                  <a:srgbClr val="000000"/>
                </a:solidFill>
                <a:latin typeface="Arial"/>
                <a:ea typeface="Arial"/>
                <a:cs typeface="Arial"/>
                <a:sym typeface="Arial"/>
              </a:defRPr>
            </a:lvl5pPr>
            <a:lvl6pPr marR="0" lvl="5" algn="l" rtl="0">
              <a:lnSpc>
                <a:spcPct val="115000"/>
              </a:lnSpc>
              <a:spcBef>
                <a:spcPts val="0"/>
              </a:spcBef>
              <a:spcAft>
                <a:spcPts val="0"/>
              </a:spcAft>
              <a:buClr>
                <a:srgbClr val="000000"/>
              </a:buClr>
              <a:buSzPts val="4000"/>
              <a:buFont typeface="Arial"/>
              <a:buNone/>
              <a:defRPr sz="1425" b="0" i="0" u="none" strike="noStrike" cap="none">
                <a:solidFill>
                  <a:srgbClr val="000000"/>
                </a:solidFill>
                <a:latin typeface="Arial"/>
                <a:ea typeface="Arial"/>
                <a:cs typeface="Arial"/>
                <a:sym typeface="Arial"/>
              </a:defRPr>
            </a:lvl6pPr>
            <a:lvl7pPr marR="0" lvl="6" algn="l" rtl="0">
              <a:lnSpc>
                <a:spcPct val="115000"/>
              </a:lnSpc>
              <a:spcBef>
                <a:spcPts val="0"/>
              </a:spcBef>
              <a:spcAft>
                <a:spcPts val="0"/>
              </a:spcAft>
              <a:buClr>
                <a:srgbClr val="000000"/>
              </a:buClr>
              <a:buSzPts val="4000"/>
              <a:buFont typeface="Arial"/>
              <a:buNone/>
              <a:defRPr sz="1425" b="0" i="0" u="none" strike="noStrike" cap="none">
                <a:solidFill>
                  <a:srgbClr val="000000"/>
                </a:solidFill>
                <a:latin typeface="Arial"/>
                <a:ea typeface="Arial"/>
                <a:cs typeface="Arial"/>
                <a:sym typeface="Arial"/>
              </a:defRPr>
            </a:lvl7pPr>
            <a:lvl8pPr marR="0" lvl="7" algn="l" rtl="0">
              <a:lnSpc>
                <a:spcPct val="115000"/>
              </a:lnSpc>
              <a:spcBef>
                <a:spcPts val="0"/>
              </a:spcBef>
              <a:spcAft>
                <a:spcPts val="0"/>
              </a:spcAft>
              <a:buClr>
                <a:srgbClr val="000000"/>
              </a:buClr>
              <a:buSzPts val="4000"/>
              <a:buFont typeface="Arial"/>
              <a:buNone/>
              <a:defRPr sz="1425" b="0" i="0" u="none" strike="noStrike" cap="none">
                <a:solidFill>
                  <a:srgbClr val="000000"/>
                </a:solidFill>
                <a:latin typeface="Arial"/>
                <a:ea typeface="Arial"/>
                <a:cs typeface="Arial"/>
                <a:sym typeface="Arial"/>
              </a:defRPr>
            </a:lvl8pPr>
            <a:lvl9pPr marR="0" lvl="8" algn="l" rtl="0">
              <a:lnSpc>
                <a:spcPct val="115000"/>
              </a:lnSpc>
              <a:spcBef>
                <a:spcPts val="0"/>
              </a:spcBef>
              <a:spcAft>
                <a:spcPts val="0"/>
              </a:spcAft>
              <a:buClr>
                <a:srgbClr val="000000"/>
              </a:buClr>
              <a:buSzPts val="4000"/>
              <a:buFont typeface="Arial"/>
              <a:buNone/>
              <a:defRPr sz="1425"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71433393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matchingName="Blank 1" type="blank">
  <p:cSld name="Blank 1">
    <p:spTree>
      <p:nvGrpSpPr>
        <p:cNvPr id="1" name="Shape 443"/>
        <p:cNvGrpSpPr/>
        <p:nvPr/>
      </p:nvGrpSpPr>
      <p:grpSpPr>
        <a:xfrm>
          <a:off x="0" y="0"/>
          <a:ext cx="0" cy="0"/>
          <a:chOff x="0" y="0"/>
          <a:chExt cx="0" cy="0"/>
        </a:xfrm>
      </p:grpSpPr>
      <p:sp>
        <p:nvSpPr>
          <p:cNvPr id="444" name="Google Shape;444;p37"/>
          <p:cNvSpPr txBox="1">
            <a:spLocks noGrp="1"/>
          </p:cNvSpPr>
          <p:nvPr>
            <p:ph type="dt" idx="10"/>
          </p:nvPr>
        </p:nvSpPr>
        <p:spPr>
          <a:xfrm>
            <a:off x="196849" y="4767263"/>
            <a:ext cx="2057400" cy="273825"/>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900"/>
              <a:buNone/>
              <a:defRPr sz="1425"/>
            </a:lvl1pPr>
            <a:lvl2pPr lvl="1" algn="l" rtl="0">
              <a:spcBef>
                <a:spcPts val="0"/>
              </a:spcBef>
              <a:spcAft>
                <a:spcPts val="0"/>
              </a:spcAft>
              <a:buSzPts val="1900"/>
              <a:buNone/>
              <a:defRPr sz="1425"/>
            </a:lvl2pPr>
            <a:lvl3pPr lvl="2" algn="l" rtl="0">
              <a:spcBef>
                <a:spcPts val="0"/>
              </a:spcBef>
              <a:spcAft>
                <a:spcPts val="0"/>
              </a:spcAft>
              <a:buSzPts val="1900"/>
              <a:buNone/>
              <a:defRPr sz="1425"/>
            </a:lvl3pPr>
            <a:lvl4pPr lvl="3" algn="l" rtl="0">
              <a:spcBef>
                <a:spcPts val="0"/>
              </a:spcBef>
              <a:spcAft>
                <a:spcPts val="0"/>
              </a:spcAft>
              <a:buSzPts val="1900"/>
              <a:buNone/>
              <a:defRPr sz="1425"/>
            </a:lvl4pPr>
            <a:lvl5pPr lvl="4" algn="l" rtl="0">
              <a:spcBef>
                <a:spcPts val="0"/>
              </a:spcBef>
              <a:spcAft>
                <a:spcPts val="0"/>
              </a:spcAft>
              <a:buSzPts val="1900"/>
              <a:buNone/>
              <a:defRPr sz="1425"/>
            </a:lvl5pPr>
            <a:lvl6pPr lvl="5" algn="l" rtl="0">
              <a:spcBef>
                <a:spcPts val="0"/>
              </a:spcBef>
              <a:spcAft>
                <a:spcPts val="0"/>
              </a:spcAft>
              <a:buSzPts val="1900"/>
              <a:buNone/>
              <a:defRPr sz="1425"/>
            </a:lvl6pPr>
            <a:lvl7pPr lvl="6" algn="l" rtl="0">
              <a:spcBef>
                <a:spcPts val="0"/>
              </a:spcBef>
              <a:spcAft>
                <a:spcPts val="0"/>
              </a:spcAft>
              <a:buSzPts val="1900"/>
              <a:buNone/>
              <a:defRPr sz="1425"/>
            </a:lvl7pPr>
            <a:lvl8pPr lvl="7" algn="l" rtl="0">
              <a:spcBef>
                <a:spcPts val="0"/>
              </a:spcBef>
              <a:spcAft>
                <a:spcPts val="0"/>
              </a:spcAft>
              <a:buSzPts val="1900"/>
              <a:buNone/>
              <a:defRPr sz="1425"/>
            </a:lvl8pPr>
            <a:lvl9pPr lvl="8" algn="l" rtl="0">
              <a:spcBef>
                <a:spcPts val="0"/>
              </a:spcBef>
              <a:spcAft>
                <a:spcPts val="0"/>
              </a:spcAft>
              <a:buSzPts val="1900"/>
              <a:buNone/>
              <a:defRPr sz="1425"/>
            </a:lvl9pPr>
          </a:lstStyle>
          <a:p>
            <a:endParaRPr/>
          </a:p>
        </p:txBody>
      </p:sp>
      <p:sp>
        <p:nvSpPr>
          <p:cNvPr id="445" name="Google Shape;445;p37"/>
          <p:cNvSpPr txBox="1">
            <a:spLocks noGrp="1"/>
          </p:cNvSpPr>
          <p:nvPr>
            <p:ph type="ftr" idx="11"/>
          </p:nvPr>
        </p:nvSpPr>
        <p:spPr>
          <a:xfrm>
            <a:off x="2901951" y="4767263"/>
            <a:ext cx="4433625" cy="273825"/>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900"/>
              <a:buNone/>
              <a:defRPr sz="1425"/>
            </a:lvl1pPr>
            <a:lvl2pPr lvl="1" algn="l" rtl="0">
              <a:spcBef>
                <a:spcPts val="0"/>
              </a:spcBef>
              <a:spcAft>
                <a:spcPts val="0"/>
              </a:spcAft>
              <a:buSzPts val="1900"/>
              <a:buNone/>
              <a:defRPr sz="1425"/>
            </a:lvl2pPr>
            <a:lvl3pPr lvl="2" algn="l" rtl="0">
              <a:spcBef>
                <a:spcPts val="0"/>
              </a:spcBef>
              <a:spcAft>
                <a:spcPts val="0"/>
              </a:spcAft>
              <a:buSzPts val="1900"/>
              <a:buNone/>
              <a:defRPr sz="1425"/>
            </a:lvl3pPr>
            <a:lvl4pPr lvl="3" algn="l" rtl="0">
              <a:spcBef>
                <a:spcPts val="0"/>
              </a:spcBef>
              <a:spcAft>
                <a:spcPts val="0"/>
              </a:spcAft>
              <a:buSzPts val="1900"/>
              <a:buNone/>
              <a:defRPr sz="1425"/>
            </a:lvl4pPr>
            <a:lvl5pPr lvl="4" algn="l" rtl="0">
              <a:spcBef>
                <a:spcPts val="0"/>
              </a:spcBef>
              <a:spcAft>
                <a:spcPts val="0"/>
              </a:spcAft>
              <a:buSzPts val="1900"/>
              <a:buNone/>
              <a:defRPr sz="1425"/>
            </a:lvl5pPr>
            <a:lvl6pPr lvl="5" algn="l" rtl="0">
              <a:spcBef>
                <a:spcPts val="0"/>
              </a:spcBef>
              <a:spcAft>
                <a:spcPts val="0"/>
              </a:spcAft>
              <a:buSzPts val="1900"/>
              <a:buNone/>
              <a:defRPr sz="1425"/>
            </a:lvl6pPr>
            <a:lvl7pPr lvl="6" algn="l" rtl="0">
              <a:spcBef>
                <a:spcPts val="0"/>
              </a:spcBef>
              <a:spcAft>
                <a:spcPts val="0"/>
              </a:spcAft>
              <a:buSzPts val="1900"/>
              <a:buNone/>
              <a:defRPr sz="1425"/>
            </a:lvl7pPr>
            <a:lvl8pPr lvl="7" algn="l" rtl="0">
              <a:spcBef>
                <a:spcPts val="0"/>
              </a:spcBef>
              <a:spcAft>
                <a:spcPts val="0"/>
              </a:spcAft>
              <a:buSzPts val="1900"/>
              <a:buNone/>
              <a:defRPr sz="1425"/>
            </a:lvl8pPr>
            <a:lvl9pPr lvl="8" algn="l" rtl="0">
              <a:spcBef>
                <a:spcPts val="0"/>
              </a:spcBef>
              <a:spcAft>
                <a:spcPts val="0"/>
              </a:spcAft>
              <a:buSzPts val="1900"/>
              <a:buNone/>
              <a:defRPr sz="1425"/>
            </a:lvl9pPr>
          </a:lstStyle>
          <a:p>
            <a:endParaRPr/>
          </a:p>
        </p:txBody>
      </p:sp>
      <p:sp>
        <p:nvSpPr>
          <p:cNvPr id="446" name="Google Shape;446;p37"/>
          <p:cNvSpPr txBox="1">
            <a:spLocks noGrp="1"/>
          </p:cNvSpPr>
          <p:nvPr>
            <p:ph type="sldNum" idx="12"/>
          </p:nvPr>
        </p:nvSpPr>
        <p:spPr>
          <a:xfrm>
            <a:off x="7975601" y="4767263"/>
            <a:ext cx="1148175" cy="273825"/>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425"/>
            </a:lvl1pPr>
            <a:lvl2pPr marL="0" lvl="1" indent="0" algn="r" rtl="0">
              <a:spcBef>
                <a:spcPts val="0"/>
              </a:spcBef>
              <a:buNone/>
              <a:defRPr sz="1425"/>
            </a:lvl2pPr>
            <a:lvl3pPr marL="0" lvl="2" indent="0" algn="r" rtl="0">
              <a:spcBef>
                <a:spcPts val="0"/>
              </a:spcBef>
              <a:buNone/>
              <a:defRPr sz="1425"/>
            </a:lvl3pPr>
            <a:lvl4pPr marL="0" lvl="3" indent="0" algn="r" rtl="0">
              <a:spcBef>
                <a:spcPts val="0"/>
              </a:spcBef>
              <a:buNone/>
              <a:defRPr sz="1425"/>
            </a:lvl4pPr>
            <a:lvl5pPr marL="0" lvl="4" indent="0" algn="r" rtl="0">
              <a:spcBef>
                <a:spcPts val="0"/>
              </a:spcBef>
              <a:buNone/>
              <a:defRPr sz="1425"/>
            </a:lvl5pPr>
            <a:lvl6pPr marL="0" lvl="5" indent="0" algn="r" rtl="0">
              <a:spcBef>
                <a:spcPts val="0"/>
              </a:spcBef>
              <a:buNone/>
              <a:defRPr sz="1425"/>
            </a:lvl6pPr>
            <a:lvl7pPr marL="0" lvl="6" indent="0" algn="r" rtl="0">
              <a:spcBef>
                <a:spcPts val="0"/>
              </a:spcBef>
              <a:buNone/>
              <a:defRPr sz="1425"/>
            </a:lvl7pPr>
            <a:lvl8pPr marL="0" lvl="7" indent="0" algn="r" rtl="0">
              <a:spcBef>
                <a:spcPts val="0"/>
              </a:spcBef>
              <a:buNone/>
              <a:defRPr sz="1425"/>
            </a:lvl8pPr>
            <a:lvl9pPr marL="0" lvl="8" indent="0" algn="r" rtl="0">
              <a:spcBef>
                <a:spcPts val="0"/>
              </a:spcBef>
              <a:buNone/>
              <a:defRPr sz="1425"/>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7119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73"/>
        <p:cNvGrpSpPr/>
        <p:nvPr/>
      </p:nvGrpSpPr>
      <p:grpSpPr>
        <a:xfrm>
          <a:off x="0" y="0"/>
          <a:ext cx="0" cy="0"/>
          <a:chOff x="0" y="0"/>
          <a:chExt cx="0" cy="0"/>
        </a:xfrm>
      </p:grpSpPr>
      <p:sp>
        <p:nvSpPr>
          <p:cNvPr id="74" name="Google Shape;74;p1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pic>
        <p:nvPicPr>
          <p:cNvPr id="75" name="Google Shape;75;p14"/>
          <p:cNvPicPr preferRelativeResize="0"/>
          <p:nvPr/>
        </p:nvPicPr>
        <p:blipFill rotWithShape="1">
          <a:blip r:embed="rId2">
            <a:alphaModFix/>
          </a:blip>
          <a:srcRect l="95851"/>
          <a:stretch/>
        </p:blipFill>
        <p:spPr>
          <a:xfrm>
            <a:off x="8764700" y="0"/>
            <a:ext cx="379300" cy="5143499"/>
          </a:xfrm>
          <a:prstGeom prst="rect">
            <a:avLst/>
          </a:prstGeom>
          <a:noFill/>
          <a:ln>
            <a:noFill/>
          </a:ln>
        </p:spPr>
      </p:pic>
      <p:sp>
        <p:nvSpPr>
          <p:cNvPr id="76" name="Google Shape;76;p14"/>
          <p:cNvSpPr/>
          <p:nvPr/>
        </p:nvSpPr>
        <p:spPr>
          <a:xfrm rot="10800000">
            <a:off x="0" y="0"/>
            <a:ext cx="186600" cy="51435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Default Slide">
  <p:cSld name="Default Slide">
    <p:spTree>
      <p:nvGrpSpPr>
        <p:cNvPr id="1" name="Shape 447"/>
        <p:cNvGrpSpPr/>
        <p:nvPr/>
      </p:nvGrpSpPr>
      <p:grpSpPr>
        <a:xfrm>
          <a:off x="0" y="0"/>
          <a:ext cx="0" cy="0"/>
          <a:chOff x="0" y="0"/>
          <a:chExt cx="0" cy="0"/>
        </a:xfrm>
      </p:grpSpPr>
    </p:spTree>
    <p:extLst>
      <p:ext uri="{BB962C8B-B14F-4D97-AF65-F5344CB8AC3E}">
        <p14:creationId xmlns:p14="http://schemas.microsoft.com/office/powerpoint/2010/main" val="32551139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448"/>
        <p:cNvGrpSpPr/>
        <p:nvPr/>
      </p:nvGrpSpPr>
      <p:grpSpPr>
        <a:xfrm>
          <a:off x="0" y="0"/>
          <a:ext cx="0" cy="0"/>
          <a:chOff x="0" y="0"/>
          <a:chExt cx="0" cy="0"/>
        </a:xfrm>
      </p:grpSpPr>
      <p:sp>
        <p:nvSpPr>
          <p:cNvPr id="449" name="Google Shape;449;p39"/>
          <p:cNvSpPr txBox="1">
            <a:spLocks noGrp="1"/>
          </p:cNvSpPr>
          <p:nvPr>
            <p:ph type="title"/>
          </p:nvPr>
        </p:nvSpPr>
        <p:spPr>
          <a:xfrm>
            <a:off x="628650" y="273844"/>
            <a:ext cx="7886700" cy="994275"/>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900"/>
              <a:buChar char="●"/>
              <a:defRPr sz="1425"/>
            </a:lvl1pPr>
            <a:lvl2pPr lvl="1" rtl="0">
              <a:spcBef>
                <a:spcPts val="0"/>
              </a:spcBef>
              <a:spcAft>
                <a:spcPts val="0"/>
              </a:spcAft>
              <a:buSzPts val="1900"/>
              <a:buNone/>
              <a:defRPr sz="1425"/>
            </a:lvl2pPr>
            <a:lvl3pPr lvl="2" rtl="0">
              <a:spcBef>
                <a:spcPts val="0"/>
              </a:spcBef>
              <a:spcAft>
                <a:spcPts val="0"/>
              </a:spcAft>
              <a:buSzPts val="1900"/>
              <a:buNone/>
              <a:defRPr sz="1425"/>
            </a:lvl3pPr>
            <a:lvl4pPr lvl="3" rtl="0">
              <a:spcBef>
                <a:spcPts val="0"/>
              </a:spcBef>
              <a:spcAft>
                <a:spcPts val="0"/>
              </a:spcAft>
              <a:buSzPts val="1900"/>
              <a:buNone/>
              <a:defRPr sz="1425"/>
            </a:lvl4pPr>
            <a:lvl5pPr lvl="4" rtl="0">
              <a:spcBef>
                <a:spcPts val="0"/>
              </a:spcBef>
              <a:spcAft>
                <a:spcPts val="0"/>
              </a:spcAft>
              <a:buSzPts val="1900"/>
              <a:buNone/>
              <a:defRPr sz="1425"/>
            </a:lvl5pPr>
            <a:lvl6pPr lvl="5" rtl="0">
              <a:spcBef>
                <a:spcPts val="0"/>
              </a:spcBef>
              <a:spcAft>
                <a:spcPts val="0"/>
              </a:spcAft>
              <a:buSzPts val="1900"/>
              <a:buNone/>
              <a:defRPr sz="1425"/>
            </a:lvl6pPr>
            <a:lvl7pPr lvl="6" rtl="0">
              <a:spcBef>
                <a:spcPts val="0"/>
              </a:spcBef>
              <a:spcAft>
                <a:spcPts val="0"/>
              </a:spcAft>
              <a:buSzPts val="1900"/>
              <a:buNone/>
              <a:defRPr sz="1425"/>
            </a:lvl7pPr>
            <a:lvl8pPr lvl="7" rtl="0">
              <a:spcBef>
                <a:spcPts val="0"/>
              </a:spcBef>
              <a:spcAft>
                <a:spcPts val="0"/>
              </a:spcAft>
              <a:buSzPts val="1900"/>
              <a:buNone/>
              <a:defRPr sz="1425"/>
            </a:lvl8pPr>
            <a:lvl9pPr lvl="8" rtl="0">
              <a:spcBef>
                <a:spcPts val="0"/>
              </a:spcBef>
              <a:spcAft>
                <a:spcPts val="0"/>
              </a:spcAft>
              <a:buSzPts val="1900"/>
              <a:buNone/>
              <a:defRPr sz="1425"/>
            </a:lvl9pPr>
          </a:lstStyle>
          <a:p>
            <a:endParaRPr/>
          </a:p>
        </p:txBody>
      </p:sp>
      <p:sp>
        <p:nvSpPr>
          <p:cNvPr id="450" name="Google Shape;450;p39"/>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rmAutofit/>
          </a:bodyPr>
          <a:lstStyle>
            <a:lvl1pPr marL="342900" lvl="0" indent="-261938" algn="l" rtl="0">
              <a:lnSpc>
                <a:spcPct val="90000"/>
              </a:lnSpc>
              <a:spcBef>
                <a:spcPts val="825"/>
              </a:spcBef>
              <a:spcAft>
                <a:spcPts val="0"/>
              </a:spcAft>
              <a:buClr>
                <a:schemeClr val="dk1"/>
              </a:buClr>
              <a:buSzPts val="1900"/>
              <a:buChar char="●"/>
              <a:defRPr sz="1425"/>
            </a:lvl1pPr>
            <a:lvl2pPr marL="685800" lvl="1" indent="-261938" algn="l" rtl="0">
              <a:lnSpc>
                <a:spcPct val="90000"/>
              </a:lnSpc>
              <a:spcBef>
                <a:spcPts val="375"/>
              </a:spcBef>
              <a:spcAft>
                <a:spcPts val="0"/>
              </a:spcAft>
              <a:buClr>
                <a:schemeClr val="dk1"/>
              </a:buClr>
              <a:buSzPts val="1900"/>
              <a:buChar char="○"/>
              <a:defRPr sz="1425"/>
            </a:lvl2pPr>
            <a:lvl3pPr marL="1028700" lvl="2" indent="-261938" algn="l" rtl="0">
              <a:lnSpc>
                <a:spcPct val="90000"/>
              </a:lnSpc>
              <a:spcBef>
                <a:spcPts val="375"/>
              </a:spcBef>
              <a:spcAft>
                <a:spcPts val="0"/>
              </a:spcAft>
              <a:buClr>
                <a:schemeClr val="dk1"/>
              </a:buClr>
              <a:buSzPts val="1900"/>
              <a:buChar char="■"/>
              <a:defRPr sz="1425"/>
            </a:lvl3pPr>
            <a:lvl4pPr marL="1371600" lvl="3" indent="-261938" algn="l" rtl="0">
              <a:lnSpc>
                <a:spcPct val="90000"/>
              </a:lnSpc>
              <a:spcBef>
                <a:spcPts val="375"/>
              </a:spcBef>
              <a:spcAft>
                <a:spcPts val="0"/>
              </a:spcAft>
              <a:buClr>
                <a:schemeClr val="dk1"/>
              </a:buClr>
              <a:buSzPts val="1900"/>
              <a:buChar char="●"/>
              <a:defRPr sz="1425"/>
            </a:lvl4pPr>
            <a:lvl5pPr marL="1714500" lvl="4" indent="-261938" algn="l" rtl="0">
              <a:lnSpc>
                <a:spcPct val="90000"/>
              </a:lnSpc>
              <a:spcBef>
                <a:spcPts val="375"/>
              </a:spcBef>
              <a:spcAft>
                <a:spcPts val="0"/>
              </a:spcAft>
              <a:buClr>
                <a:schemeClr val="dk1"/>
              </a:buClr>
              <a:buSzPts val="1900"/>
              <a:buChar char="○"/>
              <a:defRPr sz="1425"/>
            </a:lvl5pPr>
            <a:lvl6pPr marL="2057400" lvl="5" indent="-261938" algn="l" rtl="0">
              <a:lnSpc>
                <a:spcPct val="90000"/>
              </a:lnSpc>
              <a:spcBef>
                <a:spcPts val="375"/>
              </a:spcBef>
              <a:spcAft>
                <a:spcPts val="0"/>
              </a:spcAft>
              <a:buClr>
                <a:schemeClr val="dk1"/>
              </a:buClr>
              <a:buSzPts val="1900"/>
              <a:buChar char="■"/>
              <a:defRPr sz="1425"/>
            </a:lvl6pPr>
            <a:lvl7pPr marL="2400300" lvl="6" indent="-261938" algn="l" rtl="0">
              <a:lnSpc>
                <a:spcPct val="90000"/>
              </a:lnSpc>
              <a:spcBef>
                <a:spcPts val="375"/>
              </a:spcBef>
              <a:spcAft>
                <a:spcPts val="0"/>
              </a:spcAft>
              <a:buClr>
                <a:schemeClr val="dk1"/>
              </a:buClr>
              <a:buSzPts val="1900"/>
              <a:buChar char="●"/>
              <a:defRPr sz="1425"/>
            </a:lvl7pPr>
            <a:lvl8pPr marL="2743200" lvl="7" indent="-261938" algn="l" rtl="0">
              <a:lnSpc>
                <a:spcPct val="90000"/>
              </a:lnSpc>
              <a:spcBef>
                <a:spcPts val="375"/>
              </a:spcBef>
              <a:spcAft>
                <a:spcPts val="0"/>
              </a:spcAft>
              <a:buClr>
                <a:schemeClr val="dk1"/>
              </a:buClr>
              <a:buSzPts val="1900"/>
              <a:buChar char="○"/>
              <a:defRPr sz="1425"/>
            </a:lvl8pPr>
            <a:lvl9pPr marL="3086100" lvl="8" indent="-261938" algn="l" rtl="0">
              <a:lnSpc>
                <a:spcPct val="90000"/>
              </a:lnSpc>
              <a:spcBef>
                <a:spcPts val="375"/>
              </a:spcBef>
              <a:spcAft>
                <a:spcPts val="0"/>
              </a:spcAft>
              <a:buClr>
                <a:schemeClr val="dk1"/>
              </a:buClr>
              <a:buSzPts val="1900"/>
              <a:buChar char="■"/>
              <a:defRPr sz="1425"/>
            </a:lvl9pPr>
          </a:lstStyle>
          <a:p>
            <a:endParaRPr/>
          </a:p>
        </p:txBody>
      </p:sp>
      <p:sp>
        <p:nvSpPr>
          <p:cNvPr id="451" name="Google Shape;451;p39"/>
          <p:cNvSpPr txBox="1">
            <a:spLocks noGrp="1"/>
          </p:cNvSpPr>
          <p:nvPr>
            <p:ph type="dt" idx="10"/>
          </p:nvPr>
        </p:nvSpPr>
        <p:spPr>
          <a:xfrm>
            <a:off x="628650" y="4767263"/>
            <a:ext cx="2057400" cy="273825"/>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900"/>
              <a:buNone/>
              <a:defRPr sz="1425"/>
            </a:lvl1pPr>
            <a:lvl2pPr lvl="1" algn="l" rtl="0">
              <a:spcBef>
                <a:spcPts val="0"/>
              </a:spcBef>
              <a:spcAft>
                <a:spcPts val="0"/>
              </a:spcAft>
              <a:buSzPts val="1900"/>
              <a:buNone/>
              <a:defRPr sz="1425"/>
            </a:lvl2pPr>
            <a:lvl3pPr lvl="2" algn="l" rtl="0">
              <a:spcBef>
                <a:spcPts val="0"/>
              </a:spcBef>
              <a:spcAft>
                <a:spcPts val="0"/>
              </a:spcAft>
              <a:buSzPts val="1900"/>
              <a:buNone/>
              <a:defRPr sz="1425"/>
            </a:lvl3pPr>
            <a:lvl4pPr lvl="3" algn="l" rtl="0">
              <a:spcBef>
                <a:spcPts val="0"/>
              </a:spcBef>
              <a:spcAft>
                <a:spcPts val="0"/>
              </a:spcAft>
              <a:buSzPts val="1900"/>
              <a:buNone/>
              <a:defRPr sz="1425"/>
            </a:lvl4pPr>
            <a:lvl5pPr lvl="4" algn="l" rtl="0">
              <a:spcBef>
                <a:spcPts val="0"/>
              </a:spcBef>
              <a:spcAft>
                <a:spcPts val="0"/>
              </a:spcAft>
              <a:buSzPts val="1900"/>
              <a:buNone/>
              <a:defRPr sz="1425"/>
            </a:lvl5pPr>
            <a:lvl6pPr lvl="5" algn="l" rtl="0">
              <a:spcBef>
                <a:spcPts val="0"/>
              </a:spcBef>
              <a:spcAft>
                <a:spcPts val="0"/>
              </a:spcAft>
              <a:buSzPts val="1900"/>
              <a:buNone/>
              <a:defRPr sz="1425"/>
            </a:lvl6pPr>
            <a:lvl7pPr lvl="6" algn="l" rtl="0">
              <a:spcBef>
                <a:spcPts val="0"/>
              </a:spcBef>
              <a:spcAft>
                <a:spcPts val="0"/>
              </a:spcAft>
              <a:buSzPts val="1900"/>
              <a:buNone/>
              <a:defRPr sz="1425"/>
            </a:lvl7pPr>
            <a:lvl8pPr lvl="7" algn="l" rtl="0">
              <a:spcBef>
                <a:spcPts val="0"/>
              </a:spcBef>
              <a:spcAft>
                <a:spcPts val="0"/>
              </a:spcAft>
              <a:buSzPts val="1900"/>
              <a:buNone/>
              <a:defRPr sz="1425"/>
            </a:lvl8pPr>
            <a:lvl9pPr lvl="8" algn="l" rtl="0">
              <a:spcBef>
                <a:spcPts val="0"/>
              </a:spcBef>
              <a:spcAft>
                <a:spcPts val="0"/>
              </a:spcAft>
              <a:buSzPts val="1900"/>
              <a:buNone/>
              <a:defRPr sz="1425"/>
            </a:lvl9pPr>
          </a:lstStyle>
          <a:p>
            <a:endParaRPr/>
          </a:p>
        </p:txBody>
      </p:sp>
      <p:sp>
        <p:nvSpPr>
          <p:cNvPr id="452" name="Google Shape;452;p39"/>
          <p:cNvSpPr txBox="1">
            <a:spLocks noGrp="1"/>
          </p:cNvSpPr>
          <p:nvPr>
            <p:ph type="ftr" idx="11"/>
          </p:nvPr>
        </p:nvSpPr>
        <p:spPr>
          <a:xfrm>
            <a:off x="3028950" y="4767263"/>
            <a:ext cx="3086100" cy="273825"/>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900"/>
              <a:buNone/>
              <a:defRPr sz="1425"/>
            </a:lvl1pPr>
            <a:lvl2pPr lvl="1" algn="l" rtl="0">
              <a:spcBef>
                <a:spcPts val="0"/>
              </a:spcBef>
              <a:spcAft>
                <a:spcPts val="0"/>
              </a:spcAft>
              <a:buSzPts val="1900"/>
              <a:buNone/>
              <a:defRPr sz="1425"/>
            </a:lvl2pPr>
            <a:lvl3pPr lvl="2" algn="l" rtl="0">
              <a:spcBef>
                <a:spcPts val="0"/>
              </a:spcBef>
              <a:spcAft>
                <a:spcPts val="0"/>
              </a:spcAft>
              <a:buSzPts val="1900"/>
              <a:buNone/>
              <a:defRPr sz="1425"/>
            </a:lvl3pPr>
            <a:lvl4pPr lvl="3" algn="l" rtl="0">
              <a:spcBef>
                <a:spcPts val="0"/>
              </a:spcBef>
              <a:spcAft>
                <a:spcPts val="0"/>
              </a:spcAft>
              <a:buSzPts val="1900"/>
              <a:buNone/>
              <a:defRPr sz="1425"/>
            </a:lvl4pPr>
            <a:lvl5pPr lvl="4" algn="l" rtl="0">
              <a:spcBef>
                <a:spcPts val="0"/>
              </a:spcBef>
              <a:spcAft>
                <a:spcPts val="0"/>
              </a:spcAft>
              <a:buSzPts val="1900"/>
              <a:buNone/>
              <a:defRPr sz="1425"/>
            </a:lvl5pPr>
            <a:lvl6pPr lvl="5" algn="l" rtl="0">
              <a:spcBef>
                <a:spcPts val="0"/>
              </a:spcBef>
              <a:spcAft>
                <a:spcPts val="0"/>
              </a:spcAft>
              <a:buSzPts val="1900"/>
              <a:buNone/>
              <a:defRPr sz="1425"/>
            </a:lvl6pPr>
            <a:lvl7pPr lvl="6" algn="l" rtl="0">
              <a:spcBef>
                <a:spcPts val="0"/>
              </a:spcBef>
              <a:spcAft>
                <a:spcPts val="0"/>
              </a:spcAft>
              <a:buSzPts val="1900"/>
              <a:buNone/>
              <a:defRPr sz="1425"/>
            </a:lvl7pPr>
            <a:lvl8pPr lvl="7" algn="l" rtl="0">
              <a:spcBef>
                <a:spcPts val="0"/>
              </a:spcBef>
              <a:spcAft>
                <a:spcPts val="0"/>
              </a:spcAft>
              <a:buSzPts val="1900"/>
              <a:buNone/>
              <a:defRPr sz="1425"/>
            </a:lvl8pPr>
            <a:lvl9pPr lvl="8" algn="l" rtl="0">
              <a:spcBef>
                <a:spcPts val="0"/>
              </a:spcBef>
              <a:spcAft>
                <a:spcPts val="0"/>
              </a:spcAft>
              <a:buSzPts val="1900"/>
              <a:buNone/>
              <a:defRPr sz="1425"/>
            </a:lvl9pPr>
          </a:lstStyle>
          <a:p>
            <a:endParaRPr/>
          </a:p>
        </p:txBody>
      </p:sp>
      <p:sp>
        <p:nvSpPr>
          <p:cNvPr id="453" name="Google Shape;453;p39"/>
          <p:cNvSpPr txBox="1">
            <a:spLocks noGrp="1"/>
          </p:cNvSpPr>
          <p:nvPr>
            <p:ph type="sldNum" idx="12"/>
          </p:nvPr>
        </p:nvSpPr>
        <p:spPr>
          <a:xfrm>
            <a:off x="6457950" y="4767263"/>
            <a:ext cx="2057400" cy="273825"/>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425"/>
            </a:lvl1pPr>
            <a:lvl2pPr marL="0" lvl="1" indent="0" algn="r" rtl="0">
              <a:spcBef>
                <a:spcPts val="0"/>
              </a:spcBef>
              <a:buNone/>
              <a:defRPr sz="1425"/>
            </a:lvl2pPr>
            <a:lvl3pPr marL="0" lvl="2" indent="0" algn="r" rtl="0">
              <a:spcBef>
                <a:spcPts val="0"/>
              </a:spcBef>
              <a:buNone/>
              <a:defRPr sz="1425"/>
            </a:lvl3pPr>
            <a:lvl4pPr marL="0" lvl="3" indent="0" algn="r" rtl="0">
              <a:spcBef>
                <a:spcPts val="0"/>
              </a:spcBef>
              <a:buNone/>
              <a:defRPr sz="1425"/>
            </a:lvl4pPr>
            <a:lvl5pPr marL="0" lvl="4" indent="0" algn="r" rtl="0">
              <a:spcBef>
                <a:spcPts val="0"/>
              </a:spcBef>
              <a:buNone/>
              <a:defRPr sz="1425"/>
            </a:lvl5pPr>
            <a:lvl6pPr marL="0" lvl="5" indent="0" algn="r" rtl="0">
              <a:spcBef>
                <a:spcPts val="0"/>
              </a:spcBef>
              <a:buNone/>
              <a:defRPr sz="1425"/>
            </a:lvl6pPr>
            <a:lvl7pPr marL="0" lvl="6" indent="0" algn="r" rtl="0">
              <a:spcBef>
                <a:spcPts val="0"/>
              </a:spcBef>
              <a:buNone/>
              <a:defRPr sz="1425"/>
            </a:lvl7pPr>
            <a:lvl8pPr marL="0" lvl="7" indent="0" algn="r" rtl="0">
              <a:spcBef>
                <a:spcPts val="0"/>
              </a:spcBef>
              <a:buNone/>
              <a:defRPr sz="1425"/>
            </a:lvl8pPr>
            <a:lvl9pPr marL="0" lvl="8" indent="0" algn="r" rtl="0">
              <a:spcBef>
                <a:spcPts val="0"/>
              </a:spcBef>
              <a:buNone/>
              <a:defRPr sz="1425"/>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717226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414420511"/>
      </p:ext>
    </p:extLst>
  </p:cSld>
  <p:clrMapOvr>
    <a:masterClrMapping/>
  </p:clrMapOvr>
  <p:extLst>
    <p:ext uri="{DCECCB84-F9BA-43D5-87BE-67443E8EF086}">
      <p15:sldGuideLst xmlns:p15="http://schemas.microsoft.com/office/powerpoint/2012/main">
        <p15:guide id="1" pos="208">
          <p15:clr>
            <a:srgbClr val="CCCCCC"/>
          </p15:clr>
        </p15:guide>
        <p15:guide id="2" pos="2402">
          <p15:clr>
            <a:srgbClr val="CCCCCC"/>
          </p15:clr>
        </p15:guide>
        <p15:guide id="3" pos="2742">
          <p15:clr>
            <a:srgbClr val="CCCCCC"/>
          </p15:clr>
        </p15:guide>
        <p15:guide id="4" pos="4937">
          <p15:clr>
            <a:srgbClr val="CCCCCC"/>
          </p15:clr>
        </p15:guide>
        <p15:guide id="5" pos="5277">
          <p15:clr>
            <a:srgbClr val="CCCCCC"/>
          </p15:clr>
        </p15:guide>
        <p15:guide id="6" pos="7472">
          <p15:clr>
            <a:srgbClr val="CCCCCC"/>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Numbers and text ">
  <p:cSld name="Numbers and text ">
    <p:spTree>
      <p:nvGrpSpPr>
        <p:cNvPr id="1" name="Shape 2152"/>
        <p:cNvGrpSpPr/>
        <p:nvPr/>
      </p:nvGrpSpPr>
      <p:grpSpPr>
        <a:xfrm>
          <a:off x="0" y="0"/>
          <a:ext cx="0" cy="0"/>
          <a:chOff x="0" y="0"/>
          <a:chExt cx="0" cy="0"/>
        </a:xfrm>
      </p:grpSpPr>
      <p:sp>
        <p:nvSpPr>
          <p:cNvPr id="2153" name="Google Shape;2153;p31"/>
          <p:cNvSpPr txBox="1">
            <a:spLocks noGrp="1"/>
          </p:cNvSpPr>
          <p:nvPr>
            <p:ph type="title" hasCustomPrompt="1"/>
          </p:nvPr>
        </p:nvSpPr>
        <p:spPr>
          <a:xfrm>
            <a:off x="713224" y="4092925"/>
            <a:ext cx="1892700" cy="3117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sz="2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2154" name="Google Shape;2154;p31"/>
          <p:cNvSpPr txBox="1">
            <a:spLocks noGrp="1"/>
          </p:cNvSpPr>
          <p:nvPr>
            <p:ph type="title" idx="2" hasCustomPrompt="1"/>
          </p:nvPr>
        </p:nvSpPr>
        <p:spPr>
          <a:xfrm>
            <a:off x="3613212" y="4092926"/>
            <a:ext cx="1892700" cy="3117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sz="2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2155" name="Google Shape;2155;p31"/>
          <p:cNvSpPr txBox="1">
            <a:spLocks noGrp="1"/>
          </p:cNvSpPr>
          <p:nvPr>
            <p:ph type="title" idx="3" hasCustomPrompt="1"/>
          </p:nvPr>
        </p:nvSpPr>
        <p:spPr>
          <a:xfrm>
            <a:off x="6513187" y="4092926"/>
            <a:ext cx="1892700" cy="3117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sz="2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2156" name="Google Shape;2156;p31"/>
          <p:cNvSpPr/>
          <p:nvPr/>
        </p:nvSpPr>
        <p:spPr>
          <a:xfrm>
            <a:off x="373604" y="1701954"/>
            <a:ext cx="334467" cy="304739"/>
          </a:xfrm>
          <a:custGeom>
            <a:avLst/>
            <a:gdLst/>
            <a:ahLst/>
            <a:cxnLst/>
            <a:rect l="l" t="t" r="r" b="b"/>
            <a:pathLst>
              <a:path w="10002" h="9113" extrusionOk="0">
                <a:moveTo>
                  <a:pt x="5003" y="0"/>
                </a:moveTo>
                <a:cubicBezTo>
                  <a:pt x="3837" y="0"/>
                  <a:pt x="2672" y="447"/>
                  <a:pt x="1785" y="1339"/>
                </a:cubicBezTo>
                <a:cubicBezTo>
                  <a:pt x="1" y="3112"/>
                  <a:pt x="1" y="5998"/>
                  <a:pt x="1785" y="7783"/>
                </a:cubicBezTo>
                <a:cubicBezTo>
                  <a:pt x="2672" y="8669"/>
                  <a:pt x="3837" y="9112"/>
                  <a:pt x="5003" y="9112"/>
                </a:cubicBezTo>
                <a:cubicBezTo>
                  <a:pt x="6169" y="9112"/>
                  <a:pt x="7337" y="8669"/>
                  <a:pt x="8229" y="7783"/>
                </a:cubicBezTo>
                <a:cubicBezTo>
                  <a:pt x="10002" y="5998"/>
                  <a:pt x="10002" y="3112"/>
                  <a:pt x="8229" y="1339"/>
                </a:cubicBezTo>
                <a:cubicBezTo>
                  <a:pt x="7337" y="447"/>
                  <a:pt x="6169" y="0"/>
                  <a:pt x="5003" y="0"/>
                </a:cubicBezTo>
                <a:close/>
              </a:path>
            </a:pathLst>
          </a:custGeom>
          <a:solidFill>
            <a:srgbClr val="E73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cxnSp>
        <p:nvCxnSpPr>
          <p:cNvPr id="2157" name="Google Shape;2157;p31"/>
          <p:cNvCxnSpPr/>
          <p:nvPr/>
        </p:nvCxnSpPr>
        <p:spPr>
          <a:xfrm>
            <a:off x="540788" y="-29703"/>
            <a:ext cx="0" cy="1896000"/>
          </a:xfrm>
          <a:prstGeom prst="straightConnector1">
            <a:avLst/>
          </a:prstGeom>
          <a:noFill/>
          <a:ln w="9525" cap="flat" cmpd="sng">
            <a:solidFill>
              <a:schemeClr val="dk1"/>
            </a:solidFill>
            <a:prstDash val="solid"/>
            <a:round/>
            <a:headEnd type="none" w="med" len="med"/>
            <a:tailEnd type="none" w="med" len="med"/>
          </a:ln>
        </p:spPr>
      </p:cxnSp>
      <p:sp>
        <p:nvSpPr>
          <p:cNvPr id="2158" name="Google Shape;2158;p31"/>
          <p:cNvSpPr/>
          <p:nvPr/>
        </p:nvSpPr>
        <p:spPr>
          <a:xfrm>
            <a:off x="228594" y="1542110"/>
            <a:ext cx="624425" cy="624425"/>
          </a:xfrm>
          <a:custGeom>
            <a:avLst/>
            <a:gdLst/>
            <a:ahLst/>
            <a:cxnLst/>
            <a:rect l="l" t="t" r="r" b="b"/>
            <a:pathLst>
              <a:path w="18673" h="18673" fill="none" extrusionOk="0">
                <a:moveTo>
                  <a:pt x="18672" y="9330"/>
                </a:moveTo>
                <a:cubicBezTo>
                  <a:pt x="18672" y="14493"/>
                  <a:pt x="14492" y="18673"/>
                  <a:pt x="9330" y="18673"/>
                </a:cubicBezTo>
                <a:cubicBezTo>
                  <a:pt x="4180" y="18673"/>
                  <a:pt x="0" y="14493"/>
                  <a:pt x="0" y="9330"/>
                </a:cubicBezTo>
                <a:cubicBezTo>
                  <a:pt x="0" y="4180"/>
                  <a:pt x="4180" y="0"/>
                  <a:pt x="9330" y="0"/>
                </a:cubicBezTo>
                <a:cubicBezTo>
                  <a:pt x="14492" y="0"/>
                  <a:pt x="18672" y="4180"/>
                  <a:pt x="18672" y="9330"/>
                </a:cubicBezTo>
                <a:close/>
              </a:path>
            </a:pathLst>
          </a:custGeom>
          <a:noFill/>
          <a:ln w="9525" cap="flat" cmpd="sng">
            <a:solidFill>
              <a:srgbClr val="121426"/>
            </a:solidFill>
            <a:prstDash val="solid"/>
            <a:miter lim="1197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59" name="Google Shape;2159;p31"/>
          <p:cNvSpPr/>
          <p:nvPr/>
        </p:nvSpPr>
        <p:spPr>
          <a:xfrm>
            <a:off x="8439893" y="2804"/>
            <a:ext cx="699732" cy="1073391"/>
          </a:xfrm>
          <a:custGeom>
            <a:avLst/>
            <a:gdLst/>
            <a:ahLst/>
            <a:cxnLst/>
            <a:rect l="l" t="t" r="r" b="b"/>
            <a:pathLst>
              <a:path w="20925" h="32099" extrusionOk="0">
                <a:moveTo>
                  <a:pt x="1869" y="0"/>
                </a:moveTo>
                <a:cubicBezTo>
                  <a:pt x="671" y="2647"/>
                  <a:pt x="1" y="7881"/>
                  <a:pt x="1" y="10971"/>
                </a:cubicBezTo>
                <a:cubicBezTo>
                  <a:pt x="1" y="22553"/>
                  <a:pt x="9331" y="31979"/>
                  <a:pt x="20925" y="32099"/>
                </a:cubicBezTo>
                <a:lnTo>
                  <a:pt x="20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2160" name="Google Shape;2160;p31"/>
          <p:cNvGrpSpPr/>
          <p:nvPr/>
        </p:nvGrpSpPr>
        <p:grpSpPr>
          <a:xfrm>
            <a:off x="708065" y="72854"/>
            <a:ext cx="555934" cy="466650"/>
            <a:chOff x="4723089" y="2279829"/>
            <a:chExt cx="555934" cy="466650"/>
          </a:xfrm>
        </p:grpSpPr>
        <p:sp>
          <p:nvSpPr>
            <p:cNvPr id="2161" name="Google Shape;2161;p31"/>
            <p:cNvSpPr/>
            <p:nvPr/>
          </p:nvSpPr>
          <p:spPr>
            <a:xfrm>
              <a:off x="4723089" y="2279829"/>
              <a:ext cx="25281" cy="21669"/>
            </a:xfrm>
            <a:custGeom>
              <a:avLst/>
              <a:gdLst/>
              <a:ahLst/>
              <a:cxnLst/>
              <a:rect l="l" t="t" r="r" b="b"/>
              <a:pathLst>
                <a:path w="756" h="648" extrusionOk="0">
                  <a:moveTo>
                    <a:pt x="432" y="1"/>
                  </a:moveTo>
                  <a:cubicBezTo>
                    <a:pt x="144" y="1"/>
                    <a:pt x="1" y="348"/>
                    <a:pt x="204" y="552"/>
                  </a:cubicBezTo>
                  <a:cubicBezTo>
                    <a:pt x="270" y="618"/>
                    <a:pt x="351" y="647"/>
                    <a:pt x="430" y="647"/>
                  </a:cubicBezTo>
                  <a:cubicBezTo>
                    <a:pt x="596" y="647"/>
                    <a:pt x="755" y="519"/>
                    <a:pt x="755" y="324"/>
                  </a:cubicBezTo>
                  <a:cubicBezTo>
                    <a:pt x="755" y="145"/>
                    <a:pt x="611" y="1"/>
                    <a:pt x="4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62" name="Google Shape;2162;p31"/>
            <p:cNvSpPr/>
            <p:nvPr/>
          </p:nvSpPr>
          <p:spPr>
            <a:xfrm>
              <a:off x="4798797" y="2279829"/>
              <a:ext cx="25648" cy="21669"/>
            </a:xfrm>
            <a:custGeom>
              <a:avLst/>
              <a:gdLst/>
              <a:ahLst/>
              <a:cxnLst/>
              <a:rect l="l" t="t" r="r" b="b"/>
              <a:pathLst>
                <a:path w="767" h="648" extrusionOk="0">
                  <a:moveTo>
                    <a:pt x="431" y="1"/>
                  </a:moveTo>
                  <a:cubicBezTo>
                    <a:pt x="144" y="1"/>
                    <a:pt x="0" y="348"/>
                    <a:pt x="204" y="552"/>
                  </a:cubicBezTo>
                  <a:cubicBezTo>
                    <a:pt x="270" y="618"/>
                    <a:pt x="352" y="647"/>
                    <a:pt x="433" y="647"/>
                  </a:cubicBezTo>
                  <a:cubicBezTo>
                    <a:pt x="602" y="647"/>
                    <a:pt x="767" y="519"/>
                    <a:pt x="767" y="324"/>
                  </a:cubicBezTo>
                  <a:cubicBezTo>
                    <a:pt x="767" y="145"/>
                    <a:pt x="611" y="1"/>
                    <a:pt x="4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63" name="Google Shape;2163;p31"/>
            <p:cNvSpPr/>
            <p:nvPr/>
          </p:nvSpPr>
          <p:spPr>
            <a:xfrm>
              <a:off x="4874471" y="2279829"/>
              <a:ext cx="25682" cy="21669"/>
            </a:xfrm>
            <a:custGeom>
              <a:avLst/>
              <a:gdLst/>
              <a:ahLst/>
              <a:cxnLst/>
              <a:rect l="l" t="t" r="r" b="b"/>
              <a:pathLst>
                <a:path w="768" h="648" extrusionOk="0">
                  <a:moveTo>
                    <a:pt x="444" y="1"/>
                  </a:moveTo>
                  <a:cubicBezTo>
                    <a:pt x="145" y="1"/>
                    <a:pt x="1" y="348"/>
                    <a:pt x="204" y="552"/>
                  </a:cubicBezTo>
                  <a:cubicBezTo>
                    <a:pt x="270" y="618"/>
                    <a:pt x="353" y="647"/>
                    <a:pt x="434" y="647"/>
                  </a:cubicBezTo>
                  <a:cubicBezTo>
                    <a:pt x="603" y="647"/>
                    <a:pt x="767" y="519"/>
                    <a:pt x="767" y="324"/>
                  </a:cubicBezTo>
                  <a:cubicBezTo>
                    <a:pt x="767" y="145"/>
                    <a:pt x="624" y="1"/>
                    <a:pt x="4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64" name="Google Shape;2164;p31"/>
            <p:cNvSpPr/>
            <p:nvPr/>
          </p:nvSpPr>
          <p:spPr>
            <a:xfrm>
              <a:off x="4950579" y="2279829"/>
              <a:ext cx="25281" cy="21669"/>
            </a:xfrm>
            <a:custGeom>
              <a:avLst/>
              <a:gdLst/>
              <a:ahLst/>
              <a:cxnLst/>
              <a:rect l="l" t="t" r="r" b="b"/>
              <a:pathLst>
                <a:path w="756" h="648" extrusionOk="0">
                  <a:moveTo>
                    <a:pt x="432" y="1"/>
                  </a:moveTo>
                  <a:cubicBezTo>
                    <a:pt x="144" y="1"/>
                    <a:pt x="1" y="348"/>
                    <a:pt x="204" y="552"/>
                  </a:cubicBezTo>
                  <a:cubicBezTo>
                    <a:pt x="270" y="618"/>
                    <a:pt x="351" y="647"/>
                    <a:pt x="430" y="647"/>
                  </a:cubicBezTo>
                  <a:cubicBezTo>
                    <a:pt x="596" y="647"/>
                    <a:pt x="755" y="519"/>
                    <a:pt x="755" y="324"/>
                  </a:cubicBezTo>
                  <a:cubicBezTo>
                    <a:pt x="755" y="145"/>
                    <a:pt x="611" y="1"/>
                    <a:pt x="4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65" name="Google Shape;2165;p31"/>
            <p:cNvSpPr/>
            <p:nvPr/>
          </p:nvSpPr>
          <p:spPr>
            <a:xfrm>
              <a:off x="5026287" y="2279829"/>
              <a:ext cx="25247" cy="21669"/>
            </a:xfrm>
            <a:custGeom>
              <a:avLst/>
              <a:gdLst/>
              <a:ahLst/>
              <a:cxnLst/>
              <a:rect l="l" t="t" r="r" b="b"/>
              <a:pathLst>
                <a:path w="755" h="648" extrusionOk="0">
                  <a:moveTo>
                    <a:pt x="431" y="1"/>
                  </a:moveTo>
                  <a:cubicBezTo>
                    <a:pt x="144" y="1"/>
                    <a:pt x="0" y="348"/>
                    <a:pt x="204" y="552"/>
                  </a:cubicBezTo>
                  <a:cubicBezTo>
                    <a:pt x="270" y="618"/>
                    <a:pt x="351" y="647"/>
                    <a:pt x="430" y="647"/>
                  </a:cubicBezTo>
                  <a:cubicBezTo>
                    <a:pt x="596" y="647"/>
                    <a:pt x="755" y="519"/>
                    <a:pt x="755" y="324"/>
                  </a:cubicBezTo>
                  <a:cubicBezTo>
                    <a:pt x="755" y="145"/>
                    <a:pt x="611" y="1"/>
                    <a:pt x="4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66" name="Google Shape;2166;p31"/>
            <p:cNvSpPr/>
            <p:nvPr/>
          </p:nvSpPr>
          <p:spPr>
            <a:xfrm>
              <a:off x="5101960" y="2279829"/>
              <a:ext cx="25682" cy="21669"/>
            </a:xfrm>
            <a:custGeom>
              <a:avLst/>
              <a:gdLst/>
              <a:ahLst/>
              <a:cxnLst/>
              <a:rect l="l" t="t" r="r" b="b"/>
              <a:pathLst>
                <a:path w="768" h="648" extrusionOk="0">
                  <a:moveTo>
                    <a:pt x="432" y="1"/>
                  </a:moveTo>
                  <a:cubicBezTo>
                    <a:pt x="145" y="1"/>
                    <a:pt x="1" y="348"/>
                    <a:pt x="204" y="552"/>
                  </a:cubicBezTo>
                  <a:cubicBezTo>
                    <a:pt x="270" y="618"/>
                    <a:pt x="353" y="647"/>
                    <a:pt x="434" y="647"/>
                  </a:cubicBezTo>
                  <a:cubicBezTo>
                    <a:pt x="603" y="647"/>
                    <a:pt x="767" y="519"/>
                    <a:pt x="767" y="324"/>
                  </a:cubicBezTo>
                  <a:cubicBezTo>
                    <a:pt x="767" y="145"/>
                    <a:pt x="612" y="1"/>
                    <a:pt x="4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67" name="Google Shape;2167;p31"/>
            <p:cNvSpPr/>
            <p:nvPr/>
          </p:nvSpPr>
          <p:spPr>
            <a:xfrm>
              <a:off x="5177668" y="2279829"/>
              <a:ext cx="25682" cy="21669"/>
            </a:xfrm>
            <a:custGeom>
              <a:avLst/>
              <a:gdLst/>
              <a:ahLst/>
              <a:cxnLst/>
              <a:rect l="l" t="t" r="r" b="b"/>
              <a:pathLst>
                <a:path w="768" h="648" extrusionOk="0">
                  <a:moveTo>
                    <a:pt x="444" y="1"/>
                  </a:moveTo>
                  <a:cubicBezTo>
                    <a:pt x="144" y="1"/>
                    <a:pt x="1" y="348"/>
                    <a:pt x="204" y="552"/>
                  </a:cubicBezTo>
                  <a:cubicBezTo>
                    <a:pt x="274" y="618"/>
                    <a:pt x="358" y="647"/>
                    <a:pt x="439" y="647"/>
                  </a:cubicBezTo>
                  <a:cubicBezTo>
                    <a:pt x="608" y="647"/>
                    <a:pt x="767" y="519"/>
                    <a:pt x="767" y="324"/>
                  </a:cubicBezTo>
                  <a:cubicBezTo>
                    <a:pt x="767" y="145"/>
                    <a:pt x="623" y="1"/>
                    <a:pt x="4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68" name="Google Shape;2168;p31"/>
            <p:cNvSpPr/>
            <p:nvPr/>
          </p:nvSpPr>
          <p:spPr>
            <a:xfrm>
              <a:off x="5253776" y="2279829"/>
              <a:ext cx="25247" cy="21669"/>
            </a:xfrm>
            <a:custGeom>
              <a:avLst/>
              <a:gdLst/>
              <a:ahLst/>
              <a:cxnLst/>
              <a:rect l="l" t="t" r="r" b="b"/>
              <a:pathLst>
                <a:path w="755" h="648" extrusionOk="0">
                  <a:moveTo>
                    <a:pt x="431" y="1"/>
                  </a:moveTo>
                  <a:cubicBezTo>
                    <a:pt x="144" y="1"/>
                    <a:pt x="0" y="348"/>
                    <a:pt x="204" y="552"/>
                  </a:cubicBezTo>
                  <a:cubicBezTo>
                    <a:pt x="270" y="618"/>
                    <a:pt x="351" y="647"/>
                    <a:pt x="430" y="647"/>
                  </a:cubicBezTo>
                  <a:cubicBezTo>
                    <a:pt x="596" y="647"/>
                    <a:pt x="755" y="519"/>
                    <a:pt x="755" y="324"/>
                  </a:cubicBezTo>
                  <a:cubicBezTo>
                    <a:pt x="755" y="145"/>
                    <a:pt x="611" y="1"/>
                    <a:pt x="4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69" name="Google Shape;2169;p31"/>
            <p:cNvSpPr/>
            <p:nvPr/>
          </p:nvSpPr>
          <p:spPr>
            <a:xfrm>
              <a:off x="4723089" y="2343531"/>
              <a:ext cx="25281" cy="21636"/>
            </a:xfrm>
            <a:custGeom>
              <a:avLst/>
              <a:gdLst/>
              <a:ahLst/>
              <a:cxnLst/>
              <a:rect l="l" t="t" r="r" b="b"/>
              <a:pathLst>
                <a:path w="756" h="647" extrusionOk="0">
                  <a:moveTo>
                    <a:pt x="432" y="0"/>
                  </a:moveTo>
                  <a:cubicBezTo>
                    <a:pt x="144" y="0"/>
                    <a:pt x="1" y="348"/>
                    <a:pt x="204" y="551"/>
                  </a:cubicBezTo>
                  <a:cubicBezTo>
                    <a:pt x="270" y="617"/>
                    <a:pt x="351" y="647"/>
                    <a:pt x="430" y="647"/>
                  </a:cubicBezTo>
                  <a:cubicBezTo>
                    <a:pt x="596" y="647"/>
                    <a:pt x="755" y="518"/>
                    <a:pt x="755" y="324"/>
                  </a:cubicBezTo>
                  <a:cubicBezTo>
                    <a:pt x="755" y="144"/>
                    <a:pt x="611" y="0"/>
                    <a:pt x="4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70" name="Google Shape;2170;p31"/>
            <p:cNvSpPr/>
            <p:nvPr/>
          </p:nvSpPr>
          <p:spPr>
            <a:xfrm>
              <a:off x="4798797" y="2343531"/>
              <a:ext cx="25648" cy="21636"/>
            </a:xfrm>
            <a:custGeom>
              <a:avLst/>
              <a:gdLst/>
              <a:ahLst/>
              <a:cxnLst/>
              <a:rect l="l" t="t" r="r" b="b"/>
              <a:pathLst>
                <a:path w="767" h="647" extrusionOk="0">
                  <a:moveTo>
                    <a:pt x="431" y="0"/>
                  </a:moveTo>
                  <a:cubicBezTo>
                    <a:pt x="144" y="0"/>
                    <a:pt x="0" y="348"/>
                    <a:pt x="204" y="551"/>
                  </a:cubicBezTo>
                  <a:cubicBezTo>
                    <a:pt x="270" y="617"/>
                    <a:pt x="352" y="647"/>
                    <a:pt x="433" y="647"/>
                  </a:cubicBezTo>
                  <a:cubicBezTo>
                    <a:pt x="602" y="647"/>
                    <a:pt x="767" y="518"/>
                    <a:pt x="767" y="324"/>
                  </a:cubicBezTo>
                  <a:cubicBezTo>
                    <a:pt x="767" y="144"/>
                    <a:pt x="611" y="0"/>
                    <a:pt x="4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71" name="Google Shape;2171;p31"/>
            <p:cNvSpPr/>
            <p:nvPr/>
          </p:nvSpPr>
          <p:spPr>
            <a:xfrm>
              <a:off x="4874471" y="2343531"/>
              <a:ext cx="25682" cy="21803"/>
            </a:xfrm>
            <a:custGeom>
              <a:avLst/>
              <a:gdLst/>
              <a:ahLst/>
              <a:cxnLst/>
              <a:rect l="l" t="t" r="r" b="b"/>
              <a:pathLst>
                <a:path w="768" h="652" extrusionOk="0">
                  <a:moveTo>
                    <a:pt x="444" y="0"/>
                  </a:moveTo>
                  <a:cubicBezTo>
                    <a:pt x="157" y="0"/>
                    <a:pt x="1" y="348"/>
                    <a:pt x="204" y="551"/>
                  </a:cubicBezTo>
                  <a:cubicBezTo>
                    <a:pt x="271" y="621"/>
                    <a:pt x="353" y="652"/>
                    <a:pt x="434" y="652"/>
                  </a:cubicBezTo>
                  <a:cubicBezTo>
                    <a:pt x="603" y="652"/>
                    <a:pt x="767" y="518"/>
                    <a:pt x="767" y="324"/>
                  </a:cubicBezTo>
                  <a:cubicBezTo>
                    <a:pt x="755" y="144"/>
                    <a:pt x="624" y="0"/>
                    <a:pt x="4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72" name="Google Shape;2172;p31"/>
            <p:cNvSpPr/>
            <p:nvPr/>
          </p:nvSpPr>
          <p:spPr>
            <a:xfrm>
              <a:off x="4950579" y="2343531"/>
              <a:ext cx="25281" cy="21636"/>
            </a:xfrm>
            <a:custGeom>
              <a:avLst/>
              <a:gdLst/>
              <a:ahLst/>
              <a:cxnLst/>
              <a:rect l="l" t="t" r="r" b="b"/>
              <a:pathLst>
                <a:path w="756" h="647" extrusionOk="0">
                  <a:moveTo>
                    <a:pt x="432" y="0"/>
                  </a:moveTo>
                  <a:cubicBezTo>
                    <a:pt x="144" y="0"/>
                    <a:pt x="1" y="348"/>
                    <a:pt x="204" y="551"/>
                  </a:cubicBezTo>
                  <a:cubicBezTo>
                    <a:pt x="270" y="617"/>
                    <a:pt x="351" y="647"/>
                    <a:pt x="430" y="647"/>
                  </a:cubicBezTo>
                  <a:cubicBezTo>
                    <a:pt x="596" y="647"/>
                    <a:pt x="755" y="518"/>
                    <a:pt x="755" y="324"/>
                  </a:cubicBezTo>
                  <a:cubicBezTo>
                    <a:pt x="755" y="144"/>
                    <a:pt x="611" y="0"/>
                    <a:pt x="4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73" name="Google Shape;2173;p31"/>
            <p:cNvSpPr/>
            <p:nvPr/>
          </p:nvSpPr>
          <p:spPr>
            <a:xfrm>
              <a:off x="5026287" y="2343531"/>
              <a:ext cx="25247" cy="21636"/>
            </a:xfrm>
            <a:custGeom>
              <a:avLst/>
              <a:gdLst/>
              <a:ahLst/>
              <a:cxnLst/>
              <a:rect l="l" t="t" r="r" b="b"/>
              <a:pathLst>
                <a:path w="755" h="647" extrusionOk="0">
                  <a:moveTo>
                    <a:pt x="431" y="0"/>
                  </a:moveTo>
                  <a:cubicBezTo>
                    <a:pt x="144" y="0"/>
                    <a:pt x="0" y="348"/>
                    <a:pt x="204" y="551"/>
                  </a:cubicBezTo>
                  <a:cubicBezTo>
                    <a:pt x="270" y="617"/>
                    <a:pt x="351" y="647"/>
                    <a:pt x="430" y="647"/>
                  </a:cubicBezTo>
                  <a:cubicBezTo>
                    <a:pt x="596" y="647"/>
                    <a:pt x="755" y="518"/>
                    <a:pt x="755" y="324"/>
                  </a:cubicBezTo>
                  <a:cubicBezTo>
                    <a:pt x="755" y="144"/>
                    <a:pt x="611" y="0"/>
                    <a:pt x="4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74" name="Google Shape;2174;p31"/>
            <p:cNvSpPr/>
            <p:nvPr/>
          </p:nvSpPr>
          <p:spPr>
            <a:xfrm>
              <a:off x="5101960" y="2343531"/>
              <a:ext cx="25682" cy="21636"/>
            </a:xfrm>
            <a:custGeom>
              <a:avLst/>
              <a:gdLst/>
              <a:ahLst/>
              <a:cxnLst/>
              <a:rect l="l" t="t" r="r" b="b"/>
              <a:pathLst>
                <a:path w="768" h="647" extrusionOk="0">
                  <a:moveTo>
                    <a:pt x="432" y="0"/>
                  </a:moveTo>
                  <a:cubicBezTo>
                    <a:pt x="145" y="0"/>
                    <a:pt x="1" y="348"/>
                    <a:pt x="204" y="551"/>
                  </a:cubicBezTo>
                  <a:cubicBezTo>
                    <a:pt x="270" y="617"/>
                    <a:pt x="353" y="647"/>
                    <a:pt x="434" y="647"/>
                  </a:cubicBezTo>
                  <a:cubicBezTo>
                    <a:pt x="603" y="647"/>
                    <a:pt x="767" y="518"/>
                    <a:pt x="767" y="324"/>
                  </a:cubicBezTo>
                  <a:cubicBezTo>
                    <a:pt x="767" y="144"/>
                    <a:pt x="612" y="0"/>
                    <a:pt x="4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75" name="Google Shape;2175;p31"/>
            <p:cNvSpPr/>
            <p:nvPr/>
          </p:nvSpPr>
          <p:spPr>
            <a:xfrm>
              <a:off x="5177668" y="2343531"/>
              <a:ext cx="25682" cy="21636"/>
            </a:xfrm>
            <a:custGeom>
              <a:avLst/>
              <a:gdLst/>
              <a:ahLst/>
              <a:cxnLst/>
              <a:rect l="l" t="t" r="r" b="b"/>
              <a:pathLst>
                <a:path w="768" h="647" extrusionOk="0">
                  <a:moveTo>
                    <a:pt x="444" y="0"/>
                  </a:moveTo>
                  <a:cubicBezTo>
                    <a:pt x="144" y="0"/>
                    <a:pt x="1" y="348"/>
                    <a:pt x="204" y="551"/>
                  </a:cubicBezTo>
                  <a:cubicBezTo>
                    <a:pt x="274" y="617"/>
                    <a:pt x="358" y="647"/>
                    <a:pt x="439" y="647"/>
                  </a:cubicBezTo>
                  <a:cubicBezTo>
                    <a:pt x="608" y="647"/>
                    <a:pt x="767" y="518"/>
                    <a:pt x="767" y="324"/>
                  </a:cubicBezTo>
                  <a:cubicBezTo>
                    <a:pt x="767" y="144"/>
                    <a:pt x="623" y="0"/>
                    <a:pt x="4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76" name="Google Shape;2176;p31"/>
            <p:cNvSpPr/>
            <p:nvPr/>
          </p:nvSpPr>
          <p:spPr>
            <a:xfrm>
              <a:off x="5253776" y="2343531"/>
              <a:ext cx="25247" cy="21636"/>
            </a:xfrm>
            <a:custGeom>
              <a:avLst/>
              <a:gdLst/>
              <a:ahLst/>
              <a:cxnLst/>
              <a:rect l="l" t="t" r="r" b="b"/>
              <a:pathLst>
                <a:path w="755" h="647" extrusionOk="0">
                  <a:moveTo>
                    <a:pt x="431" y="0"/>
                  </a:moveTo>
                  <a:cubicBezTo>
                    <a:pt x="144" y="0"/>
                    <a:pt x="0" y="348"/>
                    <a:pt x="204" y="551"/>
                  </a:cubicBezTo>
                  <a:cubicBezTo>
                    <a:pt x="270" y="617"/>
                    <a:pt x="351" y="647"/>
                    <a:pt x="430" y="647"/>
                  </a:cubicBezTo>
                  <a:cubicBezTo>
                    <a:pt x="596" y="647"/>
                    <a:pt x="755" y="518"/>
                    <a:pt x="755" y="324"/>
                  </a:cubicBezTo>
                  <a:cubicBezTo>
                    <a:pt x="755" y="144"/>
                    <a:pt x="611" y="0"/>
                    <a:pt x="4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77" name="Google Shape;2177;p31"/>
            <p:cNvSpPr/>
            <p:nvPr/>
          </p:nvSpPr>
          <p:spPr>
            <a:xfrm>
              <a:off x="4726701" y="2406799"/>
              <a:ext cx="21669" cy="22070"/>
            </a:xfrm>
            <a:custGeom>
              <a:avLst/>
              <a:gdLst/>
              <a:ahLst/>
              <a:cxnLst/>
              <a:rect l="l" t="t" r="r" b="b"/>
              <a:pathLst>
                <a:path w="648" h="660" extrusionOk="0">
                  <a:moveTo>
                    <a:pt x="324" y="1"/>
                  </a:moveTo>
                  <a:cubicBezTo>
                    <a:pt x="144" y="1"/>
                    <a:pt x="0" y="156"/>
                    <a:pt x="0" y="324"/>
                  </a:cubicBezTo>
                  <a:cubicBezTo>
                    <a:pt x="0" y="504"/>
                    <a:pt x="144" y="659"/>
                    <a:pt x="324" y="659"/>
                  </a:cubicBezTo>
                  <a:cubicBezTo>
                    <a:pt x="503" y="659"/>
                    <a:pt x="647" y="504"/>
                    <a:pt x="647" y="324"/>
                  </a:cubicBezTo>
                  <a:cubicBezTo>
                    <a:pt x="647" y="156"/>
                    <a:pt x="503" y="1"/>
                    <a:pt x="3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78" name="Google Shape;2178;p31"/>
            <p:cNvSpPr/>
            <p:nvPr/>
          </p:nvSpPr>
          <p:spPr>
            <a:xfrm>
              <a:off x="4798797" y="2406799"/>
              <a:ext cx="25648" cy="22037"/>
            </a:xfrm>
            <a:custGeom>
              <a:avLst/>
              <a:gdLst/>
              <a:ahLst/>
              <a:cxnLst/>
              <a:rect l="l" t="t" r="r" b="b"/>
              <a:pathLst>
                <a:path w="767" h="659" extrusionOk="0">
                  <a:moveTo>
                    <a:pt x="431" y="1"/>
                  </a:moveTo>
                  <a:cubicBezTo>
                    <a:pt x="144" y="1"/>
                    <a:pt x="0" y="360"/>
                    <a:pt x="204" y="564"/>
                  </a:cubicBezTo>
                  <a:cubicBezTo>
                    <a:pt x="270" y="629"/>
                    <a:pt x="352" y="659"/>
                    <a:pt x="433" y="659"/>
                  </a:cubicBezTo>
                  <a:cubicBezTo>
                    <a:pt x="602" y="659"/>
                    <a:pt x="767" y="530"/>
                    <a:pt x="767" y="336"/>
                  </a:cubicBezTo>
                  <a:cubicBezTo>
                    <a:pt x="767" y="156"/>
                    <a:pt x="611" y="1"/>
                    <a:pt x="4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79" name="Google Shape;2179;p31"/>
            <p:cNvSpPr/>
            <p:nvPr/>
          </p:nvSpPr>
          <p:spPr>
            <a:xfrm>
              <a:off x="4874471" y="2406799"/>
              <a:ext cx="25682" cy="22037"/>
            </a:xfrm>
            <a:custGeom>
              <a:avLst/>
              <a:gdLst/>
              <a:ahLst/>
              <a:cxnLst/>
              <a:rect l="l" t="t" r="r" b="b"/>
              <a:pathLst>
                <a:path w="768" h="659" extrusionOk="0">
                  <a:moveTo>
                    <a:pt x="444" y="1"/>
                  </a:moveTo>
                  <a:cubicBezTo>
                    <a:pt x="145" y="1"/>
                    <a:pt x="1" y="348"/>
                    <a:pt x="204" y="564"/>
                  </a:cubicBezTo>
                  <a:cubicBezTo>
                    <a:pt x="270" y="629"/>
                    <a:pt x="353" y="659"/>
                    <a:pt x="434" y="659"/>
                  </a:cubicBezTo>
                  <a:cubicBezTo>
                    <a:pt x="603" y="659"/>
                    <a:pt x="767" y="530"/>
                    <a:pt x="767" y="336"/>
                  </a:cubicBezTo>
                  <a:cubicBezTo>
                    <a:pt x="767" y="156"/>
                    <a:pt x="624" y="1"/>
                    <a:pt x="4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80" name="Google Shape;2180;p31"/>
            <p:cNvSpPr/>
            <p:nvPr/>
          </p:nvSpPr>
          <p:spPr>
            <a:xfrm>
              <a:off x="4954191" y="2406799"/>
              <a:ext cx="21669" cy="22070"/>
            </a:xfrm>
            <a:custGeom>
              <a:avLst/>
              <a:gdLst/>
              <a:ahLst/>
              <a:cxnLst/>
              <a:rect l="l" t="t" r="r" b="b"/>
              <a:pathLst>
                <a:path w="648" h="660" extrusionOk="0">
                  <a:moveTo>
                    <a:pt x="324" y="1"/>
                  </a:moveTo>
                  <a:cubicBezTo>
                    <a:pt x="144" y="1"/>
                    <a:pt x="0" y="156"/>
                    <a:pt x="0" y="324"/>
                  </a:cubicBezTo>
                  <a:cubicBezTo>
                    <a:pt x="0" y="504"/>
                    <a:pt x="144" y="659"/>
                    <a:pt x="324" y="659"/>
                  </a:cubicBezTo>
                  <a:cubicBezTo>
                    <a:pt x="503" y="659"/>
                    <a:pt x="647" y="504"/>
                    <a:pt x="647" y="324"/>
                  </a:cubicBezTo>
                  <a:cubicBezTo>
                    <a:pt x="647" y="156"/>
                    <a:pt x="503" y="1"/>
                    <a:pt x="3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81" name="Google Shape;2181;p31"/>
            <p:cNvSpPr/>
            <p:nvPr/>
          </p:nvSpPr>
          <p:spPr>
            <a:xfrm>
              <a:off x="5026287" y="2406799"/>
              <a:ext cx="25247" cy="22037"/>
            </a:xfrm>
            <a:custGeom>
              <a:avLst/>
              <a:gdLst/>
              <a:ahLst/>
              <a:cxnLst/>
              <a:rect l="l" t="t" r="r" b="b"/>
              <a:pathLst>
                <a:path w="755" h="659" extrusionOk="0">
                  <a:moveTo>
                    <a:pt x="431" y="1"/>
                  </a:moveTo>
                  <a:cubicBezTo>
                    <a:pt x="144" y="1"/>
                    <a:pt x="0" y="360"/>
                    <a:pt x="204" y="564"/>
                  </a:cubicBezTo>
                  <a:cubicBezTo>
                    <a:pt x="270" y="629"/>
                    <a:pt x="351" y="659"/>
                    <a:pt x="430" y="659"/>
                  </a:cubicBezTo>
                  <a:cubicBezTo>
                    <a:pt x="596" y="659"/>
                    <a:pt x="755" y="530"/>
                    <a:pt x="755" y="336"/>
                  </a:cubicBezTo>
                  <a:cubicBezTo>
                    <a:pt x="755" y="156"/>
                    <a:pt x="611" y="1"/>
                    <a:pt x="4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82" name="Google Shape;2182;p31"/>
            <p:cNvSpPr/>
            <p:nvPr/>
          </p:nvSpPr>
          <p:spPr>
            <a:xfrm>
              <a:off x="5105572" y="2406799"/>
              <a:ext cx="22070" cy="22070"/>
            </a:xfrm>
            <a:custGeom>
              <a:avLst/>
              <a:gdLst/>
              <a:ahLst/>
              <a:cxnLst/>
              <a:rect l="l" t="t" r="r" b="b"/>
              <a:pathLst>
                <a:path w="660" h="660" extrusionOk="0">
                  <a:moveTo>
                    <a:pt x="324" y="1"/>
                  </a:moveTo>
                  <a:cubicBezTo>
                    <a:pt x="144" y="1"/>
                    <a:pt x="1" y="156"/>
                    <a:pt x="1" y="324"/>
                  </a:cubicBezTo>
                  <a:cubicBezTo>
                    <a:pt x="1" y="504"/>
                    <a:pt x="144" y="659"/>
                    <a:pt x="324" y="659"/>
                  </a:cubicBezTo>
                  <a:cubicBezTo>
                    <a:pt x="504" y="659"/>
                    <a:pt x="659" y="504"/>
                    <a:pt x="659" y="324"/>
                  </a:cubicBezTo>
                  <a:cubicBezTo>
                    <a:pt x="659" y="156"/>
                    <a:pt x="504" y="1"/>
                    <a:pt x="3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83" name="Google Shape;2183;p31"/>
            <p:cNvSpPr/>
            <p:nvPr/>
          </p:nvSpPr>
          <p:spPr>
            <a:xfrm>
              <a:off x="5181681" y="2406799"/>
              <a:ext cx="21669" cy="22070"/>
            </a:xfrm>
            <a:custGeom>
              <a:avLst/>
              <a:gdLst/>
              <a:ahLst/>
              <a:cxnLst/>
              <a:rect l="l" t="t" r="r" b="b"/>
              <a:pathLst>
                <a:path w="648" h="660" extrusionOk="0">
                  <a:moveTo>
                    <a:pt x="324" y="1"/>
                  </a:moveTo>
                  <a:cubicBezTo>
                    <a:pt x="144" y="1"/>
                    <a:pt x="0" y="156"/>
                    <a:pt x="0" y="324"/>
                  </a:cubicBezTo>
                  <a:cubicBezTo>
                    <a:pt x="0" y="504"/>
                    <a:pt x="144" y="659"/>
                    <a:pt x="324" y="659"/>
                  </a:cubicBezTo>
                  <a:cubicBezTo>
                    <a:pt x="503" y="659"/>
                    <a:pt x="647" y="504"/>
                    <a:pt x="647" y="324"/>
                  </a:cubicBezTo>
                  <a:cubicBezTo>
                    <a:pt x="647" y="156"/>
                    <a:pt x="503" y="1"/>
                    <a:pt x="3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84" name="Google Shape;2184;p31"/>
            <p:cNvSpPr/>
            <p:nvPr/>
          </p:nvSpPr>
          <p:spPr>
            <a:xfrm>
              <a:off x="5253776" y="2406799"/>
              <a:ext cx="25247" cy="22037"/>
            </a:xfrm>
            <a:custGeom>
              <a:avLst/>
              <a:gdLst/>
              <a:ahLst/>
              <a:cxnLst/>
              <a:rect l="l" t="t" r="r" b="b"/>
              <a:pathLst>
                <a:path w="755" h="659" extrusionOk="0">
                  <a:moveTo>
                    <a:pt x="431" y="1"/>
                  </a:moveTo>
                  <a:cubicBezTo>
                    <a:pt x="144" y="1"/>
                    <a:pt x="0" y="360"/>
                    <a:pt x="204" y="564"/>
                  </a:cubicBezTo>
                  <a:cubicBezTo>
                    <a:pt x="270" y="629"/>
                    <a:pt x="351" y="659"/>
                    <a:pt x="430" y="659"/>
                  </a:cubicBezTo>
                  <a:cubicBezTo>
                    <a:pt x="596" y="659"/>
                    <a:pt x="755" y="530"/>
                    <a:pt x="755" y="336"/>
                  </a:cubicBezTo>
                  <a:cubicBezTo>
                    <a:pt x="755" y="156"/>
                    <a:pt x="611" y="1"/>
                    <a:pt x="4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85" name="Google Shape;2185;p31"/>
            <p:cNvSpPr/>
            <p:nvPr/>
          </p:nvSpPr>
          <p:spPr>
            <a:xfrm>
              <a:off x="4723089" y="2470468"/>
              <a:ext cx="25281" cy="21669"/>
            </a:xfrm>
            <a:custGeom>
              <a:avLst/>
              <a:gdLst/>
              <a:ahLst/>
              <a:cxnLst/>
              <a:rect l="l" t="t" r="r" b="b"/>
              <a:pathLst>
                <a:path w="756" h="648" extrusionOk="0">
                  <a:moveTo>
                    <a:pt x="432" y="1"/>
                  </a:moveTo>
                  <a:cubicBezTo>
                    <a:pt x="144" y="1"/>
                    <a:pt x="1" y="348"/>
                    <a:pt x="204" y="552"/>
                  </a:cubicBezTo>
                  <a:cubicBezTo>
                    <a:pt x="270" y="618"/>
                    <a:pt x="351" y="647"/>
                    <a:pt x="430" y="647"/>
                  </a:cubicBezTo>
                  <a:cubicBezTo>
                    <a:pt x="596" y="647"/>
                    <a:pt x="755" y="519"/>
                    <a:pt x="755" y="324"/>
                  </a:cubicBezTo>
                  <a:cubicBezTo>
                    <a:pt x="755" y="145"/>
                    <a:pt x="611" y="1"/>
                    <a:pt x="4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86" name="Google Shape;2186;p31"/>
            <p:cNvSpPr/>
            <p:nvPr/>
          </p:nvSpPr>
          <p:spPr>
            <a:xfrm>
              <a:off x="4798797" y="2470468"/>
              <a:ext cx="25648" cy="21669"/>
            </a:xfrm>
            <a:custGeom>
              <a:avLst/>
              <a:gdLst/>
              <a:ahLst/>
              <a:cxnLst/>
              <a:rect l="l" t="t" r="r" b="b"/>
              <a:pathLst>
                <a:path w="767" h="648" extrusionOk="0">
                  <a:moveTo>
                    <a:pt x="431" y="1"/>
                  </a:moveTo>
                  <a:cubicBezTo>
                    <a:pt x="144" y="1"/>
                    <a:pt x="0" y="348"/>
                    <a:pt x="204" y="552"/>
                  </a:cubicBezTo>
                  <a:cubicBezTo>
                    <a:pt x="270" y="618"/>
                    <a:pt x="352" y="647"/>
                    <a:pt x="433" y="647"/>
                  </a:cubicBezTo>
                  <a:cubicBezTo>
                    <a:pt x="602" y="647"/>
                    <a:pt x="767" y="519"/>
                    <a:pt x="767" y="324"/>
                  </a:cubicBezTo>
                  <a:cubicBezTo>
                    <a:pt x="767" y="145"/>
                    <a:pt x="611" y="1"/>
                    <a:pt x="4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87" name="Google Shape;2187;p31"/>
            <p:cNvSpPr/>
            <p:nvPr/>
          </p:nvSpPr>
          <p:spPr>
            <a:xfrm>
              <a:off x="4874471" y="2470468"/>
              <a:ext cx="25682" cy="21669"/>
            </a:xfrm>
            <a:custGeom>
              <a:avLst/>
              <a:gdLst/>
              <a:ahLst/>
              <a:cxnLst/>
              <a:rect l="l" t="t" r="r" b="b"/>
              <a:pathLst>
                <a:path w="768" h="648" extrusionOk="0">
                  <a:moveTo>
                    <a:pt x="444" y="1"/>
                  </a:moveTo>
                  <a:cubicBezTo>
                    <a:pt x="145" y="1"/>
                    <a:pt x="1" y="348"/>
                    <a:pt x="204" y="552"/>
                  </a:cubicBezTo>
                  <a:cubicBezTo>
                    <a:pt x="270" y="618"/>
                    <a:pt x="353" y="647"/>
                    <a:pt x="434" y="647"/>
                  </a:cubicBezTo>
                  <a:cubicBezTo>
                    <a:pt x="603" y="647"/>
                    <a:pt x="767" y="519"/>
                    <a:pt x="767" y="324"/>
                  </a:cubicBezTo>
                  <a:cubicBezTo>
                    <a:pt x="767" y="145"/>
                    <a:pt x="624" y="1"/>
                    <a:pt x="4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88" name="Google Shape;2188;p31"/>
            <p:cNvSpPr/>
            <p:nvPr/>
          </p:nvSpPr>
          <p:spPr>
            <a:xfrm>
              <a:off x="4950579" y="2470468"/>
              <a:ext cx="25281" cy="21669"/>
            </a:xfrm>
            <a:custGeom>
              <a:avLst/>
              <a:gdLst/>
              <a:ahLst/>
              <a:cxnLst/>
              <a:rect l="l" t="t" r="r" b="b"/>
              <a:pathLst>
                <a:path w="756" h="648" extrusionOk="0">
                  <a:moveTo>
                    <a:pt x="432" y="1"/>
                  </a:moveTo>
                  <a:cubicBezTo>
                    <a:pt x="144" y="1"/>
                    <a:pt x="1" y="348"/>
                    <a:pt x="204" y="552"/>
                  </a:cubicBezTo>
                  <a:cubicBezTo>
                    <a:pt x="270" y="618"/>
                    <a:pt x="351" y="647"/>
                    <a:pt x="430" y="647"/>
                  </a:cubicBezTo>
                  <a:cubicBezTo>
                    <a:pt x="596" y="647"/>
                    <a:pt x="755" y="519"/>
                    <a:pt x="755" y="324"/>
                  </a:cubicBezTo>
                  <a:cubicBezTo>
                    <a:pt x="755" y="145"/>
                    <a:pt x="611" y="1"/>
                    <a:pt x="4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89" name="Google Shape;2189;p31"/>
            <p:cNvSpPr/>
            <p:nvPr/>
          </p:nvSpPr>
          <p:spPr>
            <a:xfrm>
              <a:off x="5026287" y="2470468"/>
              <a:ext cx="25247" cy="21669"/>
            </a:xfrm>
            <a:custGeom>
              <a:avLst/>
              <a:gdLst/>
              <a:ahLst/>
              <a:cxnLst/>
              <a:rect l="l" t="t" r="r" b="b"/>
              <a:pathLst>
                <a:path w="755" h="648" extrusionOk="0">
                  <a:moveTo>
                    <a:pt x="431" y="1"/>
                  </a:moveTo>
                  <a:cubicBezTo>
                    <a:pt x="144" y="1"/>
                    <a:pt x="0" y="348"/>
                    <a:pt x="204" y="552"/>
                  </a:cubicBezTo>
                  <a:cubicBezTo>
                    <a:pt x="270" y="618"/>
                    <a:pt x="351" y="647"/>
                    <a:pt x="430" y="647"/>
                  </a:cubicBezTo>
                  <a:cubicBezTo>
                    <a:pt x="596" y="647"/>
                    <a:pt x="755" y="519"/>
                    <a:pt x="755" y="324"/>
                  </a:cubicBezTo>
                  <a:cubicBezTo>
                    <a:pt x="755" y="145"/>
                    <a:pt x="611" y="1"/>
                    <a:pt x="4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90" name="Google Shape;2190;p31"/>
            <p:cNvSpPr/>
            <p:nvPr/>
          </p:nvSpPr>
          <p:spPr>
            <a:xfrm>
              <a:off x="5101960" y="2470468"/>
              <a:ext cx="25682" cy="21669"/>
            </a:xfrm>
            <a:custGeom>
              <a:avLst/>
              <a:gdLst/>
              <a:ahLst/>
              <a:cxnLst/>
              <a:rect l="l" t="t" r="r" b="b"/>
              <a:pathLst>
                <a:path w="768" h="648" extrusionOk="0">
                  <a:moveTo>
                    <a:pt x="432" y="1"/>
                  </a:moveTo>
                  <a:cubicBezTo>
                    <a:pt x="145" y="1"/>
                    <a:pt x="1" y="348"/>
                    <a:pt x="204" y="552"/>
                  </a:cubicBezTo>
                  <a:cubicBezTo>
                    <a:pt x="270" y="618"/>
                    <a:pt x="353" y="647"/>
                    <a:pt x="434" y="647"/>
                  </a:cubicBezTo>
                  <a:cubicBezTo>
                    <a:pt x="603" y="647"/>
                    <a:pt x="767" y="519"/>
                    <a:pt x="767" y="324"/>
                  </a:cubicBezTo>
                  <a:cubicBezTo>
                    <a:pt x="767" y="145"/>
                    <a:pt x="612" y="1"/>
                    <a:pt x="4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91" name="Google Shape;2191;p31"/>
            <p:cNvSpPr/>
            <p:nvPr/>
          </p:nvSpPr>
          <p:spPr>
            <a:xfrm>
              <a:off x="5177668" y="2470468"/>
              <a:ext cx="25682" cy="21669"/>
            </a:xfrm>
            <a:custGeom>
              <a:avLst/>
              <a:gdLst/>
              <a:ahLst/>
              <a:cxnLst/>
              <a:rect l="l" t="t" r="r" b="b"/>
              <a:pathLst>
                <a:path w="768" h="648" extrusionOk="0">
                  <a:moveTo>
                    <a:pt x="444" y="1"/>
                  </a:moveTo>
                  <a:cubicBezTo>
                    <a:pt x="144" y="1"/>
                    <a:pt x="1" y="348"/>
                    <a:pt x="204" y="552"/>
                  </a:cubicBezTo>
                  <a:cubicBezTo>
                    <a:pt x="274" y="618"/>
                    <a:pt x="358" y="647"/>
                    <a:pt x="439" y="647"/>
                  </a:cubicBezTo>
                  <a:cubicBezTo>
                    <a:pt x="608" y="647"/>
                    <a:pt x="767" y="519"/>
                    <a:pt x="767" y="324"/>
                  </a:cubicBezTo>
                  <a:cubicBezTo>
                    <a:pt x="767" y="145"/>
                    <a:pt x="623" y="1"/>
                    <a:pt x="4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92" name="Google Shape;2192;p31"/>
            <p:cNvSpPr/>
            <p:nvPr/>
          </p:nvSpPr>
          <p:spPr>
            <a:xfrm>
              <a:off x="5253776" y="2470468"/>
              <a:ext cx="25247" cy="21669"/>
            </a:xfrm>
            <a:custGeom>
              <a:avLst/>
              <a:gdLst/>
              <a:ahLst/>
              <a:cxnLst/>
              <a:rect l="l" t="t" r="r" b="b"/>
              <a:pathLst>
                <a:path w="755" h="648" extrusionOk="0">
                  <a:moveTo>
                    <a:pt x="431" y="1"/>
                  </a:moveTo>
                  <a:cubicBezTo>
                    <a:pt x="144" y="1"/>
                    <a:pt x="0" y="348"/>
                    <a:pt x="204" y="552"/>
                  </a:cubicBezTo>
                  <a:cubicBezTo>
                    <a:pt x="270" y="618"/>
                    <a:pt x="351" y="647"/>
                    <a:pt x="430" y="647"/>
                  </a:cubicBezTo>
                  <a:cubicBezTo>
                    <a:pt x="596" y="647"/>
                    <a:pt x="755" y="519"/>
                    <a:pt x="755" y="324"/>
                  </a:cubicBezTo>
                  <a:cubicBezTo>
                    <a:pt x="755" y="145"/>
                    <a:pt x="611" y="1"/>
                    <a:pt x="4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93" name="Google Shape;2193;p31"/>
            <p:cNvSpPr/>
            <p:nvPr/>
          </p:nvSpPr>
          <p:spPr>
            <a:xfrm>
              <a:off x="4726701" y="2534171"/>
              <a:ext cx="21669" cy="21669"/>
            </a:xfrm>
            <a:custGeom>
              <a:avLst/>
              <a:gdLst/>
              <a:ahLst/>
              <a:cxnLst/>
              <a:rect l="l" t="t" r="r" b="b"/>
              <a:pathLst>
                <a:path w="648" h="648" extrusionOk="0">
                  <a:moveTo>
                    <a:pt x="324" y="0"/>
                  </a:moveTo>
                  <a:cubicBezTo>
                    <a:pt x="144" y="0"/>
                    <a:pt x="0" y="144"/>
                    <a:pt x="0" y="324"/>
                  </a:cubicBezTo>
                  <a:cubicBezTo>
                    <a:pt x="0" y="503"/>
                    <a:pt x="144" y="647"/>
                    <a:pt x="324" y="647"/>
                  </a:cubicBezTo>
                  <a:cubicBezTo>
                    <a:pt x="503" y="647"/>
                    <a:pt x="647" y="503"/>
                    <a:pt x="647" y="324"/>
                  </a:cubicBezTo>
                  <a:cubicBezTo>
                    <a:pt x="647" y="144"/>
                    <a:pt x="503" y="0"/>
                    <a:pt x="3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94" name="Google Shape;2194;p31"/>
            <p:cNvSpPr/>
            <p:nvPr/>
          </p:nvSpPr>
          <p:spPr>
            <a:xfrm>
              <a:off x="4798797" y="2534171"/>
              <a:ext cx="25648" cy="21636"/>
            </a:xfrm>
            <a:custGeom>
              <a:avLst/>
              <a:gdLst/>
              <a:ahLst/>
              <a:cxnLst/>
              <a:rect l="l" t="t" r="r" b="b"/>
              <a:pathLst>
                <a:path w="767" h="647" extrusionOk="0">
                  <a:moveTo>
                    <a:pt x="431" y="0"/>
                  </a:moveTo>
                  <a:cubicBezTo>
                    <a:pt x="144" y="0"/>
                    <a:pt x="0" y="348"/>
                    <a:pt x="204" y="551"/>
                  </a:cubicBezTo>
                  <a:cubicBezTo>
                    <a:pt x="270" y="617"/>
                    <a:pt x="352" y="647"/>
                    <a:pt x="433" y="647"/>
                  </a:cubicBezTo>
                  <a:cubicBezTo>
                    <a:pt x="602" y="647"/>
                    <a:pt x="767" y="518"/>
                    <a:pt x="767" y="324"/>
                  </a:cubicBezTo>
                  <a:cubicBezTo>
                    <a:pt x="767" y="144"/>
                    <a:pt x="611" y="0"/>
                    <a:pt x="4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95" name="Google Shape;2195;p31"/>
            <p:cNvSpPr/>
            <p:nvPr/>
          </p:nvSpPr>
          <p:spPr>
            <a:xfrm>
              <a:off x="4874471" y="2534171"/>
              <a:ext cx="25682" cy="21636"/>
            </a:xfrm>
            <a:custGeom>
              <a:avLst/>
              <a:gdLst/>
              <a:ahLst/>
              <a:cxnLst/>
              <a:rect l="l" t="t" r="r" b="b"/>
              <a:pathLst>
                <a:path w="768" h="647" extrusionOk="0">
                  <a:moveTo>
                    <a:pt x="444" y="0"/>
                  </a:moveTo>
                  <a:cubicBezTo>
                    <a:pt x="145" y="0"/>
                    <a:pt x="1" y="348"/>
                    <a:pt x="204" y="551"/>
                  </a:cubicBezTo>
                  <a:cubicBezTo>
                    <a:pt x="270" y="617"/>
                    <a:pt x="353" y="647"/>
                    <a:pt x="434" y="647"/>
                  </a:cubicBezTo>
                  <a:cubicBezTo>
                    <a:pt x="603" y="647"/>
                    <a:pt x="767" y="518"/>
                    <a:pt x="767" y="324"/>
                  </a:cubicBezTo>
                  <a:cubicBezTo>
                    <a:pt x="767" y="144"/>
                    <a:pt x="624" y="0"/>
                    <a:pt x="4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96" name="Google Shape;2196;p31"/>
            <p:cNvSpPr/>
            <p:nvPr/>
          </p:nvSpPr>
          <p:spPr>
            <a:xfrm>
              <a:off x="4954191" y="2534171"/>
              <a:ext cx="21669" cy="21669"/>
            </a:xfrm>
            <a:custGeom>
              <a:avLst/>
              <a:gdLst/>
              <a:ahLst/>
              <a:cxnLst/>
              <a:rect l="l" t="t" r="r" b="b"/>
              <a:pathLst>
                <a:path w="648" h="648" extrusionOk="0">
                  <a:moveTo>
                    <a:pt x="324" y="0"/>
                  </a:moveTo>
                  <a:cubicBezTo>
                    <a:pt x="144" y="0"/>
                    <a:pt x="0" y="144"/>
                    <a:pt x="0" y="324"/>
                  </a:cubicBezTo>
                  <a:cubicBezTo>
                    <a:pt x="0" y="503"/>
                    <a:pt x="144" y="647"/>
                    <a:pt x="324" y="647"/>
                  </a:cubicBezTo>
                  <a:cubicBezTo>
                    <a:pt x="503" y="647"/>
                    <a:pt x="647" y="503"/>
                    <a:pt x="647" y="324"/>
                  </a:cubicBezTo>
                  <a:cubicBezTo>
                    <a:pt x="647" y="144"/>
                    <a:pt x="503" y="0"/>
                    <a:pt x="3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97" name="Google Shape;2197;p31"/>
            <p:cNvSpPr/>
            <p:nvPr/>
          </p:nvSpPr>
          <p:spPr>
            <a:xfrm>
              <a:off x="5026287" y="2534171"/>
              <a:ext cx="25247" cy="21636"/>
            </a:xfrm>
            <a:custGeom>
              <a:avLst/>
              <a:gdLst/>
              <a:ahLst/>
              <a:cxnLst/>
              <a:rect l="l" t="t" r="r" b="b"/>
              <a:pathLst>
                <a:path w="755" h="647" extrusionOk="0">
                  <a:moveTo>
                    <a:pt x="431" y="0"/>
                  </a:moveTo>
                  <a:cubicBezTo>
                    <a:pt x="144" y="0"/>
                    <a:pt x="0" y="348"/>
                    <a:pt x="204" y="551"/>
                  </a:cubicBezTo>
                  <a:cubicBezTo>
                    <a:pt x="270" y="617"/>
                    <a:pt x="351" y="647"/>
                    <a:pt x="430" y="647"/>
                  </a:cubicBezTo>
                  <a:cubicBezTo>
                    <a:pt x="596" y="647"/>
                    <a:pt x="755" y="518"/>
                    <a:pt x="755" y="324"/>
                  </a:cubicBezTo>
                  <a:cubicBezTo>
                    <a:pt x="755" y="144"/>
                    <a:pt x="611" y="0"/>
                    <a:pt x="4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98" name="Google Shape;2198;p31"/>
            <p:cNvSpPr/>
            <p:nvPr/>
          </p:nvSpPr>
          <p:spPr>
            <a:xfrm>
              <a:off x="5105572" y="2534171"/>
              <a:ext cx="22070" cy="21669"/>
            </a:xfrm>
            <a:custGeom>
              <a:avLst/>
              <a:gdLst/>
              <a:ahLst/>
              <a:cxnLst/>
              <a:rect l="l" t="t" r="r" b="b"/>
              <a:pathLst>
                <a:path w="660" h="648" extrusionOk="0">
                  <a:moveTo>
                    <a:pt x="324" y="0"/>
                  </a:moveTo>
                  <a:cubicBezTo>
                    <a:pt x="144" y="0"/>
                    <a:pt x="1" y="144"/>
                    <a:pt x="1" y="324"/>
                  </a:cubicBezTo>
                  <a:cubicBezTo>
                    <a:pt x="1" y="503"/>
                    <a:pt x="144" y="647"/>
                    <a:pt x="324" y="647"/>
                  </a:cubicBezTo>
                  <a:cubicBezTo>
                    <a:pt x="504" y="647"/>
                    <a:pt x="659" y="503"/>
                    <a:pt x="659" y="324"/>
                  </a:cubicBezTo>
                  <a:cubicBezTo>
                    <a:pt x="659" y="144"/>
                    <a:pt x="504" y="0"/>
                    <a:pt x="3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99" name="Google Shape;2199;p31"/>
            <p:cNvSpPr/>
            <p:nvPr/>
          </p:nvSpPr>
          <p:spPr>
            <a:xfrm>
              <a:off x="5181681" y="2534171"/>
              <a:ext cx="21669" cy="21669"/>
            </a:xfrm>
            <a:custGeom>
              <a:avLst/>
              <a:gdLst/>
              <a:ahLst/>
              <a:cxnLst/>
              <a:rect l="l" t="t" r="r" b="b"/>
              <a:pathLst>
                <a:path w="648" h="648" extrusionOk="0">
                  <a:moveTo>
                    <a:pt x="324" y="0"/>
                  </a:moveTo>
                  <a:cubicBezTo>
                    <a:pt x="144" y="0"/>
                    <a:pt x="0" y="144"/>
                    <a:pt x="0" y="324"/>
                  </a:cubicBezTo>
                  <a:cubicBezTo>
                    <a:pt x="0" y="503"/>
                    <a:pt x="144" y="647"/>
                    <a:pt x="324" y="647"/>
                  </a:cubicBezTo>
                  <a:cubicBezTo>
                    <a:pt x="503" y="647"/>
                    <a:pt x="647" y="503"/>
                    <a:pt x="647" y="324"/>
                  </a:cubicBezTo>
                  <a:cubicBezTo>
                    <a:pt x="647" y="144"/>
                    <a:pt x="503" y="0"/>
                    <a:pt x="3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00" name="Google Shape;2200;p31"/>
            <p:cNvSpPr/>
            <p:nvPr/>
          </p:nvSpPr>
          <p:spPr>
            <a:xfrm>
              <a:off x="5253776" y="2534171"/>
              <a:ext cx="25247" cy="21636"/>
            </a:xfrm>
            <a:custGeom>
              <a:avLst/>
              <a:gdLst/>
              <a:ahLst/>
              <a:cxnLst/>
              <a:rect l="l" t="t" r="r" b="b"/>
              <a:pathLst>
                <a:path w="755" h="647" extrusionOk="0">
                  <a:moveTo>
                    <a:pt x="431" y="0"/>
                  </a:moveTo>
                  <a:cubicBezTo>
                    <a:pt x="144" y="0"/>
                    <a:pt x="0" y="348"/>
                    <a:pt x="204" y="551"/>
                  </a:cubicBezTo>
                  <a:cubicBezTo>
                    <a:pt x="270" y="617"/>
                    <a:pt x="351" y="647"/>
                    <a:pt x="430" y="647"/>
                  </a:cubicBezTo>
                  <a:cubicBezTo>
                    <a:pt x="596" y="647"/>
                    <a:pt x="755" y="518"/>
                    <a:pt x="755" y="324"/>
                  </a:cubicBezTo>
                  <a:cubicBezTo>
                    <a:pt x="755" y="144"/>
                    <a:pt x="611" y="0"/>
                    <a:pt x="4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01" name="Google Shape;2201;p31"/>
            <p:cNvSpPr/>
            <p:nvPr/>
          </p:nvSpPr>
          <p:spPr>
            <a:xfrm>
              <a:off x="4726701" y="2597439"/>
              <a:ext cx="21669" cy="22070"/>
            </a:xfrm>
            <a:custGeom>
              <a:avLst/>
              <a:gdLst/>
              <a:ahLst/>
              <a:cxnLst/>
              <a:rect l="l" t="t" r="r" b="b"/>
              <a:pathLst>
                <a:path w="648" h="660" extrusionOk="0">
                  <a:moveTo>
                    <a:pt x="324" y="1"/>
                  </a:moveTo>
                  <a:cubicBezTo>
                    <a:pt x="144" y="1"/>
                    <a:pt x="0" y="156"/>
                    <a:pt x="0" y="336"/>
                  </a:cubicBezTo>
                  <a:cubicBezTo>
                    <a:pt x="0" y="516"/>
                    <a:pt x="144" y="659"/>
                    <a:pt x="324" y="659"/>
                  </a:cubicBezTo>
                  <a:cubicBezTo>
                    <a:pt x="503" y="659"/>
                    <a:pt x="647" y="516"/>
                    <a:pt x="647" y="336"/>
                  </a:cubicBezTo>
                  <a:cubicBezTo>
                    <a:pt x="647" y="156"/>
                    <a:pt x="503" y="1"/>
                    <a:pt x="3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02" name="Google Shape;2202;p31"/>
            <p:cNvSpPr/>
            <p:nvPr/>
          </p:nvSpPr>
          <p:spPr>
            <a:xfrm>
              <a:off x="4798797" y="2597840"/>
              <a:ext cx="25648" cy="21669"/>
            </a:xfrm>
            <a:custGeom>
              <a:avLst/>
              <a:gdLst/>
              <a:ahLst/>
              <a:cxnLst/>
              <a:rect l="l" t="t" r="r" b="b"/>
              <a:pathLst>
                <a:path w="767" h="648" extrusionOk="0">
                  <a:moveTo>
                    <a:pt x="431" y="1"/>
                  </a:moveTo>
                  <a:cubicBezTo>
                    <a:pt x="144" y="1"/>
                    <a:pt x="0" y="348"/>
                    <a:pt x="204" y="552"/>
                  </a:cubicBezTo>
                  <a:cubicBezTo>
                    <a:pt x="270" y="618"/>
                    <a:pt x="352" y="647"/>
                    <a:pt x="433" y="647"/>
                  </a:cubicBezTo>
                  <a:cubicBezTo>
                    <a:pt x="602" y="647"/>
                    <a:pt x="767" y="518"/>
                    <a:pt x="767" y="324"/>
                  </a:cubicBezTo>
                  <a:cubicBezTo>
                    <a:pt x="767" y="144"/>
                    <a:pt x="611" y="1"/>
                    <a:pt x="4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03" name="Google Shape;2203;p31"/>
            <p:cNvSpPr/>
            <p:nvPr/>
          </p:nvSpPr>
          <p:spPr>
            <a:xfrm>
              <a:off x="4874604" y="2597840"/>
              <a:ext cx="25548" cy="21669"/>
            </a:xfrm>
            <a:custGeom>
              <a:avLst/>
              <a:gdLst/>
              <a:ahLst/>
              <a:cxnLst/>
              <a:rect l="l" t="t" r="r" b="b"/>
              <a:pathLst>
                <a:path w="764" h="648" extrusionOk="0">
                  <a:moveTo>
                    <a:pt x="459" y="0"/>
                  </a:moveTo>
                  <a:cubicBezTo>
                    <a:pt x="453" y="0"/>
                    <a:pt x="447" y="0"/>
                    <a:pt x="440" y="1"/>
                  </a:cubicBezTo>
                  <a:cubicBezTo>
                    <a:pt x="435" y="0"/>
                    <a:pt x="430" y="0"/>
                    <a:pt x="425" y="0"/>
                  </a:cubicBezTo>
                  <a:cubicBezTo>
                    <a:pt x="136" y="0"/>
                    <a:pt x="0" y="351"/>
                    <a:pt x="200" y="552"/>
                  </a:cubicBezTo>
                  <a:cubicBezTo>
                    <a:pt x="266" y="618"/>
                    <a:pt x="349" y="647"/>
                    <a:pt x="430" y="647"/>
                  </a:cubicBezTo>
                  <a:cubicBezTo>
                    <a:pt x="599" y="647"/>
                    <a:pt x="763" y="518"/>
                    <a:pt x="763" y="324"/>
                  </a:cubicBezTo>
                  <a:cubicBezTo>
                    <a:pt x="763" y="151"/>
                    <a:pt x="630" y="0"/>
                    <a:pt x="4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04" name="Google Shape;2204;p31"/>
            <p:cNvSpPr/>
            <p:nvPr/>
          </p:nvSpPr>
          <p:spPr>
            <a:xfrm>
              <a:off x="4954191" y="2597439"/>
              <a:ext cx="21669" cy="22070"/>
            </a:xfrm>
            <a:custGeom>
              <a:avLst/>
              <a:gdLst/>
              <a:ahLst/>
              <a:cxnLst/>
              <a:rect l="l" t="t" r="r" b="b"/>
              <a:pathLst>
                <a:path w="648" h="660" extrusionOk="0">
                  <a:moveTo>
                    <a:pt x="324" y="1"/>
                  </a:moveTo>
                  <a:cubicBezTo>
                    <a:pt x="144" y="1"/>
                    <a:pt x="0" y="156"/>
                    <a:pt x="0" y="336"/>
                  </a:cubicBezTo>
                  <a:cubicBezTo>
                    <a:pt x="0" y="516"/>
                    <a:pt x="144" y="659"/>
                    <a:pt x="324" y="659"/>
                  </a:cubicBezTo>
                  <a:cubicBezTo>
                    <a:pt x="503" y="659"/>
                    <a:pt x="647" y="516"/>
                    <a:pt x="647" y="336"/>
                  </a:cubicBezTo>
                  <a:cubicBezTo>
                    <a:pt x="647" y="156"/>
                    <a:pt x="503" y="1"/>
                    <a:pt x="3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05" name="Google Shape;2205;p31"/>
            <p:cNvSpPr/>
            <p:nvPr/>
          </p:nvSpPr>
          <p:spPr>
            <a:xfrm>
              <a:off x="5026287" y="2597840"/>
              <a:ext cx="25247" cy="21669"/>
            </a:xfrm>
            <a:custGeom>
              <a:avLst/>
              <a:gdLst/>
              <a:ahLst/>
              <a:cxnLst/>
              <a:rect l="l" t="t" r="r" b="b"/>
              <a:pathLst>
                <a:path w="755" h="648" extrusionOk="0">
                  <a:moveTo>
                    <a:pt x="431" y="1"/>
                  </a:moveTo>
                  <a:cubicBezTo>
                    <a:pt x="144" y="1"/>
                    <a:pt x="0" y="348"/>
                    <a:pt x="204" y="552"/>
                  </a:cubicBezTo>
                  <a:cubicBezTo>
                    <a:pt x="270" y="618"/>
                    <a:pt x="351" y="647"/>
                    <a:pt x="430" y="647"/>
                  </a:cubicBezTo>
                  <a:cubicBezTo>
                    <a:pt x="596" y="647"/>
                    <a:pt x="755" y="518"/>
                    <a:pt x="755" y="324"/>
                  </a:cubicBezTo>
                  <a:cubicBezTo>
                    <a:pt x="755" y="144"/>
                    <a:pt x="611" y="1"/>
                    <a:pt x="4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06" name="Google Shape;2206;p31"/>
            <p:cNvSpPr/>
            <p:nvPr/>
          </p:nvSpPr>
          <p:spPr>
            <a:xfrm>
              <a:off x="5105572" y="2597439"/>
              <a:ext cx="22070" cy="22070"/>
            </a:xfrm>
            <a:custGeom>
              <a:avLst/>
              <a:gdLst/>
              <a:ahLst/>
              <a:cxnLst/>
              <a:rect l="l" t="t" r="r" b="b"/>
              <a:pathLst>
                <a:path w="660" h="660" extrusionOk="0">
                  <a:moveTo>
                    <a:pt x="324" y="1"/>
                  </a:moveTo>
                  <a:cubicBezTo>
                    <a:pt x="144" y="1"/>
                    <a:pt x="1" y="156"/>
                    <a:pt x="1" y="336"/>
                  </a:cubicBezTo>
                  <a:cubicBezTo>
                    <a:pt x="1" y="516"/>
                    <a:pt x="144" y="659"/>
                    <a:pt x="324" y="659"/>
                  </a:cubicBezTo>
                  <a:cubicBezTo>
                    <a:pt x="504" y="659"/>
                    <a:pt x="659" y="516"/>
                    <a:pt x="659" y="336"/>
                  </a:cubicBezTo>
                  <a:cubicBezTo>
                    <a:pt x="659" y="156"/>
                    <a:pt x="504" y="1"/>
                    <a:pt x="3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07" name="Google Shape;2207;p31"/>
            <p:cNvSpPr/>
            <p:nvPr/>
          </p:nvSpPr>
          <p:spPr>
            <a:xfrm>
              <a:off x="5181681" y="2597439"/>
              <a:ext cx="21669" cy="22070"/>
            </a:xfrm>
            <a:custGeom>
              <a:avLst/>
              <a:gdLst/>
              <a:ahLst/>
              <a:cxnLst/>
              <a:rect l="l" t="t" r="r" b="b"/>
              <a:pathLst>
                <a:path w="648" h="660" extrusionOk="0">
                  <a:moveTo>
                    <a:pt x="324" y="1"/>
                  </a:moveTo>
                  <a:cubicBezTo>
                    <a:pt x="144" y="1"/>
                    <a:pt x="0" y="156"/>
                    <a:pt x="0" y="336"/>
                  </a:cubicBezTo>
                  <a:cubicBezTo>
                    <a:pt x="0" y="516"/>
                    <a:pt x="144" y="659"/>
                    <a:pt x="324" y="659"/>
                  </a:cubicBezTo>
                  <a:cubicBezTo>
                    <a:pt x="503" y="659"/>
                    <a:pt x="647" y="516"/>
                    <a:pt x="647" y="336"/>
                  </a:cubicBezTo>
                  <a:cubicBezTo>
                    <a:pt x="647" y="156"/>
                    <a:pt x="503" y="1"/>
                    <a:pt x="3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08" name="Google Shape;2208;p31"/>
            <p:cNvSpPr/>
            <p:nvPr/>
          </p:nvSpPr>
          <p:spPr>
            <a:xfrm>
              <a:off x="5253776" y="2597840"/>
              <a:ext cx="25247" cy="21669"/>
            </a:xfrm>
            <a:custGeom>
              <a:avLst/>
              <a:gdLst/>
              <a:ahLst/>
              <a:cxnLst/>
              <a:rect l="l" t="t" r="r" b="b"/>
              <a:pathLst>
                <a:path w="755" h="648" extrusionOk="0">
                  <a:moveTo>
                    <a:pt x="431" y="1"/>
                  </a:moveTo>
                  <a:cubicBezTo>
                    <a:pt x="144" y="1"/>
                    <a:pt x="0" y="348"/>
                    <a:pt x="204" y="552"/>
                  </a:cubicBezTo>
                  <a:cubicBezTo>
                    <a:pt x="270" y="618"/>
                    <a:pt x="351" y="647"/>
                    <a:pt x="430" y="647"/>
                  </a:cubicBezTo>
                  <a:cubicBezTo>
                    <a:pt x="596" y="647"/>
                    <a:pt x="755" y="518"/>
                    <a:pt x="755" y="324"/>
                  </a:cubicBezTo>
                  <a:cubicBezTo>
                    <a:pt x="755" y="144"/>
                    <a:pt x="611" y="1"/>
                    <a:pt x="4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09" name="Google Shape;2209;p31"/>
            <p:cNvSpPr/>
            <p:nvPr/>
          </p:nvSpPr>
          <p:spPr>
            <a:xfrm>
              <a:off x="4723089" y="2661141"/>
              <a:ext cx="25281" cy="21803"/>
            </a:xfrm>
            <a:custGeom>
              <a:avLst/>
              <a:gdLst/>
              <a:ahLst/>
              <a:cxnLst/>
              <a:rect l="l" t="t" r="r" b="b"/>
              <a:pathLst>
                <a:path w="756" h="652" extrusionOk="0">
                  <a:moveTo>
                    <a:pt x="432" y="0"/>
                  </a:moveTo>
                  <a:cubicBezTo>
                    <a:pt x="144" y="0"/>
                    <a:pt x="1" y="347"/>
                    <a:pt x="204" y="551"/>
                  </a:cubicBezTo>
                  <a:cubicBezTo>
                    <a:pt x="270" y="621"/>
                    <a:pt x="351" y="652"/>
                    <a:pt x="431" y="652"/>
                  </a:cubicBezTo>
                  <a:cubicBezTo>
                    <a:pt x="596" y="652"/>
                    <a:pt x="755" y="518"/>
                    <a:pt x="755" y="323"/>
                  </a:cubicBezTo>
                  <a:cubicBezTo>
                    <a:pt x="755" y="144"/>
                    <a:pt x="611" y="0"/>
                    <a:pt x="4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10" name="Google Shape;2210;p31"/>
            <p:cNvSpPr/>
            <p:nvPr/>
          </p:nvSpPr>
          <p:spPr>
            <a:xfrm>
              <a:off x="4798797" y="2661141"/>
              <a:ext cx="25648" cy="21803"/>
            </a:xfrm>
            <a:custGeom>
              <a:avLst/>
              <a:gdLst/>
              <a:ahLst/>
              <a:cxnLst/>
              <a:rect l="l" t="t" r="r" b="b"/>
              <a:pathLst>
                <a:path w="767" h="652" extrusionOk="0">
                  <a:moveTo>
                    <a:pt x="431" y="0"/>
                  </a:moveTo>
                  <a:cubicBezTo>
                    <a:pt x="144" y="0"/>
                    <a:pt x="0" y="347"/>
                    <a:pt x="204" y="551"/>
                  </a:cubicBezTo>
                  <a:cubicBezTo>
                    <a:pt x="270" y="621"/>
                    <a:pt x="352" y="652"/>
                    <a:pt x="433" y="652"/>
                  </a:cubicBezTo>
                  <a:cubicBezTo>
                    <a:pt x="603" y="652"/>
                    <a:pt x="767" y="518"/>
                    <a:pt x="767" y="323"/>
                  </a:cubicBezTo>
                  <a:cubicBezTo>
                    <a:pt x="767" y="144"/>
                    <a:pt x="611" y="0"/>
                    <a:pt x="4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11" name="Google Shape;2211;p31"/>
            <p:cNvSpPr/>
            <p:nvPr/>
          </p:nvSpPr>
          <p:spPr>
            <a:xfrm>
              <a:off x="4874471" y="2661141"/>
              <a:ext cx="25682" cy="21803"/>
            </a:xfrm>
            <a:custGeom>
              <a:avLst/>
              <a:gdLst/>
              <a:ahLst/>
              <a:cxnLst/>
              <a:rect l="l" t="t" r="r" b="b"/>
              <a:pathLst>
                <a:path w="768" h="652" extrusionOk="0">
                  <a:moveTo>
                    <a:pt x="444" y="0"/>
                  </a:moveTo>
                  <a:cubicBezTo>
                    <a:pt x="145" y="0"/>
                    <a:pt x="1" y="347"/>
                    <a:pt x="204" y="551"/>
                  </a:cubicBezTo>
                  <a:cubicBezTo>
                    <a:pt x="271" y="621"/>
                    <a:pt x="353" y="652"/>
                    <a:pt x="434" y="652"/>
                  </a:cubicBezTo>
                  <a:cubicBezTo>
                    <a:pt x="603" y="652"/>
                    <a:pt x="767" y="518"/>
                    <a:pt x="767" y="323"/>
                  </a:cubicBezTo>
                  <a:cubicBezTo>
                    <a:pt x="767" y="144"/>
                    <a:pt x="624" y="0"/>
                    <a:pt x="4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12" name="Google Shape;2212;p31"/>
            <p:cNvSpPr/>
            <p:nvPr/>
          </p:nvSpPr>
          <p:spPr>
            <a:xfrm>
              <a:off x="4950579" y="2661141"/>
              <a:ext cx="25281" cy="21803"/>
            </a:xfrm>
            <a:custGeom>
              <a:avLst/>
              <a:gdLst/>
              <a:ahLst/>
              <a:cxnLst/>
              <a:rect l="l" t="t" r="r" b="b"/>
              <a:pathLst>
                <a:path w="756" h="652" extrusionOk="0">
                  <a:moveTo>
                    <a:pt x="432" y="0"/>
                  </a:moveTo>
                  <a:cubicBezTo>
                    <a:pt x="144" y="0"/>
                    <a:pt x="1" y="347"/>
                    <a:pt x="204" y="551"/>
                  </a:cubicBezTo>
                  <a:cubicBezTo>
                    <a:pt x="270" y="621"/>
                    <a:pt x="351" y="652"/>
                    <a:pt x="431" y="652"/>
                  </a:cubicBezTo>
                  <a:cubicBezTo>
                    <a:pt x="596" y="652"/>
                    <a:pt x="755" y="518"/>
                    <a:pt x="755" y="323"/>
                  </a:cubicBezTo>
                  <a:cubicBezTo>
                    <a:pt x="755" y="144"/>
                    <a:pt x="611" y="0"/>
                    <a:pt x="4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13" name="Google Shape;2213;p31"/>
            <p:cNvSpPr/>
            <p:nvPr/>
          </p:nvSpPr>
          <p:spPr>
            <a:xfrm>
              <a:off x="5026287" y="2661141"/>
              <a:ext cx="25247" cy="21803"/>
            </a:xfrm>
            <a:custGeom>
              <a:avLst/>
              <a:gdLst/>
              <a:ahLst/>
              <a:cxnLst/>
              <a:rect l="l" t="t" r="r" b="b"/>
              <a:pathLst>
                <a:path w="755" h="652" extrusionOk="0">
                  <a:moveTo>
                    <a:pt x="431" y="0"/>
                  </a:moveTo>
                  <a:cubicBezTo>
                    <a:pt x="144" y="0"/>
                    <a:pt x="0" y="347"/>
                    <a:pt x="204" y="551"/>
                  </a:cubicBezTo>
                  <a:cubicBezTo>
                    <a:pt x="270" y="621"/>
                    <a:pt x="351" y="652"/>
                    <a:pt x="430" y="652"/>
                  </a:cubicBezTo>
                  <a:cubicBezTo>
                    <a:pt x="596" y="652"/>
                    <a:pt x="755" y="518"/>
                    <a:pt x="755" y="323"/>
                  </a:cubicBezTo>
                  <a:cubicBezTo>
                    <a:pt x="755" y="144"/>
                    <a:pt x="611" y="0"/>
                    <a:pt x="4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14" name="Google Shape;2214;p31"/>
            <p:cNvSpPr/>
            <p:nvPr/>
          </p:nvSpPr>
          <p:spPr>
            <a:xfrm>
              <a:off x="5101960" y="2661141"/>
              <a:ext cx="25682" cy="21803"/>
            </a:xfrm>
            <a:custGeom>
              <a:avLst/>
              <a:gdLst/>
              <a:ahLst/>
              <a:cxnLst/>
              <a:rect l="l" t="t" r="r" b="b"/>
              <a:pathLst>
                <a:path w="768" h="652" extrusionOk="0">
                  <a:moveTo>
                    <a:pt x="432" y="0"/>
                  </a:moveTo>
                  <a:cubicBezTo>
                    <a:pt x="145" y="0"/>
                    <a:pt x="1" y="347"/>
                    <a:pt x="204" y="551"/>
                  </a:cubicBezTo>
                  <a:cubicBezTo>
                    <a:pt x="271" y="621"/>
                    <a:pt x="353" y="652"/>
                    <a:pt x="434" y="652"/>
                  </a:cubicBezTo>
                  <a:cubicBezTo>
                    <a:pt x="603" y="652"/>
                    <a:pt x="767" y="518"/>
                    <a:pt x="767" y="323"/>
                  </a:cubicBezTo>
                  <a:cubicBezTo>
                    <a:pt x="767" y="144"/>
                    <a:pt x="612" y="0"/>
                    <a:pt x="4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15" name="Google Shape;2215;p31"/>
            <p:cNvSpPr/>
            <p:nvPr/>
          </p:nvSpPr>
          <p:spPr>
            <a:xfrm>
              <a:off x="5177668" y="2661141"/>
              <a:ext cx="25682" cy="21803"/>
            </a:xfrm>
            <a:custGeom>
              <a:avLst/>
              <a:gdLst/>
              <a:ahLst/>
              <a:cxnLst/>
              <a:rect l="l" t="t" r="r" b="b"/>
              <a:pathLst>
                <a:path w="768" h="652" extrusionOk="0">
                  <a:moveTo>
                    <a:pt x="444" y="0"/>
                  </a:moveTo>
                  <a:cubicBezTo>
                    <a:pt x="144" y="0"/>
                    <a:pt x="1" y="347"/>
                    <a:pt x="204" y="551"/>
                  </a:cubicBezTo>
                  <a:cubicBezTo>
                    <a:pt x="274" y="621"/>
                    <a:pt x="358" y="652"/>
                    <a:pt x="439" y="652"/>
                  </a:cubicBezTo>
                  <a:cubicBezTo>
                    <a:pt x="608" y="652"/>
                    <a:pt x="767" y="518"/>
                    <a:pt x="767" y="323"/>
                  </a:cubicBezTo>
                  <a:cubicBezTo>
                    <a:pt x="767" y="144"/>
                    <a:pt x="623" y="0"/>
                    <a:pt x="4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16" name="Google Shape;2216;p31"/>
            <p:cNvSpPr/>
            <p:nvPr/>
          </p:nvSpPr>
          <p:spPr>
            <a:xfrm>
              <a:off x="5253776" y="2661141"/>
              <a:ext cx="25247" cy="21803"/>
            </a:xfrm>
            <a:custGeom>
              <a:avLst/>
              <a:gdLst/>
              <a:ahLst/>
              <a:cxnLst/>
              <a:rect l="l" t="t" r="r" b="b"/>
              <a:pathLst>
                <a:path w="755" h="652" extrusionOk="0">
                  <a:moveTo>
                    <a:pt x="431" y="0"/>
                  </a:moveTo>
                  <a:cubicBezTo>
                    <a:pt x="144" y="0"/>
                    <a:pt x="0" y="347"/>
                    <a:pt x="204" y="551"/>
                  </a:cubicBezTo>
                  <a:cubicBezTo>
                    <a:pt x="270" y="621"/>
                    <a:pt x="351" y="652"/>
                    <a:pt x="430" y="652"/>
                  </a:cubicBezTo>
                  <a:cubicBezTo>
                    <a:pt x="596" y="652"/>
                    <a:pt x="755" y="518"/>
                    <a:pt x="755" y="323"/>
                  </a:cubicBezTo>
                  <a:cubicBezTo>
                    <a:pt x="755" y="144"/>
                    <a:pt x="611" y="0"/>
                    <a:pt x="4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17" name="Google Shape;2217;p31"/>
            <p:cNvSpPr/>
            <p:nvPr/>
          </p:nvSpPr>
          <p:spPr>
            <a:xfrm>
              <a:off x="4726701" y="2724810"/>
              <a:ext cx="21669" cy="21669"/>
            </a:xfrm>
            <a:custGeom>
              <a:avLst/>
              <a:gdLst/>
              <a:ahLst/>
              <a:cxnLst/>
              <a:rect l="l" t="t" r="r" b="b"/>
              <a:pathLst>
                <a:path w="648" h="648" extrusionOk="0">
                  <a:moveTo>
                    <a:pt x="324" y="0"/>
                  </a:moveTo>
                  <a:cubicBezTo>
                    <a:pt x="144" y="0"/>
                    <a:pt x="0" y="144"/>
                    <a:pt x="0" y="324"/>
                  </a:cubicBezTo>
                  <a:cubicBezTo>
                    <a:pt x="0" y="503"/>
                    <a:pt x="144" y="647"/>
                    <a:pt x="324" y="647"/>
                  </a:cubicBezTo>
                  <a:cubicBezTo>
                    <a:pt x="503" y="647"/>
                    <a:pt x="647" y="503"/>
                    <a:pt x="647" y="324"/>
                  </a:cubicBezTo>
                  <a:cubicBezTo>
                    <a:pt x="647" y="144"/>
                    <a:pt x="503" y="0"/>
                    <a:pt x="3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18" name="Google Shape;2218;p31"/>
            <p:cNvSpPr/>
            <p:nvPr/>
          </p:nvSpPr>
          <p:spPr>
            <a:xfrm>
              <a:off x="4798797" y="2724810"/>
              <a:ext cx="25648" cy="21636"/>
            </a:xfrm>
            <a:custGeom>
              <a:avLst/>
              <a:gdLst/>
              <a:ahLst/>
              <a:cxnLst/>
              <a:rect l="l" t="t" r="r" b="b"/>
              <a:pathLst>
                <a:path w="767" h="647" extrusionOk="0">
                  <a:moveTo>
                    <a:pt x="431" y="0"/>
                  </a:moveTo>
                  <a:cubicBezTo>
                    <a:pt x="144" y="0"/>
                    <a:pt x="0" y="348"/>
                    <a:pt x="204" y="551"/>
                  </a:cubicBezTo>
                  <a:cubicBezTo>
                    <a:pt x="270" y="617"/>
                    <a:pt x="352" y="647"/>
                    <a:pt x="433" y="647"/>
                  </a:cubicBezTo>
                  <a:cubicBezTo>
                    <a:pt x="602" y="647"/>
                    <a:pt x="767" y="518"/>
                    <a:pt x="767" y="324"/>
                  </a:cubicBezTo>
                  <a:cubicBezTo>
                    <a:pt x="767" y="144"/>
                    <a:pt x="611" y="0"/>
                    <a:pt x="4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19" name="Google Shape;2219;p31"/>
            <p:cNvSpPr/>
            <p:nvPr/>
          </p:nvSpPr>
          <p:spPr>
            <a:xfrm>
              <a:off x="4874471" y="2724810"/>
              <a:ext cx="25682" cy="21636"/>
            </a:xfrm>
            <a:custGeom>
              <a:avLst/>
              <a:gdLst/>
              <a:ahLst/>
              <a:cxnLst/>
              <a:rect l="l" t="t" r="r" b="b"/>
              <a:pathLst>
                <a:path w="768" h="647" extrusionOk="0">
                  <a:moveTo>
                    <a:pt x="444" y="0"/>
                  </a:moveTo>
                  <a:cubicBezTo>
                    <a:pt x="145" y="0"/>
                    <a:pt x="1" y="348"/>
                    <a:pt x="204" y="551"/>
                  </a:cubicBezTo>
                  <a:cubicBezTo>
                    <a:pt x="270" y="617"/>
                    <a:pt x="353" y="647"/>
                    <a:pt x="434" y="647"/>
                  </a:cubicBezTo>
                  <a:cubicBezTo>
                    <a:pt x="603" y="647"/>
                    <a:pt x="767" y="518"/>
                    <a:pt x="767" y="324"/>
                  </a:cubicBezTo>
                  <a:cubicBezTo>
                    <a:pt x="767" y="144"/>
                    <a:pt x="624" y="0"/>
                    <a:pt x="4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20" name="Google Shape;2220;p31"/>
            <p:cNvSpPr/>
            <p:nvPr/>
          </p:nvSpPr>
          <p:spPr>
            <a:xfrm>
              <a:off x="4954191" y="2724810"/>
              <a:ext cx="21669" cy="21669"/>
            </a:xfrm>
            <a:custGeom>
              <a:avLst/>
              <a:gdLst/>
              <a:ahLst/>
              <a:cxnLst/>
              <a:rect l="l" t="t" r="r" b="b"/>
              <a:pathLst>
                <a:path w="648" h="648" extrusionOk="0">
                  <a:moveTo>
                    <a:pt x="324" y="0"/>
                  </a:moveTo>
                  <a:cubicBezTo>
                    <a:pt x="144" y="0"/>
                    <a:pt x="0" y="144"/>
                    <a:pt x="0" y="324"/>
                  </a:cubicBezTo>
                  <a:cubicBezTo>
                    <a:pt x="0" y="503"/>
                    <a:pt x="144" y="647"/>
                    <a:pt x="324" y="647"/>
                  </a:cubicBezTo>
                  <a:cubicBezTo>
                    <a:pt x="503" y="647"/>
                    <a:pt x="647" y="503"/>
                    <a:pt x="647" y="324"/>
                  </a:cubicBezTo>
                  <a:cubicBezTo>
                    <a:pt x="647" y="144"/>
                    <a:pt x="503" y="0"/>
                    <a:pt x="3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21" name="Google Shape;2221;p31"/>
            <p:cNvSpPr/>
            <p:nvPr/>
          </p:nvSpPr>
          <p:spPr>
            <a:xfrm>
              <a:off x="5026287" y="2724810"/>
              <a:ext cx="25247" cy="21636"/>
            </a:xfrm>
            <a:custGeom>
              <a:avLst/>
              <a:gdLst/>
              <a:ahLst/>
              <a:cxnLst/>
              <a:rect l="l" t="t" r="r" b="b"/>
              <a:pathLst>
                <a:path w="755" h="647" extrusionOk="0">
                  <a:moveTo>
                    <a:pt x="431" y="0"/>
                  </a:moveTo>
                  <a:cubicBezTo>
                    <a:pt x="144" y="0"/>
                    <a:pt x="0" y="348"/>
                    <a:pt x="204" y="551"/>
                  </a:cubicBezTo>
                  <a:cubicBezTo>
                    <a:pt x="270" y="617"/>
                    <a:pt x="351" y="647"/>
                    <a:pt x="430" y="647"/>
                  </a:cubicBezTo>
                  <a:cubicBezTo>
                    <a:pt x="596" y="647"/>
                    <a:pt x="755" y="518"/>
                    <a:pt x="755" y="324"/>
                  </a:cubicBezTo>
                  <a:cubicBezTo>
                    <a:pt x="755" y="144"/>
                    <a:pt x="611" y="0"/>
                    <a:pt x="4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22" name="Google Shape;2222;p31"/>
            <p:cNvSpPr/>
            <p:nvPr/>
          </p:nvSpPr>
          <p:spPr>
            <a:xfrm>
              <a:off x="5105572" y="2724810"/>
              <a:ext cx="22070" cy="21669"/>
            </a:xfrm>
            <a:custGeom>
              <a:avLst/>
              <a:gdLst/>
              <a:ahLst/>
              <a:cxnLst/>
              <a:rect l="l" t="t" r="r" b="b"/>
              <a:pathLst>
                <a:path w="660" h="648" extrusionOk="0">
                  <a:moveTo>
                    <a:pt x="324" y="0"/>
                  </a:moveTo>
                  <a:cubicBezTo>
                    <a:pt x="144" y="0"/>
                    <a:pt x="1" y="144"/>
                    <a:pt x="1" y="324"/>
                  </a:cubicBezTo>
                  <a:cubicBezTo>
                    <a:pt x="1" y="503"/>
                    <a:pt x="144" y="647"/>
                    <a:pt x="324" y="647"/>
                  </a:cubicBezTo>
                  <a:cubicBezTo>
                    <a:pt x="504" y="647"/>
                    <a:pt x="659" y="503"/>
                    <a:pt x="659" y="324"/>
                  </a:cubicBezTo>
                  <a:cubicBezTo>
                    <a:pt x="659" y="144"/>
                    <a:pt x="504" y="0"/>
                    <a:pt x="3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23" name="Google Shape;2223;p31"/>
            <p:cNvSpPr/>
            <p:nvPr/>
          </p:nvSpPr>
          <p:spPr>
            <a:xfrm>
              <a:off x="5181681" y="2724810"/>
              <a:ext cx="21669" cy="21669"/>
            </a:xfrm>
            <a:custGeom>
              <a:avLst/>
              <a:gdLst/>
              <a:ahLst/>
              <a:cxnLst/>
              <a:rect l="l" t="t" r="r" b="b"/>
              <a:pathLst>
                <a:path w="648" h="648" extrusionOk="0">
                  <a:moveTo>
                    <a:pt x="324" y="0"/>
                  </a:moveTo>
                  <a:cubicBezTo>
                    <a:pt x="144" y="0"/>
                    <a:pt x="0" y="144"/>
                    <a:pt x="0" y="324"/>
                  </a:cubicBezTo>
                  <a:cubicBezTo>
                    <a:pt x="0" y="503"/>
                    <a:pt x="144" y="647"/>
                    <a:pt x="324" y="647"/>
                  </a:cubicBezTo>
                  <a:cubicBezTo>
                    <a:pt x="503" y="647"/>
                    <a:pt x="647" y="503"/>
                    <a:pt x="647" y="324"/>
                  </a:cubicBezTo>
                  <a:cubicBezTo>
                    <a:pt x="647" y="144"/>
                    <a:pt x="503" y="0"/>
                    <a:pt x="3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24" name="Google Shape;2224;p31"/>
            <p:cNvSpPr/>
            <p:nvPr/>
          </p:nvSpPr>
          <p:spPr>
            <a:xfrm>
              <a:off x="5253776" y="2724810"/>
              <a:ext cx="25247" cy="21636"/>
            </a:xfrm>
            <a:custGeom>
              <a:avLst/>
              <a:gdLst/>
              <a:ahLst/>
              <a:cxnLst/>
              <a:rect l="l" t="t" r="r" b="b"/>
              <a:pathLst>
                <a:path w="755" h="647" extrusionOk="0">
                  <a:moveTo>
                    <a:pt x="431" y="0"/>
                  </a:moveTo>
                  <a:cubicBezTo>
                    <a:pt x="144" y="0"/>
                    <a:pt x="0" y="348"/>
                    <a:pt x="204" y="551"/>
                  </a:cubicBezTo>
                  <a:cubicBezTo>
                    <a:pt x="270" y="617"/>
                    <a:pt x="351" y="647"/>
                    <a:pt x="430" y="647"/>
                  </a:cubicBezTo>
                  <a:cubicBezTo>
                    <a:pt x="596" y="647"/>
                    <a:pt x="755" y="518"/>
                    <a:pt x="755" y="324"/>
                  </a:cubicBezTo>
                  <a:cubicBezTo>
                    <a:pt x="755" y="144"/>
                    <a:pt x="611" y="0"/>
                    <a:pt x="4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2225" name="Google Shape;2225;p31"/>
          <p:cNvSpPr txBox="1">
            <a:spLocks noGrp="1"/>
          </p:cNvSpPr>
          <p:nvPr>
            <p:ph type="title" idx="4"/>
          </p:nvPr>
        </p:nvSpPr>
        <p:spPr>
          <a:xfrm>
            <a:off x="713225" y="445025"/>
            <a:ext cx="7726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26" name="Google Shape;2226;p31"/>
          <p:cNvSpPr txBox="1">
            <a:spLocks noGrp="1"/>
          </p:cNvSpPr>
          <p:nvPr>
            <p:ph type="subTitle" idx="1"/>
          </p:nvPr>
        </p:nvSpPr>
        <p:spPr>
          <a:xfrm>
            <a:off x="713224" y="3051048"/>
            <a:ext cx="1892700" cy="88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2227" name="Google Shape;2227;p31"/>
          <p:cNvSpPr txBox="1">
            <a:spLocks noGrp="1"/>
          </p:cNvSpPr>
          <p:nvPr>
            <p:ph type="subTitle" idx="5"/>
          </p:nvPr>
        </p:nvSpPr>
        <p:spPr>
          <a:xfrm>
            <a:off x="3613212" y="3051048"/>
            <a:ext cx="1892700" cy="88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2228" name="Google Shape;2228;p31"/>
          <p:cNvSpPr txBox="1">
            <a:spLocks noGrp="1"/>
          </p:cNvSpPr>
          <p:nvPr>
            <p:ph type="subTitle" idx="6"/>
          </p:nvPr>
        </p:nvSpPr>
        <p:spPr>
          <a:xfrm>
            <a:off x="6513187" y="3051048"/>
            <a:ext cx="1892700" cy="88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2229" name="Google Shape;2229;p31"/>
          <p:cNvSpPr txBox="1">
            <a:spLocks noGrp="1"/>
          </p:cNvSpPr>
          <p:nvPr>
            <p:ph type="subTitle" idx="7"/>
          </p:nvPr>
        </p:nvSpPr>
        <p:spPr>
          <a:xfrm>
            <a:off x="713224" y="2246376"/>
            <a:ext cx="1895400" cy="466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Font typeface="Teko"/>
              <a:buNone/>
              <a:defRPr sz="2800">
                <a:latin typeface="Teko"/>
                <a:ea typeface="Teko"/>
                <a:cs typeface="Teko"/>
                <a:sym typeface="Teko"/>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2230" name="Google Shape;2230;p31"/>
          <p:cNvSpPr txBox="1">
            <a:spLocks noGrp="1"/>
          </p:cNvSpPr>
          <p:nvPr>
            <p:ph type="subTitle" idx="8"/>
          </p:nvPr>
        </p:nvSpPr>
        <p:spPr>
          <a:xfrm>
            <a:off x="3613212" y="2246376"/>
            <a:ext cx="1895400" cy="466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Font typeface="Teko"/>
              <a:buNone/>
              <a:defRPr sz="2800">
                <a:latin typeface="Teko"/>
                <a:ea typeface="Teko"/>
                <a:cs typeface="Teko"/>
                <a:sym typeface="Teko"/>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231" name="Google Shape;2231;p31"/>
          <p:cNvSpPr txBox="1">
            <a:spLocks noGrp="1"/>
          </p:cNvSpPr>
          <p:nvPr>
            <p:ph type="subTitle" idx="9"/>
          </p:nvPr>
        </p:nvSpPr>
        <p:spPr>
          <a:xfrm>
            <a:off x="6513187" y="2246376"/>
            <a:ext cx="1895400" cy="466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Font typeface="Teko"/>
              <a:buNone/>
              <a:defRPr sz="2800">
                <a:latin typeface="Teko"/>
                <a:ea typeface="Teko"/>
                <a:cs typeface="Teko"/>
                <a:sym typeface="Teko"/>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extLst>
      <p:ext uri="{BB962C8B-B14F-4D97-AF65-F5344CB8AC3E}">
        <p14:creationId xmlns:p14="http://schemas.microsoft.com/office/powerpoint/2010/main" val="393920553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lt1"/>
        </a:solidFill>
        <a:effectLst/>
      </p:bgPr>
    </p:bg>
    <p:spTree>
      <p:nvGrpSpPr>
        <p:cNvPr id="1" name="Shape 163"/>
        <p:cNvGrpSpPr/>
        <p:nvPr/>
      </p:nvGrpSpPr>
      <p:grpSpPr>
        <a:xfrm>
          <a:off x="0" y="0"/>
          <a:ext cx="0" cy="0"/>
          <a:chOff x="0" y="0"/>
          <a:chExt cx="0" cy="0"/>
        </a:xfrm>
      </p:grpSpPr>
      <p:sp>
        <p:nvSpPr>
          <p:cNvPr id="164" name="Google Shape;164;p33"/>
          <p:cNvSpPr/>
          <p:nvPr/>
        </p:nvSpPr>
        <p:spPr>
          <a:xfrm>
            <a:off x="25" y="0"/>
            <a:ext cx="9144000" cy="5143500"/>
          </a:xfrm>
          <a:prstGeom prst="rect">
            <a:avLst/>
          </a:prstGeom>
          <a:solidFill>
            <a:srgbClr val="294E41">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5" name="Google Shape;165;p33"/>
          <p:cNvSpPr txBox="1">
            <a:spLocks noGrp="1"/>
          </p:cNvSpPr>
          <p:nvPr>
            <p:ph type="title"/>
          </p:nvPr>
        </p:nvSpPr>
        <p:spPr>
          <a:xfrm>
            <a:off x="2391900" y="2412425"/>
            <a:ext cx="43602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3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6" name="Google Shape;166;p33"/>
          <p:cNvSpPr txBox="1">
            <a:spLocks noGrp="1"/>
          </p:cNvSpPr>
          <p:nvPr>
            <p:ph type="title" idx="2" hasCustomPrompt="1"/>
          </p:nvPr>
        </p:nvSpPr>
        <p:spPr>
          <a:xfrm>
            <a:off x="4066825" y="1467050"/>
            <a:ext cx="1010100" cy="72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50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67" name="Google Shape;167;p33"/>
          <p:cNvSpPr txBox="1">
            <a:spLocks noGrp="1"/>
          </p:cNvSpPr>
          <p:nvPr>
            <p:ph type="subTitle" idx="1"/>
          </p:nvPr>
        </p:nvSpPr>
        <p:spPr>
          <a:xfrm rot="473">
            <a:off x="2391975" y="3254525"/>
            <a:ext cx="4360200" cy="4023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lt1"/>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66427830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8"/>
        <p:cNvGrpSpPr/>
        <p:nvPr/>
      </p:nvGrpSpPr>
      <p:grpSpPr>
        <a:xfrm>
          <a:off x="0" y="0"/>
          <a:ext cx="0" cy="0"/>
          <a:chOff x="0" y="0"/>
          <a:chExt cx="0" cy="0"/>
        </a:xfrm>
      </p:grpSpPr>
      <p:sp>
        <p:nvSpPr>
          <p:cNvPr id="169" name="Google Shape;169;p34"/>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3100"/>
              <a:buNone/>
              <a:defRPr>
                <a:solidFill>
                  <a:schemeClr val="dk2"/>
                </a:solidFill>
              </a:defRPr>
            </a:lvl1pPr>
            <a:lvl2pPr lvl="1" rtl="0">
              <a:spcBef>
                <a:spcPts val="0"/>
              </a:spcBef>
              <a:spcAft>
                <a:spcPts val="0"/>
              </a:spcAft>
              <a:buClr>
                <a:schemeClr val="dk2"/>
              </a:buClr>
              <a:buSzPts val="3100"/>
              <a:buNone/>
              <a:defRPr>
                <a:solidFill>
                  <a:schemeClr val="dk2"/>
                </a:solidFill>
              </a:defRPr>
            </a:lvl2pPr>
            <a:lvl3pPr lvl="2" rtl="0">
              <a:spcBef>
                <a:spcPts val="0"/>
              </a:spcBef>
              <a:spcAft>
                <a:spcPts val="0"/>
              </a:spcAft>
              <a:buClr>
                <a:schemeClr val="dk2"/>
              </a:buClr>
              <a:buSzPts val="3100"/>
              <a:buNone/>
              <a:defRPr>
                <a:solidFill>
                  <a:schemeClr val="dk2"/>
                </a:solidFill>
              </a:defRPr>
            </a:lvl3pPr>
            <a:lvl4pPr lvl="3" rtl="0">
              <a:spcBef>
                <a:spcPts val="0"/>
              </a:spcBef>
              <a:spcAft>
                <a:spcPts val="0"/>
              </a:spcAft>
              <a:buClr>
                <a:schemeClr val="dk2"/>
              </a:buClr>
              <a:buSzPts val="3100"/>
              <a:buNone/>
              <a:defRPr>
                <a:solidFill>
                  <a:schemeClr val="dk2"/>
                </a:solidFill>
              </a:defRPr>
            </a:lvl4pPr>
            <a:lvl5pPr lvl="4" rtl="0">
              <a:spcBef>
                <a:spcPts val="0"/>
              </a:spcBef>
              <a:spcAft>
                <a:spcPts val="0"/>
              </a:spcAft>
              <a:buClr>
                <a:schemeClr val="dk2"/>
              </a:buClr>
              <a:buSzPts val="3100"/>
              <a:buNone/>
              <a:defRPr>
                <a:solidFill>
                  <a:schemeClr val="dk2"/>
                </a:solidFill>
              </a:defRPr>
            </a:lvl5pPr>
            <a:lvl6pPr lvl="5" rtl="0">
              <a:spcBef>
                <a:spcPts val="0"/>
              </a:spcBef>
              <a:spcAft>
                <a:spcPts val="0"/>
              </a:spcAft>
              <a:buClr>
                <a:schemeClr val="dk2"/>
              </a:buClr>
              <a:buSzPts val="3100"/>
              <a:buNone/>
              <a:defRPr>
                <a:solidFill>
                  <a:schemeClr val="dk2"/>
                </a:solidFill>
              </a:defRPr>
            </a:lvl6pPr>
            <a:lvl7pPr lvl="6" rtl="0">
              <a:spcBef>
                <a:spcPts val="0"/>
              </a:spcBef>
              <a:spcAft>
                <a:spcPts val="0"/>
              </a:spcAft>
              <a:buClr>
                <a:schemeClr val="dk2"/>
              </a:buClr>
              <a:buSzPts val="3100"/>
              <a:buNone/>
              <a:defRPr>
                <a:solidFill>
                  <a:schemeClr val="dk2"/>
                </a:solidFill>
              </a:defRPr>
            </a:lvl7pPr>
            <a:lvl8pPr lvl="7" rtl="0">
              <a:spcBef>
                <a:spcPts val="0"/>
              </a:spcBef>
              <a:spcAft>
                <a:spcPts val="0"/>
              </a:spcAft>
              <a:buClr>
                <a:schemeClr val="dk2"/>
              </a:buClr>
              <a:buSzPts val="3100"/>
              <a:buNone/>
              <a:defRPr>
                <a:solidFill>
                  <a:schemeClr val="dk2"/>
                </a:solidFill>
              </a:defRPr>
            </a:lvl8pPr>
            <a:lvl9pPr lvl="8" rtl="0">
              <a:spcBef>
                <a:spcPts val="0"/>
              </a:spcBef>
              <a:spcAft>
                <a:spcPts val="0"/>
              </a:spcAft>
              <a:buClr>
                <a:schemeClr val="dk2"/>
              </a:buClr>
              <a:buSzPts val="3100"/>
              <a:buNone/>
              <a:defRPr>
                <a:solidFill>
                  <a:schemeClr val="dk2"/>
                </a:solidFill>
              </a:defRPr>
            </a:lvl9pPr>
          </a:lstStyle>
          <a:p>
            <a:endParaRPr/>
          </a:p>
        </p:txBody>
      </p:sp>
      <p:sp>
        <p:nvSpPr>
          <p:cNvPr id="170" name="Google Shape;170;p34"/>
          <p:cNvSpPr txBox="1">
            <a:spLocks noGrp="1"/>
          </p:cNvSpPr>
          <p:nvPr>
            <p:ph type="body" idx="1"/>
          </p:nvPr>
        </p:nvSpPr>
        <p:spPr>
          <a:xfrm>
            <a:off x="720000" y="1237083"/>
            <a:ext cx="7704000" cy="3366300"/>
          </a:xfrm>
          <a:prstGeom prst="rect">
            <a:avLst/>
          </a:prstGeom>
        </p:spPr>
        <p:txBody>
          <a:bodyPr spcFirstLastPara="1" wrap="square" lIns="91425" tIns="91425" rIns="91425" bIns="91425" anchor="t" anchorCtr="0">
            <a:noAutofit/>
          </a:bodyPr>
          <a:lstStyle>
            <a:lvl1pPr marL="457189" lvl="0" indent="-317492" rtl="0">
              <a:lnSpc>
                <a:spcPct val="115000"/>
              </a:lnSpc>
              <a:spcBef>
                <a:spcPts val="0"/>
              </a:spcBef>
              <a:spcAft>
                <a:spcPts val="0"/>
              </a:spcAft>
              <a:buClr>
                <a:schemeClr val="accent3"/>
              </a:buClr>
              <a:buSzPts val="1400"/>
              <a:buChar char="●"/>
              <a:defRPr sz="1050">
                <a:solidFill>
                  <a:srgbClr val="434343"/>
                </a:solidFill>
              </a:defRPr>
            </a:lvl1pPr>
            <a:lvl2pPr marL="914378" lvl="1" indent="-317492" rtl="0">
              <a:lnSpc>
                <a:spcPct val="115000"/>
              </a:lnSpc>
              <a:spcBef>
                <a:spcPts val="0"/>
              </a:spcBef>
              <a:spcAft>
                <a:spcPts val="0"/>
              </a:spcAft>
              <a:buClr>
                <a:srgbClr val="434343"/>
              </a:buClr>
              <a:buSzPts val="1400"/>
              <a:buChar char="○"/>
              <a:defRPr>
                <a:solidFill>
                  <a:srgbClr val="434343"/>
                </a:solidFill>
              </a:defRPr>
            </a:lvl2pPr>
            <a:lvl3pPr marL="1371566" lvl="2" indent="-317492" rtl="0">
              <a:lnSpc>
                <a:spcPct val="115000"/>
              </a:lnSpc>
              <a:spcBef>
                <a:spcPts val="1600"/>
              </a:spcBef>
              <a:spcAft>
                <a:spcPts val="0"/>
              </a:spcAft>
              <a:buClr>
                <a:srgbClr val="434343"/>
              </a:buClr>
              <a:buSzPts val="1400"/>
              <a:buChar char="■"/>
              <a:defRPr>
                <a:solidFill>
                  <a:srgbClr val="434343"/>
                </a:solidFill>
              </a:defRPr>
            </a:lvl3pPr>
            <a:lvl4pPr marL="1828754" lvl="3" indent="-317492" rtl="0">
              <a:lnSpc>
                <a:spcPct val="115000"/>
              </a:lnSpc>
              <a:spcBef>
                <a:spcPts val="1600"/>
              </a:spcBef>
              <a:spcAft>
                <a:spcPts val="0"/>
              </a:spcAft>
              <a:buClr>
                <a:srgbClr val="434343"/>
              </a:buClr>
              <a:buSzPts val="1400"/>
              <a:buChar char="●"/>
              <a:defRPr>
                <a:solidFill>
                  <a:srgbClr val="434343"/>
                </a:solidFill>
              </a:defRPr>
            </a:lvl4pPr>
            <a:lvl5pPr marL="2285943" lvl="4" indent="-317492" rtl="0">
              <a:lnSpc>
                <a:spcPct val="115000"/>
              </a:lnSpc>
              <a:spcBef>
                <a:spcPts val="1600"/>
              </a:spcBef>
              <a:spcAft>
                <a:spcPts val="0"/>
              </a:spcAft>
              <a:buClr>
                <a:srgbClr val="434343"/>
              </a:buClr>
              <a:buSzPts val="1400"/>
              <a:buChar char="○"/>
              <a:defRPr>
                <a:solidFill>
                  <a:srgbClr val="434343"/>
                </a:solidFill>
              </a:defRPr>
            </a:lvl5pPr>
            <a:lvl6pPr marL="2743132" lvl="5" indent="-317492" rtl="0">
              <a:lnSpc>
                <a:spcPct val="115000"/>
              </a:lnSpc>
              <a:spcBef>
                <a:spcPts val="1600"/>
              </a:spcBef>
              <a:spcAft>
                <a:spcPts val="0"/>
              </a:spcAft>
              <a:buClr>
                <a:srgbClr val="434343"/>
              </a:buClr>
              <a:buSzPts val="1400"/>
              <a:buChar char="■"/>
              <a:defRPr>
                <a:solidFill>
                  <a:srgbClr val="434343"/>
                </a:solidFill>
              </a:defRPr>
            </a:lvl6pPr>
            <a:lvl7pPr marL="3200320" lvl="6" indent="-317492" rtl="0">
              <a:lnSpc>
                <a:spcPct val="115000"/>
              </a:lnSpc>
              <a:spcBef>
                <a:spcPts val="1600"/>
              </a:spcBef>
              <a:spcAft>
                <a:spcPts val="0"/>
              </a:spcAft>
              <a:buClr>
                <a:srgbClr val="434343"/>
              </a:buClr>
              <a:buSzPts val="1400"/>
              <a:buChar char="●"/>
              <a:defRPr>
                <a:solidFill>
                  <a:srgbClr val="434343"/>
                </a:solidFill>
              </a:defRPr>
            </a:lvl7pPr>
            <a:lvl8pPr marL="3657509" lvl="7" indent="-317492" rtl="0">
              <a:lnSpc>
                <a:spcPct val="115000"/>
              </a:lnSpc>
              <a:spcBef>
                <a:spcPts val="1600"/>
              </a:spcBef>
              <a:spcAft>
                <a:spcPts val="0"/>
              </a:spcAft>
              <a:buClr>
                <a:srgbClr val="434343"/>
              </a:buClr>
              <a:buSzPts val="1400"/>
              <a:buChar char="○"/>
              <a:defRPr>
                <a:solidFill>
                  <a:srgbClr val="434343"/>
                </a:solidFill>
              </a:defRPr>
            </a:lvl8pPr>
            <a:lvl9pPr marL="4114697" lvl="8" indent="-317492" rtl="0">
              <a:lnSpc>
                <a:spcPct val="115000"/>
              </a:lnSpc>
              <a:spcBef>
                <a:spcPts val="1600"/>
              </a:spcBef>
              <a:spcAft>
                <a:spcPts val="1600"/>
              </a:spcAft>
              <a:buClr>
                <a:srgbClr val="434343"/>
              </a:buClr>
              <a:buSzPts val="1400"/>
              <a:buChar char="■"/>
              <a:defRPr>
                <a:solidFill>
                  <a:srgbClr val="434343"/>
                </a:solidFill>
              </a:defRPr>
            </a:lvl9pPr>
          </a:lstStyle>
          <a:p>
            <a:endParaRPr/>
          </a:p>
        </p:txBody>
      </p:sp>
      <p:sp>
        <p:nvSpPr>
          <p:cNvPr id="171" name="Google Shape;171;p34"/>
          <p:cNvSpPr/>
          <p:nvPr/>
        </p:nvSpPr>
        <p:spPr>
          <a:xfrm>
            <a:off x="-145125" y="-401750"/>
            <a:ext cx="1298700" cy="12987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2" name="Google Shape;172;p34"/>
          <p:cNvSpPr/>
          <p:nvPr/>
        </p:nvSpPr>
        <p:spPr>
          <a:xfrm>
            <a:off x="1211192" y="381600"/>
            <a:ext cx="110700" cy="110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173" name="Google Shape;173;p34"/>
          <p:cNvSpPr/>
          <p:nvPr/>
        </p:nvSpPr>
        <p:spPr>
          <a:xfrm>
            <a:off x="1211200" y="0"/>
            <a:ext cx="333600" cy="333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92251589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accent1"/>
        </a:solidFill>
        <a:effectLst/>
      </p:bgPr>
    </p:bg>
    <p:spTree>
      <p:nvGrpSpPr>
        <p:cNvPr id="1" name="Shape 174"/>
        <p:cNvGrpSpPr/>
        <p:nvPr/>
      </p:nvGrpSpPr>
      <p:grpSpPr>
        <a:xfrm>
          <a:off x="0" y="0"/>
          <a:ext cx="0" cy="0"/>
          <a:chOff x="0" y="0"/>
          <a:chExt cx="0" cy="0"/>
        </a:xfrm>
      </p:grpSpPr>
      <p:sp>
        <p:nvSpPr>
          <p:cNvPr id="175" name="Google Shape;175;p35"/>
          <p:cNvSpPr txBox="1">
            <a:spLocks noGrp="1"/>
          </p:cNvSpPr>
          <p:nvPr>
            <p:ph type="subTitle" idx="1"/>
          </p:nvPr>
        </p:nvSpPr>
        <p:spPr>
          <a:xfrm>
            <a:off x="1385175" y="2980825"/>
            <a:ext cx="2718900" cy="3642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Jua"/>
              <a:buNone/>
              <a:defRPr sz="2000" b="1">
                <a:solidFill>
                  <a:schemeClr val="dk2"/>
                </a:solidFill>
                <a:latin typeface="Poppins"/>
                <a:ea typeface="Poppins"/>
                <a:cs typeface="Poppins"/>
                <a:sym typeface="Poppins"/>
              </a:defRPr>
            </a:lvl1pPr>
            <a:lvl2pPr lvl="1" algn="ctr" rtl="0">
              <a:lnSpc>
                <a:spcPct val="100000"/>
              </a:lnSpc>
              <a:spcBef>
                <a:spcPts val="0"/>
              </a:spcBef>
              <a:spcAft>
                <a:spcPts val="0"/>
              </a:spcAft>
              <a:buSzPts val="2000"/>
              <a:buFont typeface="Jua"/>
              <a:buNone/>
              <a:defRPr sz="2000" b="1">
                <a:latin typeface="Jua"/>
                <a:ea typeface="Jua"/>
                <a:cs typeface="Jua"/>
                <a:sym typeface="Jua"/>
              </a:defRPr>
            </a:lvl2pPr>
            <a:lvl3pPr lvl="2" algn="ctr" rtl="0">
              <a:lnSpc>
                <a:spcPct val="100000"/>
              </a:lnSpc>
              <a:spcBef>
                <a:spcPts val="1600"/>
              </a:spcBef>
              <a:spcAft>
                <a:spcPts val="0"/>
              </a:spcAft>
              <a:buSzPts val="2000"/>
              <a:buFont typeface="Jua"/>
              <a:buNone/>
              <a:defRPr sz="2000" b="1">
                <a:latin typeface="Jua"/>
                <a:ea typeface="Jua"/>
                <a:cs typeface="Jua"/>
                <a:sym typeface="Jua"/>
              </a:defRPr>
            </a:lvl3pPr>
            <a:lvl4pPr lvl="3" algn="ctr" rtl="0">
              <a:lnSpc>
                <a:spcPct val="100000"/>
              </a:lnSpc>
              <a:spcBef>
                <a:spcPts val="1600"/>
              </a:spcBef>
              <a:spcAft>
                <a:spcPts val="0"/>
              </a:spcAft>
              <a:buSzPts val="2000"/>
              <a:buFont typeface="Jua"/>
              <a:buNone/>
              <a:defRPr sz="2000" b="1">
                <a:latin typeface="Jua"/>
                <a:ea typeface="Jua"/>
                <a:cs typeface="Jua"/>
                <a:sym typeface="Jua"/>
              </a:defRPr>
            </a:lvl4pPr>
            <a:lvl5pPr lvl="4" algn="ctr" rtl="0">
              <a:lnSpc>
                <a:spcPct val="100000"/>
              </a:lnSpc>
              <a:spcBef>
                <a:spcPts val="1600"/>
              </a:spcBef>
              <a:spcAft>
                <a:spcPts val="0"/>
              </a:spcAft>
              <a:buSzPts val="2000"/>
              <a:buFont typeface="Jua"/>
              <a:buNone/>
              <a:defRPr sz="2000" b="1">
                <a:latin typeface="Jua"/>
                <a:ea typeface="Jua"/>
                <a:cs typeface="Jua"/>
                <a:sym typeface="Jua"/>
              </a:defRPr>
            </a:lvl5pPr>
            <a:lvl6pPr lvl="5" algn="ctr" rtl="0">
              <a:lnSpc>
                <a:spcPct val="100000"/>
              </a:lnSpc>
              <a:spcBef>
                <a:spcPts val="1600"/>
              </a:spcBef>
              <a:spcAft>
                <a:spcPts val="0"/>
              </a:spcAft>
              <a:buSzPts val="2000"/>
              <a:buFont typeface="Jua"/>
              <a:buNone/>
              <a:defRPr sz="2000" b="1">
                <a:latin typeface="Jua"/>
                <a:ea typeface="Jua"/>
                <a:cs typeface="Jua"/>
                <a:sym typeface="Jua"/>
              </a:defRPr>
            </a:lvl6pPr>
            <a:lvl7pPr lvl="6" algn="ctr" rtl="0">
              <a:lnSpc>
                <a:spcPct val="100000"/>
              </a:lnSpc>
              <a:spcBef>
                <a:spcPts val="1600"/>
              </a:spcBef>
              <a:spcAft>
                <a:spcPts val="0"/>
              </a:spcAft>
              <a:buSzPts val="2000"/>
              <a:buFont typeface="Jua"/>
              <a:buNone/>
              <a:defRPr sz="2000" b="1">
                <a:latin typeface="Jua"/>
                <a:ea typeface="Jua"/>
                <a:cs typeface="Jua"/>
                <a:sym typeface="Jua"/>
              </a:defRPr>
            </a:lvl7pPr>
            <a:lvl8pPr lvl="7" algn="ctr" rtl="0">
              <a:lnSpc>
                <a:spcPct val="100000"/>
              </a:lnSpc>
              <a:spcBef>
                <a:spcPts val="1600"/>
              </a:spcBef>
              <a:spcAft>
                <a:spcPts val="0"/>
              </a:spcAft>
              <a:buSzPts val="2000"/>
              <a:buFont typeface="Jua"/>
              <a:buNone/>
              <a:defRPr sz="2000" b="1">
                <a:latin typeface="Jua"/>
                <a:ea typeface="Jua"/>
                <a:cs typeface="Jua"/>
                <a:sym typeface="Jua"/>
              </a:defRPr>
            </a:lvl8pPr>
            <a:lvl9pPr lvl="8" algn="ctr" rtl="0">
              <a:lnSpc>
                <a:spcPct val="100000"/>
              </a:lnSpc>
              <a:spcBef>
                <a:spcPts val="1600"/>
              </a:spcBef>
              <a:spcAft>
                <a:spcPts val="1600"/>
              </a:spcAft>
              <a:buSzPts val="2000"/>
              <a:buFont typeface="Jua"/>
              <a:buNone/>
              <a:defRPr sz="2000" b="1">
                <a:latin typeface="Jua"/>
                <a:ea typeface="Jua"/>
                <a:cs typeface="Jua"/>
                <a:sym typeface="Jua"/>
              </a:defRPr>
            </a:lvl9pPr>
          </a:lstStyle>
          <a:p>
            <a:endParaRPr/>
          </a:p>
        </p:txBody>
      </p:sp>
      <p:sp>
        <p:nvSpPr>
          <p:cNvPr id="176" name="Google Shape;176;p35"/>
          <p:cNvSpPr txBox="1">
            <a:spLocks noGrp="1"/>
          </p:cNvSpPr>
          <p:nvPr>
            <p:ph type="subTitle" idx="2"/>
          </p:nvPr>
        </p:nvSpPr>
        <p:spPr>
          <a:xfrm>
            <a:off x="5037000" y="2980075"/>
            <a:ext cx="2724900" cy="3657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Jua"/>
              <a:buNone/>
              <a:defRPr sz="2000" b="1">
                <a:solidFill>
                  <a:schemeClr val="accent6"/>
                </a:solidFill>
                <a:latin typeface="Poppins"/>
                <a:ea typeface="Poppins"/>
                <a:cs typeface="Poppins"/>
                <a:sym typeface="Poppins"/>
              </a:defRPr>
            </a:lvl1pPr>
            <a:lvl2pPr lvl="1" algn="ctr" rtl="0">
              <a:lnSpc>
                <a:spcPct val="100000"/>
              </a:lnSpc>
              <a:spcBef>
                <a:spcPts val="0"/>
              </a:spcBef>
              <a:spcAft>
                <a:spcPts val="0"/>
              </a:spcAft>
              <a:buSzPts val="2000"/>
              <a:buFont typeface="Jua"/>
              <a:buNone/>
              <a:defRPr sz="2000" b="1">
                <a:latin typeface="Jua"/>
                <a:ea typeface="Jua"/>
                <a:cs typeface="Jua"/>
                <a:sym typeface="Jua"/>
              </a:defRPr>
            </a:lvl2pPr>
            <a:lvl3pPr lvl="2" algn="ctr" rtl="0">
              <a:lnSpc>
                <a:spcPct val="100000"/>
              </a:lnSpc>
              <a:spcBef>
                <a:spcPts val="1600"/>
              </a:spcBef>
              <a:spcAft>
                <a:spcPts val="0"/>
              </a:spcAft>
              <a:buSzPts val="2000"/>
              <a:buFont typeface="Jua"/>
              <a:buNone/>
              <a:defRPr sz="2000" b="1">
                <a:latin typeface="Jua"/>
                <a:ea typeface="Jua"/>
                <a:cs typeface="Jua"/>
                <a:sym typeface="Jua"/>
              </a:defRPr>
            </a:lvl3pPr>
            <a:lvl4pPr lvl="3" algn="ctr" rtl="0">
              <a:lnSpc>
                <a:spcPct val="100000"/>
              </a:lnSpc>
              <a:spcBef>
                <a:spcPts val="1600"/>
              </a:spcBef>
              <a:spcAft>
                <a:spcPts val="0"/>
              </a:spcAft>
              <a:buSzPts val="2000"/>
              <a:buFont typeface="Jua"/>
              <a:buNone/>
              <a:defRPr sz="2000" b="1">
                <a:latin typeface="Jua"/>
                <a:ea typeface="Jua"/>
                <a:cs typeface="Jua"/>
                <a:sym typeface="Jua"/>
              </a:defRPr>
            </a:lvl4pPr>
            <a:lvl5pPr lvl="4" algn="ctr" rtl="0">
              <a:lnSpc>
                <a:spcPct val="100000"/>
              </a:lnSpc>
              <a:spcBef>
                <a:spcPts val="1600"/>
              </a:spcBef>
              <a:spcAft>
                <a:spcPts val="0"/>
              </a:spcAft>
              <a:buSzPts val="2000"/>
              <a:buFont typeface="Jua"/>
              <a:buNone/>
              <a:defRPr sz="2000" b="1">
                <a:latin typeface="Jua"/>
                <a:ea typeface="Jua"/>
                <a:cs typeface="Jua"/>
                <a:sym typeface="Jua"/>
              </a:defRPr>
            </a:lvl5pPr>
            <a:lvl6pPr lvl="5" algn="ctr" rtl="0">
              <a:lnSpc>
                <a:spcPct val="100000"/>
              </a:lnSpc>
              <a:spcBef>
                <a:spcPts val="1600"/>
              </a:spcBef>
              <a:spcAft>
                <a:spcPts val="0"/>
              </a:spcAft>
              <a:buSzPts val="2000"/>
              <a:buFont typeface="Jua"/>
              <a:buNone/>
              <a:defRPr sz="2000" b="1">
                <a:latin typeface="Jua"/>
                <a:ea typeface="Jua"/>
                <a:cs typeface="Jua"/>
                <a:sym typeface="Jua"/>
              </a:defRPr>
            </a:lvl6pPr>
            <a:lvl7pPr lvl="6" algn="ctr" rtl="0">
              <a:lnSpc>
                <a:spcPct val="100000"/>
              </a:lnSpc>
              <a:spcBef>
                <a:spcPts val="1600"/>
              </a:spcBef>
              <a:spcAft>
                <a:spcPts val="0"/>
              </a:spcAft>
              <a:buSzPts val="2000"/>
              <a:buFont typeface="Jua"/>
              <a:buNone/>
              <a:defRPr sz="2000" b="1">
                <a:latin typeface="Jua"/>
                <a:ea typeface="Jua"/>
                <a:cs typeface="Jua"/>
                <a:sym typeface="Jua"/>
              </a:defRPr>
            </a:lvl7pPr>
            <a:lvl8pPr lvl="7" algn="ctr" rtl="0">
              <a:lnSpc>
                <a:spcPct val="100000"/>
              </a:lnSpc>
              <a:spcBef>
                <a:spcPts val="1600"/>
              </a:spcBef>
              <a:spcAft>
                <a:spcPts val="0"/>
              </a:spcAft>
              <a:buSzPts val="2000"/>
              <a:buFont typeface="Jua"/>
              <a:buNone/>
              <a:defRPr sz="2000" b="1">
                <a:latin typeface="Jua"/>
                <a:ea typeface="Jua"/>
                <a:cs typeface="Jua"/>
                <a:sym typeface="Jua"/>
              </a:defRPr>
            </a:lvl8pPr>
            <a:lvl9pPr lvl="8" algn="ctr" rtl="0">
              <a:lnSpc>
                <a:spcPct val="100000"/>
              </a:lnSpc>
              <a:spcBef>
                <a:spcPts val="1600"/>
              </a:spcBef>
              <a:spcAft>
                <a:spcPts val="1600"/>
              </a:spcAft>
              <a:buSzPts val="2000"/>
              <a:buFont typeface="Jua"/>
              <a:buNone/>
              <a:defRPr sz="2000" b="1">
                <a:latin typeface="Jua"/>
                <a:ea typeface="Jua"/>
                <a:cs typeface="Jua"/>
                <a:sym typeface="Jua"/>
              </a:defRPr>
            </a:lvl9pPr>
          </a:lstStyle>
          <a:p>
            <a:endParaRPr/>
          </a:p>
        </p:txBody>
      </p:sp>
      <p:sp>
        <p:nvSpPr>
          <p:cNvPr id="177" name="Google Shape;177;p35"/>
          <p:cNvSpPr txBox="1">
            <a:spLocks noGrp="1"/>
          </p:cNvSpPr>
          <p:nvPr>
            <p:ph type="subTitle" idx="3"/>
          </p:nvPr>
        </p:nvSpPr>
        <p:spPr>
          <a:xfrm>
            <a:off x="1383325" y="3290275"/>
            <a:ext cx="2722800" cy="932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78" name="Google Shape;178;p35"/>
          <p:cNvSpPr txBox="1">
            <a:spLocks noGrp="1"/>
          </p:cNvSpPr>
          <p:nvPr>
            <p:ph type="subTitle" idx="4"/>
          </p:nvPr>
        </p:nvSpPr>
        <p:spPr>
          <a:xfrm>
            <a:off x="5037000" y="3290306"/>
            <a:ext cx="2724900" cy="93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lt1"/>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79" name="Google Shape;179;p35"/>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180" name="Google Shape;180;p35"/>
          <p:cNvSpPr/>
          <p:nvPr/>
        </p:nvSpPr>
        <p:spPr>
          <a:xfrm>
            <a:off x="575125" y="1132575"/>
            <a:ext cx="67800" cy="678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1" name="Google Shape;181;p35"/>
          <p:cNvSpPr/>
          <p:nvPr/>
        </p:nvSpPr>
        <p:spPr>
          <a:xfrm>
            <a:off x="8317200" y="4496700"/>
            <a:ext cx="213600" cy="2136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2" name="Google Shape;182;p35"/>
          <p:cNvSpPr/>
          <p:nvPr/>
        </p:nvSpPr>
        <p:spPr>
          <a:xfrm>
            <a:off x="8436300" y="4780950"/>
            <a:ext cx="94500" cy="945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1304660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accent1"/>
        </a:solidFill>
        <a:effectLst/>
      </p:bgPr>
    </p:bg>
    <p:spTree>
      <p:nvGrpSpPr>
        <p:cNvPr id="1" name="Shape 183"/>
        <p:cNvGrpSpPr/>
        <p:nvPr/>
      </p:nvGrpSpPr>
      <p:grpSpPr>
        <a:xfrm>
          <a:off x="0" y="0"/>
          <a:ext cx="0" cy="0"/>
          <a:chOff x="0" y="0"/>
          <a:chExt cx="0" cy="0"/>
        </a:xfrm>
      </p:grpSpPr>
      <p:sp>
        <p:nvSpPr>
          <p:cNvPr id="184" name="Google Shape;184;p36"/>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185" name="Google Shape;185;p36"/>
          <p:cNvSpPr/>
          <p:nvPr/>
        </p:nvSpPr>
        <p:spPr>
          <a:xfrm>
            <a:off x="654052" y="4445503"/>
            <a:ext cx="364200" cy="3642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6" name="Google Shape;186;p36"/>
          <p:cNvSpPr/>
          <p:nvPr/>
        </p:nvSpPr>
        <p:spPr>
          <a:xfrm>
            <a:off x="421751" y="4497902"/>
            <a:ext cx="140700" cy="1407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9352253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87"/>
        <p:cNvGrpSpPr/>
        <p:nvPr/>
      </p:nvGrpSpPr>
      <p:grpSpPr>
        <a:xfrm>
          <a:off x="0" y="0"/>
          <a:ext cx="0" cy="0"/>
          <a:chOff x="0" y="0"/>
          <a:chExt cx="0" cy="0"/>
        </a:xfrm>
      </p:grpSpPr>
      <p:sp>
        <p:nvSpPr>
          <p:cNvPr id="188" name="Google Shape;188;p37"/>
          <p:cNvSpPr txBox="1">
            <a:spLocks noGrp="1"/>
          </p:cNvSpPr>
          <p:nvPr>
            <p:ph type="title"/>
          </p:nvPr>
        </p:nvSpPr>
        <p:spPr>
          <a:xfrm>
            <a:off x="720000" y="613750"/>
            <a:ext cx="3924300" cy="1472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189" name="Google Shape;189;p37"/>
          <p:cNvSpPr txBox="1">
            <a:spLocks noGrp="1"/>
          </p:cNvSpPr>
          <p:nvPr>
            <p:ph type="subTitle" idx="1"/>
          </p:nvPr>
        </p:nvSpPr>
        <p:spPr>
          <a:xfrm rot="-497">
            <a:off x="720000" y="2252398"/>
            <a:ext cx="4153200" cy="2350800"/>
          </a:xfrm>
          <a:prstGeom prst="rect">
            <a:avLst/>
          </a:prstGeom>
          <a:noFill/>
          <a:ln>
            <a:noFill/>
          </a:ln>
        </p:spPr>
        <p:txBody>
          <a:bodyPr spcFirstLastPara="1" wrap="square" lIns="91425" tIns="91425" rIns="91425" bIns="91425" anchor="ctr" anchorCtr="0">
            <a:noAutofit/>
          </a:bodyPr>
          <a:lstStyle>
            <a:lvl1pPr lvl="0" algn="just" rtl="0">
              <a:lnSpc>
                <a:spcPct val="100000"/>
              </a:lnSpc>
              <a:spcBef>
                <a:spcPts val="0"/>
              </a:spcBef>
              <a:spcAft>
                <a:spcPts val="0"/>
              </a:spcAft>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a:endParaRPr/>
          </a:p>
        </p:txBody>
      </p:sp>
      <p:sp>
        <p:nvSpPr>
          <p:cNvPr id="190" name="Google Shape;190;p37"/>
          <p:cNvSpPr/>
          <p:nvPr/>
        </p:nvSpPr>
        <p:spPr>
          <a:xfrm>
            <a:off x="6277000" y="5550"/>
            <a:ext cx="2867100" cy="51657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4916048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91"/>
        <p:cNvGrpSpPr/>
        <p:nvPr/>
      </p:nvGrpSpPr>
      <p:grpSpPr>
        <a:xfrm>
          <a:off x="0" y="0"/>
          <a:ext cx="0" cy="0"/>
          <a:chOff x="0" y="0"/>
          <a:chExt cx="0" cy="0"/>
        </a:xfrm>
      </p:grpSpPr>
      <p:sp>
        <p:nvSpPr>
          <p:cNvPr id="192" name="Google Shape;192;p38"/>
          <p:cNvSpPr/>
          <p:nvPr/>
        </p:nvSpPr>
        <p:spPr>
          <a:xfrm>
            <a:off x="25" y="0"/>
            <a:ext cx="9144000" cy="5143500"/>
          </a:xfrm>
          <a:prstGeom prst="rect">
            <a:avLst/>
          </a:prstGeom>
          <a:solidFill>
            <a:srgbClr val="294E41">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3" name="Google Shape;193;p38"/>
          <p:cNvSpPr txBox="1">
            <a:spLocks noGrp="1"/>
          </p:cNvSpPr>
          <p:nvPr>
            <p:ph type="title"/>
          </p:nvPr>
        </p:nvSpPr>
        <p:spPr>
          <a:xfrm>
            <a:off x="1736900" y="1481450"/>
            <a:ext cx="5670300" cy="2346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72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Tree>
    <p:extLst>
      <p:ext uri="{BB962C8B-B14F-4D97-AF65-F5344CB8AC3E}">
        <p14:creationId xmlns:p14="http://schemas.microsoft.com/office/powerpoint/2010/main" val="931971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2">
  <p:cSld name="TITLE_ONLY_1_1">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pic>
        <p:nvPicPr>
          <p:cNvPr id="79" name="Google Shape;79;p15"/>
          <p:cNvPicPr preferRelativeResize="0"/>
          <p:nvPr/>
        </p:nvPicPr>
        <p:blipFill rotWithShape="1">
          <a:blip r:embed="rId2">
            <a:alphaModFix/>
          </a:blip>
          <a:srcRect b="93749"/>
          <a:stretch/>
        </p:blipFill>
        <p:spPr>
          <a:xfrm rot="10800000" flipH="1">
            <a:off x="-25" y="4822026"/>
            <a:ext cx="9144003" cy="321474"/>
          </a:xfrm>
          <a:prstGeom prst="rect">
            <a:avLst/>
          </a:prstGeom>
          <a:noFill/>
          <a:ln>
            <a:noFill/>
          </a:ln>
        </p:spPr>
      </p:pic>
      <p:sp>
        <p:nvSpPr>
          <p:cNvPr id="80" name="Google Shape;80;p15"/>
          <p:cNvSpPr/>
          <p:nvPr/>
        </p:nvSpPr>
        <p:spPr>
          <a:xfrm rot="5400000" flipH="1">
            <a:off x="4489575" y="-4489500"/>
            <a:ext cx="186600" cy="91656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94"/>
        <p:cNvGrpSpPr/>
        <p:nvPr/>
      </p:nvGrpSpPr>
      <p:grpSpPr>
        <a:xfrm>
          <a:off x="0" y="0"/>
          <a:ext cx="0" cy="0"/>
          <a:chOff x="0" y="0"/>
          <a:chExt cx="0" cy="0"/>
        </a:xfrm>
      </p:grpSpPr>
      <p:sp>
        <p:nvSpPr>
          <p:cNvPr id="195" name="Google Shape;195;p39"/>
          <p:cNvSpPr txBox="1">
            <a:spLocks noGrp="1"/>
          </p:cNvSpPr>
          <p:nvPr>
            <p:ph type="title"/>
          </p:nvPr>
        </p:nvSpPr>
        <p:spPr>
          <a:xfrm>
            <a:off x="4270800" y="2137050"/>
            <a:ext cx="3297300" cy="5643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196" name="Google Shape;196;p39"/>
          <p:cNvSpPr txBox="1">
            <a:spLocks noGrp="1"/>
          </p:cNvSpPr>
          <p:nvPr>
            <p:ph type="subTitle" idx="1"/>
          </p:nvPr>
        </p:nvSpPr>
        <p:spPr>
          <a:xfrm rot="-497">
            <a:off x="4270800" y="2701646"/>
            <a:ext cx="4153200" cy="1281600"/>
          </a:xfrm>
          <a:prstGeom prst="rect">
            <a:avLst/>
          </a:prstGeom>
          <a:noFill/>
          <a:ln>
            <a:noFill/>
          </a:ln>
        </p:spPr>
        <p:txBody>
          <a:bodyPr spcFirstLastPara="1" wrap="square" lIns="91425" tIns="91425" rIns="91425" bIns="91425" anchor="ctr" anchorCtr="0">
            <a:noAutofit/>
          </a:bodyPr>
          <a:lstStyle>
            <a:lvl1pPr lvl="0" algn="just"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36489414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1"/>
        </a:solidFill>
        <a:effectLst/>
      </p:bgPr>
    </p:bg>
    <p:spTree>
      <p:nvGrpSpPr>
        <p:cNvPr id="1" name="Shape 197"/>
        <p:cNvGrpSpPr/>
        <p:nvPr/>
      </p:nvGrpSpPr>
      <p:grpSpPr>
        <a:xfrm>
          <a:off x="0" y="0"/>
          <a:ext cx="0" cy="0"/>
          <a:chOff x="0" y="0"/>
          <a:chExt cx="0" cy="0"/>
        </a:xfrm>
      </p:grpSpPr>
      <p:sp>
        <p:nvSpPr>
          <p:cNvPr id="198" name="Google Shape;198;p40"/>
          <p:cNvSpPr/>
          <p:nvPr/>
        </p:nvSpPr>
        <p:spPr>
          <a:xfrm>
            <a:off x="25" y="0"/>
            <a:ext cx="9144000" cy="5143500"/>
          </a:xfrm>
          <a:prstGeom prst="rect">
            <a:avLst/>
          </a:prstGeom>
          <a:solidFill>
            <a:srgbClr val="294E41">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9" name="Google Shape;199;p40"/>
          <p:cNvSpPr txBox="1">
            <a:spLocks noGrp="1"/>
          </p:cNvSpPr>
          <p:nvPr>
            <p:ph type="title"/>
          </p:nvPr>
        </p:nvSpPr>
        <p:spPr>
          <a:xfrm>
            <a:off x="5070075" y="1941625"/>
            <a:ext cx="3186300" cy="23472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3100"/>
              <a:buNone/>
              <a:defRPr sz="3700"/>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200" name="Google Shape;200;p40"/>
          <p:cNvSpPr/>
          <p:nvPr/>
        </p:nvSpPr>
        <p:spPr>
          <a:xfrm>
            <a:off x="443550" y="3878425"/>
            <a:ext cx="620700" cy="6207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 name="Google Shape;201;p40"/>
          <p:cNvSpPr/>
          <p:nvPr/>
        </p:nvSpPr>
        <p:spPr>
          <a:xfrm>
            <a:off x="375750" y="4499125"/>
            <a:ext cx="67800" cy="678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2" name="Google Shape;202;p40"/>
          <p:cNvSpPr/>
          <p:nvPr/>
        </p:nvSpPr>
        <p:spPr>
          <a:xfrm>
            <a:off x="517175" y="4564650"/>
            <a:ext cx="213600" cy="2136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81115936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03"/>
        <p:cNvGrpSpPr/>
        <p:nvPr/>
      </p:nvGrpSpPr>
      <p:grpSpPr>
        <a:xfrm>
          <a:off x="0" y="0"/>
          <a:ext cx="0" cy="0"/>
          <a:chOff x="0" y="0"/>
          <a:chExt cx="0" cy="0"/>
        </a:xfrm>
      </p:grpSpPr>
      <p:sp>
        <p:nvSpPr>
          <p:cNvPr id="204" name="Google Shape;204;p41"/>
          <p:cNvSpPr/>
          <p:nvPr/>
        </p:nvSpPr>
        <p:spPr>
          <a:xfrm>
            <a:off x="25" y="0"/>
            <a:ext cx="9144000" cy="5143500"/>
          </a:xfrm>
          <a:prstGeom prst="rect">
            <a:avLst/>
          </a:prstGeom>
          <a:solidFill>
            <a:srgbClr val="294E41">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5" name="Google Shape;205;p41"/>
          <p:cNvSpPr/>
          <p:nvPr/>
        </p:nvSpPr>
        <p:spPr>
          <a:xfrm>
            <a:off x="1171800" y="1184950"/>
            <a:ext cx="6801600" cy="2773500"/>
          </a:xfrm>
          <a:prstGeom prst="snip1Rect">
            <a:avLst>
              <a:gd name="adj" fmla="val 16667"/>
            </a:avLst>
          </a:prstGeom>
          <a:solidFill>
            <a:srgbClr val="36675C">
              <a:alpha val="86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6" name="Google Shape;206;p41"/>
          <p:cNvSpPr/>
          <p:nvPr/>
        </p:nvSpPr>
        <p:spPr>
          <a:xfrm>
            <a:off x="1318925" y="1335579"/>
            <a:ext cx="6506400" cy="2473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7" name="Google Shape;207;p41"/>
          <p:cNvSpPr txBox="1">
            <a:spLocks noGrp="1"/>
          </p:cNvSpPr>
          <p:nvPr>
            <p:ph type="title" hasCustomPrompt="1"/>
          </p:nvPr>
        </p:nvSpPr>
        <p:spPr>
          <a:xfrm rot="350">
            <a:off x="1625221" y="1577540"/>
            <a:ext cx="5893500" cy="1511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9600"/>
              <a:buNone/>
              <a:defRPr sz="120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208" name="Google Shape;208;p41"/>
          <p:cNvSpPr txBox="1">
            <a:spLocks noGrp="1"/>
          </p:cNvSpPr>
          <p:nvPr>
            <p:ph type="subTitle" idx="1"/>
          </p:nvPr>
        </p:nvSpPr>
        <p:spPr>
          <a:xfrm>
            <a:off x="2069450" y="3125763"/>
            <a:ext cx="5004900" cy="440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lt1"/>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379624461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09"/>
        <p:cNvGrpSpPr/>
        <p:nvPr/>
      </p:nvGrpSpPr>
      <p:grpSpPr>
        <a:xfrm>
          <a:off x="0" y="0"/>
          <a:ext cx="0" cy="0"/>
          <a:chOff x="0" y="0"/>
          <a:chExt cx="0" cy="0"/>
        </a:xfrm>
      </p:grpSpPr>
    </p:spTree>
    <p:extLst>
      <p:ext uri="{BB962C8B-B14F-4D97-AF65-F5344CB8AC3E}">
        <p14:creationId xmlns:p14="http://schemas.microsoft.com/office/powerpoint/2010/main" val="59031658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10"/>
        <p:cNvGrpSpPr/>
        <p:nvPr/>
      </p:nvGrpSpPr>
      <p:grpSpPr>
        <a:xfrm>
          <a:off x="0" y="0"/>
          <a:ext cx="0" cy="0"/>
          <a:chOff x="0" y="0"/>
          <a:chExt cx="0" cy="0"/>
        </a:xfrm>
      </p:grpSpPr>
      <p:sp>
        <p:nvSpPr>
          <p:cNvPr id="211" name="Google Shape;211;p43"/>
          <p:cNvSpPr txBox="1">
            <a:spLocks noGrp="1"/>
          </p:cNvSpPr>
          <p:nvPr>
            <p:ph type="title" hasCustomPrompt="1"/>
          </p:nvPr>
        </p:nvSpPr>
        <p:spPr>
          <a:xfrm rot="1658">
            <a:off x="1861061" y="1580251"/>
            <a:ext cx="621900" cy="356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2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12" name="Google Shape;212;p43"/>
          <p:cNvSpPr txBox="1">
            <a:spLocks noGrp="1"/>
          </p:cNvSpPr>
          <p:nvPr>
            <p:ph type="title" idx="2" hasCustomPrompt="1"/>
          </p:nvPr>
        </p:nvSpPr>
        <p:spPr>
          <a:xfrm>
            <a:off x="1859369" y="3240350"/>
            <a:ext cx="621900" cy="3609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2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13" name="Google Shape;213;p43"/>
          <p:cNvSpPr txBox="1">
            <a:spLocks noGrp="1"/>
          </p:cNvSpPr>
          <p:nvPr>
            <p:ph type="title" idx="3" hasCustomPrompt="1"/>
          </p:nvPr>
        </p:nvSpPr>
        <p:spPr>
          <a:xfrm>
            <a:off x="6600468" y="3242397"/>
            <a:ext cx="621900" cy="356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2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14" name="Google Shape;214;p43"/>
          <p:cNvSpPr txBox="1">
            <a:spLocks noGrp="1"/>
          </p:cNvSpPr>
          <p:nvPr>
            <p:ph type="title" idx="4"/>
          </p:nvPr>
        </p:nvSpPr>
        <p:spPr>
          <a:xfrm>
            <a:off x="838189" y="2028300"/>
            <a:ext cx="2664300" cy="418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solidFill>
                  <a:schemeClr val="accent1"/>
                </a:solidFill>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215" name="Google Shape;215;p43"/>
          <p:cNvSpPr txBox="1">
            <a:spLocks noGrp="1"/>
          </p:cNvSpPr>
          <p:nvPr>
            <p:ph type="subTitle" idx="1"/>
          </p:nvPr>
        </p:nvSpPr>
        <p:spPr>
          <a:xfrm>
            <a:off x="838038" y="2446500"/>
            <a:ext cx="2664600" cy="493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216" name="Google Shape;216;p43"/>
          <p:cNvSpPr txBox="1">
            <a:spLocks noGrp="1"/>
          </p:cNvSpPr>
          <p:nvPr>
            <p:ph type="title" idx="5"/>
          </p:nvPr>
        </p:nvSpPr>
        <p:spPr>
          <a:xfrm>
            <a:off x="841493" y="3689090"/>
            <a:ext cx="2661000" cy="420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solidFill>
                  <a:schemeClr val="accent1"/>
                </a:solidFill>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217" name="Google Shape;217;p43"/>
          <p:cNvSpPr txBox="1">
            <a:spLocks noGrp="1"/>
          </p:cNvSpPr>
          <p:nvPr>
            <p:ph type="subTitle" idx="6"/>
          </p:nvPr>
        </p:nvSpPr>
        <p:spPr>
          <a:xfrm>
            <a:off x="841488" y="4109688"/>
            <a:ext cx="2661000" cy="493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218" name="Google Shape;218;p43"/>
          <p:cNvSpPr txBox="1">
            <a:spLocks noGrp="1"/>
          </p:cNvSpPr>
          <p:nvPr>
            <p:ph type="title" idx="7"/>
          </p:nvPr>
        </p:nvSpPr>
        <p:spPr>
          <a:xfrm>
            <a:off x="5644818" y="3689090"/>
            <a:ext cx="2661000" cy="420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solidFill>
                  <a:schemeClr val="accen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19" name="Google Shape;219;p43"/>
          <p:cNvSpPr txBox="1">
            <a:spLocks noGrp="1"/>
          </p:cNvSpPr>
          <p:nvPr>
            <p:ph type="subTitle" idx="8"/>
          </p:nvPr>
        </p:nvSpPr>
        <p:spPr>
          <a:xfrm>
            <a:off x="5644813" y="4109688"/>
            <a:ext cx="2661000" cy="493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220" name="Google Shape;220;p43"/>
          <p:cNvSpPr txBox="1">
            <a:spLocks noGrp="1"/>
          </p:cNvSpPr>
          <p:nvPr>
            <p:ph type="title" idx="9"/>
          </p:nvPr>
        </p:nvSpPr>
        <p:spPr>
          <a:xfrm>
            <a:off x="5644818" y="2028290"/>
            <a:ext cx="2661000" cy="420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solidFill>
                  <a:schemeClr val="accen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21" name="Google Shape;221;p43"/>
          <p:cNvSpPr txBox="1">
            <a:spLocks noGrp="1"/>
          </p:cNvSpPr>
          <p:nvPr>
            <p:ph type="subTitle" idx="13"/>
          </p:nvPr>
        </p:nvSpPr>
        <p:spPr>
          <a:xfrm>
            <a:off x="5644813" y="2448888"/>
            <a:ext cx="2661000" cy="493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222" name="Google Shape;222;p43"/>
          <p:cNvSpPr txBox="1">
            <a:spLocks noGrp="1"/>
          </p:cNvSpPr>
          <p:nvPr>
            <p:ph type="title" idx="14" hasCustomPrompt="1"/>
          </p:nvPr>
        </p:nvSpPr>
        <p:spPr>
          <a:xfrm rot="1657">
            <a:off x="6600186" y="1580239"/>
            <a:ext cx="622500" cy="356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2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23" name="Google Shape;223;p43"/>
          <p:cNvSpPr txBox="1">
            <a:spLocks noGrp="1"/>
          </p:cNvSpPr>
          <p:nvPr>
            <p:ph type="title" idx="15"/>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224" name="Google Shape;224;p43"/>
          <p:cNvSpPr/>
          <p:nvPr/>
        </p:nvSpPr>
        <p:spPr>
          <a:xfrm>
            <a:off x="631275" y="4603776"/>
            <a:ext cx="240000" cy="2400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5" name="Google Shape;225;p43"/>
          <p:cNvSpPr/>
          <p:nvPr/>
        </p:nvSpPr>
        <p:spPr>
          <a:xfrm>
            <a:off x="392700" y="4658751"/>
            <a:ext cx="129900" cy="129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6" name="Google Shape;226;p43"/>
          <p:cNvSpPr/>
          <p:nvPr/>
        </p:nvSpPr>
        <p:spPr>
          <a:xfrm>
            <a:off x="342750" y="4414725"/>
            <a:ext cx="73500" cy="73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7" name="Google Shape;227;p43"/>
          <p:cNvSpPr/>
          <p:nvPr/>
        </p:nvSpPr>
        <p:spPr>
          <a:xfrm rot="10800000">
            <a:off x="8159738" y="294575"/>
            <a:ext cx="240000" cy="2400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8" name="Google Shape;228;p43"/>
          <p:cNvSpPr/>
          <p:nvPr/>
        </p:nvSpPr>
        <p:spPr>
          <a:xfrm rot="10800000">
            <a:off x="8508413" y="349700"/>
            <a:ext cx="129900" cy="129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9" name="Google Shape;229;p43"/>
          <p:cNvSpPr/>
          <p:nvPr/>
        </p:nvSpPr>
        <p:spPr>
          <a:xfrm rot="10800000">
            <a:off x="8614763" y="650126"/>
            <a:ext cx="73500" cy="73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79275823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itle only 1">
  <p:cSld name="Title only 1">
    <p:bg>
      <p:bgPr>
        <a:solidFill>
          <a:schemeClr val="accent1"/>
        </a:solidFill>
        <a:effectLst/>
      </p:bgPr>
    </p:bg>
    <p:spTree>
      <p:nvGrpSpPr>
        <p:cNvPr id="1" name="Shape 230"/>
        <p:cNvGrpSpPr/>
        <p:nvPr/>
      </p:nvGrpSpPr>
      <p:grpSpPr>
        <a:xfrm>
          <a:off x="0" y="0"/>
          <a:ext cx="0" cy="0"/>
          <a:chOff x="0" y="0"/>
          <a:chExt cx="0" cy="0"/>
        </a:xfrm>
      </p:grpSpPr>
      <p:sp>
        <p:nvSpPr>
          <p:cNvPr id="231" name="Google Shape;231;p44"/>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Tree>
    <p:extLst>
      <p:ext uri="{BB962C8B-B14F-4D97-AF65-F5344CB8AC3E}">
        <p14:creationId xmlns:p14="http://schemas.microsoft.com/office/powerpoint/2010/main" val="199760735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only 2">
  <p:cSld name="Title only 2">
    <p:bg>
      <p:bgPr>
        <a:solidFill>
          <a:schemeClr val="accent1"/>
        </a:solidFill>
        <a:effectLst/>
      </p:bgPr>
    </p:bg>
    <p:spTree>
      <p:nvGrpSpPr>
        <p:cNvPr id="1" name="Shape 232"/>
        <p:cNvGrpSpPr/>
        <p:nvPr/>
      </p:nvGrpSpPr>
      <p:grpSpPr>
        <a:xfrm>
          <a:off x="0" y="0"/>
          <a:ext cx="0" cy="0"/>
          <a:chOff x="0" y="0"/>
          <a:chExt cx="0" cy="0"/>
        </a:xfrm>
      </p:grpSpPr>
      <p:sp>
        <p:nvSpPr>
          <p:cNvPr id="233" name="Google Shape;233;p45"/>
          <p:cNvSpPr txBox="1">
            <a:spLocks noGrp="1"/>
          </p:cNvSpPr>
          <p:nvPr>
            <p:ph type="title"/>
          </p:nvPr>
        </p:nvSpPr>
        <p:spPr>
          <a:xfrm>
            <a:off x="6158675" y="1534200"/>
            <a:ext cx="2160000" cy="2075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234" name="Google Shape;234;p45"/>
          <p:cNvSpPr/>
          <p:nvPr/>
        </p:nvSpPr>
        <p:spPr>
          <a:xfrm>
            <a:off x="8150524" y="361349"/>
            <a:ext cx="357300" cy="357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5" name="Google Shape;235;p45"/>
          <p:cNvSpPr/>
          <p:nvPr/>
        </p:nvSpPr>
        <p:spPr>
          <a:xfrm>
            <a:off x="8424004" y="753400"/>
            <a:ext cx="70200" cy="699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6" name="Google Shape;236;p45"/>
          <p:cNvSpPr/>
          <p:nvPr/>
        </p:nvSpPr>
        <p:spPr>
          <a:xfrm>
            <a:off x="8544961" y="-135873"/>
            <a:ext cx="786600" cy="7830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24231942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only 3">
  <p:cSld name="Title only 3">
    <p:bg>
      <p:bgPr>
        <a:solidFill>
          <a:schemeClr val="lt1"/>
        </a:solidFill>
        <a:effectLst/>
      </p:bgPr>
    </p:bg>
    <p:spTree>
      <p:nvGrpSpPr>
        <p:cNvPr id="1" name="Shape 237"/>
        <p:cNvGrpSpPr/>
        <p:nvPr/>
      </p:nvGrpSpPr>
      <p:grpSpPr>
        <a:xfrm>
          <a:off x="0" y="0"/>
          <a:ext cx="0" cy="0"/>
          <a:chOff x="0" y="0"/>
          <a:chExt cx="0" cy="0"/>
        </a:xfrm>
      </p:grpSpPr>
      <p:sp>
        <p:nvSpPr>
          <p:cNvPr id="238" name="Google Shape;238;p46"/>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239" name="Google Shape;239;p46"/>
          <p:cNvSpPr/>
          <p:nvPr/>
        </p:nvSpPr>
        <p:spPr>
          <a:xfrm>
            <a:off x="8128658" y="4377798"/>
            <a:ext cx="449700" cy="4497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0" name="Google Shape;240;p46"/>
          <p:cNvSpPr/>
          <p:nvPr/>
        </p:nvSpPr>
        <p:spPr>
          <a:xfrm>
            <a:off x="7896503" y="4539344"/>
            <a:ext cx="126600" cy="1266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833994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itle only 4">
  <p:cSld name="Title only 4">
    <p:bg>
      <p:bgPr>
        <a:solidFill>
          <a:schemeClr val="lt1"/>
        </a:solidFill>
        <a:effectLst/>
      </p:bgPr>
    </p:bg>
    <p:spTree>
      <p:nvGrpSpPr>
        <p:cNvPr id="1" name="Shape 241"/>
        <p:cNvGrpSpPr/>
        <p:nvPr/>
      </p:nvGrpSpPr>
      <p:grpSpPr>
        <a:xfrm>
          <a:off x="0" y="0"/>
          <a:ext cx="0" cy="0"/>
          <a:chOff x="0" y="0"/>
          <a:chExt cx="0" cy="0"/>
        </a:xfrm>
      </p:grpSpPr>
      <p:sp>
        <p:nvSpPr>
          <p:cNvPr id="242" name="Google Shape;242;p47"/>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Tree>
    <p:extLst>
      <p:ext uri="{BB962C8B-B14F-4D97-AF65-F5344CB8AC3E}">
        <p14:creationId xmlns:p14="http://schemas.microsoft.com/office/powerpoint/2010/main" val="240479967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Section header 1">
  <p:cSld name="Section header 1">
    <p:bg>
      <p:bgPr>
        <a:solidFill>
          <a:schemeClr val="lt1"/>
        </a:solidFill>
        <a:effectLst/>
      </p:bgPr>
    </p:bg>
    <p:spTree>
      <p:nvGrpSpPr>
        <p:cNvPr id="1" name="Shape 243"/>
        <p:cNvGrpSpPr/>
        <p:nvPr/>
      </p:nvGrpSpPr>
      <p:grpSpPr>
        <a:xfrm>
          <a:off x="0" y="0"/>
          <a:ext cx="0" cy="0"/>
          <a:chOff x="0" y="0"/>
          <a:chExt cx="0" cy="0"/>
        </a:xfrm>
      </p:grpSpPr>
      <p:sp>
        <p:nvSpPr>
          <p:cNvPr id="244" name="Google Shape;244;p48"/>
          <p:cNvSpPr/>
          <p:nvPr/>
        </p:nvSpPr>
        <p:spPr>
          <a:xfrm>
            <a:off x="25" y="0"/>
            <a:ext cx="9144000" cy="5143500"/>
          </a:xfrm>
          <a:prstGeom prst="rect">
            <a:avLst/>
          </a:prstGeom>
          <a:solidFill>
            <a:srgbClr val="294E41">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5" name="Google Shape;245;p48"/>
          <p:cNvSpPr txBox="1">
            <a:spLocks noGrp="1"/>
          </p:cNvSpPr>
          <p:nvPr>
            <p:ph type="title"/>
          </p:nvPr>
        </p:nvSpPr>
        <p:spPr>
          <a:xfrm>
            <a:off x="2391900" y="2412425"/>
            <a:ext cx="43602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3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46" name="Google Shape;246;p48"/>
          <p:cNvSpPr txBox="1">
            <a:spLocks noGrp="1"/>
          </p:cNvSpPr>
          <p:nvPr>
            <p:ph type="title" idx="2" hasCustomPrompt="1"/>
          </p:nvPr>
        </p:nvSpPr>
        <p:spPr>
          <a:xfrm>
            <a:off x="4066825" y="1467050"/>
            <a:ext cx="1010100" cy="72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50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47" name="Google Shape;247;p48"/>
          <p:cNvSpPr txBox="1">
            <a:spLocks noGrp="1"/>
          </p:cNvSpPr>
          <p:nvPr>
            <p:ph type="subTitle" idx="1"/>
          </p:nvPr>
        </p:nvSpPr>
        <p:spPr>
          <a:xfrm rot="473">
            <a:off x="2391975" y="3254525"/>
            <a:ext cx="4360200" cy="4023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lt1"/>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1439812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7" name="Google Shape;87;p17"/>
          <p:cNvSpPr txBox="1">
            <a:spLocks noGrp="1"/>
          </p:cNvSpPr>
          <p:nvPr>
            <p:ph type="subTitle" idx="1"/>
          </p:nvPr>
        </p:nvSpPr>
        <p:spPr>
          <a:xfrm>
            <a:off x="901850" y="2579825"/>
            <a:ext cx="2196600" cy="166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8" name="Google Shape;88;p17"/>
          <p:cNvSpPr txBox="1">
            <a:spLocks noGrp="1"/>
          </p:cNvSpPr>
          <p:nvPr>
            <p:ph type="subTitle" idx="2"/>
          </p:nvPr>
        </p:nvSpPr>
        <p:spPr>
          <a:xfrm>
            <a:off x="3473632" y="2579825"/>
            <a:ext cx="2196600" cy="166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9" name="Google Shape;89;p17"/>
          <p:cNvSpPr txBox="1">
            <a:spLocks noGrp="1"/>
          </p:cNvSpPr>
          <p:nvPr>
            <p:ph type="subTitle" idx="3"/>
          </p:nvPr>
        </p:nvSpPr>
        <p:spPr>
          <a:xfrm>
            <a:off x="6045421" y="2579825"/>
            <a:ext cx="2196600" cy="166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90" name="Google Shape;90;p17"/>
          <p:cNvSpPr txBox="1">
            <a:spLocks noGrp="1"/>
          </p:cNvSpPr>
          <p:nvPr>
            <p:ph type="subTitle" idx="4"/>
          </p:nvPr>
        </p:nvSpPr>
        <p:spPr>
          <a:xfrm>
            <a:off x="901850" y="1533025"/>
            <a:ext cx="2196600" cy="801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aleway"/>
              <a:buNone/>
              <a:defRPr sz="1800">
                <a:solidFill>
                  <a:schemeClr val="dk1"/>
                </a:solidFill>
                <a:latin typeface="Poppins SemiBold"/>
                <a:ea typeface="Poppins SemiBold"/>
                <a:cs typeface="Poppins SemiBold"/>
                <a:sym typeface="Poppins SemiBold"/>
              </a:defRPr>
            </a:lvl1pPr>
            <a:lvl2pPr lvl="1" algn="ctr" rtl="0">
              <a:lnSpc>
                <a:spcPct val="100000"/>
              </a:lnSpc>
              <a:spcBef>
                <a:spcPts val="0"/>
              </a:spcBef>
              <a:spcAft>
                <a:spcPts val="0"/>
              </a:spcAft>
              <a:buSzPts val="2400"/>
              <a:buFont typeface="Raleway"/>
              <a:buNone/>
              <a:defRPr sz="24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
        <p:nvSpPr>
          <p:cNvPr id="91" name="Google Shape;91;p17"/>
          <p:cNvSpPr txBox="1">
            <a:spLocks noGrp="1"/>
          </p:cNvSpPr>
          <p:nvPr>
            <p:ph type="subTitle" idx="5"/>
          </p:nvPr>
        </p:nvSpPr>
        <p:spPr>
          <a:xfrm>
            <a:off x="3473636" y="1533025"/>
            <a:ext cx="2196600" cy="801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aleway"/>
              <a:buNone/>
              <a:defRPr sz="1800">
                <a:solidFill>
                  <a:schemeClr val="dk1"/>
                </a:solidFill>
                <a:latin typeface="Poppins SemiBold"/>
                <a:ea typeface="Poppins SemiBold"/>
                <a:cs typeface="Poppins SemiBold"/>
                <a:sym typeface="Poppins SemiBold"/>
              </a:defRPr>
            </a:lvl1pPr>
            <a:lvl2pPr lvl="1" algn="ctr" rtl="0">
              <a:lnSpc>
                <a:spcPct val="100000"/>
              </a:lnSpc>
              <a:spcBef>
                <a:spcPts val="0"/>
              </a:spcBef>
              <a:spcAft>
                <a:spcPts val="0"/>
              </a:spcAft>
              <a:buSzPts val="2400"/>
              <a:buFont typeface="Raleway"/>
              <a:buNone/>
              <a:defRPr sz="24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
        <p:nvSpPr>
          <p:cNvPr id="92" name="Google Shape;92;p17"/>
          <p:cNvSpPr txBox="1">
            <a:spLocks noGrp="1"/>
          </p:cNvSpPr>
          <p:nvPr>
            <p:ph type="subTitle" idx="6"/>
          </p:nvPr>
        </p:nvSpPr>
        <p:spPr>
          <a:xfrm>
            <a:off x="6045421" y="1533025"/>
            <a:ext cx="2196600" cy="801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aleway"/>
              <a:buNone/>
              <a:defRPr sz="1800">
                <a:solidFill>
                  <a:schemeClr val="dk1"/>
                </a:solidFill>
                <a:latin typeface="Poppins SemiBold"/>
                <a:ea typeface="Poppins SemiBold"/>
                <a:cs typeface="Poppins SemiBold"/>
                <a:sym typeface="Poppins SemiBold"/>
              </a:defRPr>
            </a:lvl1pPr>
            <a:lvl2pPr lvl="1" algn="ctr" rtl="0">
              <a:lnSpc>
                <a:spcPct val="100000"/>
              </a:lnSpc>
              <a:spcBef>
                <a:spcPts val="0"/>
              </a:spcBef>
              <a:spcAft>
                <a:spcPts val="0"/>
              </a:spcAft>
              <a:buSzPts val="2400"/>
              <a:buFont typeface="Raleway"/>
              <a:buNone/>
              <a:defRPr sz="24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pic>
        <p:nvPicPr>
          <p:cNvPr id="93" name="Google Shape;93;p17"/>
          <p:cNvPicPr preferRelativeResize="0"/>
          <p:nvPr/>
        </p:nvPicPr>
        <p:blipFill rotWithShape="1">
          <a:blip r:embed="rId2">
            <a:alphaModFix/>
          </a:blip>
          <a:srcRect b="93749"/>
          <a:stretch/>
        </p:blipFill>
        <p:spPr>
          <a:xfrm>
            <a:off x="-25" y="0"/>
            <a:ext cx="9144003" cy="321474"/>
          </a:xfrm>
          <a:prstGeom prst="rect">
            <a:avLst/>
          </a:prstGeom>
          <a:noFill/>
          <a:ln>
            <a:noFill/>
          </a:ln>
        </p:spPr>
      </p:pic>
      <p:sp>
        <p:nvSpPr>
          <p:cNvPr id="94" name="Google Shape;94;p17"/>
          <p:cNvSpPr/>
          <p:nvPr/>
        </p:nvSpPr>
        <p:spPr>
          <a:xfrm rot="5400000">
            <a:off x="4489575" y="467400"/>
            <a:ext cx="186600" cy="91656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Section header 2">
  <p:cSld name="Section header 2">
    <p:bg>
      <p:bgPr>
        <a:solidFill>
          <a:schemeClr val="lt1"/>
        </a:solidFill>
        <a:effectLst/>
      </p:bgPr>
    </p:bg>
    <p:spTree>
      <p:nvGrpSpPr>
        <p:cNvPr id="1" name="Shape 248"/>
        <p:cNvGrpSpPr/>
        <p:nvPr/>
      </p:nvGrpSpPr>
      <p:grpSpPr>
        <a:xfrm>
          <a:off x="0" y="0"/>
          <a:ext cx="0" cy="0"/>
          <a:chOff x="0" y="0"/>
          <a:chExt cx="0" cy="0"/>
        </a:xfrm>
      </p:grpSpPr>
      <p:sp>
        <p:nvSpPr>
          <p:cNvPr id="249" name="Google Shape;249;p49"/>
          <p:cNvSpPr/>
          <p:nvPr/>
        </p:nvSpPr>
        <p:spPr>
          <a:xfrm>
            <a:off x="25" y="0"/>
            <a:ext cx="9144000" cy="5143500"/>
          </a:xfrm>
          <a:prstGeom prst="rect">
            <a:avLst/>
          </a:prstGeom>
          <a:solidFill>
            <a:srgbClr val="294E41">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0" name="Google Shape;250;p49"/>
          <p:cNvSpPr txBox="1">
            <a:spLocks noGrp="1"/>
          </p:cNvSpPr>
          <p:nvPr>
            <p:ph type="title"/>
          </p:nvPr>
        </p:nvSpPr>
        <p:spPr>
          <a:xfrm>
            <a:off x="2391900" y="2412425"/>
            <a:ext cx="43602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3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51" name="Google Shape;251;p49"/>
          <p:cNvSpPr txBox="1">
            <a:spLocks noGrp="1"/>
          </p:cNvSpPr>
          <p:nvPr>
            <p:ph type="title" idx="2" hasCustomPrompt="1"/>
          </p:nvPr>
        </p:nvSpPr>
        <p:spPr>
          <a:xfrm>
            <a:off x="4066825" y="1467050"/>
            <a:ext cx="1010100" cy="72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50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52" name="Google Shape;252;p49"/>
          <p:cNvSpPr txBox="1">
            <a:spLocks noGrp="1"/>
          </p:cNvSpPr>
          <p:nvPr>
            <p:ph type="subTitle" idx="1"/>
          </p:nvPr>
        </p:nvSpPr>
        <p:spPr>
          <a:xfrm rot="473">
            <a:off x="2391975" y="3254525"/>
            <a:ext cx="4360200" cy="4023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lt1"/>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379417632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1"/>
        </a:solidFill>
        <a:effectLst/>
      </p:bgPr>
    </p:bg>
    <p:spTree>
      <p:nvGrpSpPr>
        <p:cNvPr id="1" name="Shape 253"/>
        <p:cNvGrpSpPr/>
        <p:nvPr/>
      </p:nvGrpSpPr>
      <p:grpSpPr>
        <a:xfrm>
          <a:off x="0" y="0"/>
          <a:ext cx="0" cy="0"/>
          <a:chOff x="0" y="0"/>
          <a:chExt cx="0" cy="0"/>
        </a:xfrm>
      </p:grpSpPr>
      <p:sp>
        <p:nvSpPr>
          <p:cNvPr id="254" name="Google Shape;254;p50"/>
          <p:cNvSpPr txBox="1">
            <a:spLocks noGrp="1"/>
          </p:cNvSpPr>
          <p:nvPr>
            <p:ph type="title"/>
          </p:nvPr>
        </p:nvSpPr>
        <p:spPr>
          <a:xfrm rot="-889">
            <a:off x="4943325" y="2906212"/>
            <a:ext cx="3480600" cy="4467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18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255" name="Google Shape;255;p50"/>
          <p:cNvSpPr txBox="1">
            <a:spLocks noGrp="1"/>
          </p:cNvSpPr>
          <p:nvPr>
            <p:ph type="subTitle" idx="1"/>
          </p:nvPr>
        </p:nvSpPr>
        <p:spPr>
          <a:xfrm>
            <a:off x="4943400" y="1920825"/>
            <a:ext cx="3480600" cy="1165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115807018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256"/>
        <p:cNvGrpSpPr/>
        <p:nvPr/>
      </p:nvGrpSpPr>
      <p:grpSpPr>
        <a:xfrm>
          <a:off x="0" y="0"/>
          <a:ext cx="0" cy="0"/>
          <a:chOff x="0" y="0"/>
          <a:chExt cx="0" cy="0"/>
        </a:xfrm>
      </p:grpSpPr>
      <p:sp>
        <p:nvSpPr>
          <p:cNvPr id="257" name="Google Shape;257;p51"/>
          <p:cNvSpPr txBox="1">
            <a:spLocks noGrp="1"/>
          </p:cNvSpPr>
          <p:nvPr>
            <p:ph type="subTitle" idx="1"/>
          </p:nvPr>
        </p:nvSpPr>
        <p:spPr>
          <a:xfrm rot="231">
            <a:off x="720125" y="2927500"/>
            <a:ext cx="4473300" cy="618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58" name="Google Shape;258;p51"/>
          <p:cNvSpPr txBox="1">
            <a:spLocks noGrp="1"/>
          </p:cNvSpPr>
          <p:nvPr>
            <p:ph type="title"/>
          </p:nvPr>
        </p:nvSpPr>
        <p:spPr>
          <a:xfrm>
            <a:off x="720000" y="1704975"/>
            <a:ext cx="4473300" cy="1222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4800"/>
              <a:buNone/>
              <a:defRPr sz="9600">
                <a:solidFill>
                  <a:schemeClr val="accent1"/>
                </a:solidFill>
              </a:defRPr>
            </a:lvl1pPr>
            <a:lvl2pPr lvl="1" algn="ctr" rtl="0">
              <a:spcBef>
                <a:spcPts val="0"/>
              </a:spcBef>
              <a:spcAft>
                <a:spcPts val="0"/>
              </a:spcAft>
              <a:buClr>
                <a:schemeClr val="accent1"/>
              </a:buClr>
              <a:buSzPts val="4800"/>
              <a:buNone/>
              <a:defRPr sz="4800">
                <a:solidFill>
                  <a:schemeClr val="accent1"/>
                </a:solidFill>
              </a:defRPr>
            </a:lvl2pPr>
            <a:lvl3pPr lvl="2" algn="ctr" rtl="0">
              <a:spcBef>
                <a:spcPts val="0"/>
              </a:spcBef>
              <a:spcAft>
                <a:spcPts val="0"/>
              </a:spcAft>
              <a:buClr>
                <a:schemeClr val="accent1"/>
              </a:buClr>
              <a:buSzPts val="4800"/>
              <a:buNone/>
              <a:defRPr sz="4800">
                <a:solidFill>
                  <a:schemeClr val="accent1"/>
                </a:solidFill>
              </a:defRPr>
            </a:lvl3pPr>
            <a:lvl4pPr lvl="3" algn="ctr" rtl="0">
              <a:spcBef>
                <a:spcPts val="0"/>
              </a:spcBef>
              <a:spcAft>
                <a:spcPts val="0"/>
              </a:spcAft>
              <a:buClr>
                <a:schemeClr val="accent1"/>
              </a:buClr>
              <a:buSzPts val="4800"/>
              <a:buNone/>
              <a:defRPr sz="4800">
                <a:solidFill>
                  <a:schemeClr val="accent1"/>
                </a:solidFill>
              </a:defRPr>
            </a:lvl4pPr>
            <a:lvl5pPr lvl="4" algn="ctr" rtl="0">
              <a:spcBef>
                <a:spcPts val="0"/>
              </a:spcBef>
              <a:spcAft>
                <a:spcPts val="0"/>
              </a:spcAft>
              <a:buClr>
                <a:schemeClr val="accent1"/>
              </a:buClr>
              <a:buSzPts val="4800"/>
              <a:buNone/>
              <a:defRPr sz="4800">
                <a:solidFill>
                  <a:schemeClr val="accent1"/>
                </a:solidFill>
              </a:defRPr>
            </a:lvl5pPr>
            <a:lvl6pPr lvl="5" algn="ctr" rtl="0">
              <a:spcBef>
                <a:spcPts val="0"/>
              </a:spcBef>
              <a:spcAft>
                <a:spcPts val="0"/>
              </a:spcAft>
              <a:buClr>
                <a:schemeClr val="accent1"/>
              </a:buClr>
              <a:buSzPts val="4800"/>
              <a:buNone/>
              <a:defRPr sz="4800">
                <a:solidFill>
                  <a:schemeClr val="accent1"/>
                </a:solidFill>
              </a:defRPr>
            </a:lvl6pPr>
            <a:lvl7pPr lvl="6" algn="ctr" rtl="0">
              <a:spcBef>
                <a:spcPts val="0"/>
              </a:spcBef>
              <a:spcAft>
                <a:spcPts val="0"/>
              </a:spcAft>
              <a:buClr>
                <a:schemeClr val="accent1"/>
              </a:buClr>
              <a:buSzPts val="4800"/>
              <a:buNone/>
              <a:defRPr sz="4800">
                <a:solidFill>
                  <a:schemeClr val="accent1"/>
                </a:solidFill>
              </a:defRPr>
            </a:lvl7pPr>
            <a:lvl8pPr lvl="7" algn="ctr" rtl="0">
              <a:spcBef>
                <a:spcPts val="0"/>
              </a:spcBef>
              <a:spcAft>
                <a:spcPts val="0"/>
              </a:spcAft>
              <a:buClr>
                <a:schemeClr val="accent1"/>
              </a:buClr>
              <a:buSzPts val="4800"/>
              <a:buNone/>
              <a:defRPr sz="4800">
                <a:solidFill>
                  <a:schemeClr val="accent1"/>
                </a:solidFill>
              </a:defRPr>
            </a:lvl8pPr>
            <a:lvl9pPr lvl="8" algn="ctr" rtl="0">
              <a:spcBef>
                <a:spcPts val="0"/>
              </a:spcBef>
              <a:spcAft>
                <a:spcPts val="0"/>
              </a:spcAft>
              <a:buClr>
                <a:schemeClr val="accent1"/>
              </a:buClr>
              <a:buSzPts val="4800"/>
              <a:buNone/>
              <a:defRPr sz="4800">
                <a:solidFill>
                  <a:schemeClr val="accent1"/>
                </a:solidFill>
              </a:defRPr>
            </a:lvl9pPr>
          </a:lstStyle>
          <a:p>
            <a:endParaRPr/>
          </a:p>
        </p:txBody>
      </p:sp>
    </p:spTree>
    <p:extLst>
      <p:ext uri="{BB962C8B-B14F-4D97-AF65-F5344CB8AC3E}">
        <p14:creationId xmlns:p14="http://schemas.microsoft.com/office/powerpoint/2010/main" val="256589778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and text 2">
  <p:cSld name="Title and text 2">
    <p:bg>
      <p:bgPr>
        <a:solidFill>
          <a:schemeClr val="accent1"/>
        </a:solidFill>
        <a:effectLst/>
      </p:bgPr>
    </p:bg>
    <p:spTree>
      <p:nvGrpSpPr>
        <p:cNvPr id="1" name="Shape 259"/>
        <p:cNvGrpSpPr/>
        <p:nvPr/>
      </p:nvGrpSpPr>
      <p:grpSpPr>
        <a:xfrm>
          <a:off x="0" y="0"/>
          <a:ext cx="0" cy="0"/>
          <a:chOff x="0" y="0"/>
          <a:chExt cx="0" cy="0"/>
        </a:xfrm>
      </p:grpSpPr>
      <p:sp>
        <p:nvSpPr>
          <p:cNvPr id="260" name="Google Shape;260;p52"/>
          <p:cNvSpPr txBox="1">
            <a:spLocks noGrp="1"/>
          </p:cNvSpPr>
          <p:nvPr>
            <p:ph type="subTitle" idx="1"/>
          </p:nvPr>
        </p:nvSpPr>
        <p:spPr>
          <a:xfrm rot="268">
            <a:off x="930975" y="2638973"/>
            <a:ext cx="3852000" cy="8043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400"/>
              <a:buNone/>
              <a:defRPr>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1600"/>
              </a:spcBef>
              <a:spcAft>
                <a:spcPts val="0"/>
              </a:spcAft>
              <a:buClr>
                <a:schemeClr val="lt1"/>
              </a:buClr>
              <a:buSzPts val="1400"/>
              <a:buNone/>
              <a:defRPr>
                <a:solidFill>
                  <a:schemeClr val="lt1"/>
                </a:solidFill>
              </a:defRPr>
            </a:lvl3pPr>
            <a:lvl4pPr lvl="3" algn="ctr" rtl="0">
              <a:lnSpc>
                <a:spcPct val="100000"/>
              </a:lnSpc>
              <a:spcBef>
                <a:spcPts val="1600"/>
              </a:spcBef>
              <a:spcAft>
                <a:spcPts val="0"/>
              </a:spcAft>
              <a:buClr>
                <a:schemeClr val="lt1"/>
              </a:buClr>
              <a:buSzPts val="1400"/>
              <a:buNone/>
              <a:defRPr>
                <a:solidFill>
                  <a:schemeClr val="lt1"/>
                </a:solidFill>
              </a:defRPr>
            </a:lvl4pPr>
            <a:lvl5pPr lvl="4" algn="ctr" rtl="0">
              <a:lnSpc>
                <a:spcPct val="100000"/>
              </a:lnSpc>
              <a:spcBef>
                <a:spcPts val="1600"/>
              </a:spcBef>
              <a:spcAft>
                <a:spcPts val="0"/>
              </a:spcAft>
              <a:buClr>
                <a:schemeClr val="lt1"/>
              </a:buClr>
              <a:buSzPts val="1400"/>
              <a:buNone/>
              <a:defRPr>
                <a:solidFill>
                  <a:schemeClr val="lt1"/>
                </a:solidFill>
              </a:defRPr>
            </a:lvl5pPr>
            <a:lvl6pPr lvl="5" algn="ctr" rtl="0">
              <a:lnSpc>
                <a:spcPct val="100000"/>
              </a:lnSpc>
              <a:spcBef>
                <a:spcPts val="1600"/>
              </a:spcBef>
              <a:spcAft>
                <a:spcPts val="0"/>
              </a:spcAft>
              <a:buClr>
                <a:schemeClr val="lt1"/>
              </a:buClr>
              <a:buSzPts val="1400"/>
              <a:buNone/>
              <a:defRPr>
                <a:solidFill>
                  <a:schemeClr val="lt1"/>
                </a:solidFill>
              </a:defRPr>
            </a:lvl6pPr>
            <a:lvl7pPr lvl="6" algn="ctr" rtl="0">
              <a:lnSpc>
                <a:spcPct val="100000"/>
              </a:lnSpc>
              <a:spcBef>
                <a:spcPts val="1600"/>
              </a:spcBef>
              <a:spcAft>
                <a:spcPts val="0"/>
              </a:spcAft>
              <a:buClr>
                <a:schemeClr val="lt1"/>
              </a:buClr>
              <a:buSzPts val="1400"/>
              <a:buNone/>
              <a:defRPr>
                <a:solidFill>
                  <a:schemeClr val="lt1"/>
                </a:solidFill>
              </a:defRPr>
            </a:lvl7pPr>
            <a:lvl8pPr lvl="7" algn="ctr" rtl="0">
              <a:lnSpc>
                <a:spcPct val="100000"/>
              </a:lnSpc>
              <a:spcBef>
                <a:spcPts val="1600"/>
              </a:spcBef>
              <a:spcAft>
                <a:spcPts val="0"/>
              </a:spcAft>
              <a:buClr>
                <a:schemeClr val="lt1"/>
              </a:buClr>
              <a:buSzPts val="1400"/>
              <a:buNone/>
              <a:defRPr>
                <a:solidFill>
                  <a:schemeClr val="lt1"/>
                </a:solidFill>
              </a:defRPr>
            </a:lvl8pPr>
            <a:lvl9pPr lvl="8" algn="ctr" rtl="0">
              <a:lnSpc>
                <a:spcPct val="100000"/>
              </a:lnSpc>
              <a:spcBef>
                <a:spcPts val="1600"/>
              </a:spcBef>
              <a:spcAft>
                <a:spcPts val="1600"/>
              </a:spcAft>
              <a:buClr>
                <a:schemeClr val="lt1"/>
              </a:buClr>
              <a:buSzPts val="1400"/>
              <a:buNone/>
              <a:defRPr>
                <a:solidFill>
                  <a:schemeClr val="lt1"/>
                </a:solidFill>
              </a:defRPr>
            </a:lvl9pPr>
          </a:lstStyle>
          <a:p>
            <a:endParaRPr/>
          </a:p>
        </p:txBody>
      </p:sp>
      <p:sp>
        <p:nvSpPr>
          <p:cNvPr id="261" name="Google Shape;261;p52"/>
          <p:cNvSpPr txBox="1">
            <a:spLocks noGrp="1"/>
          </p:cNvSpPr>
          <p:nvPr>
            <p:ph type="title"/>
          </p:nvPr>
        </p:nvSpPr>
        <p:spPr>
          <a:xfrm>
            <a:off x="930850" y="1834225"/>
            <a:ext cx="3430200" cy="804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262" name="Google Shape;262;p52"/>
          <p:cNvSpPr/>
          <p:nvPr/>
        </p:nvSpPr>
        <p:spPr>
          <a:xfrm>
            <a:off x="551976" y="393777"/>
            <a:ext cx="582900" cy="5829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3" name="Google Shape;263;p52"/>
          <p:cNvSpPr/>
          <p:nvPr/>
        </p:nvSpPr>
        <p:spPr>
          <a:xfrm>
            <a:off x="1223526" y="344001"/>
            <a:ext cx="227400" cy="227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4" name="Google Shape;264;p52"/>
          <p:cNvSpPr/>
          <p:nvPr/>
        </p:nvSpPr>
        <p:spPr>
          <a:xfrm>
            <a:off x="1608700" y="609126"/>
            <a:ext cx="89100" cy="89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97146689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itle and text 3">
  <p:cSld name="Title and text 3">
    <p:bg>
      <p:bgPr>
        <a:solidFill>
          <a:schemeClr val="lt1"/>
        </a:solidFill>
        <a:effectLst/>
      </p:bgPr>
    </p:bg>
    <p:spTree>
      <p:nvGrpSpPr>
        <p:cNvPr id="1" name="Shape 265"/>
        <p:cNvGrpSpPr/>
        <p:nvPr/>
      </p:nvGrpSpPr>
      <p:grpSpPr>
        <a:xfrm>
          <a:off x="0" y="0"/>
          <a:ext cx="0" cy="0"/>
          <a:chOff x="0" y="0"/>
          <a:chExt cx="0" cy="0"/>
        </a:xfrm>
      </p:grpSpPr>
      <p:sp>
        <p:nvSpPr>
          <p:cNvPr id="266" name="Google Shape;266;p53"/>
          <p:cNvSpPr txBox="1">
            <a:spLocks noGrp="1"/>
          </p:cNvSpPr>
          <p:nvPr>
            <p:ph type="subTitle" idx="1"/>
          </p:nvPr>
        </p:nvSpPr>
        <p:spPr>
          <a:xfrm rot="268">
            <a:off x="4417650" y="2638972"/>
            <a:ext cx="3852000" cy="8070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267" name="Google Shape;267;p53"/>
          <p:cNvSpPr txBox="1">
            <a:spLocks noGrp="1"/>
          </p:cNvSpPr>
          <p:nvPr>
            <p:ph type="title"/>
          </p:nvPr>
        </p:nvSpPr>
        <p:spPr>
          <a:xfrm>
            <a:off x="4839450" y="1864300"/>
            <a:ext cx="3430200" cy="8073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100"/>
              <a:buNone/>
              <a:defRPr/>
            </a:lvl1pPr>
            <a:lvl2pPr lvl="1" algn="r" rtl="0">
              <a:spcBef>
                <a:spcPts val="0"/>
              </a:spcBef>
              <a:spcAft>
                <a:spcPts val="0"/>
              </a:spcAft>
              <a:buSzPts val="3100"/>
              <a:buNone/>
              <a:defRPr/>
            </a:lvl2pPr>
            <a:lvl3pPr lvl="2" algn="r" rtl="0">
              <a:spcBef>
                <a:spcPts val="0"/>
              </a:spcBef>
              <a:spcAft>
                <a:spcPts val="0"/>
              </a:spcAft>
              <a:buSzPts val="3100"/>
              <a:buNone/>
              <a:defRPr/>
            </a:lvl3pPr>
            <a:lvl4pPr lvl="3" algn="r" rtl="0">
              <a:spcBef>
                <a:spcPts val="0"/>
              </a:spcBef>
              <a:spcAft>
                <a:spcPts val="0"/>
              </a:spcAft>
              <a:buSzPts val="3100"/>
              <a:buNone/>
              <a:defRPr/>
            </a:lvl4pPr>
            <a:lvl5pPr lvl="4" algn="r" rtl="0">
              <a:spcBef>
                <a:spcPts val="0"/>
              </a:spcBef>
              <a:spcAft>
                <a:spcPts val="0"/>
              </a:spcAft>
              <a:buSzPts val="3100"/>
              <a:buNone/>
              <a:defRPr/>
            </a:lvl5pPr>
            <a:lvl6pPr lvl="5" algn="r" rtl="0">
              <a:spcBef>
                <a:spcPts val="0"/>
              </a:spcBef>
              <a:spcAft>
                <a:spcPts val="0"/>
              </a:spcAft>
              <a:buSzPts val="3100"/>
              <a:buNone/>
              <a:defRPr/>
            </a:lvl6pPr>
            <a:lvl7pPr lvl="6" algn="r" rtl="0">
              <a:spcBef>
                <a:spcPts val="0"/>
              </a:spcBef>
              <a:spcAft>
                <a:spcPts val="0"/>
              </a:spcAft>
              <a:buSzPts val="3100"/>
              <a:buNone/>
              <a:defRPr/>
            </a:lvl7pPr>
            <a:lvl8pPr lvl="7" algn="r" rtl="0">
              <a:spcBef>
                <a:spcPts val="0"/>
              </a:spcBef>
              <a:spcAft>
                <a:spcPts val="0"/>
              </a:spcAft>
              <a:buSzPts val="3100"/>
              <a:buNone/>
              <a:defRPr/>
            </a:lvl8pPr>
            <a:lvl9pPr lvl="8" algn="r" rtl="0">
              <a:spcBef>
                <a:spcPts val="0"/>
              </a:spcBef>
              <a:spcAft>
                <a:spcPts val="0"/>
              </a:spcAft>
              <a:buSzPts val="3100"/>
              <a:buNone/>
              <a:defRPr/>
            </a:lvl9pPr>
          </a:lstStyle>
          <a:p>
            <a:endParaRPr/>
          </a:p>
        </p:txBody>
      </p:sp>
    </p:spTree>
    <p:extLst>
      <p:ext uri="{BB962C8B-B14F-4D97-AF65-F5344CB8AC3E}">
        <p14:creationId xmlns:p14="http://schemas.microsoft.com/office/powerpoint/2010/main" val="274245192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68"/>
        <p:cNvGrpSpPr/>
        <p:nvPr/>
      </p:nvGrpSpPr>
      <p:grpSpPr>
        <a:xfrm>
          <a:off x="0" y="0"/>
          <a:ext cx="0" cy="0"/>
          <a:chOff x="0" y="0"/>
          <a:chExt cx="0" cy="0"/>
        </a:xfrm>
      </p:grpSpPr>
      <p:sp>
        <p:nvSpPr>
          <p:cNvPr id="269" name="Google Shape;269;p54"/>
          <p:cNvSpPr txBox="1">
            <a:spLocks noGrp="1"/>
          </p:cNvSpPr>
          <p:nvPr>
            <p:ph type="subTitle" idx="1"/>
          </p:nvPr>
        </p:nvSpPr>
        <p:spPr>
          <a:xfrm rot="325">
            <a:off x="720000" y="2799363"/>
            <a:ext cx="3175200" cy="10623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70" name="Google Shape;270;p54"/>
          <p:cNvSpPr txBox="1">
            <a:spLocks noGrp="1"/>
          </p:cNvSpPr>
          <p:nvPr>
            <p:ph type="title"/>
          </p:nvPr>
        </p:nvSpPr>
        <p:spPr>
          <a:xfrm>
            <a:off x="720000" y="1281813"/>
            <a:ext cx="3430200" cy="1517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271" name="Google Shape;271;p54"/>
          <p:cNvSpPr/>
          <p:nvPr/>
        </p:nvSpPr>
        <p:spPr>
          <a:xfrm>
            <a:off x="5348800" y="0"/>
            <a:ext cx="37953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2" name="Google Shape;272;p54"/>
          <p:cNvSpPr/>
          <p:nvPr/>
        </p:nvSpPr>
        <p:spPr>
          <a:xfrm rot="5400000">
            <a:off x="5347375" y="0"/>
            <a:ext cx="533100" cy="5331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60147315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273"/>
        <p:cNvGrpSpPr/>
        <p:nvPr/>
      </p:nvGrpSpPr>
      <p:grpSpPr>
        <a:xfrm>
          <a:off x="0" y="0"/>
          <a:ext cx="0" cy="0"/>
          <a:chOff x="0" y="0"/>
          <a:chExt cx="0" cy="0"/>
        </a:xfrm>
      </p:grpSpPr>
      <p:sp>
        <p:nvSpPr>
          <p:cNvPr id="274" name="Google Shape;274;p55"/>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3100"/>
              <a:buNone/>
              <a:defRPr>
                <a:solidFill>
                  <a:schemeClr val="dk2"/>
                </a:solidFill>
              </a:defRPr>
            </a:lvl1pPr>
            <a:lvl2pPr lvl="1" rtl="0">
              <a:spcBef>
                <a:spcPts val="0"/>
              </a:spcBef>
              <a:spcAft>
                <a:spcPts val="0"/>
              </a:spcAft>
              <a:buClr>
                <a:schemeClr val="dk2"/>
              </a:buClr>
              <a:buSzPts val="3100"/>
              <a:buNone/>
              <a:defRPr>
                <a:solidFill>
                  <a:schemeClr val="dk2"/>
                </a:solidFill>
              </a:defRPr>
            </a:lvl2pPr>
            <a:lvl3pPr lvl="2" rtl="0">
              <a:spcBef>
                <a:spcPts val="0"/>
              </a:spcBef>
              <a:spcAft>
                <a:spcPts val="0"/>
              </a:spcAft>
              <a:buClr>
                <a:schemeClr val="dk2"/>
              </a:buClr>
              <a:buSzPts val="3100"/>
              <a:buNone/>
              <a:defRPr>
                <a:solidFill>
                  <a:schemeClr val="dk2"/>
                </a:solidFill>
              </a:defRPr>
            </a:lvl3pPr>
            <a:lvl4pPr lvl="3" rtl="0">
              <a:spcBef>
                <a:spcPts val="0"/>
              </a:spcBef>
              <a:spcAft>
                <a:spcPts val="0"/>
              </a:spcAft>
              <a:buClr>
                <a:schemeClr val="dk2"/>
              </a:buClr>
              <a:buSzPts val="3100"/>
              <a:buNone/>
              <a:defRPr>
                <a:solidFill>
                  <a:schemeClr val="dk2"/>
                </a:solidFill>
              </a:defRPr>
            </a:lvl4pPr>
            <a:lvl5pPr lvl="4" rtl="0">
              <a:spcBef>
                <a:spcPts val="0"/>
              </a:spcBef>
              <a:spcAft>
                <a:spcPts val="0"/>
              </a:spcAft>
              <a:buClr>
                <a:schemeClr val="dk2"/>
              </a:buClr>
              <a:buSzPts val="3100"/>
              <a:buNone/>
              <a:defRPr>
                <a:solidFill>
                  <a:schemeClr val="dk2"/>
                </a:solidFill>
              </a:defRPr>
            </a:lvl5pPr>
            <a:lvl6pPr lvl="5" rtl="0">
              <a:spcBef>
                <a:spcPts val="0"/>
              </a:spcBef>
              <a:spcAft>
                <a:spcPts val="0"/>
              </a:spcAft>
              <a:buClr>
                <a:schemeClr val="dk2"/>
              </a:buClr>
              <a:buSzPts val="3100"/>
              <a:buNone/>
              <a:defRPr>
                <a:solidFill>
                  <a:schemeClr val="dk2"/>
                </a:solidFill>
              </a:defRPr>
            </a:lvl6pPr>
            <a:lvl7pPr lvl="6" rtl="0">
              <a:spcBef>
                <a:spcPts val="0"/>
              </a:spcBef>
              <a:spcAft>
                <a:spcPts val="0"/>
              </a:spcAft>
              <a:buClr>
                <a:schemeClr val="dk2"/>
              </a:buClr>
              <a:buSzPts val="3100"/>
              <a:buNone/>
              <a:defRPr>
                <a:solidFill>
                  <a:schemeClr val="dk2"/>
                </a:solidFill>
              </a:defRPr>
            </a:lvl7pPr>
            <a:lvl8pPr lvl="7" rtl="0">
              <a:spcBef>
                <a:spcPts val="0"/>
              </a:spcBef>
              <a:spcAft>
                <a:spcPts val="0"/>
              </a:spcAft>
              <a:buClr>
                <a:schemeClr val="dk2"/>
              </a:buClr>
              <a:buSzPts val="3100"/>
              <a:buNone/>
              <a:defRPr>
                <a:solidFill>
                  <a:schemeClr val="dk2"/>
                </a:solidFill>
              </a:defRPr>
            </a:lvl8pPr>
            <a:lvl9pPr lvl="8" rtl="0">
              <a:spcBef>
                <a:spcPts val="0"/>
              </a:spcBef>
              <a:spcAft>
                <a:spcPts val="0"/>
              </a:spcAft>
              <a:buClr>
                <a:schemeClr val="dk2"/>
              </a:buClr>
              <a:buSzPts val="3100"/>
              <a:buNone/>
              <a:defRPr>
                <a:solidFill>
                  <a:schemeClr val="dk2"/>
                </a:solidFill>
              </a:defRPr>
            </a:lvl9pPr>
          </a:lstStyle>
          <a:p>
            <a:endParaRPr/>
          </a:p>
        </p:txBody>
      </p:sp>
      <p:sp>
        <p:nvSpPr>
          <p:cNvPr id="275" name="Google Shape;275;p55"/>
          <p:cNvSpPr txBox="1">
            <a:spLocks noGrp="1"/>
          </p:cNvSpPr>
          <p:nvPr>
            <p:ph type="body" idx="1"/>
          </p:nvPr>
        </p:nvSpPr>
        <p:spPr>
          <a:xfrm>
            <a:off x="720000" y="1498100"/>
            <a:ext cx="3852000" cy="3105300"/>
          </a:xfrm>
          <a:prstGeom prst="rect">
            <a:avLst/>
          </a:prstGeom>
        </p:spPr>
        <p:txBody>
          <a:bodyPr spcFirstLastPara="1" wrap="square" lIns="91425" tIns="91425" rIns="91425" bIns="91425" anchor="t" anchorCtr="0">
            <a:noAutofit/>
          </a:bodyPr>
          <a:lstStyle>
            <a:lvl1pPr marL="457189" lvl="0" indent="-317492" rtl="0">
              <a:lnSpc>
                <a:spcPct val="115000"/>
              </a:lnSpc>
              <a:spcBef>
                <a:spcPts val="0"/>
              </a:spcBef>
              <a:spcAft>
                <a:spcPts val="0"/>
              </a:spcAft>
              <a:buClr>
                <a:schemeClr val="accent6"/>
              </a:buClr>
              <a:buSzPts val="1400"/>
              <a:buChar char="●"/>
              <a:defRPr sz="1200">
                <a:solidFill>
                  <a:srgbClr val="434343"/>
                </a:solidFill>
              </a:defRPr>
            </a:lvl1pPr>
            <a:lvl2pPr marL="914378" lvl="1" indent="-317492" rtl="0">
              <a:lnSpc>
                <a:spcPct val="115000"/>
              </a:lnSpc>
              <a:spcBef>
                <a:spcPts val="1600"/>
              </a:spcBef>
              <a:spcAft>
                <a:spcPts val="0"/>
              </a:spcAft>
              <a:buClr>
                <a:srgbClr val="434343"/>
              </a:buClr>
              <a:buSzPts val="1400"/>
              <a:buChar char="○"/>
              <a:defRPr>
                <a:solidFill>
                  <a:srgbClr val="434343"/>
                </a:solidFill>
              </a:defRPr>
            </a:lvl2pPr>
            <a:lvl3pPr marL="1371566" lvl="2" indent="-317492" rtl="0">
              <a:lnSpc>
                <a:spcPct val="115000"/>
              </a:lnSpc>
              <a:spcBef>
                <a:spcPts val="1600"/>
              </a:spcBef>
              <a:spcAft>
                <a:spcPts val="0"/>
              </a:spcAft>
              <a:buClr>
                <a:srgbClr val="434343"/>
              </a:buClr>
              <a:buSzPts val="1400"/>
              <a:buChar char="■"/>
              <a:defRPr>
                <a:solidFill>
                  <a:srgbClr val="434343"/>
                </a:solidFill>
              </a:defRPr>
            </a:lvl3pPr>
            <a:lvl4pPr marL="1828754" lvl="3" indent="-317492" rtl="0">
              <a:lnSpc>
                <a:spcPct val="115000"/>
              </a:lnSpc>
              <a:spcBef>
                <a:spcPts val="1600"/>
              </a:spcBef>
              <a:spcAft>
                <a:spcPts val="0"/>
              </a:spcAft>
              <a:buClr>
                <a:srgbClr val="434343"/>
              </a:buClr>
              <a:buSzPts val="1400"/>
              <a:buChar char="●"/>
              <a:defRPr>
                <a:solidFill>
                  <a:srgbClr val="434343"/>
                </a:solidFill>
              </a:defRPr>
            </a:lvl4pPr>
            <a:lvl5pPr marL="2285943" lvl="4" indent="-317492" rtl="0">
              <a:lnSpc>
                <a:spcPct val="115000"/>
              </a:lnSpc>
              <a:spcBef>
                <a:spcPts val="1600"/>
              </a:spcBef>
              <a:spcAft>
                <a:spcPts val="0"/>
              </a:spcAft>
              <a:buClr>
                <a:srgbClr val="434343"/>
              </a:buClr>
              <a:buSzPts val="1400"/>
              <a:buChar char="○"/>
              <a:defRPr>
                <a:solidFill>
                  <a:srgbClr val="434343"/>
                </a:solidFill>
              </a:defRPr>
            </a:lvl5pPr>
            <a:lvl6pPr marL="2743132" lvl="5" indent="-317492" rtl="0">
              <a:lnSpc>
                <a:spcPct val="115000"/>
              </a:lnSpc>
              <a:spcBef>
                <a:spcPts val="1600"/>
              </a:spcBef>
              <a:spcAft>
                <a:spcPts val="0"/>
              </a:spcAft>
              <a:buClr>
                <a:srgbClr val="434343"/>
              </a:buClr>
              <a:buSzPts val="1400"/>
              <a:buChar char="■"/>
              <a:defRPr>
                <a:solidFill>
                  <a:srgbClr val="434343"/>
                </a:solidFill>
              </a:defRPr>
            </a:lvl6pPr>
            <a:lvl7pPr marL="3200320" lvl="6" indent="-317492" rtl="0">
              <a:lnSpc>
                <a:spcPct val="115000"/>
              </a:lnSpc>
              <a:spcBef>
                <a:spcPts val="1600"/>
              </a:spcBef>
              <a:spcAft>
                <a:spcPts val="0"/>
              </a:spcAft>
              <a:buClr>
                <a:srgbClr val="434343"/>
              </a:buClr>
              <a:buSzPts val="1400"/>
              <a:buChar char="●"/>
              <a:defRPr>
                <a:solidFill>
                  <a:srgbClr val="434343"/>
                </a:solidFill>
              </a:defRPr>
            </a:lvl7pPr>
            <a:lvl8pPr marL="3657509" lvl="7" indent="-317492" rtl="0">
              <a:lnSpc>
                <a:spcPct val="115000"/>
              </a:lnSpc>
              <a:spcBef>
                <a:spcPts val="1600"/>
              </a:spcBef>
              <a:spcAft>
                <a:spcPts val="0"/>
              </a:spcAft>
              <a:buClr>
                <a:srgbClr val="434343"/>
              </a:buClr>
              <a:buSzPts val="1400"/>
              <a:buChar char="○"/>
              <a:defRPr>
                <a:solidFill>
                  <a:srgbClr val="434343"/>
                </a:solidFill>
              </a:defRPr>
            </a:lvl8pPr>
            <a:lvl9pPr marL="4114697" lvl="8" indent="-317492" rtl="0">
              <a:lnSpc>
                <a:spcPct val="115000"/>
              </a:lnSpc>
              <a:spcBef>
                <a:spcPts val="1600"/>
              </a:spcBef>
              <a:spcAft>
                <a:spcPts val="1600"/>
              </a:spcAft>
              <a:buClr>
                <a:srgbClr val="434343"/>
              </a:buClr>
              <a:buSzPts val="1400"/>
              <a:buChar char="■"/>
              <a:defRPr>
                <a:solidFill>
                  <a:srgbClr val="434343"/>
                </a:solidFill>
              </a:defRPr>
            </a:lvl9pPr>
          </a:lstStyle>
          <a:p>
            <a:endParaRPr/>
          </a:p>
        </p:txBody>
      </p:sp>
      <p:sp>
        <p:nvSpPr>
          <p:cNvPr id="276" name="Google Shape;276;p55"/>
          <p:cNvSpPr txBox="1">
            <a:spLocks noGrp="1"/>
          </p:cNvSpPr>
          <p:nvPr>
            <p:ph type="body" idx="2"/>
          </p:nvPr>
        </p:nvSpPr>
        <p:spPr>
          <a:xfrm>
            <a:off x="4572000" y="1498100"/>
            <a:ext cx="3852000" cy="3105300"/>
          </a:xfrm>
          <a:prstGeom prst="rect">
            <a:avLst/>
          </a:prstGeom>
        </p:spPr>
        <p:txBody>
          <a:bodyPr spcFirstLastPara="1" wrap="square" lIns="91425" tIns="91425" rIns="91425" bIns="91425" anchor="t" anchorCtr="0">
            <a:noAutofit/>
          </a:bodyPr>
          <a:lstStyle>
            <a:lvl1pPr marL="457189" lvl="0" indent="-317492" rtl="0">
              <a:lnSpc>
                <a:spcPct val="115000"/>
              </a:lnSpc>
              <a:spcBef>
                <a:spcPts val="0"/>
              </a:spcBef>
              <a:spcAft>
                <a:spcPts val="0"/>
              </a:spcAft>
              <a:buClr>
                <a:schemeClr val="dk2"/>
              </a:buClr>
              <a:buSzPts val="1400"/>
              <a:buChar char="●"/>
              <a:defRPr sz="1200">
                <a:solidFill>
                  <a:srgbClr val="434343"/>
                </a:solidFill>
              </a:defRPr>
            </a:lvl1pPr>
            <a:lvl2pPr marL="914378" lvl="1" indent="-317492" rtl="0">
              <a:lnSpc>
                <a:spcPct val="115000"/>
              </a:lnSpc>
              <a:spcBef>
                <a:spcPts val="1600"/>
              </a:spcBef>
              <a:spcAft>
                <a:spcPts val="0"/>
              </a:spcAft>
              <a:buClr>
                <a:srgbClr val="434343"/>
              </a:buClr>
              <a:buSzPts val="1400"/>
              <a:buChar char="○"/>
              <a:defRPr>
                <a:solidFill>
                  <a:srgbClr val="434343"/>
                </a:solidFill>
              </a:defRPr>
            </a:lvl2pPr>
            <a:lvl3pPr marL="1371566" lvl="2" indent="-317492" rtl="0">
              <a:lnSpc>
                <a:spcPct val="115000"/>
              </a:lnSpc>
              <a:spcBef>
                <a:spcPts val="1600"/>
              </a:spcBef>
              <a:spcAft>
                <a:spcPts val="0"/>
              </a:spcAft>
              <a:buClr>
                <a:srgbClr val="434343"/>
              </a:buClr>
              <a:buSzPts val="1400"/>
              <a:buChar char="■"/>
              <a:defRPr>
                <a:solidFill>
                  <a:srgbClr val="434343"/>
                </a:solidFill>
              </a:defRPr>
            </a:lvl3pPr>
            <a:lvl4pPr marL="1828754" lvl="3" indent="-317492" rtl="0">
              <a:lnSpc>
                <a:spcPct val="115000"/>
              </a:lnSpc>
              <a:spcBef>
                <a:spcPts val="1600"/>
              </a:spcBef>
              <a:spcAft>
                <a:spcPts val="0"/>
              </a:spcAft>
              <a:buClr>
                <a:srgbClr val="434343"/>
              </a:buClr>
              <a:buSzPts val="1400"/>
              <a:buChar char="●"/>
              <a:defRPr>
                <a:solidFill>
                  <a:srgbClr val="434343"/>
                </a:solidFill>
              </a:defRPr>
            </a:lvl4pPr>
            <a:lvl5pPr marL="2285943" lvl="4" indent="-317492" rtl="0">
              <a:lnSpc>
                <a:spcPct val="115000"/>
              </a:lnSpc>
              <a:spcBef>
                <a:spcPts val="1600"/>
              </a:spcBef>
              <a:spcAft>
                <a:spcPts val="0"/>
              </a:spcAft>
              <a:buClr>
                <a:srgbClr val="434343"/>
              </a:buClr>
              <a:buSzPts val="1400"/>
              <a:buChar char="○"/>
              <a:defRPr>
                <a:solidFill>
                  <a:srgbClr val="434343"/>
                </a:solidFill>
              </a:defRPr>
            </a:lvl5pPr>
            <a:lvl6pPr marL="2743132" lvl="5" indent="-317492" rtl="0">
              <a:lnSpc>
                <a:spcPct val="115000"/>
              </a:lnSpc>
              <a:spcBef>
                <a:spcPts val="1600"/>
              </a:spcBef>
              <a:spcAft>
                <a:spcPts val="0"/>
              </a:spcAft>
              <a:buClr>
                <a:srgbClr val="434343"/>
              </a:buClr>
              <a:buSzPts val="1400"/>
              <a:buChar char="■"/>
              <a:defRPr>
                <a:solidFill>
                  <a:srgbClr val="434343"/>
                </a:solidFill>
              </a:defRPr>
            </a:lvl6pPr>
            <a:lvl7pPr marL="3200320" lvl="6" indent="-317492" rtl="0">
              <a:lnSpc>
                <a:spcPct val="115000"/>
              </a:lnSpc>
              <a:spcBef>
                <a:spcPts val="1600"/>
              </a:spcBef>
              <a:spcAft>
                <a:spcPts val="0"/>
              </a:spcAft>
              <a:buClr>
                <a:srgbClr val="434343"/>
              </a:buClr>
              <a:buSzPts val="1400"/>
              <a:buChar char="●"/>
              <a:defRPr>
                <a:solidFill>
                  <a:srgbClr val="434343"/>
                </a:solidFill>
              </a:defRPr>
            </a:lvl7pPr>
            <a:lvl8pPr marL="3657509" lvl="7" indent="-317492" rtl="0">
              <a:lnSpc>
                <a:spcPct val="115000"/>
              </a:lnSpc>
              <a:spcBef>
                <a:spcPts val="1600"/>
              </a:spcBef>
              <a:spcAft>
                <a:spcPts val="0"/>
              </a:spcAft>
              <a:buClr>
                <a:srgbClr val="434343"/>
              </a:buClr>
              <a:buSzPts val="1400"/>
              <a:buChar char="○"/>
              <a:defRPr>
                <a:solidFill>
                  <a:srgbClr val="434343"/>
                </a:solidFill>
              </a:defRPr>
            </a:lvl8pPr>
            <a:lvl9pPr marL="4114697" lvl="8" indent="-317492" rtl="0">
              <a:lnSpc>
                <a:spcPct val="115000"/>
              </a:lnSpc>
              <a:spcBef>
                <a:spcPts val="1600"/>
              </a:spcBef>
              <a:spcAft>
                <a:spcPts val="1600"/>
              </a:spcAft>
              <a:buClr>
                <a:srgbClr val="434343"/>
              </a:buClr>
              <a:buSzPts val="1400"/>
              <a:buChar char="■"/>
              <a:defRPr>
                <a:solidFill>
                  <a:srgbClr val="434343"/>
                </a:solidFill>
              </a:defRPr>
            </a:lvl9pPr>
          </a:lstStyle>
          <a:p>
            <a:endParaRPr/>
          </a:p>
        </p:txBody>
      </p:sp>
      <p:sp>
        <p:nvSpPr>
          <p:cNvPr id="277" name="Google Shape;277;p55"/>
          <p:cNvSpPr txBox="1">
            <a:spLocks noGrp="1"/>
          </p:cNvSpPr>
          <p:nvPr>
            <p:ph type="subTitle" idx="3"/>
          </p:nvPr>
        </p:nvSpPr>
        <p:spPr>
          <a:xfrm rot="268">
            <a:off x="720000" y="1177000"/>
            <a:ext cx="7704000" cy="248400"/>
          </a:xfrm>
          <a:prstGeom prst="rect">
            <a:avLst/>
          </a:prstGeom>
          <a:noFill/>
          <a:ln>
            <a:noFill/>
          </a:ln>
        </p:spPr>
        <p:txBody>
          <a:bodyPr spcFirstLastPara="1" wrap="square" lIns="91425" tIns="91425" rIns="91425" bIns="91425" anchor="ctr" anchorCtr="0">
            <a:noAutofit/>
          </a:bodyPr>
          <a:lstStyle>
            <a:lvl1pPr lvl="0" algn="ctr" rtl="0">
              <a:lnSpc>
                <a:spcPct val="115000"/>
              </a:lnSpc>
              <a:spcBef>
                <a:spcPts val="0"/>
              </a:spcBef>
              <a:spcAft>
                <a:spcPts val="0"/>
              </a:spcAft>
              <a:buSzPts val="1400"/>
              <a:buNone/>
              <a:defRPr sz="12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79731090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278"/>
        <p:cNvGrpSpPr/>
        <p:nvPr/>
      </p:nvGrpSpPr>
      <p:grpSpPr>
        <a:xfrm>
          <a:off x="0" y="0"/>
          <a:ext cx="0" cy="0"/>
          <a:chOff x="0" y="0"/>
          <a:chExt cx="0" cy="0"/>
        </a:xfrm>
      </p:grpSpPr>
      <p:sp>
        <p:nvSpPr>
          <p:cNvPr id="279" name="Google Shape;279;p56"/>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3100"/>
              <a:buNone/>
              <a:defRPr>
                <a:solidFill>
                  <a:schemeClr val="dk2"/>
                </a:solidFill>
              </a:defRPr>
            </a:lvl1pPr>
            <a:lvl2pPr lvl="1" rtl="0">
              <a:spcBef>
                <a:spcPts val="0"/>
              </a:spcBef>
              <a:spcAft>
                <a:spcPts val="0"/>
              </a:spcAft>
              <a:buClr>
                <a:schemeClr val="dk2"/>
              </a:buClr>
              <a:buSzPts val="3100"/>
              <a:buNone/>
              <a:defRPr>
                <a:solidFill>
                  <a:schemeClr val="dk2"/>
                </a:solidFill>
              </a:defRPr>
            </a:lvl2pPr>
            <a:lvl3pPr lvl="2" rtl="0">
              <a:spcBef>
                <a:spcPts val="0"/>
              </a:spcBef>
              <a:spcAft>
                <a:spcPts val="0"/>
              </a:spcAft>
              <a:buClr>
                <a:schemeClr val="dk2"/>
              </a:buClr>
              <a:buSzPts val="3100"/>
              <a:buNone/>
              <a:defRPr>
                <a:solidFill>
                  <a:schemeClr val="dk2"/>
                </a:solidFill>
              </a:defRPr>
            </a:lvl3pPr>
            <a:lvl4pPr lvl="3" rtl="0">
              <a:spcBef>
                <a:spcPts val="0"/>
              </a:spcBef>
              <a:spcAft>
                <a:spcPts val="0"/>
              </a:spcAft>
              <a:buClr>
                <a:schemeClr val="dk2"/>
              </a:buClr>
              <a:buSzPts val="3100"/>
              <a:buNone/>
              <a:defRPr>
                <a:solidFill>
                  <a:schemeClr val="dk2"/>
                </a:solidFill>
              </a:defRPr>
            </a:lvl4pPr>
            <a:lvl5pPr lvl="4" rtl="0">
              <a:spcBef>
                <a:spcPts val="0"/>
              </a:spcBef>
              <a:spcAft>
                <a:spcPts val="0"/>
              </a:spcAft>
              <a:buClr>
                <a:schemeClr val="dk2"/>
              </a:buClr>
              <a:buSzPts val="3100"/>
              <a:buNone/>
              <a:defRPr>
                <a:solidFill>
                  <a:schemeClr val="dk2"/>
                </a:solidFill>
              </a:defRPr>
            </a:lvl5pPr>
            <a:lvl6pPr lvl="5" rtl="0">
              <a:spcBef>
                <a:spcPts val="0"/>
              </a:spcBef>
              <a:spcAft>
                <a:spcPts val="0"/>
              </a:spcAft>
              <a:buClr>
                <a:schemeClr val="dk2"/>
              </a:buClr>
              <a:buSzPts val="3100"/>
              <a:buNone/>
              <a:defRPr>
                <a:solidFill>
                  <a:schemeClr val="dk2"/>
                </a:solidFill>
              </a:defRPr>
            </a:lvl6pPr>
            <a:lvl7pPr lvl="6" rtl="0">
              <a:spcBef>
                <a:spcPts val="0"/>
              </a:spcBef>
              <a:spcAft>
                <a:spcPts val="0"/>
              </a:spcAft>
              <a:buClr>
                <a:schemeClr val="dk2"/>
              </a:buClr>
              <a:buSzPts val="3100"/>
              <a:buNone/>
              <a:defRPr>
                <a:solidFill>
                  <a:schemeClr val="dk2"/>
                </a:solidFill>
              </a:defRPr>
            </a:lvl7pPr>
            <a:lvl8pPr lvl="7" rtl="0">
              <a:spcBef>
                <a:spcPts val="0"/>
              </a:spcBef>
              <a:spcAft>
                <a:spcPts val="0"/>
              </a:spcAft>
              <a:buClr>
                <a:schemeClr val="dk2"/>
              </a:buClr>
              <a:buSzPts val="3100"/>
              <a:buNone/>
              <a:defRPr>
                <a:solidFill>
                  <a:schemeClr val="dk2"/>
                </a:solidFill>
              </a:defRPr>
            </a:lvl8pPr>
            <a:lvl9pPr lvl="8" rtl="0">
              <a:spcBef>
                <a:spcPts val="0"/>
              </a:spcBef>
              <a:spcAft>
                <a:spcPts val="0"/>
              </a:spcAft>
              <a:buClr>
                <a:schemeClr val="dk2"/>
              </a:buClr>
              <a:buSzPts val="3100"/>
              <a:buNone/>
              <a:defRPr>
                <a:solidFill>
                  <a:schemeClr val="dk2"/>
                </a:solidFill>
              </a:defRPr>
            </a:lvl9pPr>
          </a:lstStyle>
          <a:p>
            <a:endParaRPr/>
          </a:p>
        </p:txBody>
      </p:sp>
      <p:sp>
        <p:nvSpPr>
          <p:cNvPr id="280" name="Google Shape;280;p56"/>
          <p:cNvSpPr txBox="1">
            <a:spLocks noGrp="1"/>
          </p:cNvSpPr>
          <p:nvPr>
            <p:ph type="body" idx="1"/>
          </p:nvPr>
        </p:nvSpPr>
        <p:spPr>
          <a:xfrm>
            <a:off x="720000" y="1237075"/>
            <a:ext cx="7704000" cy="3366300"/>
          </a:xfrm>
          <a:prstGeom prst="rect">
            <a:avLst/>
          </a:prstGeom>
        </p:spPr>
        <p:txBody>
          <a:bodyPr spcFirstLastPara="1" wrap="square" lIns="91425" tIns="91425" rIns="91425" bIns="91425" anchor="t" anchorCtr="0">
            <a:noAutofit/>
          </a:bodyPr>
          <a:lstStyle>
            <a:lvl1pPr marL="457189" lvl="0" indent="-317492" rtl="0">
              <a:lnSpc>
                <a:spcPct val="115000"/>
              </a:lnSpc>
              <a:spcBef>
                <a:spcPts val="0"/>
              </a:spcBef>
              <a:spcAft>
                <a:spcPts val="0"/>
              </a:spcAft>
              <a:buClr>
                <a:schemeClr val="accent3"/>
              </a:buClr>
              <a:buSzPts val="1400"/>
              <a:buChar char="●"/>
              <a:defRPr sz="1050">
                <a:solidFill>
                  <a:srgbClr val="434343"/>
                </a:solidFill>
              </a:defRPr>
            </a:lvl1pPr>
            <a:lvl2pPr marL="914378" lvl="1" indent="-317492" rtl="0">
              <a:lnSpc>
                <a:spcPct val="115000"/>
              </a:lnSpc>
              <a:spcBef>
                <a:spcPts val="0"/>
              </a:spcBef>
              <a:spcAft>
                <a:spcPts val="0"/>
              </a:spcAft>
              <a:buClr>
                <a:srgbClr val="434343"/>
              </a:buClr>
              <a:buSzPts val="1400"/>
              <a:buChar char="○"/>
              <a:defRPr>
                <a:solidFill>
                  <a:srgbClr val="434343"/>
                </a:solidFill>
              </a:defRPr>
            </a:lvl2pPr>
            <a:lvl3pPr marL="1371566" lvl="2" indent="-317492" rtl="0">
              <a:lnSpc>
                <a:spcPct val="115000"/>
              </a:lnSpc>
              <a:spcBef>
                <a:spcPts val="1600"/>
              </a:spcBef>
              <a:spcAft>
                <a:spcPts val="0"/>
              </a:spcAft>
              <a:buClr>
                <a:srgbClr val="434343"/>
              </a:buClr>
              <a:buSzPts val="1400"/>
              <a:buChar char="■"/>
              <a:defRPr>
                <a:solidFill>
                  <a:srgbClr val="434343"/>
                </a:solidFill>
              </a:defRPr>
            </a:lvl3pPr>
            <a:lvl4pPr marL="1828754" lvl="3" indent="-317492" rtl="0">
              <a:lnSpc>
                <a:spcPct val="115000"/>
              </a:lnSpc>
              <a:spcBef>
                <a:spcPts val="1600"/>
              </a:spcBef>
              <a:spcAft>
                <a:spcPts val="0"/>
              </a:spcAft>
              <a:buClr>
                <a:srgbClr val="434343"/>
              </a:buClr>
              <a:buSzPts val="1400"/>
              <a:buChar char="●"/>
              <a:defRPr>
                <a:solidFill>
                  <a:srgbClr val="434343"/>
                </a:solidFill>
              </a:defRPr>
            </a:lvl4pPr>
            <a:lvl5pPr marL="2285943" lvl="4" indent="-317492" rtl="0">
              <a:lnSpc>
                <a:spcPct val="115000"/>
              </a:lnSpc>
              <a:spcBef>
                <a:spcPts val="1600"/>
              </a:spcBef>
              <a:spcAft>
                <a:spcPts val="0"/>
              </a:spcAft>
              <a:buClr>
                <a:srgbClr val="434343"/>
              </a:buClr>
              <a:buSzPts val="1400"/>
              <a:buChar char="○"/>
              <a:defRPr>
                <a:solidFill>
                  <a:srgbClr val="434343"/>
                </a:solidFill>
              </a:defRPr>
            </a:lvl5pPr>
            <a:lvl6pPr marL="2743132" lvl="5" indent="-317492" rtl="0">
              <a:lnSpc>
                <a:spcPct val="115000"/>
              </a:lnSpc>
              <a:spcBef>
                <a:spcPts val="1600"/>
              </a:spcBef>
              <a:spcAft>
                <a:spcPts val="0"/>
              </a:spcAft>
              <a:buClr>
                <a:srgbClr val="434343"/>
              </a:buClr>
              <a:buSzPts val="1400"/>
              <a:buChar char="■"/>
              <a:defRPr>
                <a:solidFill>
                  <a:srgbClr val="434343"/>
                </a:solidFill>
              </a:defRPr>
            </a:lvl6pPr>
            <a:lvl7pPr marL="3200320" lvl="6" indent="-317492" rtl="0">
              <a:lnSpc>
                <a:spcPct val="115000"/>
              </a:lnSpc>
              <a:spcBef>
                <a:spcPts val="1600"/>
              </a:spcBef>
              <a:spcAft>
                <a:spcPts val="0"/>
              </a:spcAft>
              <a:buClr>
                <a:srgbClr val="434343"/>
              </a:buClr>
              <a:buSzPts val="1400"/>
              <a:buChar char="●"/>
              <a:defRPr>
                <a:solidFill>
                  <a:srgbClr val="434343"/>
                </a:solidFill>
              </a:defRPr>
            </a:lvl7pPr>
            <a:lvl8pPr marL="3657509" lvl="7" indent="-317492" rtl="0">
              <a:lnSpc>
                <a:spcPct val="115000"/>
              </a:lnSpc>
              <a:spcBef>
                <a:spcPts val="1600"/>
              </a:spcBef>
              <a:spcAft>
                <a:spcPts val="0"/>
              </a:spcAft>
              <a:buClr>
                <a:srgbClr val="434343"/>
              </a:buClr>
              <a:buSzPts val="1400"/>
              <a:buChar char="○"/>
              <a:defRPr>
                <a:solidFill>
                  <a:srgbClr val="434343"/>
                </a:solidFill>
              </a:defRPr>
            </a:lvl8pPr>
            <a:lvl9pPr marL="4114697" lvl="8" indent="-317492" rtl="0">
              <a:lnSpc>
                <a:spcPct val="115000"/>
              </a:lnSpc>
              <a:spcBef>
                <a:spcPts val="1600"/>
              </a:spcBef>
              <a:spcAft>
                <a:spcPts val="1600"/>
              </a:spcAft>
              <a:buClr>
                <a:srgbClr val="434343"/>
              </a:buClr>
              <a:buSzPts val="1400"/>
              <a:buChar char="■"/>
              <a:defRPr>
                <a:solidFill>
                  <a:srgbClr val="434343"/>
                </a:solidFill>
              </a:defRPr>
            </a:lvl9pPr>
          </a:lstStyle>
          <a:p>
            <a:endParaRPr/>
          </a:p>
        </p:txBody>
      </p:sp>
    </p:spTree>
    <p:extLst>
      <p:ext uri="{BB962C8B-B14F-4D97-AF65-F5344CB8AC3E}">
        <p14:creationId xmlns:p14="http://schemas.microsoft.com/office/powerpoint/2010/main" val="225065276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bg>
      <p:bgPr>
        <a:solidFill>
          <a:schemeClr val="lt1"/>
        </a:solidFill>
        <a:effectLst/>
      </p:bgPr>
    </p:bg>
    <p:spTree>
      <p:nvGrpSpPr>
        <p:cNvPr id="1" name="Shape 281"/>
        <p:cNvGrpSpPr/>
        <p:nvPr/>
      </p:nvGrpSpPr>
      <p:grpSpPr>
        <a:xfrm>
          <a:off x="0" y="0"/>
          <a:ext cx="0" cy="0"/>
          <a:chOff x="0" y="0"/>
          <a:chExt cx="0" cy="0"/>
        </a:xfrm>
      </p:grpSpPr>
      <p:sp>
        <p:nvSpPr>
          <p:cNvPr id="282" name="Google Shape;282;p57"/>
          <p:cNvSpPr/>
          <p:nvPr/>
        </p:nvSpPr>
        <p:spPr>
          <a:xfrm>
            <a:off x="3048000" y="0"/>
            <a:ext cx="3048000" cy="5154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3" name="Google Shape;283;p57"/>
          <p:cNvSpPr txBox="1">
            <a:spLocks noGrp="1"/>
          </p:cNvSpPr>
          <p:nvPr>
            <p:ph type="subTitle" idx="1"/>
          </p:nvPr>
        </p:nvSpPr>
        <p:spPr>
          <a:xfrm>
            <a:off x="3354155" y="1060750"/>
            <a:ext cx="2098200" cy="3642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Jua"/>
              <a:buNone/>
              <a:defRPr sz="2000" b="1">
                <a:solidFill>
                  <a:schemeClr val="lt1"/>
                </a:solidFill>
                <a:latin typeface="Poppins"/>
                <a:ea typeface="Poppins"/>
                <a:cs typeface="Poppins"/>
                <a:sym typeface="Poppins"/>
              </a:defRPr>
            </a:lvl1pPr>
            <a:lvl2pPr lvl="1" algn="ctr" rtl="0">
              <a:lnSpc>
                <a:spcPct val="100000"/>
              </a:lnSpc>
              <a:spcBef>
                <a:spcPts val="0"/>
              </a:spcBef>
              <a:spcAft>
                <a:spcPts val="0"/>
              </a:spcAft>
              <a:buSzPts val="2000"/>
              <a:buFont typeface="Jua"/>
              <a:buNone/>
              <a:defRPr sz="2000" b="1">
                <a:latin typeface="Jua"/>
                <a:ea typeface="Jua"/>
                <a:cs typeface="Jua"/>
                <a:sym typeface="Jua"/>
              </a:defRPr>
            </a:lvl2pPr>
            <a:lvl3pPr lvl="2" algn="ctr" rtl="0">
              <a:lnSpc>
                <a:spcPct val="100000"/>
              </a:lnSpc>
              <a:spcBef>
                <a:spcPts val="1600"/>
              </a:spcBef>
              <a:spcAft>
                <a:spcPts val="0"/>
              </a:spcAft>
              <a:buSzPts val="2000"/>
              <a:buFont typeface="Jua"/>
              <a:buNone/>
              <a:defRPr sz="2000" b="1">
                <a:latin typeface="Jua"/>
                <a:ea typeface="Jua"/>
                <a:cs typeface="Jua"/>
                <a:sym typeface="Jua"/>
              </a:defRPr>
            </a:lvl3pPr>
            <a:lvl4pPr lvl="3" algn="ctr" rtl="0">
              <a:lnSpc>
                <a:spcPct val="100000"/>
              </a:lnSpc>
              <a:spcBef>
                <a:spcPts val="1600"/>
              </a:spcBef>
              <a:spcAft>
                <a:spcPts val="0"/>
              </a:spcAft>
              <a:buSzPts val="2000"/>
              <a:buFont typeface="Jua"/>
              <a:buNone/>
              <a:defRPr sz="2000" b="1">
                <a:latin typeface="Jua"/>
                <a:ea typeface="Jua"/>
                <a:cs typeface="Jua"/>
                <a:sym typeface="Jua"/>
              </a:defRPr>
            </a:lvl4pPr>
            <a:lvl5pPr lvl="4" algn="ctr" rtl="0">
              <a:lnSpc>
                <a:spcPct val="100000"/>
              </a:lnSpc>
              <a:spcBef>
                <a:spcPts val="1600"/>
              </a:spcBef>
              <a:spcAft>
                <a:spcPts val="0"/>
              </a:spcAft>
              <a:buSzPts val="2000"/>
              <a:buFont typeface="Jua"/>
              <a:buNone/>
              <a:defRPr sz="2000" b="1">
                <a:latin typeface="Jua"/>
                <a:ea typeface="Jua"/>
                <a:cs typeface="Jua"/>
                <a:sym typeface="Jua"/>
              </a:defRPr>
            </a:lvl5pPr>
            <a:lvl6pPr lvl="5" algn="ctr" rtl="0">
              <a:lnSpc>
                <a:spcPct val="100000"/>
              </a:lnSpc>
              <a:spcBef>
                <a:spcPts val="1600"/>
              </a:spcBef>
              <a:spcAft>
                <a:spcPts val="0"/>
              </a:spcAft>
              <a:buSzPts val="2000"/>
              <a:buFont typeface="Jua"/>
              <a:buNone/>
              <a:defRPr sz="2000" b="1">
                <a:latin typeface="Jua"/>
                <a:ea typeface="Jua"/>
                <a:cs typeface="Jua"/>
                <a:sym typeface="Jua"/>
              </a:defRPr>
            </a:lvl6pPr>
            <a:lvl7pPr lvl="6" algn="ctr" rtl="0">
              <a:lnSpc>
                <a:spcPct val="100000"/>
              </a:lnSpc>
              <a:spcBef>
                <a:spcPts val="1600"/>
              </a:spcBef>
              <a:spcAft>
                <a:spcPts val="0"/>
              </a:spcAft>
              <a:buSzPts val="2000"/>
              <a:buFont typeface="Jua"/>
              <a:buNone/>
              <a:defRPr sz="2000" b="1">
                <a:latin typeface="Jua"/>
                <a:ea typeface="Jua"/>
                <a:cs typeface="Jua"/>
                <a:sym typeface="Jua"/>
              </a:defRPr>
            </a:lvl7pPr>
            <a:lvl8pPr lvl="7" algn="ctr" rtl="0">
              <a:lnSpc>
                <a:spcPct val="100000"/>
              </a:lnSpc>
              <a:spcBef>
                <a:spcPts val="1600"/>
              </a:spcBef>
              <a:spcAft>
                <a:spcPts val="0"/>
              </a:spcAft>
              <a:buSzPts val="2000"/>
              <a:buFont typeface="Jua"/>
              <a:buNone/>
              <a:defRPr sz="2000" b="1">
                <a:latin typeface="Jua"/>
                <a:ea typeface="Jua"/>
                <a:cs typeface="Jua"/>
                <a:sym typeface="Jua"/>
              </a:defRPr>
            </a:lvl8pPr>
            <a:lvl9pPr lvl="8" algn="ctr" rtl="0">
              <a:lnSpc>
                <a:spcPct val="100000"/>
              </a:lnSpc>
              <a:spcBef>
                <a:spcPts val="1600"/>
              </a:spcBef>
              <a:spcAft>
                <a:spcPts val="1600"/>
              </a:spcAft>
              <a:buSzPts val="2000"/>
              <a:buFont typeface="Jua"/>
              <a:buNone/>
              <a:defRPr sz="2000" b="1">
                <a:latin typeface="Jua"/>
                <a:ea typeface="Jua"/>
                <a:cs typeface="Jua"/>
                <a:sym typeface="Jua"/>
              </a:defRPr>
            </a:lvl9pPr>
          </a:lstStyle>
          <a:p>
            <a:endParaRPr/>
          </a:p>
        </p:txBody>
      </p:sp>
      <p:sp>
        <p:nvSpPr>
          <p:cNvPr id="284" name="Google Shape;284;p57"/>
          <p:cNvSpPr txBox="1">
            <a:spLocks noGrp="1"/>
          </p:cNvSpPr>
          <p:nvPr>
            <p:ph type="subTitle" idx="2"/>
          </p:nvPr>
        </p:nvSpPr>
        <p:spPr>
          <a:xfrm>
            <a:off x="3354150" y="3063325"/>
            <a:ext cx="2101200" cy="3657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Jua"/>
              <a:buNone/>
              <a:defRPr sz="2000" b="1">
                <a:solidFill>
                  <a:schemeClr val="lt1"/>
                </a:solidFill>
                <a:latin typeface="Poppins"/>
                <a:ea typeface="Poppins"/>
                <a:cs typeface="Poppins"/>
                <a:sym typeface="Poppins"/>
              </a:defRPr>
            </a:lvl1pPr>
            <a:lvl2pPr lvl="1" algn="ctr" rtl="0">
              <a:lnSpc>
                <a:spcPct val="100000"/>
              </a:lnSpc>
              <a:spcBef>
                <a:spcPts val="0"/>
              </a:spcBef>
              <a:spcAft>
                <a:spcPts val="0"/>
              </a:spcAft>
              <a:buSzPts val="2000"/>
              <a:buFont typeface="Jua"/>
              <a:buNone/>
              <a:defRPr sz="2000" b="1">
                <a:latin typeface="Jua"/>
                <a:ea typeface="Jua"/>
                <a:cs typeface="Jua"/>
                <a:sym typeface="Jua"/>
              </a:defRPr>
            </a:lvl2pPr>
            <a:lvl3pPr lvl="2" algn="ctr" rtl="0">
              <a:lnSpc>
                <a:spcPct val="100000"/>
              </a:lnSpc>
              <a:spcBef>
                <a:spcPts val="1600"/>
              </a:spcBef>
              <a:spcAft>
                <a:spcPts val="0"/>
              </a:spcAft>
              <a:buSzPts val="2000"/>
              <a:buFont typeface="Jua"/>
              <a:buNone/>
              <a:defRPr sz="2000" b="1">
                <a:latin typeface="Jua"/>
                <a:ea typeface="Jua"/>
                <a:cs typeface="Jua"/>
                <a:sym typeface="Jua"/>
              </a:defRPr>
            </a:lvl3pPr>
            <a:lvl4pPr lvl="3" algn="ctr" rtl="0">
              <a:lnSpc>
                <a:spcPct val="100000"/>
              </a:lnSpc>
              <a:spcBef>
                <a:spcPts val="1600"/>
              </a:spcBef>
              <a:spcAft>
                <a:spcPts val="0"/>
              </a:spcAft>
              <a:buSzPts val="2000"/>
              <a:buFont typeface="Jua"/>
              <a:buNone/>
              <a:defRPr sz="2000" b="1">
                <a:latin typeface="Jua"/>
                <a:ea typeface="Jua"/>
                <a:cs typeface="Jua"/>
                <a:sym typeface="Jua"/>
              </a:defRPr>
            </a:lvl4pPr>
            <a:lvl5pPr lvl="4" algn="ctr" rtl="0">
              <a:lnSpc>
                <a:spcPct val="100000"/>
              </a:lnSpc>
              <a:spcBef>
                <a:spcPts val="1600"/>
              </a:spcBef>
              <a:spcAft>
                <a:spcPts val="0"/>
              </a:spcAft>
              <a:buSzPts val="2000"/>
              <a:buFont typeface="Jua"/>
              <a:buNone/>
              <a:defRPr sz="2000" b="1">
                <a:latin typeface="Jua"/>
                <a:ea typeface="Jua"/>
                <a:cs typeface="Jua"/>
                <a:sym typeface="Jua"/>
              </a:defRPr>
            </a:lvl5pPr>
            <a:lvl6pPr lvl="5" algn="ctr" rtl="0">
              <a:lnSpc>
                <a:spcPct val="100000"/>
              </a:lnSpc>
              <a:spcBef>
                <a:spcPts val="1600"/>
              </a:spcBef>
              <a:spcAft>
                <a:spcPts val="0"/>
              </a:spcAft>
              <a:buSzPts val="2000"/>
              <a:buFont typeface="Jua"/>
              <a:buNone/>
              <a:defRPr sz="2000" b="1">
                <a:latin typeface="Jua"/>
                <a:ea typeface="Jua"/>
                <a:cs typeface="Jua"/>
                <a:sym typeface="Jua"/>
              </a:defRPr>
            </a:lvl6pPr>
            <a:lvl7pPr lvl="6" algn="ctr" rtl="0">
              <a:lnSpc>
                <a:spcPct val="100000"/>
              </a:lnSpc>
              <a:spcBef>
                <a:spcPts val="1600"/>
              </a:spcBef>
              <a:spcAft>
                <a:spcPts val="0"/>
              </a:spcAft>
              <a:buSzPts val="2000"/>
              <a:buFont typeface="Jua"/>
              <a:buNone/>
              <a:defRPr sz="2000" b="1">
                <a:latin typeface="Jua"/>
                <a:ea typeface="Jua"/>
                <a:cs typeface="Jua"/>
                <a:sym typeface="Jua"/>
              </a:defRPr>
            </a:lvl7pPr>
            <a:lvl8pPr lvl="7" algn="ctr" rtl="0">
              <a:lnSpc>
                <a:spcPct val="100000"/>
              </a:lnSpc>
              <a:spcBef>
                <a:spcPts val="1600"/>
              </a:spcBef>
              <a:spcAft>
                <a:spcPts val="0"/>
              </a:spcAft>
              <a:buSzPts val="2000"/>
              <a:buFont typeface="Jua"/>
              <a:buNone/>
              <a:defRPr sz="2000" b="1">
                <a:latin typeface="Jua"/>
                <a:ea typeface="Jua"/>
                <a:cs typeface="Jua"/>
                <a:sym typeface="Jua"/>
              </a:defRPr>
            </a:lvl8pPr>
            <a:lvl9pPr lvl="8" algn="ctr" rtl="0">
              <a:lnSpc>
                <a:spcPct val="100000"/>
              </a:lnSpc>
              <a:spcBef>
                <a:spcPts val="1600"/>
              </a:spcBef>
              <a:spcAft>
                <a:spcPts val="1600"/>
              </a:spcAft>
              <a:buSzPts val="2000"/>
              <a:buFont typeface="Jua"/>
              <a:buNone/>
              <a:defRPr sz="2000" b="1">
                <a:latin typeface="Jua"/>
                <a:ea typeface="Jua"/>
                <a:cs typeface="Jua"/>
                <a:sym typeface="Jua"/>
              </a:defRPr>
            </a:lvl9pPr>
          </a:lstStyle>
          <a:p>
            <a:endParaRPr/>
          </a:p>
        </p:txBody>
      </p:sp>
      <p:sp>
        <p:nvSpPr>
          <p:cNvPr id="285" name="Google Shape;285;p57"/>
          <p:cNvSpPr txBox="1">
            <a:spLocks noGrp="1"/>
          </p:cNvSpPr>
          <p:nvPr>
            <p:ph type="subTitle" idx="3"/>
          </p:nvPr>
        </p:nvSpPr>
        <p:spPr>
          <a:xfrm>
            <a:off x="3354150" y="1424950"/>
            <a:ext cx="2435700" cy="798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accent2"/>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86" name="Google Shape;286;p57"/>
          <p:cNvSpPr txBox="1">
            <a:spLocks noGrp="1"/>
          </p:cNvSpPr>
          <p:nvPr>
            <p:ph type="subTitle" idx="4"/>
          </p:nvPr>
        </p:nvSpPr>
        <p:spPr>
          <a:xfrm>
            <a:off x="3354150" y="3448625"/>
            <a:ext cx="2435700" cy="79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accent2"/>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87" name="Google Shape;287;p57"/>
          <p:cNvSpPr txBox="1">
            <a:spLocks noGrp="1"/>
          </p:cNvSpPr>
          <p:nvPr>
            <p:ph type="title"/>
          </p:nvPr>
        </p:nvSpPr>
        <p:spPr>
          <a:xfrm>
            <a:off x="720000" y="1742250"/>
            <a:ext cx="2270700" cy="16590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288" name="Google Shape;288;p57"/>
          <p:cNvSpPr/>
          <p:nvPr/>
        </p:nvSpPr>
        <p:spPr>
          <a:xfrm>
            <a:off x="6096000" y="0"/>
            <a:ext cx="3048000" cy="5154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9" name="Google Shape;289;p57"/>
          <p:cNvSpPr/>
          <p:nvPr/>
        </p:nvSpPr>
        <p:spPr>
          <a:xfrm rot="5400000">
            <a:off x="6086750" y="0"/>
            <a:ext cx="519900" cy="5199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82290096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90"/>
        <p:cNvGrpSpPr/>
        <p:nvPr/>
      </p:nvGrpSpPr>
      <p:grpSpPr>
        <a:xfrm>
          <a:off x="0" y="0"/>
          <a:ext cx="0" cy="0"/>
          <a:chOff x="0" y="0"/>
          <a:chExt cx="0" cy="0"/>
        </a:xfrm>
      </p:grpSpPr>
      <p:sp>
        <p:nvSpPr>
          <p:cNvPr id="291" name="Google Shape;291;p58"/>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292" name="Google Shape;292;p58"/>
          <p:cNvSpPr txBox="1">
            <a:spLocks noGrp="1"/>
          </p:cNvSpPr>
          <p:nvPr>
            <p:ph type="title" idx="2"/>
          </p:nvPr>
        </p:nvSpPr>
        <p:spPr>
          <a:xfrm>
            <a:off x="720000" y="2752975"/>
            <a:ext cx="2409300" cy="387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93" name="Google Shape;293;p58"/>
          <p:cNvSpPr txBox="1">
            <a:spLocks noGrp="1"/>
          </p:cNvSpPr>
          <p:nvPr>
            <p:ph type="subTitle" idx="1"/>
          </p:nvPr>
        </p:nvSpPr>
        <p:spPr>
          <a:xfrm>
            <a:off x="3369575" y="3225125"/>
            <a:ext cx="2404800" cy="66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94" name="Google Shape;294;p58"/>
          <p:cNvSpPr txBox="1">
            <a:spLocks noGrp="1"/>
          </p:cNvSpPr>
          <p:nvPr>
            <p:ph type="title" idx="3"/>
          </p:nvPr>
        </p:nvSpPr>
        <p:spPr>
          <a:xfrm>
            <a:off x="6014625" y="2752975"/>
            <a:ext cx="2409300" cy="387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95" name="Google Shape;295;p58"/>
          <p:cNvSpPr txBox="1">
            <a:spLocks noGrp="1"/>
          </p:cNvSpPr>
          <p:nvPr>
            <p:ph type="subTitle" idx="4"/>
          </p:nvPr>
        </p:nvSpPr>
        <p:spPr>
          <a:xfrm>
            <a:off x="697800" y="3223875"/>
            <a:ext cx="2431500" cy="66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96" name="Google Shape;296;p58"/>
          <p:cNvSpPr txBox="1">
            <a:spLocks noGrp="1"/>
          </p:cNvSpPr>
          <p:nvPr>
            <p:ph type="title" idx="5"/>
          </p:nvPr>
        </p:nvSpPr>
        <p:spPr>
          <a:xfrm>
            <a:off x="3369575" y="2752975"/>
            <a:ext cx="2409300" cy="387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97" name="Google Shape;297;p58"/>
          <p:cNvSpPr txBox="1">
            <a:spLocks noGrp="1"/>
          </p:cNvSpPr>
          <p:nvPr>
            <p:ph type="subTitle" idx="6"/>
          </p:nvPr>
        </p:nvSpPr>
        <p:spPr>
          <a:xfrm>
            <a:off x="6019150" y="3223875"/>
            <a:ext cx="2409300" cy="66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1757413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8" Type="http://schemas.openxmlformats.org/officeDocument/2006/relationships/slideLayout" Target="../slideLayouts/slideLayout19.xml"/><Relationship Id="rId3"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26" Type="http://schemas.openxmlformats.org/officeDocument/2006/relationships/slideLayout" Target="../slideLayouts/slideLayout73.xml"/><Relationship Id="rId3" Type="http://schemas.openxmlformats.org/officeDocument/2006/relationships/slideLayout" Target="../slideLayouts/slideLayout50.xml"/><Relationship Id="rId21" Type="http://schemas.openxmlformats.org/officeDocument/2006/relationships/slideLayout" Target="../slideLayouts/slideLayout68.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5" Type="http://schemas.openxmlformats.org/officeDocument/2006/relationships/slideLayout" Target="../slideLayouts/slideLayout72.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24" Type="http://schemas.openxmlformats.org/officeDocument/2006/relationships/slideLayout" Target="../slideLayouts/slideLayout71.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slideLayout" Target="../slideLayouts/slideLayout70.xml"/><Relationship Id="rId28" Type="http://schemas.openxmlformats.org/officeDocument/2006/relationships/image" Target="../media/image2.png"/><Relationship Id="rId10" Type="http://schemas.openxmlformats.org/officeDocument/2006/relationships/slideLayout" Target="../slideLayouts/slideLayout57.xml"/><Relationship Id="rId19" Type="http://schemas.openxmlformats.org/officeDocument/2006/relationships/slideLayout" Target="../slideLayouts/slideLayout66.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slideLayout" Target="../slideLayouts/slideLayout69.xml"/><Relationship Id="rId27"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86.xml"/><Relationship Id="rId18" Type="http://schemas.openxmlformats.org/officeDocument/2006/relationships/slideLayout" Target="../slideLayouts/slideLayout91.xml"/><Relationship Id="rId26" Type="http://schemas.openxmlformats.org/officeDocument/2006/relationships/slideLayout" Target="../slideLayouts/slideLayout99.xml"/><Relationship Id="rId3" Type="http://schemas.openxmlformats.org/officeDocument/2006/relationships/slideLayout" Target="../slideLayouts/slideLayout76.xml"/><Relationship Id="rId21" Type="http://schemas.openxmlformats.org/officeDocument/2006/relationships/slideLayout" Target="../slideLayouts/slideLayout94.xml"/><Relationship Id="rId34" Type="http://schemas.openxmlformats.org/officeDocument/2006/relationships/slideLayout" Target="../slideLayouts/slideLayout107.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5" Type="http://schemas.openxmlformats.org/officeDocument/2006/relationships/slideLayout" Target="../slideLayouts/slideLayout98.xml"/><Relationship Id="rId33" Type="http://schemas.openxmlformats.org/officeDocument/2006/relationships/slideLayout" Target="../slideLayouts/slideLayout106.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20" Type="http://schemas.openxmlformats.org/officeDocument/2006/relationships/slideLayout" Target="../slideLayouts/slideLayout93.xml"/><Relationship Id="rId29" Type="http://schemas.openxmlformats.org/officeDocument/2006/relationships/slideLayout" Target="../slideLayouts/slideLayout102.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24" Type="http://schemas.openxmlformats.org/officeDocument/2006/relationships/slideLayout" Target="../slideLayouts/slideLayout97.xml"/><Relationship Id="rId32" Type="http://schemas.openxmlformats.org/officeDocument/2006/relationships/slideLayout" Target="../slideLayouts/slideLayout105.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23" Type="http://schemas.openxmlformats.org/officeDocument/2006/relationships/slideLayout" Target="../slideLayouts/slideLayout96.xml"/><Relationship Id="rId28" Type="http://schemas.openxmlformats.org/officeDocument/2006/relationships/slideLayout" Target="../slideLayouts/slideLayout101.xml"/><Relationship Id="rId36" Type="http://schemas.openxmlformats.org/officeDocument/2006/relationships/theme" Target="../theme/theme4.xml"/><Relationship Id="rId10" Type="http://schemas.openxmlformats.org/officeDocument/2006/relationships/slideLayout" Target="../slideLayouts/slideLayout83.xml"/><Relationship Id="rId19" Type="http://schemas.openxmlformats.org/officeDocument/2006/relationships/slideLayout" Target="../slideLayouts/slideLayout92.xml"/><Relationship Id="rId31" Type="http://schemas.openxmlformats.org/officeDocument/2006/relationships/slideLayout" Target="../slideLayouts/slideLayout104.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 Id="rId22" Type="http://schemas.openxmlformats.org/officeDocument/2006/relationships/slideLayout" Target="../slideLayouts/slideLayout95.xml"/><Relationship Id="rId27" Type="http://schemas.openxmlformats.org/officeDocument/2006/relationships/slideLayout" Target="../slideLayouts/slideLayout100.xml"/><Relationship Id="rId30" Type="http://schemas.openxmlformats.org/officeDocument/2006/relationships/slideLayout" Target="../slideLayouts/slideLayout103.xml"/><Relationship Id="rId35" Type="http://schemas.openxmlformats.org/officeDocument/2006/relationships/slideLayout" Target="../slideLayouts/slideLayout108.xml"/><Relationship Id="rId8" Type="http://schemas.openxmlformats.org/officeDocument/2006/relationships/slideLayout" Target="../slideLayouts/slideLayout81.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21.xml"/><Relationship Id="rId18" Type="http://schemas.openxmlformats.org/officeDocument/2006/relationships/slideLayout" Target="../slideLayouts/slideLayout126.xml"/><Relationship Id="rId26" Type="http://schemas.openxmlformats.org/officeDocument/2006/relationships/slideLayout" Target="../slideLayouts/slideLayout134.xml"/><Relationship Id="rId39" Type="http://schemas.openxmlformats.org/officeDocument/2006/relationships/theme" Target="../theme/theme5.xml"/><Relationship Id="rId21" Type="http://schemas.openxmlformats.org/officeDocument/2006/relationships/slideLayout" Target="../slideLayouts/slideLayout129.xml"/><Relationship Id="rId34" Type="http://schemas.openxmlformats.org/officeDocument/2006/relationships/slideLayout" Target="../slideLayouts/slideLayout142.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17" Type="http://schemas.openxmlformats.org/officeDocument/2006/relationships/slideLayout" Target="../slideLayouts/slideLayout125.xml"/><Relationship Id="rId25" Type="http://schemas.openxmlformats.org/officeDocument/2006/relationships/slideLayout" Target="../slideLayouts/slideLayout133.xml"/><Relationship Id="rId33" Type="http://schemas.openxmlformats.org/officeDocument/2006/relationships/slideLayout" Target="../slideLayouts/slideLayout141.xml"/><Relationship Id="rId38" Type="http://schemas.openxmlformats.org/officeDocument/2006/relationships/slideLayout" Target="../slideLayouts/slideLayout146.xml"/><Relationship Id="rId2" Type="http://schemas.openxmlformats.org/officeDocument/2006/relationships/slideLayout" Target="../slideLayouts/slideLayout110.xml"/><Relationship Id="rId16" Type="http://schemas.openxmlformats.org/officeDocument/2006/relationships/slideLayout" Target="../slideLayouts/slideLayout124.xml"/><Relationship Id="rId20" Type="http://schemas.openxmlformats.org/officeDocument/2006/relationships/slideLayout" Target="../slideLayouts/slideLayout128.xml"/><Relationship Id="rId29" Type="http://schemas.openxmlformats.org/officeDocument/2006/relationships/slideLayout" Target="../slideLayouts/slideLayout137.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24" Type="http://schemas.openxmlformats.org/officeDocument/2006/relationships/slideLayout" Target="../slideLayouts/slideLayout132.xml"/><Relationship Id="rId32" Type="http://schemas.openxmlformats.org/officeDocument/2006/relationships/slideLayout" Target="../slideLayouts/slideLayout140.xml"/><Relationship Id="rId37" Type="http://schemas.openxmlformats.org/officeDocument/2006/relationships/slideLayout" Target="../slideLayouts/slideLayout145.xml"/><Relationship Id="rId5" Type="http://schemas.openxmlformats.org/officeDocument/2006/relationships/slideLayout" Target="../slideLayouts/slideLayout113.xml"/><Relationship Id="rId15" Type="http://schemas.openxmlformats.org/officeDocument/2006/relationships/slideLayout" Target="../slideLayouts/slideLayout123.xml"/><Relationship Id="rId23" Type="http://schemas.openxmlformats.org/officeDocument/2006/relationships/slideLayout" Target="../slideLayouts/slideLayout131.xml"/><Relationship Id="rId28" Type="http://schemas.openxmlformats.org/officeDocument/2006/relationships/slideLayout" Target="../slideLayouts/slideLayout136.xml"/><Relationship Id="rId36" Type="http://schemas.openxmlformats.org/officeDocument/2006/relationships/slideLayout" Target="../slideLayouts/slideLayout144.xml"/><Relationship Id="rId10" Type="http://schemas.openxmlformats.org/officeDocument/2006/relationships/slideLayout" Target="../slideLayouts/slideLayout118.xml"/><Relationship Id="rId19" Type="http://schemas.openxmlformats.org/officeDocument/2006/relationships/slideLayout" Target="../slideLayouts/slideLayout127.xml"/><Relationship Id="rId31" Type="http://schemas.openxmlformats.org/officeDocument/2006/relationships/slideLayout" Target="../slideLayouts/slideLayout139.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slideLayout" Target="../slideLayouts/slideLayout122.xml"/><Relationship Id="rId22" Type="http://schemas.openxmlformats.org/officeDocument/2006/relationships/slideLayout" Target="../slideLayouts/slideLayout130.xml"/><Relationship Id="rId27" Type="http://schemas.openxmlformats.org/officeDocument/2006/relationships/slideLayout" Target="../slideLayouts/slideLayout135.xml"/><Relationship Id="rId30" Type="http://schemas.openxmlformats.org/officeDocument/2006/relationships/slideLayout" Target="../slideLayouts/slideLayout138.xml"/><Relationship Id="rId35" Type="http://schemas.openxmlformats.org/officeDocument/2006/relationships/slideLayout" Target="../slideLayouts/slideLayout143.xml"/><Relationship Id="rId8" Type="http://schemas.openxmlformats.org/officeDocument/2006/relationships/slideLayout" Target="../slideLayouts/slideLayout116.xml"/><Relationship Id="rId3" Type="http://schemas.openxmlformats.org/officeDocument/2006/relationships/slideLayout" Target="../slideLayouts/slideLayout1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Poppins SemiBold"/>
              <a:buNone/>
              <a:defRPr sz="3000">
                <a:solidFill>
                  <a:schemeClr val="dk1"/>
                </a:solidFill>
                <a:latin typeface="Poppins SemiBold"/>
                <a:ea typeface="Poppins SemiBold"/>
                <a:cs typeface="Poppins SemiBold"/>
                <a:sym typeface="Poppins SemiBold"/>
              </a:defRPr>
            </a:lvl1pPr>
            <a:lvl2pPr lvl="1"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2pPr>
            <a:lvl3pPr lvl="2"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3pPr>
            <a:lvl4pPr lvl="3"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4pPr>
            <a:lvl5pPr lvl="4"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5pPr>
            <a:lvl6pPr lvl="5"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6pPr>
            <a:lvl7pPr lvl="6"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7pPr>
            <a:lvl8pPr lvl="7"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8pPr>
            <a:lvl9pPr lvl="8"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1pPr>
            <a:lvl2pPr marL="914400" lvl="1" indent="-304800">
              <a:lnSpc>
                <a:spcPct val="100000"/>
              </a:lnSpc>
              <a:spcBef>
                <a:spcPts val="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2pPr>
            <a:lvl3pPr marL="1371600" lvl="2" indent="-304800">
              <a:lnSpc>
                <a:spcPct val="100000"/>
              </a:lnSpc>
              <a:spcBef>
                <a:spcPts val="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3pPr>
            <a:lvl4pPr marL="1828800" lvl="3" indent="-304800">
              <a:lnSpc>
                <a:spcPct val="100000"/>
              </a:lnSpc>
              <a:spcBef>
                <a:spcPts val="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4pPr>
            <a:lvl5pPr marL="2286000" lvl="4" indent="-304800">
              <a:lnSpc>
                <a:spcPct val="100000"/>
              </a:lnSpc>
              <a:spcBef>
                <a:spcPts val="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5pPr>
            <a:lvl6pPr marL="2743200" lvl="5" indent="-304800">
              <a:lnSpc>
                <a:spcPct val="100000"/>
              </a:lnSpc>
              <a:spcBef>
                <a:spcPts val="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6pPr>
            <a:lvl7pPr marL="3200400" lvl="6" indent="-304800">
              <a:lnSpc>
                <a:spcPct val="100000"/>
              </a:lnSpc>
              <a:spcBef>
                <a:spcPts val="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7pPr>
            <a:lvl8pPr marL="3657600" lvl="7" indent="-304800">
              <a:lnSpc>
                <a:spcPct val="100000"/>
              </a:lnSpc>
              <a:spcBef>
                <a:spcPts val="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8pPr>
            <a:lvl9pPr marL="4114800" lvl="8" indent="-304800">
              <a:lnSpc>
                <a:spcPct val="100000"/>
              </a:lnSpc>
              <a:spcBef>
                <a:spcPts val="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4" r:id="rId3"/>
    <p:sldLayoutId id="2147483655" r:id="rId4"/>
    <p:sldLayoutId id="2147483656" r:id="rId5"/>
    <p:sldLayoutId id="2147483658" r:id="rId6"/>
    <p:sldLayoutId id="2147483660" r:id="rId7"/>
    <p:sldLayoutId id="2147483661" r:id="rId8"/>
    <p:sldLayoutId id="2147483663" r:id="rId9"/>
    <p:sldLayoutId id="2147483667" r:id="rId10"/>
    <p:sldLayoutId id="214748366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8"/>
        <p:cNvGrpSpPr/>
        <p:nvPr/>
      </p:nvGrpSpPr>
      <p:grpSpPr>
        <a:xfrm>
          <a:off x="0" y="0"/>
          <a:ext cx="0" cy="0"/>
          <a:chOff x="0" y="0"/>
          <a:chExt cx="0" cy="0"/>
        </a:xfrm>
      </p:grpSpPr>
      <p:sp>
        <p:nvSpPr>
          <p:cNvPr id="829" name="Google Shape;829;p143"/>
          <p:cNvSpPr txBox="1">
            <a:spLocks noGrp="1"/>
          </p:cNvSpPr>
          <p:nvPr>
            <p:ph type="title"/>
          </p:nvPr>
        </p:nvSpPr>
        <p:spPr>
          <a:xfrm>
            <a:off x="720000" y="540000"/>
            <a:ext cx="7704000" cy="5643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2"/>
              </a:buClr>
              <a:buSzPts val="3100"/>
              <a:buFont typeface="Poppins"/>
              <a:buNone/>
              <a:defRPr sz="3100" b="1">
                <a:solidFill>
                  <a:schemeClr val="dk2"/>
                </a:solidFill>
                <a:latin typeface="Poppins"/>
                <a:ea typeface="Poppins"/>
                <a:cs typeface="Poppins"/>
                <a:sym typeface="Poppins"/>
              </a:defRPr>
            </a:lvl1pPr>
            <a:lvl2pPr lvl="1" algn="ctr" rtl="0">
              <a:spcBef>
                <a:spcPts val="0"/>
              </a:spcBef>
              <a:spcAft>
                <a:spcPts val="0"/>
              </a:spcAft>
              <a:buClr>
                <a:schemeClr val="dk2"/>
              </a:buClr>
              <a:buSzPts val="3100"/>
              <a:buFont typeface="Poppins"/>
              <a:buNone/>
              <a:defRPr sz="3100" b="1">
                <a:solidFill>
                  <a:schemeClr val="dk2"/>
                </a:solidFill>
                <a:latin typeface="Poppins"/>
                <a:ea typeface="Poppins"/>
                <a:cs typeface="Poppins"/>
                <a:sym typeface="Poppins"/>
              </a:defRPr>
            </a:lvl2pPr>
            <a:lvl3pPr lvl="2" algn="ctr" rtl="0">
              <a:spcBef>
                <a:spcPts val="0"/>
              </a:spcBef>
              <a:spcAft>
                <a:spcPts val="0"/>
              </a:spcAft>
              <a:buClr>
                <a:schemeClr val="dk2"/>
              </a:buClr>
              <a:buSzPts val="3100"/>
              <a:buFont typeface="Poppins"/>
              <a:buNone/>
              <a:defRPr sz="3100" b="1">
                <a:solidFill>
                  <a:schemeClr val="dk2"/>
                </a:solidFill>
                <a:latin typeface="Poppins"/>
                <a:ea typeface="Poppins"/>
                <a:cs typeface="Poppins"/>
                <a:sym typeface="Poppins"/>
              </a:defRPr>
            </a:lvl3pPr>
            <a:lvl4pPr lvl="3" algn="ctr" rtl="0">
              <a:spcBef>
                <a:spcPts val="0"/>
              </a:spcBef>
              <a:spcAft>
                <a:spcPts val="0"/>
              </a:spcAft>
              <a:buClr>
                <a:schemeClr val="dk2"/>
              </a:buClr>
              <a:buSzPts val="3100"/>
              <a:buFont typeface="Poppins"/>
              <a:buNone/>
              <a:defRPr sz="3100" b="1">
                <a:solidFill>
                  <a:schemeClr val="dk2"/>
                </a:solidFill>
                <a:latin typeface="Poppins"/>
                <a:ea typeface="Poppins"/>
                <a:cs typeface="Poppins"/>
                <a:sym typeface="Poppins"/>
              </a:defRPr>
            </a:lvl4pPr>
            <a:lvl5pPr lvl="4" algn="ctr" rtl="0">
              <a:spcBef>
                <a:spcPts val="0"/>
              </a:spcBef>
              <a:spcAft>
                <a:spcPts val="0"/>
              </a:spcAft>
              <a:buClr>
                <a:schemeClr val="dk2"/>
              </a:buClr>
              <a:buSzPts val="3100"/>
              <a:buFont typeface="Poppins"/>
              <a:buNone/>
              <a:defRPr sz="3100" b="1">
                <a:solidFill>
                  <a:schemeClr val="dk2"/>
                </a:solidFill>
                <a:latin typeface="Poppins"/>
                <a:ea typeface="Poppins"/>
                <a:cs typeface="Poppins"/>
                <a:sym typeface="Poppins"/>
              </a:defRPr>
            </a:lvl5pPr>
            <a:lvl6pPr lvl="5" algn="ctr" rtl="0">
              <a:spcBef>
                <a:spcPts val="0"/>
              </a:spcBef>
              <a:spcAft>
                <a:spcPts val="0"/>
              </a:spcAft>
              <a:buClr>
                <a:schemeClr val="dk2"/>
              </a:buClr>
              <a:buSzPts val="3100"/>
              <a:buFont typeface="Poppins"/>
              <a:buNone/>
              <a:defRPr sz="3100" b="1">
                <a:solidFill>
                  <a:schemeClr val="dk2"/>
                </a:solidFill>
                <a:latin typeface="Poppins"/>
                <a:ea typeface="Poppins"/>
                <a:cs typeface="Poppins"/>
                <a:sym typeface="Poppins"/>
              </a:defRPr>
            </a:lvl6pPr>
            <a:lvl7pPr lvl="6" algn="ctr" rtl="0">
              <a:spcBef>
                <a:spcPts val="0"/>
              </a:spcBef>
              <a:spcAft>
                <a:spcPts val="0"/>
              </a:spcAft>
              <a:buClr>
                <a:schemeClr val="dk2"/>
              </a:buClr>
              <a:buSzPts val="3100"/>
              <a:buFont typeface="Poppins"/>
              <a:buNone/>
              <a:defRPr sz="3100" b="1">
                <a:solidFill>
                  <a:schemeClr val="dk2"/>
                </a:solidFill>
                <a:latin typeface="Poppins"/>
                <a:ea typeface="Poppins"/>
                <a:cs typeface="Poppins"/>
                <a:sym typeface="Poppins"/>
              </a:defRPr>
            </a:lvl7pPr>
            <a:lvl8pPr lvl="7" algn="ctr" rtl="0">
              <a:spcBef>
                <a:spcPts val="0"/>
              </a:spcBef>
              <a:spcAft>
                <a:spcPts val="0"/>
              </a:spcAft>
              <a:buClr>
                <a:schemeClr val="dk2"/>
              </a:buClr>
              <a:buSzPts val="3100"/>
              <a:buFont typeface="Poppins"/>
              <a:buNone/>
              <a:defRPr sz="3100" b="1">
                <a:solidFill>
                  <a:schemeClr val="dk2"/>
                </a:solidFill>
                <a:latin typeface="Poppins"/>
                <a:ea typeface="Poppins"/>
                <a:cs typeface="Poppins"/>
                <a:sym typeface="Poppins"/>
              </a:defRPr>
            </a:lvl8pPr>
            <a:lvl9pPr lvl="8" algn="ctr" rtl="0">
              <a:spcBef>
                <a:spcPts val="0"/>
              </a:spcBef>
              <a:spcAft>
                <a:spcPts val="0"/>
              </a:spcAft>
              <a:buClr>
                <a:schemeClr val="dk2"/>
              </a:buClr>
              <a:buSzPts val="3100"/>
              <a:buFont typeface="Poppins"/>
              <a:buNone/>
              <a:defRPr sz="3100" b="1">
                <a:solidFill>
                  <a:schemeClr val="dk2"/>
                </a:solidFill>
                <a:latin typeface="Poppins"/>
                <a:ea typeface="Poppins"/>
                <a:cs typeface="Poppins"/>
                <a:sym typeface="Poppins"/>
              </a:defRPr>
            </a:lvl9pPr>
          </a:lstStyle>
          <a:p>
            <a:endParaRPr/>
          </a:p>
        </p:txBody>
      </p:sp>
      <p:sp>
        <p:nvSpPr>
          <p:cNvPr id="830" name="Google Shape;830;p143"/>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1pPr>
            <a:lvl2pPr marL="914400" lvl="1" indent="-317500" rtl="0">
              <a:lnSpc>
                <a:spcPct val="100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2pPr>
            <a:lvl3pPr marL="1371600" lvl="2" indent="-317500" rtl="0">
              <a:lnSpc>
                <a:spcPct val="100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3pPr>
            <a:lvl4pPr marL="1828800" lvl="3" indent="-317500" rtl="0">
              <a:lnSpc>
                <a:spcPct val="100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4pPr>
            <a:lvl5pPr marL="2286000" lvl="4" indent="-317500" rtl="0">
              <a:lnSpc>
                <a:spcPct val="100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5pPr>
            <a:lvl6pPr marL="2743200" lvl="5" indent="-317500" rtl="0">
              <a:lnSpc>
                <a:spcPct val="100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6pPr>
            <a:lvl7pPr marL="3200400" lvl="6" indent="-317500" rtl="0">
              <a:lnSpc>
                <a:spcPct val="100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7pPr>
            <a:lvl8pPr marL="3657600" lvl="7" indent="-317500" rtl="0">
              <a:lnSpc>
                <a:spcPct val="100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8pPr>
            <a:lvl9pPr marL="4114800" lvl="8" indent="-317500" rtl="0">
              <a:lnSpc>
                <a:spcPct val="100000"/>
              </a:lnSpc>
              <a:spcBef>
                <a:spcPts val="1600"/>
              </a:spcBef>
              <a:spcAft>
                <a:spcPts val="1600"/>
              </a:spcAft>
              <a:buClr>
                <a:schemeClr val="accent2"/>
              </a:buClr>
              <a:buSzPts val="1400"/>
              <a:buFont typeface="Montserrat"/>
              <a:buChar char="■"/>
              <a:defRPr>
                <a:solidFill>
                  <a:schemeClr val="accent2"/>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3494236485"/>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4" r:id="rId20"/>
    <p:sldLayoutId id="2147483695" r:id="rId21"/>
    <p:sldLayoutId id="2147483696" r:id="rId22"/>
    <p:sldLayoutId id="2147483697" r:id="rId23"/>
    <p:sldLayoutId id="2147483698" r:id="rId24"/>
    <p:sldLayoutId id="2147483699" r:id="rId25"/>
    <p:sldLayoutId id="2147483700" r:id="rId26"/>
    <p:sldLayoutId id="2147483701" r:id="rId27"/>
    <p:sldLayoutId id="2147483702" r:id="rId28"/>
    <p:sldLayoutId id="2147483703" r:id="rId29"/>
    <p:sldLayoutId id="2147483704" r:id="rId30"/>
    <p:sldLayoutId id="2147483705" r:id="rId31"/>
    <p:sldLayoutId id="2147483706" r:id="rId32"/>
    <p:sldLayoutId id="2147483707" r:id="rId33"/>
    <p:sldLayoutId id="2147483708" r:id="rId34"/>
    <p:sldLayoutId id="2147483709" r:id="rId35"/>
    <p:sldLayoutId id="2147483710" r:id="rId3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54">
          <p15:clr>
            <a:srgbClr val="EA4335"/>
          </p15:clr>
        </p15:guide>
        <p15:guide id="3" orient="horz" pos="2900">
          <p15:clr>
            <a:srgbClr val="EA4335"/>
          </p15:clr>
        </p15:guide>
        <p15:guide id="4" pos="5306">
          <p15:clr>
            <a:srgbClr val="EA4335"/>
          </p15:clr>
        </p15:guide>
        <p15:guide id="5" orient="horz" pos="1620">
          <p15:clr>
            <a:srgbClr val="EA4335"/>
          </p15:clr>
        </p15:guide>
        <p15:guide id="6" pos="2880">
          <p15:clr>
            <a:srgbClr val="EA4335"/>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p:nvPr/>
        </p:nvSpPr>
        <p:spPr>
          <a:xfrm>
            <a:off x="8755062" y="4868865"/>
            <a:ext cx="388940" cy="274637"/>
          </a:xfrm>
          <a:prstGeom prst="rect">
            <a:avLst/>
          </a:prstGeom>
          <a:no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BDBDBD"/>
              </a:buClr>
              <a:buSzPts val="900"/>
              <a:buFont typeface="Calibri"/>
              <a:buNone/>
            </a:pPr>
            <a:fld id="{00000000-1234-1234-1234-123412341234}" type="slidenum">
              <a:rPr lang="en-US" sz="675" b="0" i="0" u="none" strike="noStrike" cap="none">
                <a:solidFill>
                  <a:srgbClr val="BDBDBD"/>
                </a:solidFill>
                <a:latin typeface="Calibri"/>
                <a:ea typeface="Calibri"/>
                <a:cs typeface="Calibri"/>
                <a:sym typeface="Calibri"/>
              </a:rPr>
              <a:pPr marL="0" marR="0" lvl="0" indent="0" algn="ctr" rtl="0">
                <a:lnSpc>
                  <a:spcPct val="100000"/>
                </a:lnSpc>
                <a:spcBef>
                  <a:spcPts val="0"/>
                </a:spcBef>
                <a:spcAft>
                  <a:spcPts val="0"/>
                </a:spcAft>
                <a:buClr>
                  <a:srgbClr val="BDBDBD"/>
                </a:buClr>
                <a:buSzPts val="900"/>
                <a:buFont typeface="Calibri"/>
                <a:buNone/>
              </a:pPr>
              <a:t>‹#›</a:t>
            </a:fld>
            <a:endParaRPr sz="675" b="0" i="0" u="none" strike="noStrike" cap="none">
              <a:solidFill>
                <a:srgbClr val="BDBDBD"/>
              </a:solidFill>
              <a:latin typeface="Calibri"/>
              <a:ea typeface="Calibri"/>
              <a:cs typeface="Calibri"/>
              <a:sym typeface="Calibri"/>
            </a:endParaRPr>
          </a:p>
        </p:txBody>
      </p:sp>
      <p:pic>
        <p:nvPicPr>
          <p:cNvPr id="11" name="Google Shape;11;p1"/>
          <p:cNvPicPr preferRelativeResize="0"/>
          <p:nvPr/>
        </p:nvPicPr>
        <p:blipFill rotWithShape="1">
          <a:blip r:embed="rId28">
            <a:alphaModFix/>
          </a:blip>
          <a:srcRect/>
          <a:stretch/>
        </p:blipFill>
        <p:spPr>
          <a:xfrm>
            <a:off x="89404" y="4934807"/>
            <a:ext cx="1317001" cy="142749"/>
          </a:xfrm>
          <a:prstGeom prst="rect">
            <a:avLst/>
          </a:prstGeom>
          <a:noFill/>
          <a:ln>
            <a:noFill/>
          </a:ln>
        </p:spPr>
      </p:pic>
    </p:spTree>
    <p:extLst>
      <p:ext uri="{BB962C8B-B14F-4D97-AF65-F5344CB8AC3E}">
        <p14:creationId xmlns:p14="http://schemas.microsoft.com/office/powerpoint/2010/main" val="3395737658"/>
      </p:ext>
    </p:extLst>
  </p:cSld>
  <p:clrMap bg1="lt1" tx1="dk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 id="2147483732" r:id="rId20"/>
    <p:sldLayoutId id="2147483733" r:id="rId21"/>
    <p:sldLayoutId id="2147483734" r:id="rId22"/>
    <p:sldLayoutId id="2147483735" r:id="rId23"/>
    <p:sldLayoutId id="2147483736" r:id="rId24"/>
    <p:sldLayoutId id="2147483737" r:id="rId25"/>
    <p:sldLayoutId id="2147483738"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sp>
        <p:nvSpPr>
          <p:cNvPr id="155" name="Google Shape;155;p31"/>
          <p:cNvSpPr txBox="1">
            <a:spLocks noGrp="1"/>
          </p:cNvSpPr>
          <p:nvPr>
            <p:ph type="title"/>
          </p:nvPr>
        </p:nvSpPr>
        <p:spPr>
          <a:xfrm>
            <a:off x="720000" y="540000"/>
            <a:ext cx="7704000" cy="5643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2"/>
              </a:buClr>
              <a:buSzPts val="3100"/>
              <a:buFont typeface="Poppins"/>
              <a:buNone/>
              <a:defRPr sz="3100" b="1">
                <a:solidFill>
                  <a:schemeClr val="dk2"/>
                </a:solidFill>
                <a:latin typeface="Poppins"/>
                <a:ea typeface="Poppins"/>
                <a:cs typeface="Poppins"/>
                <a:sym typeface="Poppins"/>
              </a:defRPr>
            </a:lvl1pPr>
            <a:lvl2pPr lvl="1" algn="ctr" rtl="0">
              <a:spcBef>
                <a:spcPts val="0"/>
              </a:spcBef>
              <a:spcAft>
                <a:spcPts val="0"/>
              </a:spcAft>
              <a:buClr>
                <a:schemeClr val="dk2"/>
              </a:buClr>
              <a:buSzPts val="3100"/>
              <a:buFont typeface="Poppins"/>
              <a:buNone/>
              <a:defRPr sz="3100" b="1">
                <a:solidFill>
                  <a:schemeClr val="dk2"/>
                </a:solidFill>
                <a:latin typeface="Poppins"/>
                <a:ea typeface="Poppins"/>
                <a:cs typeface="Poppins"/>
                <a:sym typeface="Poppins"/>
              </a:defRPr>
            </a:lvl2pPr>
            <a:lvl3pPr lvl="2" algn="ctr" rtl="0">
              <a:spcBef>
                <a:spcPts val="0"/>
              </a:spcBef>
              <a:spcAft>
                <a:spcPts val="0"/>
              </a:spcAft>
              <a:buClr>
                <a:schemeClr val="dk2"/>
              </a:buClr>
              <a:buSzPts val="3100"/>
              <a:buFont typeface="Poppins"/>
              <a:buNone/>
              <a:defRPr sz="3100" b="1">
                <a:solidFill>
                  <a:schemeClr val="dk2"/>
                </a:solidFill>
                <a:latin typeface="Poppins"/>
                <a:ea typeface="Poppins"/>
                <a:cs typeface="Poppins"/>
                <a:sym typeface="Poppins"/>
              </a:defRPr>
            </a:lvl3pPr>
            <a:lvl4pPr lvl="3" algn="ctr" rtl="0">
              <a:spcBef>
                <a:spcPts val="0"/>
              </a:spcBef>
              <a:spcAft>
                <a:spcPts val="0"/>
              </a:spcAft>
              <a:buClr>
                <a:schemeClr val="dk2"/>
              </a:buClr>
              <a:buSzPts val="3100"/>
              <a:buFont typeface="Poppins"/>
              <a:buNone/>
              <a:defRPr sz="3100" b="1">
                <a:solidFill>
                  <a:schemeClr val="dk2"/>
                </a:solidFill>
                <a:latin typeface="Poppins"/>
                <a:ea typeface="Poppins"/>
                <a:cs typeface="Poppins"/>
                <a:sym typeface="Poppins"/>
              </a:defRPr>
            </a:lvl4pPr>
            <a:lvl5pPr lvl="4" algn="ctr" rtl="0">
              <a:spcBef>
                <a:spcPts val="0"/>
              </a:spcBef>
              <a:spcAft>
                <a:spcPts val="0"/>
              </a:spcAft>
              <a:buClr>
                <a:schemeClr val="dk2"/>
              </a:buClr>
              <a:buSzPts val="3100"/>
              <a:buFont typeface="Poppins"/>
              <a:buNone/>
              <a:defRPr sz="3100" b="1">
                <a:solidFill>
                  <a:schemeClr val="dk2"/>
                </a:solidFill>
                <a:latin typeface="Poppins"/>
                <a:ea typeface="Poppins"/>
                <a:cs typeface="Poppins"/>
                <a:sym typeface="Poppins"/>
              </a:defRPr>
            </a:lvl5pPr>
            <a:lvl6pPr lvl="5" algn="ctr" rtl="0">
              <a:spcBef>
                <a:spcPts val="0"/>
              </a:spcBef>
              <a:spcAft>
                <a:spcPts val="0"/>
              </a:spcAft>
              <a:buClr>
                <a:schemeClr val="dk2"/>
              </a:buClr>
              <a:buSzPts val="3100"/>
              <a:buFont typeface="Poppins"/>
              <a:buNone/>
              <a:defRPr sz="3100" b="1">
                <a:solidFill>
                  <a:schemeClr val="dk2"/>
                </a:solidFill>
                <a:latin typeface="Poppins"/>
                <a:ea typeface="Poppins"/>
                <a:cs typeface="Poppins"/>
                <a:sym typeface="Poppins"/>
              </a:defRPr>
            </a:lvl6pPr>
            <a:lvl7pPr lvl="6" algn="ctr" rtl="0">
              <a:spcBef>
                <a:spcPts val="0"/>
              </a:spcBef>
              <a:spcAft>
                <a:spcPts val="0"/>
              </a:spcAft>
              <a:buClr>
                <a:schemeClr val="dk2"/>
              </a:buClr>
              <a:buSzPts val="3100"/>
              <a:buFont typeface="Poppins"/>
              <a:buNone/>
              <a:defRPr sz="3100" b="1">
                <a:solidFill>
                  <a:schemeClr val="dk2"/>
                </a:solidFill>
                <a:latin typeface="Poppins"/>
                <a:ea typeface="Poppins"/>
                <a:cs typeface="Poppins"/>
                <a:sym typeface="Poppins"/>
              </a:defRPr>
            </a:lvl7pPr>
            <a:lvl8pPr lvl="7" algn="ctr" rtl="0">
              <a:spcBef>
                <a:spcPts val="0"/>
              </a:spcBef>
              <a:spcAft>
                <a:spcPts val="0"/>
              </a:spcAft>
              <a:buClr>
                <a:schemeClr val="dk2"/>
              </a:buClr>
              <a:buSzPts val="3100"/>
              <a:buFont typeface="Poppins"/>
              <a:buNone/>
              <a:defRPr sz="3100" b="1">
                <a:solidFill>
                  <a:schemeClr val="dk2"/>
                </a:solidFill>
                <a:latin typeface="Poppins"/>
                <a:ea typeface="Poppins"/>
                <a:cs typeface="Poppins"/>
                <a:sym typeface="Poppins"/>
              </a:defRPr>
            </a:lvl8pPr>
            <a:lvl9pPr lvl="8" algn="ctr" rtl="0">
              <a:spcBef>
                <a:spcPts val="0"/>
              </a:spcBef>
              <a:spcAft>
                <a:spcPts val="0"/>
              </a:spcAft>
              <a:buClr>
                <a:schemeClr val="dk2"/>
              </a:buClr>
              <a:buSzPts val="3100"/>
              <a:buFont typeface="Poppins"/>
              <a:buNone/>
              <a:defRPr sz="3100" b="1">
                <a:solidFill>
                  <a:schemeClr val="dk2"/>
                </a:solidFill>
                <a:latin typeface="Poppins"/>
                <a:ea typeface="Poppins"/>
                <a:cs typeface="Poppins"/>
                <a:sym typeface="Poppins"/>
              </a:defRPr>
            </a:lvl9pPr>
          </a:lstStyle>
          <a:p>
            <a:endParaRPr/>
          </a:p>
        </p:txBody>
      </p:sp>
      <p:sp>
        <p:nvSpPr>
          <p:cNvPr id="156" name="Google Shape;156;p3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1pPr>
            <a:lvl2pPr marL="914400" lvl="1" indent="-317500" rtl="0">
              <a:lnSpc>
                <a:spcPct val="100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2pPr>
            <a:lvl3pPr marL="1371600" lvl="2" indent="-317500" rtl="0">
              <a:lnSpc>
                <a:spcPct val="100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3pPr>
            <a:lvl4pPr marL="1828800" lvl="3" indent="-317500" rtl="0">
              <a:lnSpc>
                <a:spcPct val="100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4pPr>
            <a:lvl5pPr marL="2286000" lvl="4" indent="-317500" rtl="0">
              <a:lnSpc>
                <a:spcPct val="100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5pPr>
            <a:lvl6pPr marL="2743200" lvl="5" indent="-317500" rtl="0">
              <a:lnSpc>
                <a:spcPct val="100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6pPr>
            <a:lvl7pPr marL="3200400" lvl="6" indent="-317500" rtl="0">
              <a:lnSpc>
                <a:spcPct val="100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7pPr>
            <a:lvl8pPr marL="3657600" lvl="7" indent="-317500" rtl="0">
              <a:lnSpc>
                <a:spcPct val="100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8pPr>
            <a:lvl9pPr marL="4114800" lvl="8" indent="-317500" rtl="0">
              <a:lnSpc>
                <a:spcPct val="100000"/>
              </a:lnSpc>
              <a:spcBef>
                <a:spcPts val="1600"/>
              </a:spcBef>
              <a:spcAft>
                <a:spcPts val="1600"/>
              </a:spcAft>
              <a:buClr>
                <a:schemeClr val="accent2"/>
              </a:buClr>
              <a:buSzPts val="1400"/>
              <a:buFont typeface="Montserrat"/>
              <a:buChar char="■"/>
              <a:defRPr>
                <a:solidFill>
                  <a:schemeClr val="accent2"/>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3124669640"/>
      </p:ext>
    </p:extLst>
  </p:cSld>
  <p:clrMap bg1="lt1" tx1="dk1" bg2="dk2"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 id="2147483760" r:id="rId21"/>
    <p:sldLayoutId id="2147483761" r:id="rId22"/>
    <p:sldLayoutId id="2147483762" r:id="rId23"/>
    <p:sldLayoutId id="2147483763" r:id="rId24"/>
    <p:sldLayoutId id="2147483764" r:id="rId25"/>
    <p:sldLayoutId id="2147483765" r:id="rId26"/>
    <p:sldLayoutId id="2147483766" r:id="rId27"/>
    <p:sldLayoutId id="2147483767" r:id="rId28"/>
    <p:sldLayoutId id="2147483768" r:id="rId29"/>
    <p:sldLayoutId id="2147483769" r:id="rId30"/>
    <p:sldLayoutId id="2147483770" r:id="rId31"/>
    <p:sldLayoutId id="2147483771" r:id="rId32"/>
    <p:sldLayoutId id="2147483772" r:id="rId33"/>
    <p:sldLayoutId id="2147483773" r:id="rId34"/>
    <p:sldLayoutId id="2147483774" r:id="rId3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54">
          <p15:clr>
            <a:srgbClr val="EA4335"/>
          </p15:clr>
        </p15:guide>
        <p15:guide id="3" orient="horz" pos="2900">
          <p15:clr>
            <a:srgbClr val="EA4335"/>
          </p15:clr>
        </p15:guide>
        <p15:guide id="4" pos="5306">
          <p15:clr>
            <a:srgbClr val="EA4335"/>
          </p15:clr>
        </p15:guide>
        <p15:guide id="5" orient="horz" pos="1620">
          <p15:clr>
            <a:srgbClr val="EA4335"/>
          </p15:clr>
        </p15:guide>
        <p15:guide id="6" pos="2880">
          <p15:clr>
            <a:srgbClr val="EA4335"/>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9"/>
        <p:cNvGrpSpPr/>
        <p:nvPr/>
      </p:nvGrpSpPr>
      <p:grpSpPr>
        <a:xfrm>
          <a:off x="0" y="0"/>
          <a:ext cx="0" cy="0"/>
          <a:chOff x="0" y="0"/>
          <a:chExt cx="0" cy="0"/>
        </a:xfrm>
      </p:grpSpPr>
      <p:sp>
        <p:nvSpPr>
          <p:cNvPr id="1100" name="Google Shape;1100;p183"/>
          <p:cNvSpPr txBox="1">
            <a:spLocks noGrp="1"/>
          </p:cNvSpPr>
          <p:nvPr>
            <p:ph type="title"/>
          </p:nvPr>
        </p:nvSpPr>
        <p:spPr>
          <a:xfrm>
            <a:off x="720000" y="540000"/>
            <a:ext cx="7704000" cy="5643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2"/>
              </a:buClr>
              <a:buSzPts val="3100"/>
              <a:buFont typeface="Poppins"/>
              <a:buNone/>
              <a:defRPr sz="3100" b="1">
                <a:solidFill>
                  <a:schemeClr val="dk2"/>
                </a:solidFill>
                <a:latin typeface="Poppins"/>
                <a:ea typeface="Poppins"/>
                <a:cs typeface="Poppins"/>
                <a:sym typeface="Poppins"/>
              </a:defRPr>
            </a:lvl1pPr>
            <a:lvl2pPr lvl="1" algn="ctr" rtl="0">
              <a:spcBef>
                <a:spcPts val="0"/>
              </a:spcBef>
              <a:spcAft>
                <a:spcPts val="0"/>
              </a:spcAft>
              <a:buClr>
                <a:schemeClr val="dk2"/>
              </a:buClr>
              <a:buSzPts val="3100"/>
              <a:buFont typeface="Poppins"/>
              <a:buNone/>
              <a:defRPr sz="3100" b="1">
                <a:solidFill>
                  <a:schemeClr val="dk2"/>
                </a:solidFill>
                <a:latin typeface="Poppins"/>
                <a:ea typeface="Poppins"/>
                <a:cs typeface="Poppins"/>
                <a:sym typeface="Poppins"/>
              </a:defRPr>
            </a:lvl2pPr>
            <a:lvl3pPr lvl="2" algn="ctr" rtl="0">
              <a:spcBef>
                <a:spcPts val="0"/>
              </a:spcBef>
              <a:spcAft>
                <a:spcPts val="0"/>
              </a:spcAft>
              <a:buClr>
                <a:schemeClr val="dk2"/>
              </a:buClr>
              <a:buSzPts val="3100"/>
              <a:buFont typeface="Poppins"/>
              <a:buNone/>
              <a:defRPr sz="3100" b="1">
                <a:solidFill>
                  <a:schemeClr val="dk2"/>
                </a:solidFill>
                <a:latin typeface="Poppins"/>
                <a:ea typeface="Poppins"/>
                <a:cs typeface="Poppins"/>
                <a:sym typeface="Poppins"/>
              </a:defRPr>
            </a:lvl3pPr>
            <a:lvl4pPr lvl="3" algn="ctr" rtl="0">
              <a:spcBef>
                <a:spcPts val="0"/>
              </a:spcBef>
              <a:spcAft>
                <a:spcPts val="0"/>
              </a:spcAft>
              <a:buClr>
                <a:schemeClr val="dk2"/>
              </a:buClr>
              <a:buSzPts val="3100"/>
              <a:buFont typeface="Poppins"/>
              <a:buNone/>
              <a:defRPr sz="3100" b="1">
                <a:solidFill>
                  <a:schemeClr val="dk2"/>
                </a:solidFill>
                <a:latin typeface="Poppins"/>
                <a:ea typeface="Poppins"/>
                <a:cs typeface="Poppins"/>
                <a:sym typeface="Poppins"/>
              </a:defRPr>
            </a:lvl4pPr>
            <a:lvl5pPr lvl="4" algn="ctr" rtl="0">
              <a:spcBef>
                <a:spcPts val="0"/>
              </a:spcBef>
              <a:spcAft>
                <a:spcPts val="0"/>
              </a:spcAft>
              <a:buClr>
                <a:schemeClr val="dk2"/>
              </a:buClr>
              <a:buSzPts val="3100"/>
              <a:buFont typeface="Poppins"/>
              <a:buNone/>
              <a:defRPr sz="3100" b="1">
                <a:solidFill>
                  <a:schemeClr val="dk2"/>
                </a:solidFill>
                <a:latin typeface="Poppins"/>
                <a:ea typeface="Poppins"/>
                <a:cs typeface="Poppins"/>
                <a:sym typeface="Poppins"/>
              </a:defRPr>
            </a:lvl5pPr>
            <a:lvl6pPr lvl="5" algn="ctr" rtl="0">
              <a:spcBef>
                <a:spcPts val="0"/>
              </a:spcBef>
              <a:spcAft>
                <a:spcPts val="0"/>
              </a:spcAft>
              <a:buClr>
                <a:schemeClr val="dk2"/>
              </a:buClr>
              <a:buSzPts val="3100"/>
              <a:buFont typeface="Poppins"/>
              <a:buNone/>
              <a:defRPr sz="3100" b="1">
                <a:solidFill>
                  <a:schemeClr val="dk2"/>
                </a:solidFill>
                <a:latin typeface="Poppins"/>
                <a:ea typeface="Poppins"/>
                <a:cs typeface="Poppins"/>
                <a:sym typeface="Poppins"/>
              </a:defRPr>
            </a:lvl6pPr>
            <a:lvl7pPr lvl="6" algn="ctr" rtl="0">
              <a:spcBef>
                <a:spcPts val="0"/>
              </a:spcBef>
              <a:spcAft>
                <a:spcPts val="0"/>
              </a:spcAft>
              <a:buClr>
                <a:schemeClr val="dk2"/>
              </a:buClr>
              <a:buSzPts val="3100"/>
              <a:buFont typeface="Poppins"/>
              <a:buNone/>
              <a:defRPr sz="3100" b="1">
                <a:solidFill>
                  <a:schemeClr val="dk2"/>
                </a:solidFill>
                <a:latin typeface="Poppins"/>
                <a:ea typeface="Poppins"/>
                <a:cs typeface="Poppins"/>
                <a:sym typeface="Poppins"/>
              </a:defRPr>
            </a:lvl7pPr>
            <a:lvl8pPr lvl="7" algn="ctr" rtl="0">
              <a:spcBef>
                <a:spcPts val="0"/>
              </a:spcBef>
              <a:spcAft>
                <a:spcPts val="0"/>
              </a:spcAft>
              <a:buClr>
                <a:schemeClr val="dk2"/>
              </a:buClr>
              <a:buSzPts val="3100"/>
              <a:buFont typeface="Poppins"/>
              <a:buNone/>
              <a:defRPr sz="3100" b="1">
                <a:solidFill>
                  <a:schemeClr val="dk2"/>
                </a:solidFill>
                <a:latin typeface="Poppins"/>
                <a:ea typeface="Poppins"/>
                <a:cs typeface="Poppins"/>
                <a:sym typeface="Poppins"/>
              </a:defRPr>
            </a:lvl8pPr>
            <a:lvl9pPr lvl="8" algn="ctr" rtl="0">
              <a:spcBef>
                <a:spcPts val="0"/>
              </a:spcBef>
              <a:spcAft>
                <a:spcPts val="0"/>
              </a:spcAft>
              <a:buClr>
                <a:schemeClr val="dk2"/>
              </a:buClr>
              <a:buSzPts val="3100"/>
              <a:buFont typeface="Poppins"/>
              <a:buNone/>
              <a:defRPr sz="3100" b="1">
                <a:solidFill>
                  <a:schemeClr val="dk2"/>
                </a:solidFill>
                <a:latin typeface="Poppins"/>
                <a:ea typeface="Poppins"/>
                <a:cs typeface="Poppins"/>
                <a:sym typeface="Poppins"/>
              </a:defRPr>
            </a:lvl9pPr>
          </a:lstStyle>
          <a:p>
            <a:endParaRPr/>
          </a:p>
        </p:txBody>
      </p:sp>
      <p:sp>
        <p:nvSpPr>
          <p:cNvPr id="1101" name="Google Shape;1101;p183"/>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1pPr>
            <a:lvl2pPr marL="914400" lvl="1" indent="-317500" rtl="0">
              <a:lnSpc>
                <a:spcPct val="100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2pPr>
            <a:lvl3pPr marL="1371600" lvl="2" indent="-317500" rtl="0">
              <a:lnSpc>
                <a:spcPct val="100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3pPr>
            <a:lvl4pPr marL="1828800" lvl="3" indent="-317500" rtl="0">
              <a:lnSpc>
                <a:spcPct val="100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4pPr>
            <a:lvl5pPr marL="2286000" lvl="4" indent="-317500" rtl="0">
              <a:lnSpc>
                <a:spcPct val="100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5pPr>
            <a:lvl6pPr marL="2743200" lvl="5" indent="-317500" rtl="0">
              <a:lnSpc>
                <a:spcPct val="100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6pPr>
            <a:lvl7pPr marL="3200400" lvl="6" indent="-317500" rtl="0">
              <a:lnSpc>
                <a:spcPct val="100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7pPr>
            <a:lvl8pPr marL="3657600" lvl="7" indent="-317500" rtl="0">
              <a:lnSpc>
                <a:spcPct val="100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8pPr>
            <a:lvl9pPr marL="4114800" lvl="8" indent="-317500" rtl="0">
              <a:lnSpc>
                <a:spcPct val="100000"/>
              </a:lnSpc>
              <a:spcBef>
                <a:spcPts val="1600"/>
              </a:spcBef>
              <a:spcAft>
                <a:spcPts val="1600"/>
              </a:spcAft>
              <a:buClr>
                <a:schemeClr val="accent2"/>
              </a:buClr>
              <a:buSzPts val="1400"/>
              <a:buFont typeface="Montserrat"/>
              <a:buChar char="■"/>
              <a:defRPr>
                <a:solidFill>
                  <a:schemeClr val="accent2"/>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3986916057"/>
      </p:ext>
    </p:extLst>
  </p:cSld>
  <p:clrMap bg1="lt1" tx1="dk1" bg2="dk2" tx2="lt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 id="2147483793" r:id="rId18"/>
    <p:sldLayoutId id="2147483794" r:id="rId19"/>
    <p:sldLayoutId id="2147483795" r:id="rId20"/>
    <p:sldLayoutId id="2147483796" r:id="rId21"/>
    <p:sldLayoutId id="2147483797" r:id="rId22"/>
    <p:sldLayoutId id="2147483798" r:id="rId23"/>
    <p:sldLayoutId id="2147483799" r:id="rId24"/>
    <p:sldLayoutId id="2147483800" r:id="rId25"/>
    <p:sldLayoutId id="2147483801" r:id="rId26"/>
    <p:sldLayoutId id="2147483802" r:id="rId27"/>
    <p:sldLayoutId id="2147483803" r:id="rId28"/>
    <p:sldLayoutId id="2147483804" r:id="rId29"/>
    <p:sldLayoutId id="2147483805" r:id="rId30"/>
    <p:sldLayoutId id="2147483806" r:id="rId31"/>
    <p:sldLayoutId id="2147483807" r:id="rId32"/>
    <p:sldLayoutId id="2147483808" r:id="rId33"/>
    <p:sldLayoutId id="2147483809" r:id="rId34"/>
    <p:sldLayoutId id="2147483810" r:id="rId35"/>
    <p:sldLayoutId id="2147483811" r:id="rId36"/>
    <p:sldLayoutId id="2147483812" r:id="rId37"/>
    <p:sldLayoutId id="2147483813" r:id="rId3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54">
          <p15:clr>
            <a:srgbClr val="EA4335"/>
          </p15:clr>
        </p15:guide>
        <p15:guide id="3" orient="horz" pos="2900">
          <p15:clr>
            <a:srgbClr val="EA4335"/>
          </p15:clr>
        </p15:guide>
        <p15:guide id="4" pos="5306">
          <p15:clr>
            <a:srgbClr val="EA4335"/>
          </p15:clr>
        </p15:guide>
        <p15:guide id="5" orient="horz" pos="1620">
          <p15:clr>
            <a:srgbClr val="EA4335"/>
          </p15:clr>
        </p15:guide>
        <p15:guide id="6" pos="2880">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08.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hyperlink" Target="https://westsideunited.org/wp-content/uploads/2024/06/2023_Annual_Report_Final_Spreads.pdf" TargetMode="External"/><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s://drive.google.com/file/d/1XgUMZOskFLXtqnE3NX1HkCmUxmsA7SBh/view?usp=sharing" TargetMode="External"/><Relationship Id="rId5" Type="http://schemas.openxmlformats.org/officeDocument/2006/relationships/hyperlink" Target="https://acrobat.adobe.com/link/review?uri=urn:aaid:scds:US:7dffc283-0f55-39ed-9dbb-590c6f58481e" TargetMode="External"/><Relationship Id="rId4" Type="http://schemas.openxmlformats.org/officeDocument/2006/relationships/hyperlink" Target="https://acrobat.adobe.com/link/review?uri=urn:aaid:scds:US:cc916396-c312-3017-9588-454d52f7954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4.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46.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CD9E4"/>
        </a:solidFill>
        <a:effectLst/>
      </p:bgPr>
    </p:bg>
    <p:spTree>
      <p:nvGrpSpPr>
        <p:cNvPr id="1" name="Shape 144"/>
        <p:cNvGrpSpPr/>
        <p:nvPr/>
      </p:nvGrpSpPr>
      <p:grpSpPr>
        <a:xfrm>
          <a:off x="0" y="0"/>
          <a:ext cx="0" cy="0"/>
          <a:chOff x="0" y="0"/>
          <a:chExt cx="0" cy="0"/>
        </a:xfrm>
      </p:grpSpPr>
      <p:pic>
        <p:nvPicPr>
          <p:cNvPr id="145" name="Google Shape;145;p26"/>
          <p:cNvPicPr preferRelativeResize="0"/>
          <p:nvPr/>
        </p:nvPicPr>
        <p:blipFill rotWithShape="1">
          <a:blip r:embed="rId3">
            <a:alphaModFix/>
          </a:blip>
          <a:srcRect l="82265"/>
          <a:stretch/>
        </p:blipFill>
        <p:spPr>
          <a:xfrm>
            <a:off x="7522377" y="0"/>
            <a:ext cx="1621627" cy="5143499"/>
          </a:xfrm>
          <a:prstGeom prst="rect">
            <a:avLst/>
          </a:prstGeom>
          <a:noFill/>
          <a:ln>
            <a:noFill/>
          </a:ln>
        </p:spPr>
      </p:pic>
      <p:sp>
        <p:nvSpPr>
          <p:cNvPr id="146" name="Google Shape;146;p26"/>
          <p:cNvSpPr txBox="1">
            <a:spLocks noGrp="1"/>
          </p:cNvSpPr>
          <p:nvPr>
            <p:ph type="ctrTitle"/>
          </p:nvPr>
        </p:nvSpPr>
        <p:spPr>
          <a:xfrm>
            <a:off x="574058" y="350749"/>
            <a:ext cx="6287650" cy="2094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dirty="0"/>
              <a:t>About</a:t>
            </a:r>
            <a:br>
              <a:rPr lang="en" sz="4800" dirty="0"/>
            </a:br>
            <a:r>
              <a:rPr lang="en" sz="4800" dirty="0"/>
              <a:t>West Side United</a:t>
            </a:r>
            <a:endParaRPr sz="4800" dirty="0"/>
          </a:p>
        </p:txBody>
      </p:sp>
      <p:sp>
        <p:nvSpPr>
          <p:cNvPr id="147" name="Google Shape;147;p26"/>
          <p:cNvSpPr txBox="1">
            <a:spLocks noGrp="1"/>
          </p:cNvSpPr>
          <p:nvPr>
            <p:ph type="subTitle" idx="1"/>
          </p:nvPr>
        </p:nvSpPr>
        <p:spPr>
          <a:xfrm>
            <a:off x="574058" y="2519757"/>
            <a:ext cx="5213700" cy="5644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t>National Press Foundation</a:t>
            </a:r>
            <a:endParaRPr sz="1800" dirty="0"/>
          </a:p>
        </p:txBody>
      </p:sp>
      <p:pic>
        <p:nvPicPr>
          <p:cNvPr id="148" name="Google Shape;148;p26"/>
          <p:cNvPicPr preferRelativeResize="0">
            <a:picLocks noGrp="1"/>
          </p:cNvPicPr>
          <p:nvPr>
            <p:ph type="pic" idx="2"/>
          </p:nvPr>
        </p:nvPicPr>
        <p:blipFill>
          <a:blip r:embed="rId4"/>
          <a:srcRect l="25251" r="25251"/>
          <a:stretch/>
        </p:blipFill>
        <p:spPr>
          <a:xfrm>
            <a:off x="6615825" y="1870275"/>
            <a:ext cx="2901900" cy="3273300"/>
          </a:xfrm>
          <a:prstGeom prst="round2SameRect">
            <a:avLst>
              <a:gd name="adj1" fmla="val 50000"/>
              <a:gd name="adj2" fmla="val 0"/>
            </a:avLst>
          </a:prstGeom>
        </p:spPr>
      </p:pic>
      <p:sp>
        <p:nvSpPr>
          <p:cNvPr id="149" name="Google Shape;149;p26"/>
          <p:cNvSpPr/>
          <p:nvPr/>
        </p:nvSpPr>
        <p:spPr>
          <a:xfrm>
            <a:off x="6400775" y="4559698"/>
            <a:ext cx="343800" cy="34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6"/>
          <p:cNvSpPr/>
          <p:nvPr/>
        </p:nvSpPr>
        <p:spPr>
          <a:xfrm>
            <a:off x="6400775" y="4113825"/>
            <a:ext cx="343800" cy="34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156;p27">
            <a:extLst>
              <a:ext uri="{FF2B5EF4-FFF2-40B4-BE49-F238E27FC236}">
                <a16:creationId xmlns:a16="http://schemas.microsoft.com/office/drawing/2014/main" id="{73BE2E62-222C-52DE-E2D6-9CFFBB7CB7CF}"/>
              </a:ext>
            </a:extLst>
          </p:cNvPr>
          <p:cNvSpPr txBox="1">
            <a:spLocks/>
          </p:cNvSpPr>
          <p:nvPr/>
        </p:nvSpPr>
        <p:spPr>
          <a:xfrm>
            <a:off x="574057" y="3108497"/>
            <a:ext cx="2445187" cy="372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Didact Gothic"/>
              <a:buNone/>
              <a:defRPr sz="1600" b="0" i="0" u="none" strike="noStrike" cap="none">
                <a:solidFill>
                  <a:schemeClr val="accent4"/>
                </a:solidFill>
                <a:latin typeface="Didact Gothic"/>
                <a:ea typeface="Didact Gothic"/>
                <a:cs typeface="Didact Gothic"/>
                <a:sym typeface="Didact Gothic"/>
              </a:defRPr>
            </a:lvl1pPr>
            <a:lvl2pPr marL="914400" marR="0" lvl="1" indent="-304800" algn="ctr" rtl="0">
              <a:lnSpc>
                <a:spcPct val="100000"/>
              </a:lnSpc>
              <a:spcBef>
                <a:spcPts val="0"/>
              </a:spcBef>
              <a:spcAft>
                <a:spcPts val="0"/>
              </a:spcAft>
              <a:buClr>
                <a:schemeClr val="dk1"/>
              </a:buClr>
              <a:buSzPts val="1800"/>
              <a:buFont typeface="Didact Gothic"/>
              <a:buNone/>
              <a:defRPr sz="1800" b="0" i="0" u="none" strike="noStrike" cap="none">
                <a:solidFill>
                  <a:schemeClr val="dk1"/>
                </a:solidFill>
                <a:latin typeface="Didact Gothic"/>
                <a:ea typeface="Didact Gothic"/>
                <a:cs typeface="Didact Gothic"/>
                <a:sym typeface="Didact Gothic"/>
              </a:defRPr>
            </a:lvl2pPr>
            <a:lvl3pPr marL="1371600" marR="0" lvl="2" indent="-304800" algn="ctr" rtl="0">
              <a:lnSpc>
                <a:spcPct val="100000"/>
              </a:lnSpc>
              <a:spcBef>
                <a:spcPts val="0"/>
              </a:spcBef>
              <a:spcAft>
                <a:spcPts val="0"/>
              </a:spcAft>
              <a:buClr>
                <a:schemeClr val="dk1"/>
              </a:buClr>
              <a:buSzPts val="1800"/>
              <a:buFont typeface="Didact Gothic"/>
              <a:buNone/>
              <a:defRPr sz="1800" b="0" i="0" u="none" strike="noStrike" cap="none">
                <a:solidFill>
                  <a:schemeClr val="dk1"/>
                </a:solidFill>
                <a:latin typeface="Didact Gothic"/>
                <a:ea typeface="Didact Gothic"/>
                <a:cs typeface="Didact Gothic"/>
                <a:sym typeface="Didact Gothic"/>
              </a:defRPr>
            </a:lvl3pPr>
            <a:lvl4pPr marL="1828800" marR="0" lvl="3" indent="-304800" algn="ctr" rtl="0">
              <a:lnSpc>
                <a:spcPct val="100000"/>
              </a:lnSpc>
              <a:spcBef>
                <a:spcPts val="0"/>
              </a:spcBef>
              <a:spcAft>
                <a:spcPts val="0"/>
              </a:spcAft>
              <a:buClr>
                <a:schemeClr val="dk1"/>
              </a:buClr>
              <a:buSzPts val="1800"/>
              <a:buFont typeface="Didact Gothic"/>
              <a:buNone/>
              <a:defRPr sz="1800" b="0" i="0" u="none" strike="noStrike" cap="none">
                <a:solidFill>
                  <a:schemeClr val="dk1"/>
                </a:solidFill>
                <a:latin typeface="Didact Gothic"/>
                <a:ea typeface="Didact Gothic"/>
                <a:cs typeface="Didact Gothic"/>
                <a:sym typeface="Didact Gothic"/>
              </a:defRPr>
            </a:lvl4pPr>
            <a:lvl5pPr marL="2286000" marR="0" lvl="4" indent="-304800" algn="ctr" rtl="0">
              <a:lnSpc>
                <a:spcPct val="100000"/>
              </a:lnSpc>
              <a:spcBef>
                <a:spcPts val="0"/>
              </a:spcBef>
              <a:spcAft>
                <a:spcPts val="0"/>
              </a:spcAft>
              <a:buClr>
                <a:schemeClr val="dk1"/>
              </a:buClr>
              <a:buSzPts val="1800"/>
              <a:buFont typeface="Didact Gothic"/>
              <a:buNone/>
              <a:defRPr sz="1800" b="0" i="0" u="none" strike="noStrike" cap="none">
                <a:solidFill>
                  <a:schemeClr val="dk1"/>
                </a:solidFill>
                <a:latin typeface="Didact Gothic"/>
                <a:ea typeface="Didact Gothic"/>
                <a:cs typeface="Didact Gothic"/>
                <a:sym typeface="Didact Gothic"/>
              </a:defRPr>
            </a:lvl5pPr>
            <a:lvl6pPr marL="2743200" marR="0" lvl="5" indent="-304800" algn="ctr" rtl="0">
              <a:lnSpc>
                <a:spcPct val="100000"/>
              </a:lnSpc>
              <a:spcBef>
                <a:spcPts val="0"/>
              </a:spcBef>
              <a:spcAft>
                <a:spcPts val="0"/>
              </a:spcAft>
              <a:buClr>
                <a:schemeClr val="dk1"/>
              </a:buClr>
              <a:buSzPts val="1800"/>
              <a:buFont typeface="Didact Gothic"/>
              <a:buNone/>
              <a:defRPr sz="1800" b="0" i="0" u="none" strike="noStrike" cap="none">
                <a:solidFill>
                  <a:schemeClr val="dk1"/>
                </a:solidFill>
                <a:latin typeface="Didact Gothic"/>
                <a:ea typeface="Didact Gothic"/>
                <a:cs typeface="Didact Gothic"/>
                <a:sym typeface="Didact Gothic"/>
              </a:defRPr>
            </a:lvl6pPr>
            <a:lvl7pPr marL="3200400" marR="0" lvl="6" indent="-304800" algn="ctr" rtl="0">
              <a:lnSpc>
                <a:spcPct val="100000"/>
              </a:lnSpc>
              <a:spcBef>
                <a:spcPts val="0"/>
              </a:spcBef>
              <a:spcAft>
                <a:spcPts val="0"/>
              </a:spcAft>
              <a:buClr>
                <a:schemeClr val="dk1"/>
              </a:buClr>
              <a:buSzPts val="1800"/>
              <a:buFont typeface="Didact Gothic"/>
              <a:buNone/>
              <a:defRPr sz="1800" b="0" i="0" u="none" strike="noStrike" cap="none">
                <a:solidFill>
                  <a:schemeClr val="dk1"/>
                </a:solidFill>
                <a:latin typeface="Didact Gothic"/>
                <a:ea typeface="Didact Gothic"/>
                <a:cs typeface="Didact Gothic"/>
                <a:sym typeface="Didact Gothic"/>
              </a:defRPr>
            </a:lvl7pPr>
            <a:lvl8pPr marL="3657600" marR="0" lvl="7" indent="-304800" algn="ctr" rtl="0">
              <a:lnSpc>
                <a:spcPct val="100000"/>
              </a:lnSpc>
              <a:spcBef>
                <a:spcPts val="0"/>
              </a:spcBef>
              <a:spcAft>
                <a:spcPts val="0"/>
              </a:spcAft>
              <a:buClr>
                <a:schemeClr val="dk1"/>
              </a:buClr>
              <a:buSzPts val="1800"/>
              <a:buFont typeface="Didact Gothic"/>
              <a:buNone/>
              <a:defRPr sz="1800" b="0" i="0" u="none" strike="noStrike" cap="none">
                <a:solidFill>
                  <a:schemeClr val="dk1"/>
                </a:solidFill>
                <a:latin typeface="Didact Gothic"/>
                <a:ea typeface="Didact Gothic"/>
                <a:cs typeface="Didact Gothic"/>
                <a:sym typeface="Didact Gothic"/>
              </a:defRPr>
            </a:lvl8pPr>
            <a:lvl9pPr marL="4114800" marR="0" lvl="8" indent="-304800" algn="ctr" rtl="0">
              <a:lnSpc>
                <a:spcPct val="100000"/>
              </a:lnSpc>
              <a:spcBef>
                <a:spcPts val="0"/>
              </a:spcBef>
              <a:spcAft>
                <a:spcPts val="0"/>
              </a:spcAft>
              <a:buClr>
                <a:schemeClr val="dk1"/>
              </a:buClr>
              <a:buSzPts val="1800"/>
              <a:buFont typeface="Didact Gothic"/>
              <a:buNone/>
              <a:defRPr sz="1800" b="0" i="0" u="none" strike="noStrike" cap="none">
                <a:solidFill>
                  <a:schemeClr val="dk1"/>
                </a:solidFill>
                <a:latin typeface="Didact Gothic"/>
                <a:ea typeface="Didact Gothic"/>
                <a:cs typeface="Didact Gothic"/>
                <a:sym typeface="Didact Gothic"/>
              </a:defRPr>
            </a:lvl9pPr>
          </a:lstStyle>
          <a:p>
            <a:pPr marL="0" indent="0"/>
            <a:r>
              <a:rPr lang="en-US" b="1" dirty="0">
                <a:solidFill>
                  <a:srgbClr val="3C424A"/>
                </a:solidFill>
              </a:rPr>
              <a:t>October 8, 2024</a:t>
            </a:r>
            <a:endParaRPr lang="en-US" b="1" u="sng" dirty="0">
              <a:solidFill>
                <a:srgbClr val="3C424A"/>
              </a:solidFill>
            </a:endParaRPr>
          </a:p>
        </p:txBody>
      </p:sp>
      <p:pic>
        <p:nvPicPr>
          <p:cNvPr id="5" name="Picture 4" descr="A close-up of a logo&#10;&#10;Description automatically generated">
            <a:extLst>
              <a:ext uri="{FF2B5EF4-FFF2-40B4-BE49-F238E27FC236}">
                <a16:creationId xmlns:a16="http://schemas.microsoft.com/office/drawing/2014/main" id="{33086FF1-0466-A55B-79A9-0F207CA0B79D}"/>
              </a:ext>
            </a:extLst>
          </p:cNvPr>
          <p:cNvPicPr>
            <a:picLocks noChangeAspect="1"/>
          </p:cNvPicPr>
          <p:nvPr/>
        </p:nvPicPr>
        <p:blipFill>
          <a:blip r:embed="rId5"/>
          <a:stretch>
            <a:fillRect/>
          </a:stretch>
        </p:blipFill>
        <p:spPr>
          <a:xfrm>
            <a:off x="574058" y="4559698"/>
            <a:ext cx="1262637" cy="23279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2"/>
        <p:cNvGrpSpPr/>
        <p:nvPr/>
      </p:nvGrpSpPr>
      <p:grpSpPr>
        <a:xfrm>
          <a:off x="0" y="0"/>
          <a:ext cx="0" cy="0"/>
          <a:chOff x="0" y="0"/>
          <a:chExt cx="0" cy="0"/>
        </a:xfrm>
      </p:grpSpPr>
      <p:pic>
        <p:nvPicPr>
          <p:cNvPr id="1773" name="Google Shape;1773;p274"/>
          <p:cNvPicPr preferRelativeResize="0"/>
          <p:nvPr/>
        </p:nvPicPr>
        <p:blipFill rotWithShape="1">
          <a:blip r:embed="rId3">
            <a:alphaModFix/>
          </a:blip>
          <a:srcRect/>
          <a:stretch/>
        </p:blipFill>
        <p:spPr>
          <a:xfrm>
            <a:off x="5046526" y="370498"/>
            <a:ext cx="3616301" cy="2174508"/>
          </a:xfrm>
          <a:prstGeom prst="rect">
            <a:avLst/>
          </a:prstGeom>
          <a:noFill/>
          <a:ln>
            <a:noFill/>
          </a:ln>
        </p:spPr>
      </p:pic>
      <p:sp>
        <p:nvSpPr>
          <p:cNvPr id="1774" name="Google Shape;1774;p274"/>
          <p:cNvSpPr txBox="1"/>
          <p:nvPr/>
        </p:nvSpPr>
        <p:spPr>
          <a:xfrm>
            <a:off x="7527175" y="485925"/>
            <a:ext cx="1190700" cy="638400"/>
          </a:xfrm>
          <a:prstGeom prst="rect">
            <a:avLst/>
          </a:prstGeom>
          <a:noFill/>
          <a:ln>
            <a:noFill/>
          </a:ln>
        </p:spPr>
        <p:txBody>
          <a:bodyPr spcFirstLastPara="1" wrap="square" lIns="91425" tIns="91425" rIns="91425" bIns="91425" anchor="t" anchorCtr="0">
            <a:noAutofit/>
          </a:bodyPr>
          <a:lstStyle/>
          <a:p>
            <a:pPr marL="0" marR="0" lvl="0" indent="0" algn="ctr" defTabSz="914378" rtl="0" eaLnBrk="1" fontAlgn="auto" latinLnBrk="0" hangingPunct="1">
              <a:lnSpc>
                <a:spcPct val="100000"/>
              </a:lnSpc>
              <a:spcBef>
                <a:spcPts val="0"/>
              </a:spcBef>
              <a:spcAft>
                <a:spcPts val="0"/>
              </a:spcAft>
              <a:buClr>
                <a:srgbClr val="88D0BE"/>
              </a:buClr>
              <a:buSzPts val="2400"/>
              <a:buFont typeface="Arial"/>
              <a:buNone/>
              <a:tabLst/>
              <a:defRPr/>
            </a:pPr>
            <a:r>
              <a:rPr kumimoji="0" lang="en" sz="2100" b="1" i="0" u="none" strike="noStrike" kern="0" cap="none" spc="0" normalizeH="0" baseline="0" noProof="0">
                <a:ln>
                  <a:noFill/>
                </a:ln>
                <a:solidFill>
                  <a:srgbClr val="FAFAF4"/>
                </a:solidFill>
                <a:effectLst/>
                <a:uLnTx/>
                <a:uFillTx/>
                <a:latin typeface="Poppins"/>
                <a:ea typeface="Poppins"/>
                <a:cs typeface="Poppins"/>
                <a:sym typeface="Poppins"/>
              </a:rPr>
              <a:t>$50M+</a:t>
            </a:r>
            <a:endParaRPr kumimoji="0" sz="200" b="1" i="0" u="none" strike="noStrike" kern="0" cap="none" spc="0" normalizeH="0" baseline="0" noProof="0">
              <a:ln>
                <a:noFill/>
              </a:ln>
              <a:solidFill>
                <a:srgbClr val="FAFAF4"/>
              </a:solidFill>
              <a:effectLst/>
              <a:uLnTx/>
              <a:uFillTx/>
              <a:latin typeface="Poppins"/>
              <a:ea typeface="Poppins"/>
              <a:cs typeface="Poppins"/>
              <a:sym typeface="Poppins"/>
            </a:endParaRPr>
          </a:p>
          <a:p>
            <a:pPr marL="0" marR="0" lvl="0" indent="0" algn="ctr" defTabSz="914378" rtl="0" eaLnBrk="1" fontAlgn="auto" latinLnBrk="0" hangingPunct="1">
              <a:lnSpc>
                <a:spcPct val="100000"/>
              </a:lnSpc>
              <a:spcBef>
                <a:spcPts val="0"/>
              </a:spcBef>
              <a:spcAft>
                <a:spcPts val="0"/>
              </a:spcAft>
              <a:buClr>
                <a:srgbClr val="88D0BE"/>
              </a:buClr>
              <a:buSzPts val="2400"/>
              <a:buFont typeface="Arial"/>
              <a:buNone/>
              <a:tabLst/>
              <a:defRPr/>
            </a:pPr>
            <a:r>
              <a:rPr kumimoji="0" lang="en" sz="800" b="0" i="0" u="none" strike="noStrike" kern="0" cap="none" spc="0" normalizeH="0" baseline="0" noProof="0">
                <a:ln>
                  <a:noFill/>
                </a:ln>
                <a:solidFill>
                  <a:srgbClr val="FAFAF4"/>
                </a:solidFill>
                <a:effectLst/>
                <a:uLnTx/>
                <a:uFillTx/>
                <a:latin typeface="Josefin Sans"/>
                <a:ea typeface="Josefin Sans"/>
                <a:cs typeface="Josefin Sans"/>
                <a:sym typeface="Josefin Sans"/>
              </a:rPr>
              <a:t>DEVELOPMENT</a:t>
            </a:r>
            <a:endParaRPr kumimoji="0" sz="800" b="0" i="0" u="none" strike="noStrike" kern="0" cap="none" spc="0" normalizeH="0" baseline="0" noProof="0">
              <a:ln>
                <a:noFill/>
              </a:ln>
              <a:solidFill>
                <a:srgbClr val="FAFAF4"/>
              </a:solidFill>
              <a:effectLst/>
              <a:uLnTx/>
              <a:uFillTx/>
              <a:latin typeface="Josefin Sans"/>
              <a:ea typeface="Josefin Sans"/>
              <a:cs typeface="Josefin Sans"/>
              <a:sym typeface="Josefin Sans"/>
            </a:endParaRPr>
          </a:p>
        </p:txBody>
      </p:sp>
      <p:sp>
        <p:nvSpPr>
          <p:cNvPr id="1775" name="Google Shape;1775;p274"/>
          <p:cNvSpPr txBox="1">
            <a:spLocks noGrp="1"/>
          </p:cNvSpPr>
          <p:nvPr>
            <p:ph type="title" idx="4294967295"/>
          </p:nvPr>
        </p:nvSpPr>
        <p:spPr>
          <a:xfrm>
            <a:off x="205750" y="139000"/>
            <a:ext cx="5238900" cy="807300"/>
          </a:xfrm>
          <a:prstGeom prst="rect">
            <a:avLst/>
          </a:prstGeom>
        </p:spPr>
        <p:txBody>
          <a:bodyPr spcFirstLastPara="1" wrap="square" lIns="91425" tIns="91425" rIns="91425" bIns="91425" anchor="ctr" anchorCtr="0">
            <a:noAutofit/>
          </a:bodyPr>
          <a:lstStyle/>
          <a:p>
            <a:pPr algn="l"/>
            <a:r>
              <a:rPr lang="en" sz="2600"/>
              <a:t>Catalytic </a:t>
            </a:r>
            <a:r>
              <a:rPr lang="en" sz="2600">
                <a:solidFill>
                  <a:schemeClr val="accent1"/>
                </a:solidFill>
              </a:rPr>
              <a:t>Investments</a:t>
            </a:r>
            <a:r>
              <a:rPr lang="en" sz="2600">
                <a:solidFill>
                  <a:schemeClr val="accent6"/>
                </a:solidFill>
              </a:rPr>
              <a:t>.</a:t>
            </a:r>
            <a:endParaRPr sz="2600">
              <a:solidFill>
                <a:schemeClr val="accent6"/>
              </a:solidFill>
            </a:endParaRPr>
          </a:p>
        </p:txBody>
      </p:sp>
      <p:sp>
        <p:nvSpPr>
          <p:cNvPr id="1776" name="Google Shape;1776;p274"/>
          <p:cNvSpPr txBox="1"/>
          <p:nvPr/>
        </p:nvSpPr>
        <p:spPr>
          <a:xfrm>
            <a:off x="269975" y="1174901"/>
            <a:ext cx="4614000" cy="1537621"/>
          </a:xfrm>
          <a:prstGeom prst="rect">
            <a:avLst/>
          </a:prstGeom>
          <a:noFill/>
          <a:ln>
            <a:noFill/>
          </a:ln>
        </p:spPr>
        <p:txBody>
          <a:bodyPr spcFirstLastPara="1" wrap="square" lIns="75575" tIns="75575" rIns="75575" bIns="75575" anchor="t" anchorCtr="0">
            <a:spAutoFit/>
          </a:bodyPr>
          <a:lstStyle/>
          <a:p>
            <a:pPr marL="380990" marR="0" lvl="0" indent="-304793" algn="l" defTabSz="914378" rtl="0" eaLnBrk="1" fontAlgn="auto" latinLnBrk="0" hangingPunct="1">
              <a:lnSpc>
                <a:spcPct val="110000"/>
              </a:lnSpc>
              <a:spcBef>
                <a:spcPts val="0"/>
              </a:spcBef>
              <a:spcAft>
                <a:spcPts val="0"/>
              </a:spcAft>
              <a:buClr>
                <a:srgbClr val="5E5E5E"/>
              </a:buClr>
              <a:buSzPts val="1800"/>
              <a:buFont typeface="Poppins"/>
              <a:buChar char="●"/>
              <a:tabLst/>
              <a:defRPr/>
            </a:pPr>
            <a:r>
              <a:rPr kumimoji="0" lang="en" sz="1500" b="0" i="0" u="none" strike="noStrike" kern="0" cap="none" spc="0" normalizeH="0" baseline="0" noProof="0">
                <a:ln>
                  <a:noFill/>
                </a:ln>
                <a:solidFill>
                  <a:srgbClr val="294E41"/>
                </a:solidFill>
                <a:effectLst/>
                <a:uLnTx/>
                <a:uFillTx/>
                <a:latin typeface="Montserrat"/>
                <a:ea typeface="Montserrat"/>
                <a:cs typeface="Montserrat"/>
                <a:sym typeface="Montserrat"/>
              </a:rPr>
              <a:t>Wellness Center, Small Business Incubator, Arts Center, And Community Grocer</a:t>
            </a:r>
            <a:endParaRPr kumimoji="0" sz="1500" b="0" i="0" u="none" strike="noStrike" kern="0" cap="none" spc="0" normalizeH="0" baseline="0" noProof="0">
              <a:ln>
                <a:noFill/>
              </a:ln>
              <a:solidFill>
                <a:srgbClr val="294E41"/>
              </a:solidFill>
              <a:effectLst/>
              <a:uLnTx/>
              <a:uFillTx/>
              <a:latin typeface="Montserrat"/>
              <a:ea typeface="Montserrat"/>
              <a:cs typeface="Montserrat"/>
              <a:sym typeface="Montserrat"/>
            </a:endParaRPr>
          </a:p>
          <a:p>
            <a:pPr marL="380990" marR="0" lvl="0" indent="-304793" algn="l" defTabSz="914378" rtl="0" eaLnBrk="1" fontAlgn="auto" latinLnBrk="0" hangingPunct="1">
              <a:lnSpc>
                <a:spcPct val="110000"/>
              </a:lnSpc>
              <a:spcBef>
                <a:spcPts val="300"/>
              </a:spcBef>
              <a:spcAft>
                <a:spcPts val="0"/>
              </a:spcAft>
              <a:buClr>
                <a:srgbClr val="5E5E5E"/>
              </a:buClr>
              <a:buSzPts val="1800"/>
              <a:buFont typeface="Poppins"/>
              <a:buChar char="●"/>
              <a:tabLst/>
              <a:defRPr/>
            </a:pPr>
            <a:r>
              <a:rPr kumimoji="0" lang="en" sz="1500" b="0" i="0" u="none" strike="noStrike" kern="0" cap="none" spc="0" normalizeH="0" baseline="0" noProof="0">
                <a:ln>
                  <a:noFill/>
                </a:ln>
                <a:solidFill>
                  <a:srgbClr val="294E41"/>
                </a:solidFill>
                <a:effectLst/>
                <a:uLnTx/>
                <a:uFillTx/>
                <a:latin typeface="Montserrat"/>
                <a:ea typeface="Montserrat"/>
                <a:cs typeface="Montserrat"/>
                <a:sym typeface="Montserrat"/>
              </a:rPr>
              <a:t>Community Asset &amp; Ownership</a:t>
            </a:r>
            <a:endParaRPr kumimoji="0" sz="1500" b="0" i="0" u="none" strike="noStrike" kern="0" cap="none" spc="0" normalizeH="0" baseline="0" noProof="0">
              <a:ln>
                <a:noFill/>
              </a:ln>
              <a:solidFill>
                <a:srgbClr val="294E41"/>
              </a:solidFill>
              <a:effectLst/>
              <a:uLnTx/>
              <a:uFillTx/>
              <a:latin typeface="Montserrat"/>
              <a:ea typeface="Montserrat"/>
              <a:cs typeface="Montserrat"/>
              <a:sym typeface="Montserrat"/>
            </a:endParaRPr>
          </a:p>
          <a:p>
            <a:pPr marL="380990" marR="0" lvl="0" indent="-304793" algn="l" defTabSz="914378" rtl="0" eaLnBrk="1" fontAlgn="auto" latinLnBrk="0" hangingPunct="1">
              <a:lnSpc>
                <a:spcPct val="110000"/>
              </a:lnSpc>
              <a:spcBef>
                <a:spcPts val="300"/>
              </a:spcBef>
              <a:spcAft>
                <a:spcPts val="300"/>
              </a:spcAft>
              <a:buClr>
                <a:srgbClr val="5E5E5E"/>
              </a:buClr>
              <a:buSzPts val="1800"/>
              <a:buFont typeface="Poppins"/>
              <a:buChar char="●"/>
              <a:tabLst/>
              <a:defRPr/>
            </a:pPr>
            <a:r>
              <a:rPr kumimoji="0" lang="en" sz="1500" b="0" i="0" u="none" strike="noStrike" kern="0" cap="none" spc="0" normalizeH="0" baseline="0" noProof="0">
                <a:ln>
                  <a:noFill/>
                </a:ln>
                <a:solidFill>
                  <a:srgbClr val="294E41"/>
                </a:solidFill>
                <a:effectLst/>
                <a:uLnTx/>
                <a:uFillTx/>
                <a:latin typeface="Montserrat"/>
                <a:ea typeface="Montserrat"/>
                <a:cs typeface="Montserrat"/>
                <a:sym typeface="Montserrat"/>
              </a:rPr>
              <a:t>Future Office For WSU</a:t>
            </a:r>
            <a:endParaRPr kumimoji="0" sz="1500" b="0" i="0" u="none" strike="noStrike" kern="0" cap="none" spc="0" normalizeH="0" baseline="0" noProof="0">
              <a:ln>
                <a:noFill/>
              </a:ln>
              <a:solidFill>
                <a:srgbClr val="294E41"/>
              </a:solidFill>
              <a:effectLst/>
              <a:uLnTx/>
              <a:uFillTx/>
              <a:latin typeface="Montserrat"/>
              <a:ea typeface="Montserrat"/>
              <a:cs typeface="Montserrat"/>
              <a:sym typeface="Montserrat"/>
            </a:endParaRPr>
          </a:p>
        </p:txBody>
      </p:sp>
      <p:sp>
        <p:nvSpPr>
          <p:cNvPr id="1777" name="Google Shape;1777;p274"/>
          <p:cNvSpPr txBox="1">
            <a:spLocks noGrp="1"/>
          </p:cNvSpPr>
          <p:nvPr>
            <p:ph type="title" idx="4294967295"/>
          </p:nvPr>
        </p:nvSpPr>
        <p:spPr>
          <a:xfrm>
            <a:off x="269975" y="2686671"/>
            <a:ext cx="3583800" cy="420300"/>
          </a:xfrm>
          <a:prstGeom prst="rect">
            <a:avLst/>
          </a:prstGeom>
        </p:spPr>
        <p:txBody>
          <a:bodyPr spcFirstLastPara="1" wrap="square" lIns="91425" tIns="91425" rIns="91425" bIns="91425" anchor="ctr" anchorCtr="0">
            <a:noAutofit/>
          </a:bodyPr>
          <a:lstStyle/>
          <a:p>
            <a:pPr algn="l"/>
            <a:r>
              <a:rPr lang="en" sz="1600">
                <a:solidFill>
                  <a:schemeClr val="dk1"/>
                </a:solidFill>
              </a:rPr>
              <a:t>Fillmore Center &amp; Linen Service</a:t>
            </a:r>
            <a:endParaRPr sz="1600">
              <a:solidFill>
                <a:schemeClr val="dk1"/>
              </a:solidFill>
            </a:endParaRPr>
          </a:p>
        </p:txBody>
      </p:sp>
      <p:pic>
        <p:nvPicPr>
          <p:cNvPr id="1778" name="Google Shape;1778;p274"/>
          <p:cNvPicPr preferRelativeResize="0"/>
          <p:nvPr/>
        </p:nvPicPr>
        <p:blipFill>
          <a:blip r:embed="rId4">
            <a:alphaModFix/>
          </a:blip>
          <a:stretch>
            <a:fillRect/>
          </a:stretch>
        </p:blipFill>
        <p:spPr>
          <a:xfrm>
            <a:off x="319676" y="3300176"/>
            <a:ext cx="4252323" cy="1414325"/>
          </a:xfrm>
          <a:prstGeom prst="rect">
            <a:avLst/>
          </a:prstGeom>
          <a:noFill/>
          <a:ln>
            <a:noFill/>
          </a:ln>
        </p:spPr>
      </p:pic>
      <p:sp>
        <p:nvSpPr>
          <p:cNvPr id="1779" name="Google Shape;1779;p274"/>
          <p:cNvSpPr txBox="1">
            <a:spLocks noGrp="1"/>
          </p:cNvSpPr>
          <p:nvPr>
            <p:ph type="title" idx="4294967295"/>
          </p:nvPr>
        </p:nvSpPr>
        <p:spPr>
          <a:xfrm>
            <a:off x="319675" y="856421"/>
            <a:ext cx="3583800" cy="420300"/>
          </a:xfrm>
          <a:prstGeom prst="rect">
            <a:avLst/>
          </a:prstGeom>
        </p:spPr>
        <p:txBody>
          <a:bodyPr spcFirstLastPara="1" wrap="square" lIns="91425" tIns="91425" rIns="91425" bIns="91425" anchor="ctr" anchorCtr="0">
            <a:noAutofit/>
          </a:bodyPr>
          <a:lstStyle/>
          <a:p>
            <a:pPr algn="l"/>
            <a:r>
              <a:rPr lang="en" sz="1600">
                <a:solidFill>
                  <a:schemeClr val="dk1"/>
                </a:solidFill>
              </a:rPr>
              <a:t>Sankofa Wellness Village</a:t>
            </a:r>
            <a:endParaRPr sz="1600">
              <a:solidFill>
                <a:schemeClr val="dk1"/>
              </a:solidFill>
            </a:endParaRPr>
          </a:p>
        </p:txBody>
      </p:sp>
      <p:sp>
        <p:nvSpPr>
          <p:cNvPr id="1780" name="Google Shape;1780;p274"/>
          <p:cNvSpPr txBox="1"/>
          <p:nvPr/>
        </p:nvSpPr>
        <p:spPr>
          <a:xfrm flipH="1">
            <a:off x="4691575" y="2664601"/>
            <a:ext cx="4102500" cy="2546821"/>
          </a:xfrm>
          <a:prstGeom prst="rect">
            <a:avLst/>
          </a:prstGeom>
          <a:noFill/>
          <a:ln>
            <a:noFill/>
          </a:ln>
        </p:spPr>
        <p:txBody>
          <a:bodyPr spcFirstLastPara="1" wrap="square" lIns="91425" tIns="91425" rIns="91425" bIns="91425" anchor="t" anchorCtr="0">
            <a:spAutoFit/>
          </a:bodyPr>
          <a:lstStyle/>
          <a:p>
            <a:pPr marL="380990" marR="0" lvl="0" indent="-285743" algn="l" defTabSz="914378" rtl="0" eaLnBrk="1" fontAlgn="auto" latinLnBrk="0" hangingPunct="1">
              <a:lnSpc>
                <a:spcPct val="110000"/>
              </a:lnSpc>
              <a:spcBef>
                <a:spcPts val="0"/>
              </a:spcBef>
              <a:spcAft>
                <a:spcPts val="0"/>
              </a:spcAft>
              <a:buClr>
                <a:srgbClr val="5E5E5E"/>
              </a:buClr>
              <a:buSzPts val="1500"/>
              <a:buFont typeface="Poppins"/>
              <a:buChar char="●"/>
              <a:tabLst/>
              <a:defRPr/>
            </a:pPr>
            <a:r>
              <a:rPr kumimoji="0" lang="en" sz="1500" b="0" i="0" u="none" strike="noStrike" kern="0" cap="none" spc="0" normalizeH="0" baseline="0" noProof="0" dirty="0">
                <a:ln>
                  <a:noFill/>
                </a:ln>
                <a:solidFill>
                  <a:srgbClr val="294E41"/>
                </a:solidFill>
                <a:effectLst/>
                <a:uLnTx/>
                <a:uFillTx/>
                <a:latin typeface="Montserrat"/>
                <a:ea typeface="Montserrat"/>
                <a:cs typeface="Montserrat"/>
                <a:sym typeface="Montserrat"/>
              </a:rPr>
              <a:t>In partnership with Steans Family Foundation</a:t>
            </a:r>
          </a:p>
          <a:p>
            <a:pPr marL="380990" marR="0" lvl="0" indent="-285743" algn="l" defTabSz="914378" rtl="0" eaLnBrk="1" fontAlgn="auto" latinLnBrk="0" hangingPunct="1">
              <a:lnSpc>
                <a:spcPct val="110000"/>
              </a:lnSpc>
              <a:spcBef>
                <a:spcPts val="0"/>
              </a:spcBef>
              <a:spcAft>
                <a:spcPts val="0"/>
              </a:spcAft>
              <a:buClr>
                <a:srgbClr val="5E5E5E"/>
              </a:buClr>
              <a:buSzPts val="1500"/>
              <a:buFont typeface="Poppins"/>
              <a:buChar char="●"/>
              <a:tabLst/>
              <a:defRPr/>
            </a:pPr>
            <a:r>
              <a:rPr kumimoji="0" lang="en" sz="1500" b="0" i="0" u="none" strike="noStrike" kern="0" cap="none" spc="0" normalizeH="0" baseline="0" noProof="0" dirty="0">
                <a:ln>
                  <a:noFill/>
                </a:ln>
                <a:solidFill>
                  <a:srgbClr val="294E41"/>
                </a:solidFill>
                <a:effectLst/>
                <a:uLnTx/>
                <a:uFillTx/>
                <a:latin typeface="Montserrat"/>
                <a:ea typeface="Montserrat"/>
                <a:cs typeface="Montserrat"/>
                <a:sym typeface="Montserrat"/>
              </a:rPr>
              <a:t>$40M Anchor economic hub in North Lawndale with significant quality jobs</a:t>
            </a:r>
            <a:endParaRPr kumimoji="0" sz="1500" b="0" i="0" u="none" strike="noStrike" kern="0" cap="none" spc="0" normalizeH="0" baseline="0" noProof="0" dirty="0">
              <a:ln>
                <a:noFill/>
              </a:ln>
              <a:solidFill>
                <a:srgbClr val="294E41"/>
              </a:solidFill>
              <a:effectLst/>
              <a:uLnTx/>
              <a:uFillTx/>
              <a:latin typeface="Montserrat"/>
              <a:ea typeface="Montserrat"/>
              <a:cs typeface="Montserrat"/>
              <a:sym typeface="Montserrat"/>
            </a:endParaRPr>
          </a:p>
          <a:p>
            <a:pPr marL="380990" marR="0" lvl="0" indent="-285743" algn="l" defTabSz="914378" rtl="0" eaLnBrk="1" fontAlgn="auto" latinLnBrk="0" hangingPunct="1">
              <a:lnSpc>
                <a:spcPct val="110000"/>
              </a:lnSpc>
              <a:spcBef>
                <a:spcPts val="300"/>
              </a:spcBef>
              <a:spcAft>
                <a:spcPts val="0"/>
              </a:spcAft>
              <a:buClr>
                <a:srgbClr val="294E41"/>
              </a:buClr>
              <a:buSzPts val="1500"/>
              <a:buFont typeface="Montserrat"/>
              <a:buChar char="●"/>
              <a:tabLst/>
              <a:defRPr/>
            </a:pPr>
            <a:r>
              <a:rPr kumimoji="0" lang="en" sz="1500" b="0" i="0" u="none" strike="noStrike" kern="0" cap="none" spc="0" normalizeH="0" baseline="0" noProof="0" dirty="0">
                <a:ln>
                  <a:noFill/>
                </a:ln>
                <a:solidFill>
                  <a:srgbClr val="294E41"/>
                </a:solidFill>
                <a:effectLst/>
                <a:uLnTx/>
                <a:uFillTx/>
                <a:latin typeface="Montserrat"/>
                <a:ea typeface="Montserrat"/>
                <a:cs typeface="Montserrat"/>
                <a:sym typeface="Montserrat"/>
              </a:rPr>
              <a:t>Creating a laundry facility to support the Chicago healthcare system </a:t>
            </a:r>
            <a:endParaRPr kumimoji="0" sz="1500" b="0" i="0" u="none" strike="noStrike" kern="0" cap="none" spc="0" normalizeH="0" baseline="0" noProof="0" dirty="0">
              <a:ln>
                <a:noFill/>
              </a:ln>
              <a:solidFill>
                <a:srgbClr val="294E41"/>
              </a:solidFill>
              <a:effectLst/>
              <a:uLnTx/>
              <a:uFillTx/>
              <a:latin typeface="Montserrat"/>
              <a:ea typeface="Montserrat"/>
              <a:cs typeface="Montserrat"/>
              <a:sym typeface="Montserrat"/>
            </a:endParaRPr>
          </a:p>
          <a:p>
            <a:pPr marL="380990" marR="0" lvl="0" indent="-285743" algn="l" defTabSz="914378" rtl="0" eaLnBrk="1" fontAlgn="auto" latinLnBrk="0" hangingPunct="1">
              <a:lnSpc>
                <a:spcPct val="110000"/>
              </a:lnSpc>
              <a:spcBef>
                <a:spcPts val="300"/>
              </a:spcBef>
              <a:spcAft>
                <a:spcPts val="0"/>
              </a:spcAft>
              <a:buClr>
                <a:srgbClr val="294E41"/>
              </a:buClr>
              <a:buSzPts val="1500"/>
              <a:buFont typeface="Montserrat"/>
              <a:buChar char="●"/>
              <a:tabLst/>
              <a:defRPr/>
            </a:pPr>
            <a:r>
              <a:rPr kumimoji="0" lang="en" sz="1500" b="0" i="0" u="none" strike="noStrike" kern="0" cap="none" spc="0" normalizeH="0" baseline="0" noProof="0" dirty="0">
                <a:ln>
                  <a:noFill/>
                </a:ln>
                <a:solidFill>
                  <a:srgbClr val="294E41"/>
                </a:solidFill>
                <a:effectLst/>
                <a:uLnTx/>
                <a:uFillTx/>
                <a:latin typeface="Montserrat"/>
                <a:ea typeface="Montserrat"/>
                <a:cs typeface="Montserrat"/>
                <a:sym typeface="Montserrat"/>
              </a:rPr>
              <a:t>Liaising with prospective hospital clients, Rush confirmed </a:t>
            </a:r>
            <a:endParaRPr kumimoji="0" sz="1500" b="0" i="0" u="none" strike="noStrike" kern="0" cap="none" spc="0" normalizeH="0" baseline="0" noProof="0" dirty="0">
              <a:ln>
                <a:noFill/>
              </a:ln>
              <a:solidFill>
                <a:srgbClr val="294E41"/>
              </a:solidFill>
              <a:effectLst/>
              <a:uLnTx/>
              <a:uFillTx/>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47"/>
          <p:cNvSpPr txBox="1">
            <a:spLocks noGrp="1"/>
          </p:cNvSpPr>
          <p:nvPr>
            <p:ph type="body" idx="4294967295"/>
          </p:nvPr>
        </p:nvSpPr>
        <p:spPr>
          <a:xfrm>
            <a:off x="720000" y="1215752"/>
            <a:ext cx="77040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300"/>
              </a:spcBef>
              <a:spcAft>
                <a:spcPts val="0"/>
              </a:spcAft>
              <a:buClr>
                <a:schemeClr val="dk1"/>
              </a:buClr>
              <a:buSzPts val="1100"/>
              <a:buFont typeface="Arial"/>
              <a:buNone/>
            </a:pPr>
            <a:r>
              <a:rPr lang="en-US" sz="1300" dirty="0">
                <a:solidFill>
                  <a:schemeClr val="dk1"/>
                </a:solidFill>
                <a:latin typeface="Poppins SemiBold" panose="00000700000000000000" pitchFamily="50" charset="0"/>
                <a:cs typeface="Poppins SemiBold" panose="00000700000000000000" pitchFamily="50" charset="0"/>
              </a:rPr>
              <a:t>The </a:t>
            </a:r>
            <a:r>
              <a:rPr lang="en-US" sz="1300" dirty="0">
                <a:solidFill>
                  <a:srgbClr val="3C424A"/>
                </a:solidFill>
                <a:latin typeface="Poppins SemiBold" panose="00000700000000000000" pitchFamily="50" charset="0"/>
                <a:cs typeface="Poppins SemiBold" panose="00000700000000000000" pitchFamily="50" charset="0"/>
              </a:rPr>
              <a:t>following materials will help acquaint you with WSU’s journey advancing health and economic vitality - and illustrate the impacts of WSU’s strategy to date:</a:t>
            </a:r>
          </a:p>
          <a:p>
            <a:pPr marL="0" lvl="0" indent="0" algn="l" rtl="0">
              <a:lnSpc>
                <a:spcPct val="100000"/>
              </a:lnSpc>
              <a:spcBef>
                <a:spcPts val="300"/>
              </a:spcBef>
              <a:spcAft>
                <a:spcPts val="0"/>
              </a:spcAft>
              <a:buClr>
                <a:schemeClr val="dk1"/>
              </a:buClr>
              <a:buSzPts val="1100"/>
              <a:buFont typeface="Arial"/>
              <a:buNone/>
            </a:pPr>
            <a:endParaRPr lang="en-US" sz="1300" dirty="0">
              <a:solidFill>
                <a:srgbClr val="3C424A"/>
              </a:solidFill>
              <a:latin typeface="Poppins SemiBold" panose="00000700000000000000" pitchFamily="50" charset="0"/>
              <a:cs typeface="Poppins SemiBold" panose="00000700000000000000" pitchFamily="50" charset="0"/>
            </a:endParaRPr>
          </a:p>
          <a:p>
            <a:pPr>
              <a:lnSpc>
                <a:spcPct val="150000"/>
              </a:lnSpc>
              <a:buAutoNum type="arabicPeriod"/>
            </a:pPr>
            <a:r>
              <a:rPr lang="en-US" sz="1100" u="sng" dirty="0">
                <a:solidFill>
                  <a:srgbClr val="3C424A"/>
                </a:solidFill>
                <a:latin typeface="Poppins Medium" panose="00000600000000000000" pitchFamily="2" charset="0"/>
                <a:cs typeface="Poppins Medium" panose="00000600000000000000" pitchFamily="2" charset="0"/>
                <a:hlinkClick r:id="rId3">
                  <a:extLst>
                    <a:ext uri="{A12FA001-AC4F-418D-AE19-62706E023703}">
                      <ahyp:hlinkClr xmlns:ahyp="http://schemas.microsoft.com/office/drawing/2018/hyperlinkcolor" val="tx"/>
                    </a:ext>
                  </a:extLst>
                </a:hlinkClick>
              </a:rPr>
              <a:t>2023 WSU Community Impact Report</a:t>
            </a:r>
            <a:r>
              <a:rPr lang="en-US" sz="1100" u="sng" dirty="0">
                <a:solidFill>
                  <a:srgbClr val="3C424A"/>
                </a:solidFill>
                <a:latin typeface="Poppins Medium" panose="00000600000000000000" pitchFamily="2" charset="0"/>
                <a:cs typeface="Poppins Medium" panose="00000600000000000000" pitchFamily="2" charset="0"/>
              </a:rPr>
              <a:t>:</a:t>
            </a:r>
            <a:r>
              <a:rPr lang="en-US" sz="1100" dirty="0">
                <a:solidFill>
                  <a:srgbClr val="3C424A"/>
                </a:solidFill>
                <a:latin typeface="Poppins Medium" panose="00000600000000000000" pitchFamily="2" charset="0"/>
                <a:cs typeface="Poppins Medium" panose="00000600000000000000" pitchFamily="2" charset="0"/>
              </a:rPr>
              <a:t> Highlights WSU’s community impact and program updates</a:t>
            </a:r>
          </a:p>
          <a:p>
            <a:pPr>
              <a:lnSpc>
                <a:spcPct val="150000"/>
              </a:lnSpc>
              <a:buAutoNum type="arabicPeriod"/>
            </a:pPr>
            <a:r>
              <a:rPr lang="en-US" sz="1100" u="sng" dirty="0">
                <a:solidFill>
                  <a:srgbClr val="3C424A"/>
                </a:solidFill>
                <a:latin typeface="Poppins Medium" panose="00000600000000000000" pitchFamily="2" charset="0"/>
                <a:cs typeface="Poppins Medium" panose="00000600000000000000" pitchFamily="2" charset="0"/>
                <a:hlinkClick r:id="rId4">
                  <a:extLst>
                    <a:ext uri="{A12FA001-AC4F-418D-AE19-62706E023703}">
                      <ahyp:hlinkClr xmlns:ahyp="http://schemas.microsoft.com/office/drawing/2018/hyperlinkcolor" val="tx"/>
                    </a:ext>
                  </a:extLst>
                </a:hlinkClick>
              </a:rPr>
              <a:t>Article: The Anchor Strategy– A Place-Based Business Approach for Health Equity</a:t>
            </a:r>
            <a:r>
              <a:rPr lang="en-US" sz="1100" u="sng" dirty="0">
                <a:solidFill>
                  <a:srgbClr val="3C424A"/>
                </a:solidFill>
                <a:latin typeface="Poppins Medium" panose="00000600000000000000" pitchFamily="2" charset="0"/>
                <a:cs typeface="Poppins Medium" panose="00000600000000000000" pitchFamily="2" charset="0"/>
              </a:rPr>
              <a:t>:</a:t>
            </a:r>
            <a:r>
              <a:rPr lang="en-US" sz="1100" dirty="0">
                <a:solidFill>
                  <a:srgbClr val="3C424A"/>
                </a:solidFill>
                <a:latin typeface="Poppins Medium" panose="00000600000000000000" pitchFamily="2" charset="0"/>
                <a:cs typeface="Poppins Medium" panose="00000600000000000000" pitchFamily="2" charset="0"/>
              </a:rPr>
              <a:t> Discusses Rush University Medical Center’s journey implementing the anchor strategy, its contributions to the development of West Side United, and initial community impacts of West Side United</a:t>
            </a:r>
          </a:p>
          <a:p>
            <a:pPr>
              <a:lnSpc>
                <a:spcPct val="150000"/>
              </a:lnSpc>
              <a:buAutoNum type="arabicPeriod"/>
            </a:pPr>
            <a:r>
              <a:rPr lang="en-US" sz="1100" dirty="0">
                <a:solidFill>
                  <a:srgbClr val="3C424A"/>
                </a:solidFill>
                <a:latin typeface="Poppins Medium" panose="00000600000000000000" pitchFamily="2" charset="0"/>
                <a:cs typeface="Poppins Medium" panose="00000600000000000000" pitchFamily="2" charset="0"/>
              </a:rPr>
              <a:t>WSU-AMA Partnership: Highlights AMA’s partnership with WSU and the value of social impact investing</a:t>
            </a:r>
          </a:p>
          <a:p>
            <a:pPr>
              <a:lnSpc>
                <a:spcPct val="150000"/>
              </a:lnSpc>
              <a:buAutoNum type="arabicPeriod"/>
            </a:pPr>
            <a:r>
              <a:rPr lang="en-US" sz="1100" u="sng" dirty="0">
                <a:solidFill>
                  <a:srgbClr val="3C424A"/>
                </a:solidFill>
                <a:latin typeface="Poppins Medium" panose="00000600000000000000" pitchFamily="2" charset="0"/>
                <a:cs typeface="Poppins Medium" panose="00000600000000000000" pitchFamily="2" charset="0"/>
                <a:hlinkClick r:id="rId5">
                  <a:extLst>
                    <a:ext uri="{A12FA001-AC4F-418D-AE19-62706E023703}">
                      <ahyp:hlinkClr xmlns:ahyp="http://schemas.microsoft.com/office/drawing/2018/hyperlinkcolor" val="tx"/>
                    </a:ext>
                  </a:extLst>
                </a:hlinkClick>
              </a:rPr>
              <a:t>MIT Sloan School of Management Review Article</a:t>
            </a:r>
            <a:r>
              <a:rPr lang="en-US" sz="1100" dirty="0">
                <a:solidFill>
                  <a:srgbClr val="3C424A"/>
                </a:solidFill>
                <a:latin typeface="Poppins Medium" panose="00000600000000000000" pitchFamily="2" charset="0"/>
                <a:cs typeface="Poppins Medium" panose="00000600000000000000" pitchFamily="2" charset="0"/>
              </a:rPr>
              <a:t>: “How Corporate Clout Helps Communities Thrive”</a:t>
            </a:r>
          </a:p>
          <a:p>
            <a:pPr>
              <a:lnSpc>
                <a:spcPct val="150000"/>
              </a:lnSpc>
              <a:buAutoNum type="arabicPeriod"/>
            </a:pPr>
            <a:r>
              <a:rPr lang="en-US" sz="1100" u="sng" dirty="0">
                <a:solidFill>
                  <a:srgbClr val="3C424A"/>
                </a:solidFill>
                <a:latin typeface="Poppins Medium" panose="00000600000000000000" pitchFamily="2" charset="0"/>
                <a:cs typeface="Poppins Medium" panose="00000600000000000000" pitchFamily="2" charset="0"/>
                <a:hlinkClick r:id="rId6">
                  <a:extLst>
                    <a:ext uri="{A12FA001-AC4F-418D-AE19-62706E023703}">
                      <ahyp:hlinkClr xmlns:ahyp="http://schemas.microsoft.com/office/drawing/2018/hyperlinkcolor" val="tx"/>
                    </a:ext>
                  </a:extLst>
                </a:hlinkClick>
              </a:rPr>
              <a:t>WSU Impact Investing</a:t>
            </a:r>
            <a:r>
              <a:rPr lang="en-US" sz="1100" u="sng" dirty="0">
                <a:solidFill>
                  <a:srgbClr val="3C424A"/>
                </a:solidFill>
                <a:latin typeface="Poppins Medium" panose="00000600000000000000" pitchFamily="2" charset="0"/>
                <a:cs typeface="Poppins Medium" panose="00000600000000000000" pitchFamily="2" charset="0"/>
              </a:rPr>
              <a:t> Data: </a:t>
            </a:r>
            <a:r>
              <a:rPr lang="en-US" sz="1100" dirty="0">
                <a:solidFill>
                  <a:srgbClr val="3C424A"/>
                </a:solidFill>
                <a:latin typeface="Poppins Medium" panose="00000600000000000000" pitchFamily="2" charset="0"/>
                <a:cs typeface="Poppins Medium" panose="00000600000000000000" pitchFamily="2" charset="0"/>
              </a:rPr>
              <a:t>Overview of WSU’s impact investing outcomes through the end of 2023</a:t>
            </a:r>
          </a:p>
          <a:p>
            <a:pPr marL="0" lvl="0" indent="0" algn="l" rtl="0">
              <a:spcBef>
                <a:spcPts val="300"/>
              </a:spcBef>
              <a:spcAft>
                <a:spcPts val="0"/>
              </a:spcAft>
              <a:buNone/>
            </a:pPr>
            <a:endParaRPr sz="1100" dirty="0">
              <a:solidFill>
                <a:schemeClr val="dk1"/>
              </a:solidFill>
            </a:endParaRPr>
          </a:p>
        </p:txBody>
      </p:sp>
      <p:sp>
        <p:nvSpPr>
          <p:cNvPr id="436" name="Google Shape;436;p4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Resources</a:t>
            </a:r>
            <a:endParaRPr/>
          </a:p>
        </p:txBody>
      </p:sp>
      <p:pic>
        <p:nvPicPr>
          <p:cNvPr id="3" name="Picture 2" descr="A close-up of a logo&#10;&#10;Description automatically generated">
            <a:extLst>
              <a:ext uri="{FF2B5EF4-FFF2-40B4-BE49-F238E27FC236}">
                <a16:creationId xmlns:a16="http://schemas.microsoft.com/office/drawing/2014/main" id="{7D856E47-A36A-67A7-D048-4A49E0D5BDBF}"/>
              </a:ext>
            </a:extLst>
          </p:cNvPr>
          <p:cNvPicPr>
            <a:picLocks noChangeAspect="1"/>
          </p:cNvPicPr>
          <p:nvPr/>
        </p:nvPicPr>
        <p:blipFill>
          <a:blip r:embed="rId7"/>
          <a:stretch>
            <a:fillRect/>
          </a:stretch>
        </p:blipFill>
        <p:spPr>
          <a:xfrm>
            <a:off x="8045120" y="93561"/>
            <a:ext cx="975056" cy="17977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pSp>
        <p:nvGrpSpPr>
          <p:cNvPr id="16" name="Group 15">
            <a:extLst>
              <a:ext uri="{FF2B5EF4-FFF2-40B4-BE49-F238E27FC236}">
                <a16:creationId xmlns:a16="http://schemas.microsoft.com/office/drawing/2014/main" id="{9F78D5C0-4470-B778-C5AF-889B1D7EA2E8}"/>
              </a:ext>
            </a:extLst>
          </p:cNvPr>
          <p:cNvGrpSpPr>
            <a:grpSpLocks noChangeAspect="1"/>
          </p:cNvGrpSpPr>
          <p:nvPr/>
        </p:nvGrpSpPr>
        <p:grpSpPr>
          <a:xfrm>
            <a:off x="360646" y="891992"/>
            <a:ext cx="3816880" cy="3562714"/>
            <a:chOff x="5550749" y="457197"/>
            <a:chExt cx="5138630" cy="4796449"/>
          </a:xfrm>
        </p:grpSpPr>
        <p:grpSp>
          <p:nvGrpSpPr>
            <p:cNvPr id="17" name="Group 16">
              <a:extLst>
                <a:ext uri="{FF2B5EF4-FFF2-40B4-BE49-F238E27FC236}">
                  <a16:creationId xmlns:a16="http://schemas.microsoft.com/office/drawing/2014/main" id="{29DB8189-5B72-42D7-AECC-75FC2DE99F0C}"/>
                </a:ext>
              </a:extLst>
            </p:cNvPr>
            <p:cNvGrpSpPr/>
            <p:nvPr/>
          </p:nvGrpSpPr>
          <p:grpSpPr>
            <a:xfrm>
              <a:off x="5550749" y="457197"/>
              <a:ext cx="5138630" cy="4796449"/>
              <a:chOff x="3017385" y="1393609"/>
              <a:chExt cx="5357357" cy="5000604"/>
            </a:xfrm>
          </p:grpSpPr>
          <p:sp>
            <p:nvSpPr>
              <p:cNvPr id="28" name="Freeform 17">
                <a:extLst>
                  <a:ext uri="{FF2B5EF4-FFF2-40B4-BE49-F238E27FC236}">
                    <a16:creationId xmlns:a16="http://schemas.microsoft.com/office/drawing/2014/main" id="{262967A0-2B16-4092-04CF-9D0D0F103E9A}"/>
                  </a:ext>
                </a:extLst>
              </p:cNvPr>
              <p:cNvSpPr>
                <a:spLocks/>
              </p:cNvSpPr>
              <p:nvPr/>
            </p:nvSpPr>
            <p:spPr bwMode="auto">
              <a:xfrm>
                <a:off x="3486074" y="1393609"/>
                <a:ext cx="1542623" cy="1038255"/>
              </a:xfrm>
              <a:custGeom>
                <a:avLst/>
                <a:gdLst>
                  <a:gd name="T0" fmla="*/ 1228 w 1254"/>
                  <a:gd name="T1" fmla="*/ 0 h 844"/>
                  <a:gd name="T2" fmla="*/ 1232 w 1254"/>
                  <a:gd name="T3" fmla="*/ 130 h 844"/>
                  <a:gd name="T4" fmla="*/ 1239 w 1254"/>
                  <a:gd name="T5" fmla="*/ 395 h 844"/>
                  <a:gd name="T6" fmla="*/ 1244 w 1254"/>
                  <a:gd name="T7" fmla="*/ 494 h 844"/>
                  <a:gd name="T8" fmla="*/ 1254 w 1254"/>
                  <a:gd name="T9" fmla="*/ 844 h 844"/>
                  <a:gd name="T10" fmla="*/ 1135 w 1254"/>
                  <a:gd name="T11" fmla="*/ 826 h 844"/>
                  <a:gd name="T12" fmla="*/ 1036 w 1254"/>
                  <a:gd name="T13" fmla="*/ 811 h 844"/>
                  <a:gd name="T14" fmla="*/ 903 w 1254"/>
                  <a:gd name="T15" fmla="*/ 790 h 844"/>
                  <a:gd name="T16" fmla="*/ 795 w 1254"/>
                  <a:gd name="T17" fmla="*/ 776 h 844"/>
                  <a:gd name="T18" fmla="*/ 686 w 1254"/>
                  <a:gd name="T19" fmla="*/ 757 h 844"/>
                  <a:gd name="T20" fmla="*/ 672 w 1254"/>
                  <a:gd name="T21" fmla="*/ 757 h 844"/>
                  <a:gd name="T22" fmla="*/ 664 w 1254"/>
                  <a:gd name="T23" fmla="*/ 757 h 844"/>
                  <a:gd name="T24" fmla="*/ 660 w 1254"/>
                  <a:gd name="T25" fmla="*/ 757 h 844"/>
                  <a:gd name="T26" fmla="*/ 655 w 1254"/>
                  <a:gd name="T27" fmla="*/ 757 h 844"/>
                  <a:gd name="T28" fmla="*/ 646 w 1254"/>
                  <a:gd name="T29" fmla="*/ 757 h 844"/>
                  <a:gd name="T30" fmla="*/ 641 w 1254"/>
                  <a:gd name="T31" fmla="*/ 757 h 844"/>
                  <a:gd name="T32" fmla="*/ 551 w 1254"/>
                  <a:gd name="T33" fmla="*/ 757 h 844"/>
                  <a:gd name="T34" fmla="*/ 487 w 1254"/>
                  <a:gd name="T35" fmla="*/ 762 h 844"/>
                  <a:gd name="T36" fmla="*/ 482 w 1254"/>
                  <a:gd name="T37" fmla="*/ 762 h 844"/>
                  <a:gd name="T38" fmla="*/ 428 w 1254"/>
                  <a:gd name="T39" fmla="*/ 762 h 844"/>
                  <a:gd name="T40" fmla="*/ 324 w 1254"/>
                  <a:gd name="T41" fmla="*/ 762 h 844"/>
                  <a:gd name="T42" fmla="*/ 217 w 1254"/>
                  <a:gd name="T43" fmla="*/ 766 h 844"/>
                  <a:gd name="T44" fmla="*/ 151 w 1254"/>
                  <a:gd name="T45" fmla="*/ 766 h 844"/>
                  <a:gd name="T46" fmla="*/ 146 w 1254"/>
                  <a:gd name="T47" fmla="*/ 766 h 844"/>
                  <a:gd name="T48" fmla="*/ 137 w 1254"/>
                  <a:gd name="T49" fmla="*/ 766 h 844"/>
                  <a:gd name="T50" fmla="*/ 127 w 1254"/>
                  <a:gd name="T51" fmla="*/ 766 h 844"/>
                  <a:gd name="T52" fmla="*/ 118 w 1254"/>
                  <a:gd name="T53" fmla="*/ 766 h 844"/>
                  <a:gd name="T54" fmla="*/ 113 w 1254"/>
                  <a:gd name="T55" fmla="*/ 766 h 844"/>
                  <a:gd name="T56" fmla="*/ 104 w 1254"/>
                  <a:gd name="T57" fmla="*/ 762 h 844"/>
                  <a:gd name="T58" fmla="*/ 97 w 1254"/>
                  <a:gd name="T59" fmla="*/ 762 h 844"/>
                  <a:gd name="T60" fmla="*/ 87 w 1254"/>
                  <a:gd name="T61" fmla="*/ 752 h 844"/>
                  <a:gd name="T62" fmla="*/ 59 w 1254"/>
                  <a:gd name="T63" fmla="*/ 745 h 844"/>
                  <a:gd name="T64" fmla="*/ 54 w 1254"/>
                  <a:gd name="T65" fmla="*/ 740 h 844"/>
                  <a:gd name="T66" fmla="*/ 49 w 1254"/>
                  <a:gd name="T67" fmla="*/ 736 h 844"/>
                  <a:gd name="T68" fmla="*/ 45 w 1254"/>
                  <a:gd name="T69" fmla="*/ 731 h 844"/>
                  <a:gd name="T70" fmla="*/ 45 w 1254"/>
                  <a:gd name="T71" fmla="*/ 726 h 844"/>
                  <a:gd name="T72" fmla="*/ 40 w 1254"/>
                  <a:gd name="T73" fmla="*/ 726 h 844"/>
                  <a:gd name="T74" fmla="*/ 37 w 1254"/>
                  <a:gd name="T75" fmla="*/ 721 h 844"/>
                  <a:gd name="T76" fmla="*/ 33 w 1254"/>
                  <a:gd name="T77" fmla="*/ 717 h 844"/>
                  <a:gd name="T78" fmla="*/ 28 w 1254"/>
                  <a:gd name="T79" fmla="*/ 712 h 844"/>
                  <a:gd name="T80" fmla="*/ 28 w 1254"/>
                  <a:gd name="T81" fmla="*/ 707 h 844"/>
                  <a:gd name="T82" fmla="*/ 23 w 1254"/>
                  <a:gd name="T83" fmla="*/ 702 h 844"/>
                  <a:gd name="T84" fmla="*/ 23 w 1254"/>
                  <a:gd name="T85" fmla="*/ 698 h 844"/>
                  <a:gd name="T86" fmla="*/ 23 w 1254"/>
                  <a:gd name="T87" fmla="*/ 693 h 844"/>
                  <a:gd name="T88" fmla="*/ 19 w 1254"/>
                  <a:gd name="T89" fmla="*/ 686 h 844"/>
                  <a:gd name="T90" fmla="*/ 19 w 1254"/>
                  <a:gd name="T91" fmla="*/ 681 h 844"/>
                  <a:gd name="T92" fmla="*/ 19 w 1254"/>
                  <a:gd name="T93" fmla="*/ 676 h 844"/>
                  <a:gd name="T94" fmla="*/ 19 w 1254"/>
                  <a:gd name="T95" fmla="*/ 662 h 844"/>
                  <a:gd name="T96" fmla="*/ 14 w 1254"/>
                  <a:gd name="T97" fmla="*/ 523 h 844"/>
                  <a:gd name="T98" fmla="*/ 14 w 1254"/>
                  <a:gd name="T99" fmla="*/ 504 h 844"/>
                  <a:gd name="T100" fmla="*/ 4 w 1254"/>
                  <a:gd name="T101" fmla="*/ 213 h 844"/>
                  <a:gd name="T102" fmla="*/ 0 w 1254"/>
                  <a:gd name="T103" fmla="*/ 30 h 844"/>
                  <a:gd name="T104" fmla="*/ 123 w 1254"/>
                  <a:gd name="T105" fmla="*/ 26 h 844"/>
                  <a:gd name="T106" fmla="*/ 369 w 1254"/>
                  <a:gd name="T107" fmla="*/ 21 h 844"/>
                  <a:gd name="T108" fmla="*/ 612 w 1254"/>
                  <a:gd name="T109" fmla="*/ 16 h 844"/>
                  <a:gd name="T110" fmla="*/ 1031 w 1254"/>
                  <a:gd name="T111" fmla="*/ 9 h 844"/>
                  <a:gd name="T112" fmla="*/ 1109 w 1254"/>
                  <a:gd name="T113" fmla="*/ 4 h 844"/>
                  <a:gd name="T114" fmla="*/ 1228 w 1254"/>
                  <a:gd name="T115" fmla="*/ 0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54" h="844">
                    <a:moveTo>
                      <a:pt x="1228" y="0"/>
                    </a:moveTo>
                    <a:lnTo>
                      <a:pt x="1232" y="130"/>
                    </a:lnTo>
                    <a:lnTo>
                      <a:pt x="1239" y="395"/>
                    </a:lnTo>
                    <a:lnTo>
                      <a:pt x="1244" y="494"/>
                    </a:lnTo>
                    <a:lnTo>
                      <a:pt x="1254" y="844"/>
                    </a:lnTo>
                    <a:lnTo>
                      <a:pt x="1135" y="826"/>
                    </a:lnTo>
                    <a:lnTo>
                      <a:pt x="1036" y="811"/>
                    </a:lnTo>
                    <a:lnTo>
                      <a:pt x="903" y="790"/>
                    </a:lnTo>
                    <a:lnTo>
                      <a:pt x="795" y="776"/>
                    </a:lnTo>
                    <a:lnTo>
                      <a:pt x="686" y="757"/>
                    </a:lnTo>
                    <a:lnTo>
                      <a:pt x="672" y="757"/>
                    </a:lnTo>
                    <a:lnTo>
                      <a:pt x="664" y="757"/>
                    </a:lnTo>
                    <a:lnTo>
                      <a:pt x="660" y="757"/>
                    </a:lnTo>
                    <a:lnTo>
                      <a:pt x="655" y="757"/>
                    </a:lnTo>
                    <a:lnTo>
                      <a:pt x="646" y="757"/>
                    </a:lnTo>
                    <a:lnTo>
                      <a:pt x="641" y="757"/>
                    </a:lnTo>
                    <a:lnTo>
                      <a:pt x="551" y="757"/>
                    </a:lnTo>
                    <a:lnTo>
                      <a:pt x="487" y="762"/>
                    </a:lnTo>
                    <a:lnTo>
                      <a:pt x="482" y="762"/>
                    </a:lnTo>
                    <a:lnTo>
                      <a:pt x="428" y="762"/>
                    </a:lnTo>
                    <a:lnTo>
                      <a:pt x="324" y="762"/>
                    </a:lnTo>
                    <a:lnTo>
                      <a:pt x="217" y="766"/>
                    </a:lnTo>
                    <a:lnTo>
                      <a:pt x="151" y="766"/>
                    </a:lnTo>
                    <a:lnTo>
                      <a:pt x="146" y="766"/>
                    </a:lnTo>
                    <a:lnTo>
                      <a:pt x="137" y="766"/>
                    </a:lnTo>
                    <a:lnTo>
                      <a:pt x="127" y="766"/>
                    </a:lnTo>
                    <a:lnTo>
                      <a:pt x="118" y="766"/>
                    </a:lnTo>
                    <a:lnTo>
                      <a:pt x="113" y="766"/>
                    </a:lnTo>
                    <a:lnTo>
                      <a:pt x="104" y="762"/>
                    </a:lnTo>
                    <a:lnTo>
                      <a:pt x="97" y="762"/>
                    </a:lnTo>
                    <a:lnTo>
                      <a:pt x="87" y="752"/>
                    </a:lnTo>
                    <a:lnTo>
                      <a:pt x="59" y="745"/>
                    </a:lnTo>
                    <a:lnTo>
                      <a:pt x="54" y="740"/>
                    </a:lnTo>
                    <a:lnTo>
                      <a:pt x="49" y="736"/>
                    </a:lnTo>
                    <a:lnTo>
                      <a:pt x="45" y="731"/>
                    </a:lnTo>
                    <a:lnTo>
                      <a:pt x="45" y="726"/>
                    </a:lnTo>
                    <a:lnTo>
                      <a:pt x="40" y="726"/>
                    </a:lnTo>
                    <a:lnTo>
                      <a:pt x="37" y="721"/>
                    </a:lnTo>
                    <a:lnTo>
                      <a:pt x="33" y="717"/>
                    </a:lnTo>
                    <a:lnTo>
                      <a:pt x="28" y="712"/>
                    </a:lnTo>
                    <a:lnTo>
                      <a:pt x="28" y="707"/>
                    </a:lnTo>
                    <a:lnTo>
                      <a:pt x="23" y="702"/>
                    </a:lnTo>
                    <a:lnTo>
                      <a:pt x="23" y="698"/>
                    </a:lnTo>
                    <a:lnTo>
                      <a:pt x="23" y="693"/>
                    </a:lnTo>
                    <a:lnTo>
                      <a:pt x="19" y="686"/>
                    </a:lnTo>
                    <a:lnTo>
                      <a:pt x="19" y="681"/>
                    </a:lnTo>
                    <a:lnTo>
                      <a:pt x="19" y="676"/>
                    </a:lnTo>
                    <a:lnTo>
                      <a:pt x="19" y="662"/>
                    </a:lnTo>
                    <a:lnTo>
                      <a:pt x="14" y="523"/>
                    </a:lnTo>
                    <a:lnTo>
                      <a:pt x="14" y="504"/>
                    </a:lnTo>
                    <a:lnTo>
                      <a:pt x="4" y="213"/>
                    </a:lnTo>
                    <a:lnTo>
                      <a:pt x="0" y="30"/>
                    </a:lnTo>
                    <a:lnTo>
                      <a:pt x="123" y="26"/>
                    </a:lnTo>
                    <a:lnTo>
                      <a:pt x="369" y="21"/>
                    </a:lnTo>
                    <a:lnTo>
                      <a:pt x="612" y="16"/>
                    </a:lnTo>
                    <a:lnTo>
                      <a:pt x="1031" y="9"/>
                    </a:lnTo>
                    <a:lnTo>
                      <a:pt x="1109" y="4"/>
                    </a:lnTo>
                    <a:lnTo>
                      <a:pt x="1228" y="0"/>
                    </a:lnTo>
                    <a:close/>
                  </a:path>
                </a:pathLst>
              </a:custGeom>
              <a:solidFill>
                <a:srgbClr val="367899"/>
              </a:solidFill>
              <a:ln w="9525" cap="flat" cmpd="sng" algn="ctr">
                <a:solidFill>
                  <a:srgbClr val="FFFFFF"/>
                </a:solidFill>
                <a:prstDash val="solid"/>
                <a:round/>
                <a:headEnd type="none" w="med" len="med"/>
                <a:tailEnd type="none" w="med" len="med"/>
              </a:ln>
            </p:spPr>
            <p:txBody>
              <a:bodyPr vert="horz" wrap="square" lIns="0" tIns="0" rIns="0" bIns="0"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FFFFFF"/>
                  </a:solidFill>
                  <a:effectLst/>
                  <a:uLnTx/>
                  <a:uFillTx/>
                  <a:latin typeface="Poppins"/>
                  <a:ea typeface="+mn-ea"/>
                  <a:cs typeface="+mn-cs"/>
                </a:endParaRPr>
              </a:p>
            </p:txBody>
          </p:sp>
          <p:sp>
            <p:nvSpPr>
              <p:cNvPr id="29" name="Freeform 18">
                <a:extLst>
                  <a:ext uri="{FF2B5EF4-FFF2-40B4-BE49-F238E27FC236}">
                    <a16:creationId xmlns:a16="http://schemas.microsoft.com/office/drawing/2014/main" id="{B6873E8E-CB11-7EB7-D267-4FDA062DC7FD}"/>
                  </a:ext>
                </a:extLst>
              </p:cNvPr>
              <p:cNvSpPr>
                <a:spLocks/>
              </p:cNvSpPr>
              <p:nvPr/>
            </p:nvSpPr>
            <p:spPr bwMode="auto">
              <a:xfrm>
                <a:off x="5028699" y="2426944"/>
                <a:ext cx="1553694" cy="1094843"/>
              </a:xfrm>
              <a:custGeom>
                <a:avLst/>
                <a:gdLst>
                  <a:gd name="T0" fmla="*/ 873 w 1263"/>
                  <a:gd name="T1" fmla="*/ 4 h 890"/>
                  <a:gd name="T2" fmla="*/ 1000 w 1263"/>
                  <a:gd name="T3" fmla="*/ 0 h 890"/>
                  <a:gd name="T4" fmla="*/ 1003 w 1263"/>
                  <a:gd name="T5" fmla="*/ 123 h 890"/>
                  <a:gd name="T6" fmla="*/ 877 w 1263"/>
                  <a:gd name="T7" fmla="*/ 128 h 890"/>
                  <a:gd name="T8" fmla="*/ 868 w 1263"/>
                  <a:gd name="T9" fmla="*/ 128 h 890"/>
                  <a:gd name="T10" fmla="*/ 882 w 1263"/>
                  <a:gd name="T11" fmla="*/ 494 h 890"/>
                  <a:gd name="T12" fmla="*/ 1000 w 1263"/>
                  <a:gd name="T13" fmla="*/ 490 h 890"/>
                  <a:gd name="T14" fmla="*/ 1000 w 1263"/>
                  <a:gd name="T15" fmla="*/ 591 h 890"/>
                  <a:gd name="T16" fmla="*/ 986 w 1263"/>
                  <a:gd name="T17" fmla="*/ 598 h 890"/>
                  <a:gd name="T18" fmla="*/ 986 w 1263"/>
                  <a:gd name="T19" fmla="*/ 617 h 890"/>
                  <a:gd name="T20" fmla="*/ 1130 w 1263"/>
                  <a:gd name="T21" fmla="*/ 613 h 890"/>
                  <a:gd name="T22" fmla="*/ 1130 w 1263"/>
                  <a:gd name="T23" fmla="*/ 658 h 890"/>
                  <a:gd name="T24" fmla="*/ 1258 w 1263"/>
                  <a:gd name="T25" fmla="*/ 726 h 890"/>
                  <a:gd name="T26" fmla="*/ 1263 w 1263"/>
                  <a:gd name="T27" fmla="*/ 859 h 890"/>
                  <a:gd name="T28" fmla="*/ 889 w 1263"/>
                  <a:gd name="T29" fmla="*/ 868 h 890"/>
                  <a:gd name="T30" fmla="*/ 887 w 1263"/>
                  <a:gd name="T31" fmla="*/ 868 h 890"/>
                  <a:gd name="T32" fmla="*/ 522 w 1263"/>
                  <a:gd name="T33" fmla="*/ 875 h 890"/>
                  <a:gd name="T34" fmla="*/ 399 w 1263"/>
                  <a:gd name="T35" fmla="*/ 880 h 890"/>
                  <a:gd name="T36" fmla="*/ 28 w 1263"/>
                  <a:gd name="T37" fmla="*/ 890 h 890"/>
                  <a:gd name="T38" fmla="*/ 18 w 1263"/>
                  <a:gd name="T39" fmla="*/ 641 h 890"/>
                  <a:gd name="T40" fmla="*/ 14 w 1263"/>
                  <a:gd name="T41" fmla="*/ 480 h 890"/>
                  <a:gd name="T42" fmla="*/ 4 w 1263"/>
                  <a:gd name="T43" fmla="*/ 149 h 890"/>
                  <a:gd name="T44" fmla="*/ 0 w 1263"/>
                  <a:gd name="T45" fmla="*/ 9 h 890"/>
                  <a:gd name="T46" fmla="*/ 0 w 1263"/>
                  <a:gd name="T47" fmla="*/ 4 h 890"/>
                  <a:gd name="T48" fmla="*/ 78 w 1263"/>
                  <a:gd name="T49" fmla="*/ 19 h 890"/>
                  <a:gd name="T50" fmla="*/ 87 w 1263"/>
                  <a:gd name="T51" fmla="*/ 19 h 890"/>
                  <a:gd name="T52" fmla="*/ 92 w 1263"/>
                  <a:gd name="T53" fmla="*/ 19 h 890"/>
                  <a:gd name="T54" fmla="*/ 99 w 1263"/>
                  <a:gd name="T55" fmla="*/ 19 h 890"/>
                  <a:gd name="T56" fmla="*/ 104 w 1263"/>
                  <a:gd name="T57" fmla="*/ 19 h 890"/>
                  <a:gd name="T58" fmla="*/ 108 w 1263"/>
                  <a:gd name="T59" fmla="*/ 19 h 890"/>
                  <a:gd name="T60" fmla="*/ 118 w 1263"/>
                  <a:gd name="T61" fmla="*/ 19 h 890"/>
                  <a:gd name="T62" fmla="*/ 132 w 1263"/>
                  <a:gd name="T63" fmla="*/ 19 h 890"/>
                  <a:gd name="T64" fmla="*/ 141 w 1263"/>
                  <a:gd name="T65" fmla="*/ 19 h 890"/>
                  <a:gd name="T66" fmla="*/ 149 w 1263"/>
                  <a:gd name="T67" fmla="*/ 19 h 890"/>
                  <a:gd name="T68" fmla="*/ 300 w 1263"/>
                  <a:gd name="T69" fmla="*/ 14 h 890"/>
                  <a:gd name="T70" fmla="*/ 376 w 1263"/>
                  <a:gd name="T71" fmla="*/ 14 h 890"/>
                  <a:gd name="T72" fmla="*/ 487 w 1263"/>
                  <a:gd name="T73" fmla="*/ 9 h 890"/>
                  <a:gd name="T74" fmla="*/ 548 w 1263"/>
                  <a:gd name="T75" fmla="*/ 9 h 890"/>
                  <a:gd name="T76" fmla="*/ 873 w 1263"/>
                  <a:gd name="T77" fmla="*/ 4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63" h="890">
                    <a:moveTo>
                      <a:pt x="873" y="4"/>
                    </a:moveTo>
                    <a:lnTo>
                      <a:pt x="1000" y="0"/>
                    </a:lnTo>
                    <a:lnTo>
                      <a:pt x="1003" y="123"/>
                    </a:lnTo>
                    <a:lnTo>
                      <a:pt x="877" y="128"/>
                    </a:lnTo>
                    <a:lnTo>
                      <a:pt x="868" y="128"/>
                    </a:lnTo>
                    <a:lnTo>
                      <a:pt x="882" y="494"/>
                    </a:lnTo>
                    <a:lnTo>
                      <a:pt x="1000" y="490"/>
                    </a:lnTo>
                    <a:lnTo>
                      <a:pt x="1000" y="591"/>
                    </a:lnTo>
                    <a:lnTo>
                      <a:pt x="986" y="598"/>
                    </a:lnTo>
                    <a:lnTo>
                      <a:pt x="986" y="617"/>
                    </a:lnTo>
                    <a:lnTo>
                      <a:pt x="1130" y="613"/>
                    </a:lnTo>
                    <a:lnTo>
                      <a:pt x="1130" y="658"/>
                    </a:lnTo>
                    <a:lnTo>
                      <a:pt x="1258" y="726"/>
                    </a:lnTo>
                    <a:lnTo>
                      <a:pt x="1263" y="859"/>
                    </a:lnTo>
                    <a:lnTo>
                      <a:pt x="889" y="868"/>
                    </a:lnTo>
                    <a:lnTo>
                      <a:pt x="887" y="868"/>
                    </a:lnTo>
                    <a:lnTo>
                      <a:pt x="522" y="875"/>
                    </a:lnTo>
                    <a:lnTo>
                      <a:pt x="399" y="880"/>
                    </a:lnTo>
                    <a:lnTo>
                      <a:pt x="28" y="890"/>
                    </a:lnTo>
                    <a:lnTo>
                      <a:pt x="18" y="641"/>
                    </a:lnTo>
                    <a:lnTo>
                      <a:pt x="14" y="480"/>
                    </a:lnTo>
                    <a:lnTo>
                      <a:pt x="4" y="149"/>
                    </a:lnTo>
                    <a:lnTo>
                      <a:pt x="0" y="9"/>
                    </a:lnTo>
                    <a:lnTo>
                      <a:pt x="0" y="4"/>
                    </a:lnTo>
                    <a:lnTo>
                      <a:pt x="78" y="19"/>
                    </a:lnTo>
                    <a:lnTo>
                      <a:pt x="87" y="19"/>
                    </a:lnTo>
                    <a:lnTo>
                      <a:pt x="92" y="19"/>
                    </a:lnTo>
                    <a:lnTo>
                      <a:pt x="99" y="19"/>
                    </a:lnTo>
                    <a:lnTo>
                      <a:pt x="104" y="19"/>
                    </a:lnTo>
                    <a:lnTo>
                      <a:pt x="108" y="19"/>
                    </a:lnTo>
                    <a:lnTo>
                      <a:pt x="118" y="19"/>
                    </a:lnTo>
                    <a:lnTo>
                      <a:pt x="132" y="19"/>
                    </a:lnTo>
                    <a:lnTo>
                      <a:pt x="141" y="19"/>
                    </a:lnTo>
                    <a:lnTo>
                      <a:pt x="149" y="19"/>
                    </a:lnTo>
                    <a:lnTo>
                      <a:pt x="300" y="14"/>
                    </a:lnTo>
                    <a:lnTo>
                      <a:pt x="376" y="14"/>
                    </a:lnTo>
                    <a:lnTo>
                      <a:pt x="487" y="9"/>
                    </a:lnTo>
                    <a:lnTo>
                      <a:pt x="548" y="9"/>
                    </a:lnTo>
                    <a:lnTo>
                      <a:pt x="873" y="4"/>
                    </a:lnTo>
                    <a:close/>
                  </a:path>
                </a:pathLst>
              </a:custGeom>
              <a:solidFill>
                <a:srgbClr val="6A9BB3"/>
              </a:solidFill>
              <a:ln w="9525" cap="flat" cmpd="sng" algn="ctr">
                <a:solidFill>
                  <a:srgbClr val="FFFFFF"/>
                </a:solidFill>
                <a:prstDash val="solid"/>
                <a:round/>
                <a:headEnd type="none" w="med" len="med"/>
                <a:tailEnd type="none" w="med" len="med"/>
              </a:ln>
            </p:spPr>
            <p:txBody>
              <a:bodyPr vert="horz" wrap="square" lIns="0" tIns="0" rIns="0" bIns="0"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FFFFFF"/>
                  </a:solidFill>
                  <a:effectLst/>
                  <a:uLnTx/>
                  <a:uFillTx/>
                  <a:latin typeface="Poppins"/>
                  <a:ea typeface="+mn-ea"/>
                  <a:cs typeface="+mn-cs"/>
                </a:endParaRPr>
              </a:p>
            </p:txBody>
          </p:sp>
          <p:sp>
            <p:nvSpPr>
              <p:cNvPr id="30" name="Freeform 19">
                <a:extLst>
                  <a:ext uri="{FF2B5EF4-FFF2-40B4-BE49-F238E27FC236}">
                    <a16:creationId xmlns:a16="http://schemas.microsoft.com/office/drawing/2014/main" id="{05FD8935-FF32-AB1E-5D28-AF9D1AD5C2D3}"/>
                  </a:ext>
                </a:extLst>
              </p:cNvPr>
              <p:cNvSpPr>
                <a:spLocks/>
              </p:cNvSpPr>
              <p:nvPr/>
            </p:nvSpPr>
            <p:spPr bwMode="auto">
              <a:xfrm>
                <a:off x="6559020" y="3436906"/>
                <a:ext cx="1815720" cy="1254764"/>
              </a:xfrm>
              <a:custGeom>
                <a:avLst/>
                <a:gdLst>
                  <a:gd name="T0" fmla="*/ 1337 w 1476"/>
                  <a:gd name="T1" fmla="*/ 9 h 1020"/>
                  <a:gd name="T2" fmla="*/ 1349 w 1476"/>
                  <a:gd name="T3" fmla="*/ 54 h 1020"/>
                  <a:gd name="T4" fmla="*/ 1363 w 1476"/>
                  <a:gd name="T5" fmla="*/ 78 h 1020"/>
                  <a:gd name="T6" fmla="*/ 1377 w 1476"/>
                  <a:gd name="T7" fmla="*/ 97 h 1020"/>
                  <a:gd name="T8" fmla="*/ 1377 w 1476"/>
                  <a:gd name="T9" fmla="*/ 114 h 1020"/>
                  <a:gd name="T10" fmla="*/ 1367 w 1476"/>
                  <a:gd name="T11" fmla="*/ 206 h 1020"/>
                  <a:gd name="T12" fmla="*/ 1367 w 1476"/>
                  <a:gd name="T13" fmla="*/ 310 h 1020"/>
                  <a:gd name="T14" fmla="*/ 1382 w 1476"/>
                  <a:gd name="T15" fmla="*/ 374 h 1020"/>
                  <a:gd name="T16" fmla="*/ 1386 w 1476"/>
                  <a:gd name="T17" fmla="*/ 395 h 1020"/>
                  <a:gd name="T18" fmla="*/ 1391 w 1476"/>
                  <a:gd name="T19" fmla="*/ 428 h 1020"/>
                  <a:gd name="T20" fmla="*/ 1403 w 1476"/>
                  <a:gd name="T21" fmla="*/ 454 h 1020"/>
                  <a:gd name="T22" fmla="*/ 1417 w 1476"/>
                  <a:gd name="T23" fmla="*/ 478 h 1020"/>
                  <a:gd name="T24" fmla="*/ 1422 w 1476"/>
                  <a:gd name="T25" fmla="*/ 497 h 1020"/>
                  <a:gd name="T26" fmla="*/ 1427 w 1476"/>
                  <a:gd name="T27" fmla="*/ 528 h 1020"/>
                  <a:gd name="T28" fmla="*/ 1436 w 1476"/>
                  <a:gd name="T29" fmla="*/ 566 h 1020"/>
                  <a:gd name="T30" fmla="*/ 1450 w 1476"/>
                  <a:gd name="T31" fmla="*/ 611 h 1020"/>
                  <a:gd name="T32" fmla="*/ 1455 w 1476"/>
                  <a:gd name="T33" fmla="*/ 646 h 1020"/>
                  <a:gd name="T34" fmla="*/ 1460 w 1476"/>
                  <a:gd name="T35" fmla="*/ 686 h 1020"/>
                  <a:gd name="T36" fmla="*/ 1467 w 1476"/>
                  <a:gd name="T37" fmla="*/ 729 h 1020"/>
                  <a:gd name="T38" fmla="*/ 1467 w 1476"/>
                  <a:gd name="T39" fmla="*/ 760 h 1020"/>
                  <a:gd name="T40" fmla="*/ 1472 w 1476"/>
                  <a:gd name="T41" fmla="*/ 823 h 1020"/>
                  <a:gd name="T42" fmla="*/ 1472 w 1476"/>
                  <a:gd name="T43" fmla="*/ 892 h 1020"/>
                  <a:gd name="T44" fmla="*/ 1476 w 1476"/>
                  <a:gd name="T45" fmla="*/ 982 h 1020"/>
                  <a:gd name="T46" fmla="*/ 1032 w 1476"/>
                  <a:gd name="T47" fmla="*/ 996 h 1020"/>
                  <a:gd name="T48" fmla="*/ 478 w 1476"/>
                  <a:gd name="T49" fmla="*/ 1010 h 1020"/>
                  <a:gd name="T50" fmla="*/ 97 w 1476"/>
                  <a:gd name="T51" fmla="*/ 923 h 1020"/>
                  <a:gd name="T52" fmla="*/ 92 w 1476"/>
                  <a:gd name="T53" fmla="*/ 892 h 1020"/>
                  <a:gd name="T54" fmla="*/ 83 w 1476"/>
                  <a:gd name="T55" fmla="*/ 873 h 1020"/>
                  <a:gd name="T56" fmla="*/ 64 w 1476"/>
                  <a:gd name="T57" fmla="*/ 850 h 1020"/>
                  <a:gd name="T58" fmla="*/ 50 w 1476"/>
                  <a:gd name="T59" fmla="*/ 828 h 1020"/>
                  <a:gd name="T60" fmla="*/ 40 w 1476"/>
                  <a:gd name="T61" fmla="*/ 793 h 1020"/>
                  <a:gd name="T62" fmla="*/ 33 w 1476"/>
                  <a:gd name="T63" fmla="*/ 769 h 1020"/>
                  <a:gd name="T64" fmla="*/ 33 w 1476"/>
                  <a:gd name="T65" fmla="*/ 682 h 1020"/>
                  <a:gd name="T66" fmla="*/ 24 w 1476"/>
                  <a:gd name="T67" fmla="*/ 282 h 1020"/>
                  <a:gd name="T68" fmla="*/ 0 w 1476"/>
                  <a:gd name="T69" fmla="*/ 118 h 1020"/>
                  <a:gd name="T70" fmla="*/ 24 w 1476"/>
                  <a:gd name="T71" fmla="*/ 111 h 1020"/>
                  <a:gd name="T72" fmla="*/ 28 w 1476"/>
                  <a:gd name="T73" fmla="*/ 87 h 1020"/>
                  <a:gd name="T74" fmla="*/ 38 w 1476"/>
                  <a:gd name="T75" fmla="*/ 73 h 1020"/>
                  <a:gd name="T76" fmla="*/ 59 w 1476"/>
                  <a:gd name="T77" fmla="*/ 59 h 1020"/>
                  <a:gd name="T78" fmla="*/ 83 w 1476"/>
                  <a:gd name="T79" fmla="*/ 52 h 1020"/>
                  <a:gd name="T80" fmla="*/ 104 w 1476"/>
                  <a:gd name="T81" fmla="*/ 47 h 1020"/>
                  <a:gd name="T82" fmla="*/ 147 w 1476"/>
                  <a:gd name="T83" fmla="*/ 38 h 1020"/>
                  <a:gd name="T84" fmla="*/ 651 w 1476"/>
                  <a:gd name="T85" fmla="*/ 14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76" h="1020">
                    <a:moveTo>
                      <a:pt x="1131" y="5"/>
                    </a:moveTo>
                    <a:lnTo>
                      <a:pt x="1337" y="0"/>
                    </a:lnTo>
                    <a:lnTo>
                      <a:pt x="1337" y="9"/>
                    </a:lnTo>
                    <a:lnTo>
                      <a:pt x="1341" y="28"/>
                    </a:lnTo>
                    <a:lnTo>
                      <a:pt x="1346" y="43"/>
                    </a:lnTo>
                    <a:lnTo>
                      <a:pt x="1349" y="54"/>
                    </a:lnTo>
                    <a:lnTo>
                      <a:pt x="1353" y="64"/>
                    </a:lnTo>
                    <a:lnTo>
                      <a:pt x="1358" y="73"/>
                    </a:lnTo>
                    <a:lnTo>
                      <a:pt x="1363" y="78"/>
                    </a:lnTo>
                    <a:lnTo>
                      <a:pt x="1367" y="87"/>
                    </a:lnTo>
                    <a:lnTo>
                      <a:pt x="1372" y="92"/>
                    </a:lnTo>
                    <a:lnTo>
                      <a:pt x="1377" y="97"/>
                    </a:lnTo>
                    <a:lnTo>
                      <a:pt x="1377" y="102"/>
                    </a:lnTo>
                    <a:lnTo>
                      <a:pt x="1377" y="106"/>
                    </a:lnTo>
                    <a:lnTo>
                      <a:pt x="1377" y="114"/>
                    </a:lnTo>
                    <a:lnTo>
                      <a:pt x="1382" y="123"/>
                    </a:lnTo>
                    <a:lnTo>
                      <a:pt x="1372" y="166"/>
                    </a:lnTo>
                    <a:lnTo>
                      <a:pt x="1367" y="206"/>
                    </a:lnTo>
                    <a:lnTo>
                      <a:pt x="1367" y="246"/>
                    </a:lnTo>
                    <a:lnTo>
                      <a:pt x="1367" y="291"/>
                    </a:lnTo>
                    <a:lnTo>
                      <a:pt x="1367" y="310"/>
                    </a:lnTo>
                    <a:lnTo>
                      <a:pt x="1372" y="334"/>
                    </a:lnTo>
                    <a:lnTo>
                      <a:pt x="1372" y="350"/>
                    </a:lnTo>
                    <a:lnTo>
                      <a:pt x="1382" y="374"/>
                    </a:lnTo>
                    <a:lnTo>
                      <a:pt x="1382" y="383"/>
                    </a:lnTo>
                    <a:lnTo>
                      <a:pt x="1386" y="388"/>
                    </a:lnTo>
                    <a:lnTo>
                      <a:pt x="1386" y="395"/>
                    </a:lnTo>
                    <a:lnTo>
                      <a:pt x="1386" y="409"/>
                    </a:lnTo>
                    <a:lnTo>
                      <a:pt x="1386" y="419"/>
                    </a:lnTo>
                    <a:lnTo>
                      <a:pt x="1391" y="428"/>
                    </a:lnTo>
                    <a:lnTo>
                      <a:pt x="1396" y="438"/>
                    </a:lnTo>
                    <a:lnTo>
                      <a:pt x="1401" y="447"/>
                    </a:lnTo>
                    <a:lnTo>
                      <a:pt x="1403" y="454"/>
                    </a:lnTo>
                    <a:lnTo>
                      <a:pt x="1408" y="459"/>
                    </a:lnTo>
                    <a:lnTo>
                      <a:pt x="1412" y="469"/>
                    </a:lnTo>
                    <a:lnTo>
                      <a:pt x="1417" y="478"/>
                    </a:lnTo>
                    <a:lnTo>
                      <a:pt x="1422" y="483"/>
                    </a:lnTo>
                    <a:lnTo>
                      <a:pt x="1422" y="487"/>
                    </a:lnTo>
                    <a:lnTo>
                      <a:pt x="1422" y="497"/>
                    </a:lnTo>
                    <a:lnTo>
                      <a:pt x="1422" y="506"/>
                    </a:lnTo>
                    <a:lnTo>
                      <a:pt x="1427" y="513"/>
                    </a:lnTo>
                    <a:lnTo>
                      <a:pt x="1427" y="528"/>
                    </a:lnTo>
                    <a:lnTo>
                      <a:pt x="1431" y="542"/>
                    </a:lnTo>
                    <a:lnTo>
                      <a:pt x="1431" y="551"/>
                    </a:lnTo>
                    <a:lnTo>
                      <a:pt x="1436" y="566"/>
                    </a:lnTo>
                    <a:lnTo>
                      <a:pt x="1441" y="573"/>
                    </a:lnTo>
                    <a:lnTo>
                      <a:pt x="1450" y="596"/>
                    </a:lnTo>
                    <a:lnTo>
                      <a:pt x="1450" y="611"/>
                    </a:lnTo>
                    <a:lnTo>
                      <a:pt x="1450" y="620"/>
                    </a:lnTo>
                    <a:lnTo>
                      <a:pt x="1455" y="632"/>
                    </a:lnTo>
                    <a:lnTo>
                      <a:pt x="1455" y="646"/>
                    </a:lnTo>
                    <a:lnTo>
                      <a:pt x="1460" y="655"/>
                    </a:lnTo>
                    <a:lnTo>
                      <a:pt x="1460" y="670"/>
                    </a:lnTo>
                    <a:lnTo>
                      <a:pt x="1460" y="686"/>
                    </a:lnTo>
                    <a:lnTo>
                      <a:pt x="1460" y="700"/>
                    </a:lnTo>
                    <a:lnTo>
                      <a:pt x="1462" y="710"/>
                    </a:lnTo>
                    <a:lnTo>
                      <a:pt x="1467" y="729"/>
                    </a:lnTo>
                    <a:lnTo>
                      <a:pt x="1467" y="736"/>
                    </a:lnTo>
                    <a:lnTo>
                      <a:pt x="1467" y="745"/>
                    </a:lnTo>
                    <a:lnTo>
                      <a:pt x="1467" y="760"/>
                    </a:lnTo>
                    <a:lnTo>
                      <a:pt x="1472" y="783"/>
                    </a:lnTo>
                    <a:lnTo>
                      <a:pt x="1472" y="805"/>
                    </a:lnTo>
                    <a:lnTo>
                      <a:pt x="1472" y="823"/>
                    </a:lnTo>
                    <a:lnTo>
                      <a:pt x="1472" y="842"/>
                    </a:lnTo>
                    <a:lnTo>
                      <a:pt x="1472" y="859"/>
                    </a:lnTo>
                    <a:lnTo>
                      <a:pt x="1472" y="892"/>
                    </a:lnTo>
                    <a:lnTo>
                      <a:pt x="1472" y="918"/>
                    </a:lnTo>
                    <a:lnTo>
                      <a:pt x="1476" y="956"/>
                    </a:lnTo>
                    <a:lnTo>
                      <a:pt x="1476" y="982"/>
                    </a:lnTo>
                    <a:lnTo>
                      <a:pt x="1353" y="987"/>
                    </a:lnTo>
                    <a:lnTo>
                      <a:pt x="1159" y="992"/>
                    </a:lnTo>
                    <a:lnTo>
                      <a:pt x="1032" y="996"/>
                    </a:lnTo>
                    <a:lnTo>
                      <a:pt x="736" y="1006"/>
                    </a:lnTo>
                    <a:lnTo>
                      <a:pt x="667" y="1006"/>
                    </a:lnTo>
                    <a:lnTo>
                      <a:pt x="478" y="1010"/>
                    </a:lnTo>
                    <a:lnTo>
                      <a:pt x="173" y="1020"/>
                    </a:lnTo>
                    <a:lnTo>
                      <a:pt x="99" y="1020"/>
                    </a:lnTo>
                    <a:lnTo>
                      <a:pt x="97" y="923"/>
                    </a:lnTo>
                    <a:lnTo>
                      <a:pt x="97" y="909"/>
                    </a:lnTo>
                    <a:lnTo>
                      <a:pt x="92" y="906"/>
                    </a:lnTo>
                    <a:lnTo>
                      <a:pt x="92" y="892"/>
                    </a:lnTo>
                    <a:lnTo>
                      <a:pt x="88" y="887"/>
                    </a:lnTo>
                    <a:lnTo>
                      <a:pt x="88" y="878"/>
                    </a:lnTo>
                    <a:lnTo>
                      <a:pt x="83" y="873"/>
                    </a:lnTo>
                    <a:lnTo>
                      <a:pt x="78" y="859"/>
                    </a:lnTo>
                    <a:lnTo>
                      <a:pt x="69" y="854"/>
                    </a:lnTo>
                    <a:lnTo>
                      <a:pt x="64" y="850"/>
                    </a:lnTo>
                    <a:lnTo>
                      <a:pt x="59" y="847"/>
                    </a:lnTo>
                    <a:lnTo>
                      <a:pt x="54" y="838"/>
                    </a:lnTo>
                    <a:lnTo>
                      <a:pt x="50" y="828"/>
                    </a:lnTo>
                    <a:lnTo>
                      <a:pt x="45" y="814"/>
                    </a:lnTo>
                    <a:lnTo>
                      <a:pt x="40" y="800"/>
                    </a:lnTo>
                    <a:lnTo>
                      <a:pt x="40" y="793"/>
                    </a:lnTo>
                    <a:lnTo>
                      <a:pt x="38" y="783"/>
                    </a:lnTo>
                    <a:lnTo>
                      <a:pt x="33" y="774"/>
                    </a:lnTo>
                    <a:lnTo>
                      <a:pt x="33" y="769"/>
                    </a:lnTo>
                    <a:lnTo>
                      <a:pt x="33" y="755"/>
                    </a:lnTo>
                    <a:lnTo>
                      <a:pt x="33" y="724"/>
                    </a:lnTo>
                    <a:lnTo>
                      <a:pt x="33" y="682"/>
                    </a:lnTo>
                    <a:lnTo>
                      <a:pt x="33" y="655"/>
                    </a:lnTo>
                    <a:lnTo>
                      <a:pt x="28" y="487"/>
                    </a:lnTo>
                    <a:lnTo>
                      <a:pt x="24" y="282"/>
                    </a:lnTo>
                    <a:lnTo>
                      <a:pt x="5" y="282"/>
                    </a:lnTo>
                    <a:lnTo>
                      <a:pt x="0" y="168"/>
                    </a:lnTo>
                    <a:lnTo>
                      <a:pt x="0" y="118"/>
                    </a:lnTo>
                    <a:lnTo>
                      <a:pt x="19" y="118"/>
                    </a:lnTo>
                    <a:lnTo>
                      <a:pt x="24" y="114"/>
                    </a:lnTo>
                    <a:lnTo>
                      <a:pt x="24" y="111"/>
                    </a:lnTo>
                    <a:lnTo>
                      <a:pt x="24" y="106"/>
                    </a:lnTo>
                    <a:lnTo>
                      <a:pt x="24" y="97"/>
                    </a:lnTo>
                    <a:lnTo>
                      <a:pt x="28" y="87"/>
                    </a:lnTo>
                    <a:lnTo>
                      <a:pt x="33" y="83"/>
                    </a:lnTo>
                    <a:lnTo>
                      <a:pt x="33" y="78"/>
                    </a:lnTo>
                    <a:lnTo>
                      <a:pt x="38" y="73"/>
                    </a:lnTo>
                    <a:lnTo>
                      <a:pt x="40" y="69"/>
                    </a:lnTo>
                    <a:lnTo>
                      <a:pt x="50" y="64"/>
                    </a:lnTo>
                    <a:lnTo>
                      <a:pt x="59" y="59"/>
                    </a:lnTo>
                    <a:lnTo>
                      <a:pt x="64" y="54"/>
                    </a:lnTo>
                    <a:lnTo>
                      <a:pt x="73" y="54"/>
                    </a:lnTo>
                    <a:lnTo>
                      <a:pt x="83" y="52"/>
                    </a:lnTo>
                    <a:lnTo>
                      <a:pt x="88" y="52"/>
                    </a:lnTo>
                    <a:lnTo>
                      <a:pt x="97" y="47"/>
                    </a:lnTo>
                    <a:lnTo>
                      <a:pt x="104" y="47"/>
                    </a:lnTo>
                    <a:lnTo>
                      <a:pt x="118" y="43"/>
                    </a:lnTo>
                    <a:lnTo>
                      <a:pt x="132" y="38"/>
                    </a:lnTo>
                    <a:lnTo>
                      <a:pt x="147" y="38"/>
                    </a:lnTo>
                    <a:lnTo>
                      <a:pt x="142" y="24"/>
                    </a:lnTo>
                    <a:lnTo>
                      <a:pt x="641" y="14"/>
                    </a:lnTo>
                    <a:lnTo>
                      <a:pt x="651" y="14"/>
                    </a:lnTo>
                    <a:lnTo>
                      <a:pt x="932" y="9"/>
                    </a:lnTo>
                    <a:lnTo>
                      <a:pt x="1131" y="5"/>
                    </a:lnTo>
                    <a:close/>
                  </a:path>
                </a:pathLst>
              </a:custGeom>
              <a:solidFill>
                <a:srgbClr val="578FAA"/>
              </a:solidFill>
              <a:ln w="9525" cap="flat" cmpd="sng" algn="ctr">
                <a:solidFill>
                  <a:srgbClr val="FFFFFF"/>
                </a:solidFill>
                <a:prstDash val="solid"/>
                <a:round/>
                <a:headEnd type="none" w="med" len="med"/>
                <a:tailEnd type="none" w="med" len="med"/>
              </a:ln>
            </p:spPr>
            <p:txBody>
              <a:bodyPr vert="horz" wrap="square" lIns="0" tIns="0" rIns="0" bIns="0"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FFFFFF"/>
                  </a:solidFill>
                  <a:effectLst/>
                  <a:uLnTx/>
                  <a:uFillTx/>
                  <a:latin typeface="Poppins"/>
                  <a:ea typeface="+mn-ea"/>
                  <a:cs typeface="+mn-cs"/>
                </a:endParaRPr>
              </a:p>
            </p:txBody>
          </p:sp>
          <p:sp>
            <p:nvSpPr>
              <p:cNvPr id="31" name="Freeform 20">
                <a:extLst>
                  <a:ext uri="{FF2B5EF4-FFF2-40B4-BE49-F238E27FC236}">
                    <a16:creationId xmlns:a16="http://schemas.microsoft.com/office/drawing/2014/main" id="{F6647A7E-D5DF-DFFF-0681-8856F6FD1B9B}"/>
                  </a:ext>
                </a:extLst>
              </p:cNvPr>
              <p:cNvSpPr>
                <a:spLocks/>
              </p:cNvSpPr>
              <p:nvPr/>
            </p:nvSpPr>
            <p:spPr bwMode="auto">
              <a:xfrm>
                <a:off x="5063143" y="3503335"/>
                <a:ext cx="637224" cy="813137"/>
              </a:xfrm>
              <a:custGeom>
                <a:avLst/>
                <a:gdLst>
                  <a:gd name="T0" fmla="*/ 371 w 518"/>
                  <a:gd name="T1" fmla="*/ 5 h 661"/>
                  <a:gd name="T2" fmla="*/ 494 w 518"/>
                  <a:gd name="T3" fmla="*/ 0 h 661"/>
                  <a:gd name="T4" fmla="*/ 499 w 518"/>
                  <a:gd name="T5" fmla="*/ 246 h 661"/>
                  <a:gd name="T6" fmla="*/ 504 w 518"/>
                  <a:gd name="T7" fmla="*/ 438 h 661"/>
                  <a:gd name="T8" fmla="*/ 504 w 518"/>
                  <a:gd name="T9" fmla="*/ 455 h 661"/>
                  <a:gd name="T10" fmla="*/ 509 w 518"/>
                  <a:gd name="T11" fmla="*/ 519 h 661"/>
                  <a:gd name="T12" fmla="*/ 518 w 518"/>
                  <a:gd name="T13" fmla="*/ 611 h 661"/>
                  <a:gd name="T14" fmla="*/ 518 w 518"/>
                  <a:gd name="T15" fmla="*/ 656 h 661"/>
                  <a:gd name="T16" fmla="*/ 390 w 518"/>
                  <a:gd name="T17" fmla="*/ 661 h 661"/>
                  <a:gd name="T18" fmla="*/ 390 w 518"/>
                  <a:gd name="T19" fmla="*/ 642 h 661"/>
                  <a:gd name="T20" fmla="*/ 203 w 518"/>
                  <a:gd name="T21" fmla="*/ 646 h 661"/>
                  <a:gd name="T22" fmla="*/ 199 w 518"/>
                  <a:gd name="T23" fmla="*/ 578 h 661"/>
                  <a:gd name="T24" fmla="*/ 16 w 518"/>
                  <a:gd name="T25" fmla="*/ 646 h 661"/>
                  <a:gd name="T26" fmla="*/ 16 w 518"/>
                  <a:gd name="T27" fmla="*/ 616 h 661"/>
                  <a:gd name="T28" fmla="*/ 16 w 518"/>
                  <a:gd name="T29" fmla="*/ 606 h 661"/>
                  <a:gd name="T30" fmla="*/ 12 w 518"/>
                  <a:gd name="T31" fmla="*/ 507 h 661"/>
                  <a:gd name="T32" fmla="*/ 31 w 518"/>
                  <a:gd name="T33" fmla="*/ 502 h 661"/>
                  <a:gd name="T34" fmla="*/ 31 w 518"/>
                  <a:gd name="T35" fmla="*/ 452 h 661"/>
                  <a:gd name="T36" fmla="*/ 26 w 518"/>
                  <a:gd name="T37" fmla="*/ 384 h 661"/>
                  <a:gd name="T38" fmla="*/ 7 w 518"/>
                  <a:gd name="T39" fmla="*/ 384 h 661"/>
                  <a:gd name="T40" fmla="*/ 7 w 518"/>
                  <a:gd name="T41" fmla="*/ 256 h 661"/>
                  <a:gd name="T42" fmla="*/ 0 w 518"/>
                  <a:gd name="T43" fmla="*/ 19 h 661"/>
                  <a:gd name="T44" fmla="*/ 0 w 518"/>
                  <a:gd name="T45" fmla="*/ 15 h 661"/>
                  <a:gd name="T46" fmla="*/ 371 w 518"/>
                  <a:gd name="T47" fmla="*/ 5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8" h="661">
                    <a:moveTo>
                      <a:pt x="371" y="5"/>
                    </a:moveTo>
                    <a:lnTo>
                      <a:pt x="494" y="0"/>
                    </a:lnTo>
                    <a:lnTo>
                      <a:pt x="499" y="246"/>
                    </a:lnTo>
                    <a:lnTo>
                      <a:pt x="504" y="438"/>
                    </a:lnTo>
                    <a:lnTo>
                      <a:pt x="504" y="455"/>
                    </a:lnTo>
                    <a:lnTo>
                      <a:pt x="509" y="519"/>
                    </a:lnTo>
                    <a:lnTo>
                      <a:pt x="518" y="611"/>
                    </a:lnTo>
                    <a:lnTo>
                      <a:pt x="518" y="656"/>
                    </a:lnTo>
                    <a:lnTo>
                      <a:pt x="390" y="661"/>
                    </a:lnTo>
                    <a:lnTo>
                      <a:pt x="390" y="642"/>
                    </a:lnTo>
                    <a:lnTo>
                      <a:pt x="203" y="646"/>
                    </a:lnTo>
                    <a:lnTo>
                      <a:pt x="199" y="578"/>
                    </a:lnTo>
                    <a:lnTo>
                      <a:pt x="16" y="646"/>
                    </a:lnTo>
                    <a:lnTo>
                      <a:pt x="16" y="616"/>
                    </a:lnTo>
                    <a:lnTo>
                      <a:pt x="16" y="606"/>
                    </a:lnTo>
                    <a:lnTo>
                      <a:pt x="12" y="507"/>
                    </a:lnTo>
                    <a:lnTo>
                      <a:pt x="31" y="502"/>
                    </a:lnTo>
                    <a:lnTo>
                      <a:pt x="31" y="452"/>
                    </a:lnTo>
                    <a:lnTo>
                      <a:pt x="26" y="384"/>
                    </a:lnTo>
                    <a:lnTo>
                      <a:pt x="7" y="384"/>
                    </a:lnTo>
                    <a:lnTo>
                      <a:pt x="7" y="256"/>
                    </a:lnTo>
                    <a:lnTo>
                      <a:pt x="0" y="19"/>
                    </a:lnTo>
                    <a:lnTo>
                      <a:pt x="0" y="15"/>
                    </a:lnTo>
                    <a:lnTo>
                      <a:pt x="371" y="5"/>
                    </a:lnTo>
                    <a:close/>
                  </a:path>
                </a:pathLst>
              </a:custGeom>
              <a:solidFill>
                <a:srgbClr val="CAD0D4"/>
              </a:solidFill>
              <a:ln w="9525" cap="flat" cmpd="sng" algn="ctr">
                <a:solidFill>
                  <a:srgbClr val="FFFFFF"/>
                </a:solidFill>
                <a:prstDash val="solid"/>
                <a:round/>
                <a:headEnd type="none" w="med" len="med"/>
                <a:tailEnd type="none" w="med" len="med"/>
              </a:ln>
            </p:spPr>
            <p:txBody>
              <a:bodyPr vert="horz" wrap="square" lIns="0" tIns="0" rIns="0" bIns="0"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575757"/>
                  </a:solidFill>
                  <a:effectLst/>
                  <a:uLnTx/>
                  <a:uFillTx/>
                  <a:latin typeface="Poppins"/>
                  <a:ea typeface="+mn-ea"/>
                  <a:cs typeface="+mn-cs"/>
                </a:endParaRPr>
              </a:p>
            </p:txBody>
          </p:sp>
          <p:grpSp>
            <p:nvGrpSpPr>
              <p:cNvPr id="32" name="Group 31">
                <a:extLst>
                  <a:ext uri="{FF2B5EF4-FFF2-40B4-BE49-F238E27FC236}">
                    <a16:creationId xmlns:a16="http://schemas.microsoft.com/office/drawing/2014/main" id="{90EC1955-81AF-6692-D291-F525AEF4D4BF}"/>
                  </a:ext>
                </a:extLst>
              </p:cNvPr>
              <p:cNvGrpSpPr/>
              <p:nvPr/>
            </p:nvGrpSpPr>
            <p:grpSpPr>
              <a:xfrm>
                <a:off x="3017385" y="2050515"/>
                <a:ext cx="2083895" cy="2404964"/>
                <a:chOff x="3017326" y="2050525"/>
                <a:chExt cx="2083853" cy="2404976"/>
              </a:xfrm>
            </p:grpSpPr>
            <p:sp>
              <p:nvSpPr>
                <p:cNvPr id="62" name="Freeform 9">
                  <a:extLst>
                    <a:ext uri="{FF2B5EF4-FFF2-40B4-BE49-F238E27FC236}">
                      <a16:creationId xmlns:a16="http://schemas.microsoft.com/office/drawing/2014/main" id="{C290D3C3-6D79-D285-F693-504D091443A1}"/>
                    </a:ext>
                  </a:extLst>
                </p:cNvPr>
                <p:cNvSpPr>
                  <a:spLocks/>
                </p:cNvSpPr>
                <p:nvPr/>
              </p:nvSpPr>
              <p:spPr bwMode="auto">
                <a:xfrm>
                  <a:off x="3017326" y="2050525"/>
                  <a:ext cx="2083853" cy="2404976"/>
                </a:xfrm>
                <a:custGeom>
                  <a:avLst/>
                  <a:gdLst>
                    <a:gd name="T0" fmla="*/ 23 w 1694"/>
                    <a:gd name="T1" fmla="*/ 10 h 1955"/>
                    <a:gd name="T2" fmla="*/ 54 w 1694"/>
                    <a:gd name="T3" fmla="*/ 24 h 1955"/>
                    <a:gd name="T4" fmla="*/ 191 w 1694"/>
                    <a:gd name="T5" fmla="*/ 88 h 1955"/>
                    <a:gd name="T6" fmla="*/ 409 w 1694"/>
                    <a:gd name="T7" fmla="*/ 197 h 1955"/>
                    <a:gd name="T8" fmla="*/ 440 w 1694"/>
                    <a:gd name="T9" fmla="*/ 211 h 1955"/>
                    <a:gd name="T10" fmla="*/ 478 w 1694"/>
                    <a:gd name="T11" fmla="*/ 228 h 1955"/>
                    <a:gd name="T12" fmla="*/ 494 w 1694"/>
                    <a:gd name="T13" fmla="*/ 232 h 1955"/>
                    <a:gd name="T14" fmla="*/ 508 w 1694"/>
                    <a:gd name="T15" fmla="*/ 232 h 1955"/>
                    <a:gd name="T16" fmla="*/ 527 w 1694"/>
                    <a:gd name="T17" fmla="*/ 232 h 1955"/>
                    <a:gd name="T18" fmla="*/ 598 w 1694"/>
                    <a:gd name="T19" fmla="*/ 232 h 1955"/>
                    <a:gd name="T20" fmla="*/ 809 w 1694"/>
                    <a:gd name="T21" fmla="*/ 228 h 1955"/>
                    <a:gd name="T22" fmla="*/ 868 w 1694"/>
                    <a:gd name="T23" fmla="*/ 228 h 1955"/>
                    <a:gd name="T24" fmla="*/ 1022 w 1694"/>
                    <a:gd name="T25" fmla="*/ 223 h 1955"/>
                    <a:gd name="T26" fmla="*/ 1036 w 1694"/>
                    <a:gd name="T27" fmla="*/ 223 h 1955"/>
                    <a:gd name="T28" fmla="*/ 1045 w 1694"/>
                    <a:gd name="T29" fmla="*/ 223 h 1955"/>
                    <a:gd name="T30" fmla="*/ 1067 w 1694"/>
                    <a:gd name="T31" fmla="*/ 223 h 1955"/>
                    <a:gd name="T32" fmla="*/ 1284 w 1694"/>
                    <a:gd name="T33" fmla="*/ 256 h 1955"/>
                    <a:gd name="T34" fmla="*/ 1516 w 1694"/>
                    <a:gd name="T35" fmla="*/ 292 h 1955"/>
                    <a:gd name="T36" fmla="*/ 1635 w 1694"/>
                    <a:gd name="T37" fmla="*/ 315 h 1955"/>
                    <a:gd name="T38" fmla="*/ 1649 w 1694"/>
                    <a:gd name="T39" fmla="*/ 786 h 1955"/>
                    <a:gd name="T40" fmla="*/ 1663 w 1694"/>
                    <a:gd name="T41" fmla="*/ 1196 h 1955"/>
                    <a:gd name="T42" fmla="*/ 1670 w 1694"/>
                    <a:gd name="T43" fmla="*/ 1437 h 1955"/>
                    <a:gd name="T44" fmla="*/ 1689 w 1694"/>
                    <a:gd name="T45" fmla="*/ 1565 h 1955"/>
                    <a:gd name="T46" fmla="*/ 1694 w 1694"/>
                    <a:gd name="T47" fmla="*/ 1683 h 1955"/>
                    <a:gd name="T48" fmla="*/ 1679 w 1694"/>
                    <a:gd name="T49" fmla="*/ 1787 h 1955"/>
                    <a:gd name="T50" fmla="*/ 1679 w 1694"/>
                    <a:gd name="T51" fmla="*/ 1827 h 1955"/>
                    <a:gd name="T52" fmla="*/ 1684 w 1694"/>
                    <a:gd name="T53" fmla="*/ 1932 h 1955"/>
                    <a:gd name="T54" fmla="*/ 1426 w 1694"/>
                    <a:gd name="T55" fmla="*/ 1936 h 1955"/>
                    <a:gd name="T56" fmla="*/ 818 w 1694"/>
                    <a:gd name="T57" fmla="*/ 1955 h 1955"/>
                    <a:gd name="T58" fmla="*/ 804 w 1694"/>
                    <a:gd name="T59" fmla="*/ 1461 h 1955"/>
                    <a:gd name="T60" fmla="*/ 790 w 1694"/>
                    <a:gd name="T61" fmla="*/ 1077 h 1955"/>
                    <a:gd name="T62" fmla="*/ 785 w 1694"/>
                    <a:gd name="T63" fmla="*/ 841 h 1955"/>
                    <a:gd name="T64" fmla="*/ 534 w 1694"/>
                    <a:gd name="T65" fmla="*/ 483 h 1955"/>
                    <a:gd name="T66" fmla="*/ 0 w 1694"/>
                    <a:gd name="T67" fmla="*/ 0 h 1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94" h="1955">
                      <a:moveTo>
                        <a:pt x="0" y="0"/>
                      </a:moveTo>
                      <a:lnTo>
                        <a:pt x="23" y="10"/>
                      </a:lnTo>
                      <a:lnTo>
                        <a:pt x="45" y="19"/>
                      </a:lnTo>
                      <a:lnTo>
                        <a:pt x="54" y="24"/>
                      </a:lnTo>
                      <a:lnTo>
                        <a:pt x="80" y="38"/>
                      </a:lnTo>
                      <a:lnTo>
                        <a:pt x="191" y="88"/>
                      </a:lnTo>
                      <a:lnTo>
                        <a:pt x="312" y="147"/>
                      </a:lnTo>
                      <a:lnTo>
                        <a:pt x="409" y="197"/>
                      </a:lnTo>
                      <a:lnTo>
                        <a:pt x="435" y="206"/>
                      </a:lnTo>
                      <a:lnTo>
                        <a:pt x="440" y="211"/>
                      </a:lnTo>
                      <a:lnTo>
                        <a:pt x="468" y="218"/>
                      </a:lnTo>
                      <a:lnTo>
                        <a:pt x="478" y="228"/>
                      </a:lnTo>
                      <a:lnTo>
                        <a:pt x="485" y="228"/>
                      </a:lnTo>
                      <a:lnTo>
                        <a:pt x="494" y="232"/>
                      </a:lnTo>
                      <a:lnTo>
                        <a:pt x="499" y="232"/>
                      </a:lnTo>
                      <a:lnTo>
                        <a:pt x="508" y="232"/>
                      </a:lnTo>
                      <a:lnTo>
                        <a:pt x="518" y="232"/>
                      </a:lnTo>
                      <a:lnTo>
                        <a:pt x="527" y="232"/>
                      </a:lnTo>
                      <a:lnTo>
                        <a:pt x="532" y="232"/>
                      </a:lnTo>
                      <a:lnTo>
                        <a:pt x="598" y="232"/>
                      </a:lnTo>
                      <a:lnTo>
                        <a:pt x="705" y="228"/>
                      </a:lnTo>
                      <a:lnTo>
                        <a:pt x="809" y="228"/>
                      </a:lnTo>
                      <a:lnTo>
                        <a:pt x="863" y="228"/>
                      </a:lnTo>
                      <a:lnTo>
                        <a:pt x="868" y="228"/>
                      </a:lnTo>
                      <a:lnTo>
                        <a:pt x="932" y="223"/>
                      </a:lnTo>
                      <a:lnTo>
                        <a:pt x="1022" y="223"/>
                      </a:lnTo>
                      <a:lnTo>
                        <a:pt x="1027" y="223"/>
                      </a:lnTo>
                      <a:lnTo>
                        <a:pt x="1036" y="223"/>
                      </a:lnTo>
                      <a:lnTo>
                        <a:pt x="1041" y="223"/>
                      </a:lnTo>
                      <a:lnTo>
                        <a:pt x="1045" y="223"/>
                      </a:lnTo>
                      <a:lnTo>
                        <a:pt x="1053" y="223"/>
                      </a:lnTo>
                      <a:lnTo>
                        <a:pt x="1067" y="223"/>
                      </a:lnTo>
                      <a:lnTo>
                        <a:pt x="1176" y="242"/>
                      </a:lnTo>
                      <a:lnTo>
                        <a:pt x="1284" y="256"/>
                      </a:lnTo>
                      <a:lnTo>
                        <a:pt x="1417" y="277"/>
                      </a:lnTo>
                      <a:lnTo>
                        <a:pt x="1516" y="292"/>
                      </a:lnTo>
                      <a:lnTo>
                        <a:pt x="1635" y="310"/>
                      </a:lnTo>
                      <a:lnTo>
                        <a:pt x="1635" y="315"/>
                      </a:lnTo>
                      <a:lnTo>
                        <a:pt x="1639" y="455"/>
                      </a:lnTo>
                      <a:lnTo>
                        <a:pt x="1649" y="786"/>
                      </a:lnTo>
                      <a:lnTo>
                        <a:pt x="1653" y="947"/>
                      </a:lnTo>
                      <a:lnTo>
                        <a:pt x="1663" y="1196"/>
                      </a:lnTo>
                      <a:lnTo>
                        <a:pt x="1663" y="1200"/>
                      </a:lnTo>
                      <a:lnTo>
                        <a:pt x="1670" y="1437"/>
                      </a:lnTo>
                      <a:lnTo>
                        <a:pt x="1670" y="1565"/>
                      </a:lnTo>
                      <a:lnTo>
                        <a:pt x="1689" y="1565"/>
                      </a:lnTo>
                      <a:lnTo>
                        <a:pt x="1694" y="1633"/>
                      </a:lnTo>
                      <a:lnTo>
                        <a:pt x="1694" y="1683"/>
                      </a:lnTo>
                      <a:lnTo>
                        <a:pt x="1675" y="1688"/>
                      </a:lnTo>
                      <a:lnTo>
                        <a:pt x="1679" y="1787"/>
                      </a:lnTo>
                      <a:lnTo>
                        <a:pt x="1679" y="1797"/>
                      </a:lnTo>
                      <a:lnTo>
                        <a:pt x="1679" y="1827"/>
                      </a:lnTo>
                      <a:lnTo>
                        <a:pt x="1684" y="1915"/>
                      </a:lnTo>
                      <a:lnTo>
                        <a:pt x="1684" y="1932"/>
                      </a:lnTo>
                      <a:lnTo>
                        <a:pt x="1556" y="1936"/>
                      </a:lnTo>
                      <a:lnTo>
                        <a:pt x="1426" y="1936"/>
                      </a:lnTo>
                      <a:lnTo>
                        <a:pt x="1067" y="1946"/>
                      </a:lnTo>
                      <a:lnTo>
                        <a:pt x="818" y="1955"/>
                      </a:lnTo>
                      <a:lnTo>
                        <a:pt x="809" y="1629"/>
                      </a:lnTo>
                      <a:lnTo>
                        <a:pt x="804" y="1461"/>
                      </a:lnTo>
                      <a:lnTo>
                        <a:pt x="804" y="1392"/>
                      </a:lnTo>
                      <a:lnTo>
                        <a:pt x="790" y="1077"/>
                      </a:lnTo>
                      <a:lnTo>
                        <a:pt x="790" y="964"/>
                      </a:lnTo>
                      <a:lnTo>
                        <a:pt x="785" y="841"/>
                      </a:lnTo>
                      <a:lnTo>
                        <a:pt x="771" y="474"/>
                      </a:lnTo>
                      <a:lnTo>
                        <a:pt x="534" y="483"/>
                      </a:lnTo>
                      <a:lnTo>
                        <a:pt x="14" y="493"/>
                      </a:lnTo>
                      <a:lnTo>
                        <a:pt x="0" y="0"/>
                      </a:lnTo>
                      <a:close/>
                    </a:path>
                  </a:pathLst>
                </a:custGeom>
                <a:solidFill>
                  <a:srgbClr val="ACC0CA"/>
                </a:solidFill>
                <a:ln w="9525" cap="flat" cmpd="sng" algn="ctr">
                  <a:solidFill>
                    <a:srgbClr val="FFFFFF"/>
                  </a:solidFill>
                  <a:prstDash val="solid"/>
                  <a:round/>
                  <a:headEnd type="none" w="med" len="med"/>
                  <a:tailEnd type="none" w="med" len="med"/>
                </a:ln>
              </p:spPr>
              <p:txBody>
                <a:bodyPr vert="horz" wrap="square" lIns="0" tIns="0" rIns="0" bIns="0"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575757"/>
                    </a:solidFill>
                    <a:effectLst/>
                    <a:uLnTx/>
                    <a:uFillTx/>
                    <a:latin typeface="Poppins"/>
                    <a:ea typeface="+mn-ea"/>
                    <a:cs typeface="+mn-cs"/>
                  </a:endParaRPr>
                </a:p>
              </p:txBody>
            </p:sp>
            <p:sp>
              <p:nvSpPr>
                <p:cNvPr id="63" name="Freeform 10">
                  <a:extLst>
                    <a:ext uri="{FF2B5EF4-FFF2-40B4-BE49-F238E27FC236}">
                      <a16:creationId xmlns:a16="http://schemas.microsoft.com/office/drawing/2014/main" id="{CC96EFB3-F5D5-96F6-24B2-55A5D4DFCCE4}"/>
                    </a:ext>
                  </a:extLst>
                </p:cNvPr>
                <p:cNvSpPr>
                  <a:spLocks/>
                </p:cNvSpPr>
                <p:nvPr/>
              </p:nvSpPr>
              <p:spPr bwMode="auto">
                <a:xfrm>
                  <a:off x="4206871" y="3986808"/>
                  <a:ext cx="67658" cy="67660"/>
                </a:xfrm>
                <a:custGeom>
                  <a:avLst/>
                  <a:gdLst>
                    <a:gd name="T0" fmla="*/ 41 w 55"/>
                    <a:gd name="T1" fmla="*/ 55 h 55"/>
                    <a:gd name="T2" fmla="*/ 31 w 55"/>
                    <a:gd name="T3" fmla="*/ 55 h 55"/>
                    <a:gd name="T4" fmla="*/ 31 w 55"/>
                    <a:gd name="T5" fmla="*/ 50 h 55"/>
                    <a:gd name="T6" fmla="*/ 31 w 55"/>
                    <a:gd name="T7" fmla="*/ 45 h 55"/>
                    <a:gd name="T8" fmla="*/ 36 w 55"/>
                    <a:gd name="T9" fmla="*/ 40 h 55"/>
                    <a:gd name="T10" fmla="*/ 36 w 55"/>
                    <a:gd name="T11" fmla="*/ 36 h 55"/>
                    <a:gd name="T12" fmla="*/ 41 w 55"/>
                    <a:gd name="T13" fmla="*/ 31 h 55"/>
                    <a:gd name="T14" fmla="*/ 36 w 55"/>
                    <a:gd name="T15" fmla="*/ 26 h 55"/>
                    <a:gd name="T16" fmla="*/ 36 w 55"/>
                    <a:gd name="T17" fmla="*/ 22 h 55"/>
                    <a:gd name="T18" fmla="*/ 26 w 55"/>
                    <a:gd name="T19" fmla="*/ 22 h 55"/>
                    <a:gd name="T20" fmla="*/ 22 w 55"/>
                    <a:gd name="T21" fmla="*/ 22 h 55"/>
                    <a:gd name="T22" fmla="*/ 19 w 55"/>
                    <a:gd name="T23" fmla="*/ 22 h 55"/>
                    <a:gd name="T24" fmla="*/ 19 w 55"/>
                    <a:gd name="T25" fmla="*/ 26 h 55"/>
                    <a:gd name="T26" fmla="*/ 15 w 55"/>
                    <a:gd name="T27" fmla="*/ 31 h 55"/>
                    <a:gd name="T28" fmla="*/ 15 w 55"/>
                    <a:gd name="T29" fmla="*/ 36 h 55"/>
                    <a:gd name="T30" fmla="*/ 10 w 55"/>
                    <a:gd name="T31" fmla="*/ 45 h 55"/>
                    <a:gd name="T32" fmla="*/ 5 w 55"/>
                    <a:gd name="T33" fmla="*/ 45 h 55"/>
                    <a:gd name="T34" fmla="*/ 5 w 55"/>
                    <a:gd name="T35" fmla="*/ 40 h 55"/>
                    <a:gd name="T36" fmla="*/ 10 w 55"/>
                    <a:gd name="T37" fmla="*/ 36 h 55"/>
                    <a:gd name="T38" fmla="*/ 10 w 55"/>
                    <a:gd name="T39" fmla="*/ 26 h 55"/>
                    <a:gd name="T40" fmla="*/ 10 w 55"/>
                    <a:gd name="T41" fmla="*/ 22 h 55"/>
                    <a:gd name="T42" fmla="*/ 5 w 55"/>
                    <a:gd name="T43" fmla="*/ 22 h 55"/>
                    <a:gd name="T44" fmla="*/ 0 w 55"/>
                    <a:gd name="T45" fmla="*/ 17 h 55"/>
                    <a:gd name="T46" fmla="*/ 0 w 55"/>
                    <a:gd name="T47" fmla="*/ 12 h 55"/>
                    <a:gd name="T48" fmla="*/ 0 w 55"/>
                    <a:gd name="T49" fmla="*/ 7 h 55"/>
                    <a:gd name="T50" fmla="*/ 5 w 55"/>
                    <a:gd name="T51" fmla="*/ 7 h 55"/>
                    <a:gd name="T52" fmla="*/ 10 w 55"/>
                    <a:gd name="T53" fmla="*/ 5 h 55"/>
                    <a:gd name="T54" fmla="*/ 10 w 55"/>
                    <a:gd name="T55" fmla="*/ 0 h 55"/>
                    <a:gd name="T56" fmla="*/ 15 w 55"/>
                    <a:gd name="T57" fmla="*/ 0 h 55"/>
                    <a:gd name="T58" fmla="*/ 19 w 55"/>
                    <a:gd name="T59" fmla="*/ 0 h 55"/>
                    <a:gd name="T60" fmla="*/ 26 w 55"/>
                    <a:gd name="T61" fmla="*/ 0 h 55"/>
                    <a:gd name="T62" fmla="*/ 36 w 55"/>
                    <a:gd name="T63" fmla="*/ 0 h 55"/>
                    <a:gd name="T64" fmla="*/ 45 w 55"/>
                    <a:gd name="T65" fmla="*/ 7 h 55"/>
                    <a:gd name="T66" fmla="*/ 50 w 55"/>
                    <a:gd name="T67" fmla="*/ 12 h 55"/>
                    <a:gd name="T68" fmla="*/ 55 w 55"/>
                    <a:gd name="T69" fmla="*/ 22 h 55"/>
                    <a:gd name="T70" fmla="*/ 50 w 55"/>
                    <a:gd name="T71" fmla="*/ 31 h 55"/>
                    <a:gd name="T72" fmla="*/ 50 w 55"/>
                    <a:gd name="T73" fmla="*/ 40 h 55"/>
                    <a:gd name="T74" fmla="*/ 41 w 55"/>
                    <a:gd name="T75"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 h="55">
                      <a:moveTo>
                        <a:pt x="41" y="55"/>
                      </a:moveTo>
                      <a:lnTo>
                        <a:pt x="31" y="55"/>
                      </a:lnTo>
                      <a:lnTo>
                        <a:pt x="31" y="50"/>
                      </a:lnTo>
                      <a:lnTo>
                        <a:pt x="31" y="45"/>
                      </a:lnTo>
                      <a:lnTo>
                        <a:pt x="36" y="40"/>
                      </a:lnTo>
                      <a:lnTo>
                        <a:pt x="36" y="36"/>
                      </a:lnTo>
                      <a:lnTo>
                        <a:pt x="41" y="31"/>
                      </a:lnTo>
                      <a:lnTo>
                        <a:pt x="36" y="26"/>
                      </a:lnTo>
                      <a:lnTo>
                        <a:pt x="36" y="22"/>
                      </a:lnTo>
                      <a:lnTo>
                        <a:pt x="26" y="22"/>
                      </a:lnTo>
                      <a:lnTo>
                        <a:pt x="22" y="22"/>
                      </a:lnTo>
                      <a:lnTo>
                        <a:pt x="19" y="22"/>
                      </a:lnTo>
                      <a:lnTo>
                        <a:pt x="19" y="26"/>
                      </a:lnTo>
                      <a:lnTo>
                        <a:pt x="15" y="31"/>
                      </a:lnTo>
                      <a:lnTo>
                        <a:pt x="15" y="36"/>
                      </a:lnTo>
                      <a:lnTo>
                        <a:pt x="10" y="45"/>
                      </a:lnTo>
                      <a:lnTo>
                        <a:pt x="5" y="45"/>
                      </a:lnTo>
                      <a:lnTo>
                        <a:pt x="5" y="40"/>
                      </a:lnTo>
                      <a:lnTo>
                        <a:pt x="10" y="36"/>
                      </a:lnTo>
                      <a:lnTo>
                        <a:pt x="10" y="26"/>
                      </a:lnTo>
                      <a:lnTo>
                        <a:pt x="10" y="22"/>
                      </a:lnTo>
                      <a:lnTo>
                        <a:pt x="5" y="22"/>
                      </a:lnTo>
                      <a:lnTo>
                        <a:pt x="0" y="17"/>
                      </a:lnTo>
                      <a:lnTo>
                        <a:pt x="0" y="12"/>
                      </a:lnTo>
                      <a:lnTo>
                        <a:pt x="0" y="7"/>
                      </a:lnTo>
                      <a:lnTo>
                        <a:pt x="5" y="7"/>
                      </a:lnTo>
                      <a:lnTo>
                        <a:pt x="10" y="5"/>
                      </a:lnTo>
                      <a:lnTo>
                        <a:pt x="10" y="0"/>
                      </a:lnTo>
                      <a:lnTo>
                        <a:pt x="15" y="0"/>
                      </a:lnTo>
                      <a:lnTo>
                        <a:pt x="19" y="0"/>
                      </a:lnTo>
                      <a:lnTo>
                        <a:pt x="26" y="0"/>
                      </a:lnTo>
                      <a:lnTo>
                        <a:pt x="36" y="0"/>
                      </a:lnTo>
                      <a:lnTo>
                        <a:pt x="45" y="7"/>
                      </a:lnTo>
                      <a:lnTo>
                        <a:pt x="50" y="12"/>
                      </a:lnTo>
                      <a:lnTo>
                        <a:pt x="55" y="22"/>
                      </a:lnTo>
                      <a:lnTo>
                        <a:pt x="50" y="31"/>
                      </a:lnTo>
                      <a:lnTo>
                        <a:pt x="50" y="40"/>
                      </a:lnTo>
                      <a:lnTo>
                        <a:pt x="41" y="55"/>
                      </a:lnTo>
                      <a:close/>
                    </a:path>
                  </a:pathLst>
                </a:custGeom>
                <a:solidFill>
                  <a:srgbClr val="BEE8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575757"/>
                    </a:solidFill>
                    <a:effectLst/>
                    <a:uLnTx/>
                    <a:uFillTx/>
                    <a:latin typeface="Poppins"/>
                    <a:ea typeface="+mn-ea"/>
                    <a:cs typeface="+mn-cs"/>
                  </a:endParaRPr>
                </a:p>
              </p:txBody>
            </p:sp>
            <p:sp>
              <p:nvSpPr>
                <p:cNvPr id="192" name="Freeform 11">
                  <a:extLst>
                    <a:ext uri="{FF2B5EF4-FFF2-40B4-BE49-F238E27FC236}">
                      <a16:creationId xmlns:a16="http://schemas.microsoft.com/office/drawing/2014/main" id="{BE93E43F-BAB0-5BEC-538B-530241040B3D}"/>
                    </a:ext>
                  </a:extLst>
                </p:cNvPr>
                <p:cNvSpPr>
                  <a:spLocks/>
                </p:cNvSpPr>
                <p:nvPr/>
              </p:nvSpPr>
              <p:spPr bwMode="auto">
                <a:xfrm>
                  <a:off x="4238936" y="4054453"/>
                  <a:ext cx="18452" cy="43056"/>
                </a:xfrm>
                <a:custGeom>
                  <a:avLst/>
                  <a:gdLst>
                    <a:gd name="T0" fmla="*/ 0 w 15"/>
                    <a:gd name="T1" fmla="*/ 21 h 35"/>
                    <a:gd name="T2" fmla="*/ 0 w 15"/>
                    <a:gd name="T3" fmla="*/ 11 h 35"/>
                    <a:gd name="T4" fmla="*/ 5 w 15"/>
                    <a:gd name="T5" fmla="*/ 4 h 35"/>
                    <a:gd name="T6" fmla="*/ 5 w 15"/>
                    <a:gd name="T7" fmla="*/ 0 h 35"/>
                    <a:gd name="T8" fmla="*/ 15 w 15"/>
                    <a:gd name="T9" fmla="*/ 0 h 35"/>
                    <a:gd name="T10" fmla="*/ 15 w 15"/>
                    <a:gd name="T11" fmla="*/ 7 h 35"/>
                    <a:gd name="T12" fmla="*/ 15 w 15"/>
                    <a:gd name="T13" fmla="*/ 11 h 35"/>
                    <a:gd name="T14" fmla="*/ 15 w 15"/>
                    <a:gd name="T15" fmla="*/ 16 h 35"/>
                    <a:gd name="T16" fmla="*/ 15 w 15"/>
                    <a:gd name="T17" fmla="*/ 21 h 35"/>
                    <a:gd name="T18" fmla="*/ 15 w 15"/>
                    <a:gd name="T19" fmla="*/ 26 h 35"/>
                    <a:gd name="T20" fmla="*/ 10 w 15"/>
                    <a:gd name="T21" fmla="*/ 30 h 35"/>
                    <a:gd name="T22" fmla="*/ 5 w 15"/>
                    <a:gd name="T23" fmla="*/ 35 h 35"/>
                    <a:gd name="T24" fmla="*/ 5 w 15"/>
                    <a:gd name="T25" fmla="*/ 30 h 35"/>
                    <a:gd name="T26" fmla="*/ 0 w 15"/>
                    <a:gd name="T27" fmla="*/ 26 h 35"/>
                    <a:gd name="T28" fmla="*/ 0 w 15"/>
                    <a:gd name="T29" fmla="*/ 2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35">
                      <a:moveTo>
                        <a:pt x="0" y="21"/>
                      </a:moveTo>
                      <a:lnTo>
                        <a:pt x="0" y="11"/>
                      </a:lnTo>
                      <a:lnTo>
                        <a:pt x="5" y="4"/>
                      </a:lnTo>
                      <a:lnTo>
                        <a:pt x="5" y="0"/>
                      </a:lnTo>
                      <a:lnTo>
                        <a:pt x="15" y="0"/>
                      </a:lnTo>
                      <a:lnTo>
                        <a:pt x="15" y="7"/>
                      </a:lnTo>
                      <a:lnTo>
                        <a:pt x="15" y="11"/>
                      </a:lnTo>
                      <a:lnTo>
                        <a:pt x="15" y="16"/>
                      </a:lnTo>
                      <a:lnTo>
                        <a:pt x="15" y="21"/>
                      </a:lnTo>
                      <a:lnTo>
                        <a:pt x="15" y="26"/>
                      </a:lnTo>
                      <a:lnTo>
                        <a:pt x="10" y="30"/>
                      </a:lnTo>
                      <a:lnTo>
                        <a:pt x="5" y="35"/>
                      </a:lnTo>
                      <a:lnTo>
                        <a:pt x="5" y="30"/>
                      </a:lnTo>
                      <a:lnTo>
                        <a:pt x="0" y="26"/>
                      </a:lnTo>
                      <a:lnTo>
                        <a:pt x="0" y="21"/>
                      </a:lnTo>
                      <a:close/>
                    </a:path>
                  </a:pathLst>
                </a:custGeom>
                <a:solidFill>
                  <a:srgbClr val="BEE8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575757"/>
                    </a:solidFill>
                    <a:effectLst/>
                    <a:uLnTx/>
                    <a:uFillTx/>
                    <a:latin typeface="Poppins"/>
                    <a:ea typeface="+mn-ea"/>
                    <a:cs typeface="+mn-cs"/>
                  </a:endParaRPr>
                </a:p>
              </p:txBody>
            </p:sp>
          </p:grpSp>
          <p:grpSp>
            <p:nvGrpSpPr>
              <p:cNvPr id="33" name="Group 32">
                <a:extLst>
                  <a:ext uri="{FF2B5EF4-FFF2-40B4-BE49-F238E27FC236}">
                    <a16:creationId xmlns:a16="http://schemas.microsoft.com/office/drawing/2014/main" id="{7AF94696-E034-030B-2427-7088FB315037}"/>
                  </a:ext>
                </a:extLst>
              </p:cNvPr>
              <p:cNvGrpSpPr/>
              <p:nvPr/>
            </p:nvGrpSpPr>
            <p:grpSpPr>
              <a:xfrm>
                <a:off x="5082826" y="4214369"/>
                <a:ext cx="1604132" cy="1062859"/>
                <a:chOff x="5082830" y="4214363"/>
                <a:chExt cx="1604132" cy="1062858"/>
              </a:xfrm>
            </p:grpSpPr>
            <p:sp>
              <p:nvSpPr>
                <p:cNvPr id="60" name="Freeform 12">
                  <a:extLst>
                    <a:ext uri="{FF2B5EF4-FFF2-40B4-BE49-F238E27FC236}">
                      <a16:creationId xmlns:a16="http://schemas.microsoft.com/office/drawing/2014/main" id="{F0B6BE93-4EF3-13D1-80B0-AA9B51740F8A}"/>
                    </a:ext>
                  </a:extLst>
                </p:cNvPr>
                <p:cNvSpPr>
                  <a:spLocks/>
                </p:cNvSpPr>
                <p:nvPr/>
              </p:nvSpPr>
              <p:spPr bwMode="auto">
                <a:xfrm>
                  <a:off x="5082830" y="4214363"/>
                  <a:ext cx="1604132" cy="1062858"/>
                </a:xfrm>
                <a:custGeom>
                  <a:avLst/>
                  <a:gdLst>
                    <a:gd name="T0" fmla="*/ 502 w 1304"/>
                    <a:gd name="T1" fmla="*/ 33 h 864"/>
                    <a:gd name="T2" fmla="*/ 765 w 1304"/>
                    <a:gd name="T3" fmla="*/ 28 h 864"/>
                    <a:gd name="T4" fmla="*/ 864 w 1304"/>
                    <a:gd name="T5" fmla="*/ 28 h 864"/>
                    <a:gd name="T6" fmla="*/ 864 w 1304"/>
                    <a:gd name="T7" fmla="*/ 59 h 864"/>
                    <a:gd name="T8" fmla="*/ 1233 w 1304"/>
                    <a:gd name="T9" fmla="*/ 50 h 864"/>
                    <a:gd name="T10" fmla="*/ 1233 w 1304"/>
                    <a:gd name="T11" fmla="*/ 92 h 864"/>
                    <a:gd name="T12" fmla="*/ 1233 w 1304"/>
                    <a:gd name="T13" fmla="*/ 123 h 864"/>
                    <a:gd name="T14" fmla="*/ 1233 w 1304"/>
                    <a:gd name="T15" fmla="*/ 137 h 864"/>
                    <a:gd name="T16" fmla="*/ 1233 w 1304"/>
                    <a:gd name="T17" fmla="*/ 142 h 864"/>
                    <a:gd name="T18" fmla="*/ 1238 w 1304"/>
                    <a:gd name="T19" fmla="*/ 151 h 864"/>
                    <a:gd name="T20" fmla="*/ 1240 w 1304"/>
                    <a:gd name="T21" fmla="*/ 161 h 864"/>
                    <a:gd name="T22" fmla="*/ 1240 w 1304"/>
                    <a:gd name="T23" fmla="*/ 168 h 864"/>
                    <a:gd name="T24" fmla="*/ 1245 w 1304"/>
                    <a:gd name="T25" fmla="*/ 182 h 864"/>
                    <a:gd name="T26" fmla="*/ 1250 w 1304"/>
                    <a:gd name="T27" fmla="*/ 196 h 864"/>
                    <a:gd name="T28" fmla="*/ 1254 w 1304"/>
                    <a:gd name="T29" fmla="*/ 206 h 864"/>
                    <a:gd name="T30" fmla="*/ 1259 w 1304"/>
                    <a:gd name="T31" fmla="*/ 215 h 864"/>
                    <a:gd name="T32" fmla="*/ 1264 w 1304"/>
                    <a:gd name="T33" fmla="*/ 218 h 864"/>
                    <a:gd name="T34" fmla="*/ 1269 w 1304"/>
                    <a:gd name="T35" fmla="*/ 222 h 864"/>
                    <a:gd name="T36" fmla="*/ 1278 w 1304"/>
                    <a:gd name="T37" fmla="*/ 227 h 864"/>
                    <a:gd name="T38" fmla="*/ 1283 w 1304"/>
                    <a:gd name="T39" fmla="*/ 241 h 864"/>
                    <a:gd name="T40" fmla="*/ 1288 w 1304"/>
                    <a:gd name="T41" fmla="*/ 246 h 864"/>
                    <a:gd name="T42" fmla="*/ 1288 w 1304"/>
                    <a:gd name="T43" fmla="*/ 255 h 864"/>
                    <a:gd name="T44" fmla="*/ 1292 w 1304"/>
                    <a:gd name="T45" fmla="*/ 260 h 864"/>
                    <a:gd name="T46" fmla="*/ 1292 w 1304"/>
                    <a:gd name="T47" fmla="*/ 274 h 864"/>
                    <a:gd name="T48" fmla="*/ 1297 w 1304"/>
                    <a:gd name="T49" fmla="*/ 277 h 864"/>
                    <a:gd name="T50" fmla="*/ 1297 w 1304"/>
                    <a:gd name="T51" fmla="*/ 291 h 864"/>
                    <a:gd name="T52" fmla="*/ 1299 w 1304"/>
                    <a:gd name="T53" fmla="*/ 388 h 864"/>
                    <a:gd name="T54" fmla="*/ 1304 w 1304"/>
                    <a:gd name="T55" fmla="*/ 464 h 864"/>
                    <a:gd name="T56" fmla="*/ 1186 w 1304"/>
                    <a:gd name="T57" fmla="*/ 502 h 864"/>
                    <a:gd name="T58" fmla="*/ 1179 w 1304"/>
                    <a:gd name="T59" fmla="*/ 502 h 864"/>
                    <a:gd name="T60" fmla="*/ 1169 w 1304"/>
                    <a:gd name="T61" fmla="*/ 504 h 864"/>
                    <a:gd name="T62" fmla="*/ 1160 w 1304"/>
                    <a:gd name="T63" fmla="*/ 509 h 864"/>
                    <a:gd name="T64" fmla="*/ 1150 w 1304"/>
                    <a:gd name="T65" fmla="*/ 509 h 864"/>
                    <a:gd name="T66" fmla="*/ 1136 w 1304"/>
                    <a:gd name="T67" fmla="*/ 513 h 864"/>
                    <a:gd name="T68" fmla="*/ 1127 w 1304"/>
                    <a:gd name="T69" fmla="*/ 513 h 864"/>
                    <a:gd name="T70" fmla="*/ 1124 w 1304"/>
                    <a:gd name="T71" fmla="*/ 513 h 864"/>
                    <a:gd name="T72" fmla="*/ 942 w 1304"/>
                    <a:gd name="T73" fmla="*/ 518 h 864"/>
                    <a:gd name="T74" fmla="*/ 942 w 1304"/>
                    <a:gd name="T75" fmla="*/ 582 h 864"/>
                    <a:gd name="T76" fmla="*/ 883 w 1304"/>
                    <a:gd name="T77" fmla="*/ 582 h 864"/>
                    <a:gd name="T78" fmla="*/ 732 w 1304"/>
                    <a:gd name="T79" fmla="*/ 587 h 864"/>
                    <a:gd name="T80" fmla="*/ 732 w 1304"/>
                    <a:gd name="T81" fmla="*/ 636 h 864"/>
                    <a:gd name="T82" fmla="*/ 696 w 1304"/>
                    <a:gd name="T83" fmla="*/ 651 h 864"/>
                    <a:gd name="T84" fmla="*/ 450 w 1304"/>
                    <a:gd name="T85" fmla="*/ 655 h 864"/>
                    <a:gd name="T86" fmla="*/ 450 w 1304"/>
                    <a:gd name="T87" fmla="*/ 731 h 864"/>
                    <a:gd name="T88" fmla="*/ 391 w 1304"/>
                    <a:gd name="T89" fmla="*/ 750 h 864"/>
                    <a:gd name="T90" fmla="*/ 29 w 1304"/>
                    <a:gd name="T91" fmla="*/ 864 h 864"/>
                    <a:gd name="T92" fmla="*/ 19 w 1304"/>
                    <a:gd name="T93" fmla="*/ 681 h 864"/>
                    <a:gd name="T94" fmla="*/ 19 w 1304"/>
                    <a:gd name="T95" fmla="*/ 665 h 864"/>
                    <a:gd name="T96" fmla="*/ 5 w 1304"/>
                    <a:gd name="T97" fmla="*/ 173 h 864"/>
                    <a:gd name="T98" fmla="*/ 5 w 1304"/>
                    <a:gd name="T99" fmla="*/ 156 h 864"/>
                    <a:gd name="T100" fmla="*/ 0 w 1304"/>
                    <a:gd name="T101" fmla="*/ 68 h 864"/>
                    <a:gd name="T102" fmla="*/ 183 w 1304"/>
                    <a:gd name="T103" fmla="*/ 0 h 864"/>
                    <a:gd name="T104" fmla="*/ 187 w 1304"/>
                    <a:gd name="T105" fmla="*/ 68 h 864"/>
                    <a:gd name="T106" fmla="*/ 374 w 1304"/>
                    <a:gd name="T107" fmla="*/ 64 h 864"/>
                    <a:gd name="T108" fmla="*/ 374 w 1304"/>
                    <a:gd name="T109" fmla="*/ 83 h 864"/>
                    <a:gd name="T110" fmla="*/ 502 w 1304"/>
                    <a:gd name="T111" fmla="*/ 78 h 864"/>
                    <a:gd name="T112" fmla="*/ 502 w 1304"/>
                    <a:gd name="T113" fmla="*/ 33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04" h="864">
                      <a:moveTo>
                        <a:pt x="502" y="33"/>
                      </a:moveTo>
                      <a:lnTo>
                        <a:pt x="765" y="28"/>
                      </a:lnTo>
                      <a:lnTo>
                        <a:pt x="864" y="28"/>
                      </a:lnTo>
                      <a:lnTo>
                        <a:pt x="864" y="59"/>
                      </a:lnTo>
                      <a:lnTo>
                        <a:pt x="1233" y="50"/>
                      </a:lnTo>
                      <a:lnTo>
                        <a:pt x="1233" y="92"/>
                      </a:lnTo>
                      <a:lnTo>
                        <a:pt x="1233" y="123"/>
                      </a:lnTo>
                      <a:lnTo>
                        <a:pt x="1233" y="137"/>
                      </a:lnTo>
                      <a:lnTo>
                        <a:pt x="1233" y="142"/>
                      </a:lnTo>
                      <a:lnTo>
                        <a:pt x="1238" y="151"/>
                      </a:lnTo>
                      <a:lnTo>
                        <a:pt x="1240" y="161"/>
                      </a:lnTo>
                      <a:lnTo>
                        <a:pt x="1240" y="168"/>
                      </a:lnTo>
                      <a:lnTo>
                        <a:pt x="1245" y="182"/>
                      </a:lnTo>
                      <a:lnTo>
                        <a:pt x="1250" y="196"/>
                      </a:lnTo>
                      <a:lnTo>
                        <a:pt x="1254" y="206"/>
                      </a:lnTo>
                      <a:lnTo>
                        <a:pt x="1259" y="215"/>
                      </a:lnTo>
                      <a:lnTo>
                        <a:pt x="1264" y="218"/>
                      </a:lnTo>
                      <a:lnTo>
                        <a:pt x="1269" y="222"/>
                      </a:lnTo>
                      <a:lnTo>
                        <a:pt x="1278" y="227"/>
                      </a:lnTo>
                      <a:lnTo>
                        <a:pt x="1283" y="241"/>
                      </a:lnTo>
                      <a:lnTo>
                        <a:pt x="1288" y="246"/>
                      </a:lnTo>
                      <a:lnTo>
                        <a:pt x="1288" y="255"/>
                      </a:lnTo>
                      <a:lnTo>
                        <a:pt x="1292" y="260"/>
                      </a:lnTo>
                      <a:lnTo>
                        <a:pt x="1292" y="274"/>
                      </a:lnTo>
                      <a:lnTo>
                        <a:pt x="1297" y="277"/>
                      </a:lnTo>
                      <a:lnTo>
                        <a:pt x="1297" y="291"/>
                      </a:lnTo>
                      <a:lnTo>
                        <a:pt x="1299" y="388"/>
                      </a:lnTo>
                      <a:lnTo>
                        <a:pt x="1304" y="464"/>
                      </a:lnTo>
                      <a:lnTo>
                        <a:pt x="1186" y="502"/>
                      </a:lnTo>
                      <a:lnTo>
                        <a:pt x="1179" y="502"/>
                      </a:lnTo>
                      <a:lnTo>
                        <a:pt x="1169" y="504"/>
                      </a:lnTo>
                      <a:lnTo>
                        <a:pt x="1160" y="509"/>
                      </a:lnTo>
                      <a:lnTo>
                        <a:pt x="1150" y="509"/>
                      </a:lnTo>
                      <a:lnTo>
                        <a:pt x="1136" y="513"/>
                      </a:lnTo>
                      <a:lnTo>
                        <a:pt x="1127" y="513"/>
                      </a:lnTo>
                      <a:lnTo>
                        <a:pt x="1124" y="513"/>
                      </a:lnTo>
                      <a:lnTo>
                        <a:pt x="942" y="518"/>
                      </a:lnTo>
                      <a:lnTo>
                        <a:pt x="942" y="582"/>
                      </a:lnTo>
                      <a:lnTo>
                        <a:pt x="883" y="582"/>
                      </a:lnTo>
                      <a:lnTo>
                        <a:pt x="732" y="587"/>
                      </a:lnTo>
                      <a:lnTo>
                        <a:pt x="732" y="636"/>
                      </a:lnTo>
                      <a:lnTo>
                        <a:pt x="696" y="651"/>
                      </a:lnTo>
                      <a:lnTo>
                        <a:pt x="450" y="655"/>
                      </a:lnTo>
                      <a:lnTo>
                        <a:pt x="450" y="731"/>
                      </a:lnTo>
                      <a:lnTo>
                        <a:pt x="391" y="750"/>
                      </a:lnTo>
                      <a:lnTo>
                        <a:pt x="29" y="864"/>
                      </a:lnTo>
                      <a:lnTo>
                        <a:pt x="19" y="681"/>
                      </a:lnTo>
                      <a:lnTo>
                        <a:pt x="19" y="665"/>
                      </a:lnTo>
                      <a:lnTo>
                        <a:pt x="5" y="173"/>
                      </a:lnTo>
                      <a:lnTo>
                        <a:pt x="5" y="156"/>
                      </a:lnTo>
                      <a:lnTo>
                        <a:pt x="0" y="68"/>
                      </a:lnTo>
                      <a:lnTo>
                        <a:pt x="183" y="0"/>
                      </a:lnTo>
                      <a:lnTo>
                        <a:pt x="187" y="68"/>
                      </a:lnTo>
                      <a:lnTo>
                        <a:pt x="374" y="64"/>
                      </a:lnTo>
                      <a:lnTo>
                        <a:pt x="374" y="83"/>
                      </a:lnTo>
                      <a:lnTo>
                        <a:pt x="502" y="78"/>
                      </a:lnTo>
                      <a:lnTo>
                        <a:pt x="502" y="33"/>
                      </a:lnTo>
                      <a:close/>
                    </a:path>
                  </a:pathLst>
                </a:custGeom>
                <a:solidFill>
                  <a:srgbClr val="D2D5D7"/>
                </a:solidFill>
                <a:ln w="9525" cap="flat" cmpd="sng" algn="ctr">
                  <a:solidFill>
                    <a:srgbClr val="FFFFFF"/>
                  </a:solidFill>
                  <a:prstDash val="solid"/>
                  <a:round/>
                  <a:headEnd type="none" w="med" len="med"/>
                  <a:tailEnd type="none" w="med" len="med"/>
                </a:ln>
              </p:spPr>
              <p:txBody>
                <a:bodyPr vert="horz" wrap="square" lIns="0" tIns="0" rIns="0" bIns="0"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575757"/>
                    </a:solidFill>
                    <a:effectLst/>
                    <a:uLnTx/>
                    <a:uFillTx/>
                    <a:latin typeface="Poppins"/>
                    <a:ea typeface="+mn-ea"/>
                    <a:cs typeface="+mn-cs"/>
                  </a:endParaRPr>
                </a:p>
              </p:txBody>
            </p:sp>
            <p:sp>
              <p:nvSpPr>
                <p:cNvPr id="61" name="Freeform 13">
                  <a:extLst>
                    <a:ext uri="{FF2B5EF4-FFF2-40B4-BE49-F238E27FC236}">
                      <a16:creationId xmlns:a16="http://schemas.microsoft.com/office/drawing/2014/main" id="{3F4A00BA-670B-1BFB-FC96-481BF353A779}"/>
                    </a:ext>
                  </a:extLst>
                </p:cNvPr>
                <p:cNvSpPr>
                  <a:spLocks/>
                </p:cNvSpPr>
                <p:nvPr/>
              </p:nvSpPr>
              <p:spPr bwMode="auto">
                <a:xfrm>
                  <a:off x="6309300" y="4455486"/>
                  <a:ext cx="98413" cy="172223"/>
                </a:xfrm>
                <a:custGeom>
                  <a:avLst/>
                  <a:gdLst>
                    <a:gd name="T0" fmla="*/ 4 w 80"/>
                    <a:gd name="T1" fmla="*/ 114 h 140"/>
                    <a:gd name="T2" fmla="*/ 21 w 80"/>
                    <a:gd name="T3" fmla="*/ 109 h 140"/>
                    <a:gd name="T4" fmla="*/ 40 w 80"/>
                    <a:gd name="T5" fmla="*/ 109 h 140"/>
                    <a:gd name="T6" fmla="*/ 44 w 80"/>
                    <a:gd name="T7" fmla="*/ 104 h 140"/>
                    <a:gd name="T8" fmla="*/ 49 w 80"/>
                    <a:gd name="T9" fmla="*/ 95 h 140"/>
                    <a:gd name="T10" fmla="*/ 49 w 80"/>
                    <a:gd name="T11" fmla="*/ 78 h 140"/>
                    <a:gd name="T12" fmla="*/ 54 w 80"/>
                    <a:gd name="T13" fmla="*/ 69 h 140"/>
                    <a:gd name="T14" fmla="*/ 63 w 80"/>
                    <a:gd name="T15" fmla="*/ 59 h 140"/>
                    <a:gd name="T16" fmla="*/ 54 w 80"/>
                    <a:gd name="T17" fmla="*/ 45 h 140"/>
                    <a:gd name="T18" fmla="*/ 49 w 80"/>
                    <a:gd name="T19" fmla="*/ 40 h 140"/>
                    <a:gd name="T20" fmla="*/ 40 w 80"/>
                    <a:gd name="T21" fmla="*/ 45 h 140"/>
                    <a:gd name="T22" fmla="*/ 30 w 80"/>
                    <a:gd name="T23" fmla="*/ 36 h 140"/>
                    <a:gd name="T24" fmla="*/ 30 w 80"/>
                    <a:gd name="T25" fmla="*/ 26 h 140"/>
                    <a:gd name="T26" fmla="*/ 40 w 80"/>
                    <a:gd name="T27" fmla="*/ 19 h 140"/>
                    <a:gd name="T28" fmla="*/ 49 w 80"/>
                    <a:gd name="T29" fmla="*/ 19 h 140"/>
                    <a:gd name="T30" fmla="*/ 54 w 80"/>
                    <a:gd name="T31" fmla="*/ 10 h 140"/>
                    <a:gd name="T32" fmla="*/ 59 w 80"/>
                    <a:gd name="T33" fmla="*/ 0 h 140"/>
                    <a:gd name="T34" fmla="*/ 73 w 80"/>
                    <a:gd name="T35" fmla="*/ 10 h 140"/>
                    <a:gd name="T36" fmla="*/ 75 w 80"/>
                    <a:gd name="T37" fmla="*/ 14 h 140"/>
                    <a:gd name="T38" fmla="*/ 75 w 80"/>
                    <a:gd name="T39" fmla="*/ 22 h 140"/>
                    <a:gd name="T40" fmla="*/ 73 w 80"/>
                    <a:gd name="T41" fmla="*/ 22 h 140"/>
                    <a:gd name="T42" fmla="*/ 63 w 80"/>
                    <a:gd name="T43" fmla="*/ 22 h 140"/>
                    <a:gd name="T44" fmla="*/ 59 w 80"/>
                    <a:gd name="T45" fmla="*/ 31 h 140"/>
                    <a:gd name="T46" fmla="*/ 63 w 80"/>
                    <a:gd name="T47" fmla="*/ 36 h 140"/>
                    <a:gd name="T48" fmla="*/ 68 w 80"/>
                    <a:gd name="T49" fmla="*/ 45 h 140"/>
                    <a:gd name="T50" fmla="*/ 68 w 80"/>
                    <a:gd name="T51" fmla="*/ 55 h 140"/>
                    <a:gd name="T52" fmla="*/ 63 w 80"/>
                    <a:gd name="T53" fmla="*/ 64 h 140"/>
                    <a:gd name="T54" fmla="*/ 63 w 80"/>
                    <a:gd name="T55" fmla="*/ 74 h 140"/>
                    <a:gd name="T56" fmla="*/ 73 w 80"/>
                    <a:gd name="T57" fmla="*/ 78 h 140"/>
                    <a:gd name="T58" fmla="*/ 80 w 80"/>
                    <a:gd name="T59" fmla="*/ 81 h 140"/>
                    <a:gd name="T60" fmla="*/ 80 w 80"/>
                    <a:gd name="T61" fmla="*/ 90 h 140"/>
                    <a:gd name="T62" fmla="*/ 68 w 80"/>
                    <a:gd name="T63" fmla="*/ 100 h 140"/>
                    <a:gd name="T64" fmla="*/ 54 w 80"/>
                    <a:gd name="T65" fmla="*/ 104 h 140"/>
                    <a:gd name="T66" fmla="*/ 49 w 80"/>
                    <a:gd name="T67" fmla="*/ 119 h 140"/>
                    <a:gd name="T68" fmla="*/ 49 w 80"/>
                    <a:gd name="T69" fmla="*/ 133 h 140"/>
                    <a:gd name="T70" fmla="*/ 44 w 80"/>
                    <a:gd name="T71" fmla="*/ 140 h 140"/>
                    <a:gd name="T72" fmla="*/ 35 w 80"/>
                    <a:gd name="T73" fmla="*/ 135 h 140"/>
                    <a:gd name="T74" fmla="*/ 21 w 80"/>
                    <a:gd name="T75" fmla="*/ 133 h 140"/>
                    <a:gd name="T76" fmla="*/ 14 w 80"/>
                    <a:gd name="T77" fmla="*/ 133 h 140"/>
                    <a:gd name="T78" fmla="*/ 4 w 80"/>
                    <a:gd name="T79" fmla="*/ 128 h 140"/>
                    <a:gd name="T80" fmla="*/ 0 w 80"/>
                    <a:gd name="T81" fmla="*/ 11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0" h="140">
                      <a:moveTo>
                        <a:pt x="0" y="119"/>
                      </a:moveTo>
                      <a:lnTo>
                        <a:pt x="4" y="114"/>
                      </a:lnTo>
                      <a:lnTo>
                        <a:pt x="14" y="114"/>
                      </a:lnTo>
                      <a:lnTo>
                        <a:pt x="21" y="109"/>
                      </a:lnTo>
                      <a:lnTo>
                        <a:pt x="30" y="109"/>
                      </a:lnTo>
                      <a:lnTo>
                        <a:pt x="40" y="109"/>
                      </a:lnTo>
                      <a:lnTo>
                        <a:pt x="44" y="109"/>
                      </a:lnTo>
                      <a:lnTo>
                        <a:pt x="44" y="104"/>
                      </a:lnTo>
                      <a:lnTo>
                        <a:pt x="49" y="100"/>
                      </a:lnTo>
                      <a:lnTo>
                        <a:pt x="49" y="95"/>
                      </a:lnTo>
                      <a:lnTo>
                        <a:pt x="44" y="85"/>
                      </a:lnTo>
                      <a:lnTo>
                        <a:pt x="49" y="78"/>
                      </a:lnTo>
                      <a:lnTo>
                        <a:pt x="49" y="74"/>
                      </a:lnTo>
                      <a:lnTo>
                        <a:pt x="54" y="69"/>
                      </a:lnTo>
                      <a:lnTo>
                        <a:pt x="59" y="64"/>
                      </a:lnTo>
                      <a:lnTo>
                        <a:pt x="63" y="59"/>
                      </a:lnTo>
                      <a:lnTo>
                        <a:pt x="59" y="50"/>
                      </a:lnTo>
                      <a:lnTo>
                        <a:pt x="54" y="45"/>
                      </a:lnTo>
                      <a:lnTo>
                        <a:pt x="54" y="40"/>
                      </a:lnTo>
                      <a:lnTo>
                        <a:pt x="49" y="40"/>
                      </a:lnTo>
                      <a:lnTo>
                        <a:pt x="44" y="45"/>
                      </a:lnTo>
                      <a:lnTo>
                        <a:pt x="40" y="45"/>
                      </a:lnTo>
                      <a:lnTo>
                        <a:pt x="35" y="40"/>
                      </a:lnTo>
                      <a:lnTo>
                        <a:pt x="30" y="36"/>
                      </a:lnTo>
                      <a:lnTo>
                        <a:pt x="30" y="31"/>
                      </a:lnTo>
                      <a:lnTo>
                        <a:pt x="30" y="26"/>
                      </a:lnTo>
                      <a:lnTo>
                        <a:pt x="35" y="22"/>
                      </a:lnTo>
                      <a:lnTo>
                        <a:pt x="40" y="19"/>
                      </a:lnTo>
                      <a:lnTo>
                        <a:pt x="44" y="19"/>
                      </a:lnTo>
                      <a:lnTo>
                        <a:pt x="49" y="19"/>
                      </a:lnTo>
                      <a:lnTo>
                        <a:pt x="54" y="19"/>
                      </a:lnTo>
                      <a:lnTo>
                        <a:pt x="54" y="10"/>
                      </a:lnTo>
                      <a:lnTo>
                        <a:pt x="59" y="5"/>
                      </a:lnTo>
                      <a:lnTo>
                        <a:pt x="59" y="0"/>
                      </a:lnTo>
                      <a:lnTo>
                        <a:pt x="63" y="5"/>
                      </a:lnTo>
                      <a:lnTo>
                        <a:pt x="73" y="10"/>
                      </a:lnTo>
                      <a:lnTo>
                        <a:pt x="75" y="10"/>
                      </a:lnTo>
                      <a:lnTo>
                        <a:pt x="75" y="14"/>
                      </a:lnTo>
                      <a:lnTo>
                        <a:pt x="80" y="19"/>
                      </a:lnTo>
                      <a:lnTo>
                        <a:pt x="75" y="22"/>
                      </a:lnTo>
                      <a:lnTo>
                        <a:pt x="75" y="26"/>
                      </a:lnTo>
                      <a:lnTo>
                        <a:pt x="73" y="22"/>
                      </a:lnTo>
                      <a:lnTo>
                        <a:pt x="68" y="22"/>
                      </a:lnTo>
                      <a:lnTo>
                        <a:pt x="63" y="22"/>
                      </a:lnTo>
                      <a:lnTo>
                        <a:pt x="59" y="26"/>
                      </a:lnTo>
                      <a:lnTo>
                        <a:pt x="59" y="31"/>
                      </a:lnTo>
                      <a:lnTo>
                        <a:pt x="59" y="36"/>
                      </a:lnTo>
                      <a:lnTo>
                        <a:pt x="63" y="36"/>
                      </a:lnTo>
                      <a:lnTo>
                        <a:pt x="68" y="40"/>
                      </a:lnTo>
                      <a:lnTo>
                        <a:pt x="68" y="45"/>
                      </a:lnTo>
                      <a:lnTo>
                        <a:pt x="68" y="50"/>
                      </a:lnTo>
                      <a:lnTo>
                        <a:pt x="68" y="55"/>
                      </a:lnTo>
                      <a:lnTo>
                        <a:pt x="63" y="59"/>
                      </a:lnTo>
                      <a:lnTo>
                        <a:pt x="63" y="64"/>
                      </a:lnTo>
                      <a:lnTo>
                        <a:pt x="63" y="69"/>
                      </a:lnTo>
                      <a:lnTo>
                        <a:pt x="63" y="74"/>
                      </a:lnTo>
                      <a:lnTo>
                        <a:pt x="68" y="78"/>
                      </a:lnTo>
                      <a:lnTo>
                        <a:pt x="73" y="78"/>
                      </a:lnTo>
                      <a:lnTo>
                        <a:pt x="75" y="78"/>
                      </a:lnTo>
                      <a:lnTo>
                        <a:pt x="80" y="81"/>
                      </a:lnTo>
                      <a:lnTo>
                        <a:pt x="80" y="85"/>
                      </a:lnTo>
                      <a:lnTo>
                        <a:pt x="80" y="90"/>
                      </a:lnTo>
                      <a:lnTo>
                        <a:pt x="73" y="95"/>
                      </a:lnTo>
                      <a:lnTo>
                        <a:pt x="68" y="100"/>
                      </a:lnTo>
                      <a:lnTo>
                        <a:pt x="59" y="104"/>
                      </a:lnTo>
                      <a:lnTo>
                        <a:pt x="54" y="104"/>
                      </a:lnTo>
                      <a:lnTo>
                        <a:pt x="49" y="109"/>
                      </a:lnTo>
                      <a:lnTo>
                        <a:pt x="49" y="119"/>
                      </a:lnTo>
                      <a:lnTo>
                        <a:pt x="49" y="123"/>
                      </a:lnTo>
                      <a:lnTo>
                        <a:pt x="49" y="133"/>
                      </a:lnTo>
                      <a:lnTo>
                        <a:pt x="44" y="135"/>
                      </a:lnTo>
                      <a:lnTo>
                        <a:pt x="44" y="140"/>
                      </a:lnTo>
                      <a:lnTo>
                        <a:pt x="40" y="140"/>
                      </a:lnTo>
                      <a:lnTo>
                        <a:pt x="35" y="135"/>
                      </a:lnTo>
                      <a:lnTo>
                        <a:pt x="30" y="135"/>
                      </a:lnTo>
                      <a:lnTo>
                        <a:pt x="21" y="133"/>
                      </a:lnTo>
                      <a:lnTo>
                        <a:pt x="16" y="133"/>
                      </a:lnTo>
                      <a:lnTo>
                        <a:pt x="14" y="133"/>
                      </a:lnTo>
                      <a:lnTo>
                        <a:pt x="9" y="133"/>
                      </a:lnTo>
                      <a:lnTo>
                        <a:pt x="4" y="128"/>
                      </a:lnTo>
                      <a:lnTo>
                        <a:pt x="0" y="123"/>
                      </a:lnTo>
                      <a:lnTo>
                        <a:pt x="0" y="119"/>
                      </a:lnTo>
                      <a:close/>
                    </a:path>
                  </a:pathLst>
                </a:custGeom>
                <a:solidFill>
                  <a:srgbClr val="BEE8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575757"/>
                    </a:solidFill>
                    <a:effectLst/>
                    <a:uLnTx/>
                    <a:uFillTx/>
                    <a:latin typeface="Poppins"/>
                    <a:ea typeface="+mn-ea"/>
                    <a:cs typeface="+mn-cs"/>
                  </a:endParaRPr>
                </a:p>
              </p:txBody>
            </p:sp>
          </p:grpSp>
          <p:grpSp>
            <p:nvGrpSpPr>
              <p:cNvPr id="34" name="Group 33">
                <a:extLst>
                  <a:ext uri="{FF2B5EF4-FFF2-40B4-BE49-F238E27FC236}">
                    <a16:creationId xmlns:a16="http://schemas.microsoft.com/office/drawing/2014/main" id="{F9D6EF63-CB66-DDE0-D6D1-AF8CE039F270}"/>
                  </a:ext>
                </a:extLst>
              </p:cNvPr>
              <p:cNvGrpSpPr/>
              <p:nvPr/>
            </p:nvGrpSpPr>
            <p:grpSpPr>
              <a:xfrm>
                <a:off x="6096480" y="2324841"/>
                <a:ext cx="2107267" cy="1158811"/>
                <a:chOff x="6096512" y="2324851"/>
                <a:chExt cx="2107278" cy="1158817"/>
              </a:xfrm>
            </p:grpSpPr>
            <p:sp>
              <p:nvSpPr>
                <p:cNvPr id="58" name="Freeform 14">
                  <a:extLst>
                    <a:ext uri="{FF2B5EF4-FFF2-40B4-BE49-F238E27FC236}">
                      <a16:creationId xmlns:a16="http://schemas.microsoft.com/office/drawing/2014/main" id="{4ACEA119-1F7F-BE0E-563F-A36F9DFABAF2}"/>
                    </a:ext>
                  </a:extLst>
                </p:cNvPr>
                <p:cNvSpPr>
                  <a:spLocks/>
                </p:cNvSpPr>
                <p:nvPr/>
              </p:nvSpPr>
              <p:spPr bwMode="auto">
                <a:xfrm>
                  <a:off x="6096512" y="2324851"/>
                  <a:ext cx="2107278" cy="1158817"/>
                </a:xfrm>
                <a:custGeom>
                  <a:avLst/>
                  <a:gdLst>
                    <a:gd name="T0" fmla="*/ 1012 w 1713"/>
                    <a:gd name="T1" fmla="*/ 59 h 942"/>
                    <a:gd name="T2" fmla="*/ 1027 w 1713"/>
                    <a:gd name="T3" fmla="*/ 59 h 942"/>
                    <a:gd name="T4" fmla="*/ 1053 w 1713"/>
                    <a:gd name="T5" fmla="*/ 43 h 942"/>
                    <a:gd name="T6" fmla="*/ 1095 w 1713"/>
                    <a:gd name="T7" fmla="*/ 19 h 942"/>
                    <a:gd name="T8" fmla="*/ 1102 w 1713"/>
                    <a:gd name="T9" fmla="*/ 19 h 942"/>
                    <a:gd name="T10" fmla="*/ 1126 w 1713"/>
                    <a:gd name="T11" fmla="*/ 14 h 942"/>
                    <a:gd name="T12" fmla="*/ 1145 w 1713"/>
                    <a:gd name="T13" fmla="*/ 0 h 942"/>
                    <a:gd name="T14" fmla="*/ 1161 w 1713"/>
                    <a:gd name="T15" fmla="*/ 0 h 942"/>
                    <a:gd name="T16" fmla="*/ 1195 w 1713"/>
                    <a:gd name="T17" fmla="*/ 24 h 942"/>
                    <a:gd name="T18" fmla="*/ 1235 w 1713"/>
                    <a:gd name="T19" fmla="*/ 73 h 942"/>
                    <a:gd name="T20" fmla="*/ 1254 w 1713"/>
                    <a:gd name="T21" fmla="*/ 137 h 942"/>
                    <a:gd name="T22" fmla="*/ 1263 w 1713"/>
                    <a:gd name="T23" fmla="*/ 168 h 942"/>
                    <a:gd name="T24" fmla="*/ 1254 w 1713"/>
                    <a:gd name="T25" fmla="*/ 220 h 942"/>
                    <a:gd name="T26" fmla="*/ 1244 w 1713"/>
                    <a:gd name="T27" fmla="*/ 256 h 942"/>
                    <a:gd name="T28" fmla="*/ 1235 w 1713"/>
                    <a:gd name="T29" fmla="*/ 364 h 942"/>
                    <a:gd name="T30" fmla="*/ 1235 w 1713"/>
                    <a:gd name="T31" fmla="*/ 390 h 942"/>
                    <a:gd name="T32" fmla="*/ 1249 w 1713"/>
                    <a:gd name="T33" fmla="*/ 414 h 942"/>
                    <a:gd name="T34" fmla="*/ 1270 w 1713"/>
                    <a:gd name="T35" fmla="*/ 447 h 942"/>
                    <a:gd name="T36" fmla="*/ 1284 w 1713"/>
                    <a:gd name="T37" fmla="*/ 468 h 942"/>
                    <a:gd name="T38" fmla="*/ 1289 w 1713"/>
                    <a:gd name="T39" fmla="*/ 487 h 942"/>
                    <a:gd name="T40" fmla="*/ 1294 w 1713"/>
                    <a:gd name="T41" fmla="*/ 504 h 942"/>
                    <a:gd name="T42" fmla="*/ 1325 w 1713"/>
                    <a:gd name="T43" fmla="*/ 528 h 942"/>
                    <a:gd name="T44" fmla="*/ 1393 w 1713"/>
                    <a:gd name="T45" fmla="*/ 542 h 942"/>
                    <a:gd name="T46" fmla="*/ 1422 w 1713"/>
                    <a:gd name="T47" fmla="*/ 561 h 942"/>
                    <a:gd name="T48" fmla="*/ 1481 w 1713"/>
                    <a:gd name="T49" fmla="*/ 606 h 942"/>
                    <a:gd name="T50" fmla="*/ 1512 w 1713"/>
                    <a:gd name="T51" fmla="*/ 610 h 942"/>
                    <a:gd name="T52" fmla="*/ 1545 w 1713"/>
                    <a:gd name="T53" fmla="*/ 615 h 942"/>
                    <a:gd name="T54" fmla="*/ 1566 w 1713"/>
                    <a:gd name="T55" fmla="*/ 618 h 942"/>
                    <a:gd name="T56" fmla="*/ 1585 w 1713"/>
                    <a:gd name="T57" fmla="*/ 632 h 942"/>
                    <a:gd name="T58" fmla="*/ 1590 w 1713"/>
                    <a:gd name="T59" fmla="*/ 655 h 942"/>
                    <a:gd name="T60" fmla="*/ 1594 w 1713"/>
                    <a:gd name="T61" fmla="*/ 736 h 942"/>
                    <a:gd name="T62" fmla="*/ 1625 w 1713"/>
                    <a:gd name="T63" fmla="*/ 769 h 942"/>
                    <a:gd name="T64" fmla="*/ 1644 w 1713"/>
                    <a:gd name="T65" fmla="*/ 790 h 942"/>
                    <a:gd name="T66" fmla="*/ 1663 w 1713"/>
                    <a:gd name="T67" fmla="*/ 814 h 942"/>
                    <a:gd name="T68" fmla="*/ 1670 w 1713"/>
                    <a:gd name="T69" fmla="*/ 838 h 942"/>
                    <a:gd name="T70" fmla="*/ 1694 w 1713"/>
                    <a:gd name="T71" fmla="*/ 873 h 942"/>
                    <a:gd name="T72" fmla="*/ 1708 w 1713"/>
                    <a:gd name="T73" fmla="*/ 902 h 942"/>
                    <a:gd name="T74" fmla="*/ 1308 w 1713"/>
                    <a:gd name="T75" fmla="*/ 913 h 942"/>
                    <a:gd name="T76" fmla="*/ 518 w 1713"/>
                    <a:gd name="T77" fmla="*/ 928 h 942"/>
                    <a:gd name="T78" fmla="*/ 395 w 1713"/>
                    <a:gd name="T79" fmla="*/ 942 h 942"/>
                    <a:gd name="T80" fmla="*/ 262 w 1713"/>
                    <a:gd name="T81" fmla="*/ 696 h 942"/>
                    <a:gd name="T82" fmla="*/ 132 w 1713"/>
                    <a:gd name="T83" fmla="*/ 674 h 942"/>
                    <a:gd name="T84" fmla="*/ 0 w 1713"/>
                    <a:gd name="T85" fmla="*/ 211 h 942"/>
                    <a:gd name="T86" fmla="*/ 132 w 1713"/>
                    <a:gd name="T87" fmla="*/ 83 h 942"/>
                    <a:gd name="T88" fmla="*/ 617 w 1713"/>
                    <a:gd name="T89" fmla="*/ 50 h 942"/>
                    <a:gd name="T90" fmla="*/ 750 w 1713"/>
                    <a:gd name="T91" fmla="*/ 69 h 942"/>
                    <a:gd name="T92" fmla="*/ 776 w 1713"/>
                    <a:gd name="T93" fmla="*/ 69 h 942"/>
                    <a:gd name="T94" fmla="*/ 989 w 1713"/>
                    <a:gd name="T95" fmla="*/ 59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13" h="942">
                      <a:moveTo>
                        <a:pt x="989" y="59"/>
                      </a:moveTo>
                      <a:lnTo>
                        <a:pt x="1008" y="59"/>
                      </a:lnTo>
                      <a:lnTo>
                        <a:pt x="1012" y="59"/>
                      </a:lnTo>
                      <a:lnTo>
                        <a:pt x="1017" y="59"/>
                      </a:lnTo>
                      <a:lnTo>
                        <a:pt x="1022" y="59"/>
                      </a:lnTo>
                      <a:lnTo>
                        <a:pt x="1027" y="59"/>
                      </a:lnTo>
                      <a:lnTo>
                        <a:pt x="1031" y="54"/>
                      </a:lnTo>
                      <a:lnTo>
                        <a:pt x="1041" y="50"/>
                      </a:lnTo>
                      <a:lnTo>
                        <a:pt x="1053" y="43"/>
                      </a:lnTo>
                      <a:lnTo>
                        <a:pt x="1067" y="33"/>
                      </a:lnTo>
                      <a:lnTo>
                        <a:pt x="1081" y="24"/>
                      </a:lnTo>
                      <a:lnTo>
                        <a:pt x="1095" y="19"/>
                      </a:lnTo>
                      <a:lnTo>
                        <a:pt x="1095" y="14"/>
                      </a:lnTo>
                      <a:lnTo>
                        <a:pt x="1098" y="19"/>
                      </a:lnTo>
                      <a:lnTo>
                        <a:pt x="1102" y="19"/>
                      </a:lnTo>
                      <a:lnTo>
                        <a:pt x="1107" y="19"/>
                      </a:lnTo>
                      <a:lnTo>
                        <a:pt x="1117" y="19"/>
                      </a:lnTo>
                      <a:lnTo>
                        <a:pt x="1126" y="14"/>
                      </a:lnTo>
                      <a:lnTo>
                        <a:pt x="1131" y="9"/>
                      </a:lnTo>
                      <a:lnTo>
                        <a:pt x="1140" y="5"/>
                      </a:lnTo>
                      <a:lnTo>
                        <a:pt x="1145" y="0"/>
                      </a:lnTo>
                      <a:lnTo>
                        <a:pt x="1150" y="0"/>
                      </a:lnTo>
                      <a:lnTo>
                        <a:pt x="1154" y="0"/>
                      </a:lnTo>
                      <a:lnTo>
                        <a:pt x="1161" y="0"/>
                      </a:lnTo>
                      <a:lnTo>
                        <a:pt x="1171" y="5"/>
                      </a:lnTo>
                      <a:lnTo>
                        <a:pt x="1180" y="14"/>
                      </a:lnTo>
                      <a:lnTo>
                        <a:pt x="1195" y="24"/>
                      </a:lnTo>
                      <a:lnTo>
                        <a:pt x="1221" y="54"/>
                      </a:lnTo>
                      <a:lnTo>
                        <a:pt x="1230" y="64"/>
                      </a:lnTo>
                      <a:lnTo>
                        <a:pt x="1235" y="73"/>
                      </a:lnTo>
                      <a:lnTo>
                        <a:pt x="1244" y="87"/>
                      </a:lnTo>
                      <a:lnTo>
                        <a:pt x="1249" y="109"/>
                      </a:lnTo>
                      <a:lnTo>
                        <a:pt x="1254" y="137"/>
                      </a:lnTo>
                      <a:lnTo>
                        <a:pt x="1258" y="151"/>
                      </a:lnTo>
                      <a:lnTo>
                        <a:pt x="1263" y="161"/>
                      </a:lnTo>
                      <a:lnTo>
                        <a:pt x="1263" y="168"/>
                      </a:lnTo>
                      <a:lnTo>
                        <a:pt x="1268" y="177"/>
                      </a:lnTo>
                      <a:lnTo>
                        <a:pt x="1268" y="187"/>
                      </a:lnTo>
                      <a:lnTo>
                        <a:pt x="1254" y="220"/>
                      </a:lnTo>
                      <a:lnTo>
                        <a:pt x="1249" y="237"/>
                      </a:lnTo>
                      <a:lnTo>
                        <a:pt x="1249" y="246"/>
                      </a:lnTo>
                      <a:lnTo>
                        <a:pt x="1244" y="256"/>
                      </a:lnTo>
                      <a:lnTo>
                        <a:pt x="1244" y="265"/>
                      </a:lnTo>
                      <a:lnTo>
                        <a:pt x="1240" y="282"/>
                      </a:lnTo>
                      <a:lnTo>
                        <a:pt x="1235" y="364"/>
                      </a:lnTo>
                      <a:lnTo>
                        <a:pt x="1235" y="374"/>
                      </a:lnTo>
                      <a:lnTo>
                        <a:pt x="1235" y="383"/>
                      </a:lnTo>
                      <a:lnTo>
                        <a:pt x="1235" y="390"/>
                      </a:lnTo>
                      <a:lnTo>
                        <a:pt x="1240" y="400"/>
                      </a:lnTo>
                      <a:lnTo>
                        <a:pt x="1240" y="409"/>
                      </a:lnTo>
                      <a:lnTo>
                        <a:pt x="1249" y="414"/>
                      </a:lnTo>
                      <a:lnTo>
                        <a:pt x="1254" y="424"/>
                      </a:lnTo>
                      <a:lnTo>
                        <a:pt x="1263" y="438"/>
                      </a:lnTo>
                      <a:lnTo>
                        <a:pt x="1270" y="447"/>
                      </a:lnTo>
                      <a:lnTo>
                        <a:pt x="1275" y="454"/>
                      </a:lnTo>
                      <a:lnTo>
                        <a:pt x="1280" y="459"/>
                      </a:lnTo>
                      <a:lnTo>
                        <a:pt x="1284" y="468"/>
                      </a:lnTo>
                      <a:lnTo>
                        <a:pt x="1284" y="478"/>
                      </a:lnTo>
                      <a:lnTo>
                        <a:pt x="1284" y="483"/>
                      </a:lnTo>
                      <a:lnTo>
                        <a:pt x="1289" y="487"/>
                      </a:lnTo>
                      <a:lnTo>
                        <a:pt x="1289" y="492"/>
                      </a:lnTo>
                      <a:lnTo>
                        <a:pt x="1289" y="502"/>
                      </a:lnTo>
                      <a:lnTo>
                        <a:pt x="1294" y="504"/>
                      </a:lnTo>
                      <a:lnTo>
                        <a:pt x="1303" y="518"/>
                      </a:lnTo>
                      <a:lnTo>
                        <a:pt x="1313" y="523"/>
                      </a:lnTo>
                      <a:lnTo>
                        <a:pt x="1325" y="528"/>
                      </a:lnTo>
                      <a:lnTo>
                        <a:pt x="1344" y="528"/>
                      </a:lnTo>
                      <a:lnTo>
                        <a:pt x="1377" y="537"/>
                      </a:lnTo>
                      <a:lnTo>
                        <a:pt x="1393" y="542"/>
                      </a:lnTo>
                      <a:lnTo>
                        <a:pt x="1403" y="547"/>
                      </a:lnTo>
                      <a:lnTo>
                        <a:pt x="1412" y="551"/>
                      </a:lnTo>
                      <a:lnTo>
                        <a:pt x="1422" y="561"/>
                      </a:lnTo>
                      <a:lnTo>
                        <a:pt x="1462" y="601"/>
                      </a:lnTo>
                      <a:lnTo>
                        <a:pt x="1471" y="606"/>
                      </a:lnTo>
                      <a:lnTo>
                        <a:pt x="1481" y="606"/>
                      </a:lnTo>
                      <a:lnTo>
                        <a:pt x="1495" y="610"/>
                      </a:lnTo>
                      <a:lnTo>
                        <a:pt x="1502" y="610"/>
                      </a:lnTo>
                      <a:lnTo>
                        <a:pt x="1512" y="610"/>
                      </a:lnTo>
                      <a:lnTo>
                        <a:pt x="1521" y="610"/>
                      </a:lnTo>
                      <a:lnTo>
                        <a:pt x="1535" y="615"/>
                      </a:lnTo>
                      <a:lnTo>
                        <a:pt x="1545" y="615"/>
                      </a:lnTo>
                      <a:lnTo>
                        <a:pt x="1552" y="615"/>
                      </a:lnTo>
                      <a:lnTo>
                        <a:pt x="1561" y="615"/>
                      </a:lnTo>
                      <a:lnTo>
                        <a:pt x="1566" y="618"/>
                      </a:lnTo>
                      <a:lnTo>
                        <a:pt x="1575" y="622"/>
                      </a:lnTo>
                      <a:lnTo>
                        <a:pt x="1580" y="627"/>
                      </a:lnTo>
                      <a:lnTo>
                        <a:pt x="1585" y="632"/>
                      </a:lnTo>
                      <a:lnTo>
                        <a:pt x="1585" y="641"/>
                      </a:lnTo>
                      <a:lnTo>
                        <a:pt x="1590" y="646"/>
                      </a:lnTo>
                      <a:lnTo>
                        <a:pt x="1590" y="655"/>
                      </a:lnTo>
                      <a:lnTo>
                        <a:pt x="1590" y="660"/>
                      </a:lnTo>
                      <a:lnTo>
                        <a:pt x="1590" y="719"/>
                      </a:lnTo>
                      <a:lnTo>
                        <a:pt x="1594" y="736"/>
                      </a:lnTo>
                      <a:lnTo>
                        <a:pt x="1599" y="741"/>
                      </a:lnTo>
                      <a:lnTo>
                        <a:pt x="1620" y="764"/>
                      </a:lnTo>
                      <a:lnTo>
                        <a:pt x="1625" y="769"/>
                      </a:lnTo>
                      <a:lnTo>
                        <a:pt x="1635" y="779"/>
                      </a:lnTo>
                      <a:lnTo>
                        <a:pt x="1639" y="783"/>
                      </a:lnTo>
                      <a:lnTo>
                        <a:pt x="1644" y="790"/>
                      </a:lnTo>
                      <a:lnTo>
                        <a:pt x="1654" y="800"/>
                      </a:lnTo>
                      <a:lnTo>
                        <a:pt x="1658" y="809"/>
                      </a:lnTo>
                      <a:lnTo>
                        <a:pt x="1663" y="814"/>
                      </a:lnTo>
                      <a:lnTo>
                        <a:pt x="1665" y="823"/>
                      </a:lnTo>
                      <a:lnTo>
                        <a:pt x="1665" y="828"/>
                      </a:lnTo>
                      <a:lnTo>
                        <a:pt x="1670" y="838"/>
                      </a:lnTo>
                      <a:lnTo>
                        <a:pt x="1680" y="854"/>
                      </a:lnTo>
                      <a:lnTo>
                        <a:pt x="1689" y="868"/>
                      </a:lnTo>
                      <a:lnTo>
                        <a:pt x="1694" y="873"/>
                      </a:lnTo>
                      <a:lnTo>
                        <a:pt x="1699" y="883"/>
                      </a:lnTo>
                      <a:lnTo>
                        <a:pt x="1703" y="892"/>
                      </a:lnTo>
                      <a:lnTo>
                        <a:pt x="1708" y="902"/>
                      </a:lnTo>
                      <a:lnTo>
                        <a:pt x="1713" y="904"/>
                      </a:lnTo>
                      <a:lnTo>
                        <a:pt x="1507" y="909"/>
                      </a:lnTo>
                      <a:lnTo>
                        <a:pt x="1308" y="913"/>
                      </a:lnTo>
                      <a:lnTo>
                        <a:pt x="1027" y="918"/>
                      </a:lnTo>
                      <a:lnTo>
                        <a:pt x="1017" y="918"/>
                      </a:lnTo>
                      <a:lnTo>
                        <a:pt x="518" y="928"/>
                      </a:lnTo>
                      <a:lnTo>
                        <a:pt x="523" y="942"/>
                      </a:lnTo>
                      <a:lnTo>
                        <a:pt x="508" y="942"/>
                      </a:lnTo>
                      <a:lnTo>
                        <a:pt x="395" y="942"/>
                      </a:lnTo>
                      <a:lnTo>
                        <a:pt x="390" y="809"/>
                      </a:lnTo>
                      <a:lnTo>
                        <a:pt x="262" y="741"/>
                      </a:lnTo>
                      <a:lnTo>
                        <a:pt x="262" y="696"/>
                      </a:lnTo>
                      <a:lnTo>
                        <a:pt x="118" y="700"/>
                      </a:lnTo>
                      <a:lnTo>
                        <a:pt x="118" y="681"/>
                      </a:lnTo>
                      <a:lnTo>
                        <a:pt x="132" y="674"/>
                      </a:lnTo>
                      <a:lnTo>
                        <a:pt x="132" y="573"/>
                      </a:lnTo>
                      <a:lnTo>
                        <a:pt x="14" y="577"/>
                      </a:lnTo>
                      <a:lnTo>
                        <a:pt x="0" y="211"/>
                      </a:lnTo>
                      <a:lnTo>
                        <a:pt x="9" y="211"/>
                      </a:lnTo>
                      <a:lnTo>
                        <a:pt x="135" y="206"/>
                      </a:lnTo>
                      <a:lnTo>
                        <a:pt x="132" y="83"/>
                      </a:lnTo>
                      <a:lnTo>
                        <a:pt x="494" y="73"/>
                      </a:lnTo>
                      <a:lnTo>
                        <a:pt x="617" y="73"/>
                      </a:lnTo>
                      <a:lnTo>
                        <a:pt x="617" y="50"/>
                      </a:lnTo>
                      <a:lnTo>
                        <a:pt x="740" y="50"/>
                      </a:lnTo>
                      <a:lnTo>
                        <a:pt x="745" y="69"/>
                      </a:lnTo>
                      <a:lnTo>
                        <a:pt x="750" y="69"/>
                      </a:lnTo>
                      <a:lnTo>
                        <a:pt x="757" y="69"/>
                      </a:lnTo>
                      <a:lnTo>
                        <a:pt x="766" y="69"/>
                      </a:lnTo>
                      <a:lnTo>
                        <a:pt x="776" y="69"/>
                      </a:lnTo>
                      <a:lnTo>
                        <a:pt x="795" y="69"/>
                      </a:lnTo>
                      <a:lnTo>
                        <a:pt x="977" y="64"/>
                      </a:lnTo>
                      <a:lnTo>
                        <a:pt x="989" y="59"/>
                      </a:lnTo>
                      <a:close/>
                    </a:path>
                  </a:pathLst>
                </a:custGeom>
                <a:solidFill>
                  <a:srgbClr val="347798"/>
                </a:solidFill>
                <a:ln w="9525" cap="flat" cmpd="sng" algn="ctr">
                  <a:solidFill>
                    <a:srgbClr val="FFFFFF"/>
                  </a:solidFill>
                  <a:prstDash val="solid"/>
                  <a:round/>
                  <a:headEnd type="none" w="med" len="med"/>
                  <a:tailEnd type="none" w="med" len="med"/>
                </a:ln>
              </p:spPr>
              <p:txBody>
                <a:bodyPr vert="horz" wrap="square" lIns="0" tIns="0" rIns="0" bIns="0"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FFFFFF"/>
                    </a:solidFill>
                    <a:effectLst/>
                    <a:uLnTx/>
                    <a:uFillTx/>
                    <a:latin typeface="Poppins"/>
                    <a:ea typeface="+mn-ea"/>
                    <a:cs typeface="+mn-cs"/>
                  </a:endParaRPr>
                </a:p>
              </p:txBody>
            </p:sp>
            <p:sp>
              <p:nvSpPr>
                <p:cNvPr id="59" name="Freeform 15">
                  <a:extLst>
                    <a:ext uri="{FF2B5EF4-FFF2-40B4-BE49-F238E27FC236}">
                      <a16:creationId xmlns:a16="http://schemas.microsoft.com/office/drawing/2014/main" id="{8A82B6BE-1CB1-483C-B2F1-CAB81E13122B}"/>
                    </a:ext>
                  </a:extLst>
                </p:cNvPr>
                <p:cNvSpPr>
                  <a:spLocks/>
                </p:cNvSpPr>
                <p:nvPr/>
              </p:nvSpPr>
              <p:spPr bwMode="auto">
                <a:xfrm>
                  <a:off x="6279777" y="2665599"/>
                  <a:ext cx="95953" cy="102104"/>
                </a:xfrm>
                <a:custGeom>
                  <a:avLst/>
                  <a:gdLst>
                    <a:gd name="T0" fmla="*/ 0 w 78"/>
                    <a:gd name="T1" fmla="*/ 59 h 83"/>
                    <a:gd name="T2" fmla="*/ 5 w 78"/>
                    <a:gd name="T3" fmla="*/ 57 h 83"/>
                    <a:gd name="T4" fmla="*/ 9 w 78"/>
                    <a:gd name="T5" fmla="*/ 42 h 83"/>
                    <a:gd name="T6" fmla="*/ 9 w 78"/>
                    <a:gd name="T7" fmla="*/ 33 h 83"/>
                    <a:gd name="T8" fmla="*/ 14 w 78"/>
                    <a:gd name="T9" fmla="*/ 23 h 83"/>
                    <a:gd name="T10" fmla="*/ 24 w 78"/>
                    <a:gd name="T11" fmla="*/ 19 h 83"/>
                    <a:gd name="T12" fmla="*/ 28 w 78"/>
                    <a:gd name="T13" fmla="*/ 9 h 83"/>
                    <a:gd name="T14" fmla="*/ 38 w 78"/>
                    <a:gd name="T15" fmla="*/ 14 h 83"/>
                    <a:gd name="T16" fmla="*/ 45 w 78"/>
                    <a:gd name="T17" fmla="*/ 14 h 83"/>
                    <a:gd name="T18" fmla="*/ 54 w 78"/>
                    <a:gd name="T19" fmla="*/ 14 h 83"/>
                    <a:gd name="T20" fmla="*/ 59 w 78"/>
                    <a:gd name="T21" fmla="*/ 5 h 83"/>
                    <a:gd name="T22" fmla="*/ 64 w 78"/>
                    <a:gd name="T23" fmla="*/ 0 h 83"/>
                    <a:gd name="T24" fmla="*/ 73 w 78"/>
                    <a:gd name="T25" fmla="*/ 0 h 83"/>
                    <a:gd name="T26" fmla="*/ 78 w 78"/>
                    <a:gd name="T27" fmla="*/ 9 h 83"/>
                    <a:gd name="T28" fmla="*/ 78 w 78"/>
                    <a:gd name="T29" fmla="*/ 19 h 83"/>
                    <a:gd name="T30" fmla="*/ 73 w 78"/>
                    <a:gd name="T31" fmla="*/ 38 h 83"/>
                    <a:gd name="T32" fmla="*/ 64 w 78"/>
                    <a:gd name="T33" fmla="*/ 38 h 83"/>
                    <a:gd name="T34" fmla="*/ 59 w 78"/>
                    <a:gd name="T35" fmla="*/ 42 h 83"/>
                    <a:gd name="T36" fmla="*/ 59 w 78"/>
                    <a:gd name="T37" fmla="*/ 52 h 83"/>
                    <a:gd name="T38" fmla="*/ 64 w 78"/>
                    <a:gd name="T39" fmla="*/ 59 h 83"/>
                    <a:gd name="T40" fmla="*/ 54 w 78"/>
                    <a:gd name="T41" fmla="*/ 68 h 83"/>
                    <a:gd name="T42" fmla="*/ 50 w 78"/>
                    <a:gd name="T43" fmla="*/ 73 h 83"/>
                    <a:gd name="T44" fmla="*/ 40 w 78"/>
                    <a:gd name="T45" fmla="*/ 68 h 83"/>
                    <a:gd name="T46" fmla="*/ 50 w 78"/>
                    <a:gd name="T47" fmla="*/ 64 h 83"/>
                    <a:gd name="T48" fmla="*/ 50 w 78"/>
                    <a:gd name="T49" fmla="*/ 57 h 83"/>
                    <a:gd name="T50" fmla="*/ 45 w 78"/>
                    <a:gd name="T51" fmla="*/ 52 h 83"/>
                    <a:gd name="T52" fmla="*/ 40 w 78"/>
                    <a:gd name="T53" fmla="*/ 52 h 83"/>
                    <a:gd name="T54" fmla="*/ 40 w 78"/>
                    <a:gd name="T55" fmla="*/ 59 h 83"/>
                    <a:gd name="T56" fmla="*/ 40 w 78"/>
                    <a:gd name="T57" fmla="*/ 68 h 83"/>
                    <a:gd name="T58" fmla="*/ 40 w 78"/>
                    <a:gd name="T59" fmla="*/ 78 h 83"/>
                    <a:gd name="T60" fmla="*/ 38 w 78"/>
                    <a:gd name="T61" fmla="*/ 83 h 83"/>
                    <a:gd name="T62" fmla="*/ 28 w 78"/>
                    <a:gd name="T63" fmla="*/ 83 h 83"/>
                    <a:gd name="T64" fmla="*/ 5 w 78"/>
                    <a:gd name="T65" fmla="*/ 73 h 83"/>
                    <a:gd name="T66" fmla="*/ 5 w 78"/>
                    <a:gd name="T67" fmla="*/ 6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8" h="83">
                      <a:moveTo>
                        <a:pt x="0" y="64"/>
                      </a:moveTo>
                      <a:lnTo>
                        <a:pt x="0" y="59"/>
                      </a:lnTo>
                      <a:lnTo>
                        <a:pt x="5" y="59"/>
                      </a:lnTo>
                      <a:lnTo>
                        <a:pt x="5" y="57"/>
                      </a:lnTo>
                      <a:lnTo>
                        <a:pt x="9" y="47"/>
                      </a:lnTo>
                      <a:lnTo>
                        <a:pt x="9" y="42"/>
                      </a:lnTo>
                      <a:lnTo>
                        <a:pt x="9" y="38"/>
                      </a:lnTo>
                      <a:lnTo>
                        <a:pt x="9" y="33"/>
                      </a:lnTo>
                      <a:lnTo>
                        <a:pt x="9" y="28"/>
                      </a:lnTo>
                      <a:lnTo>
                        <a:pt x="14" y="23"/>
                      </a:lnTo>
                      <a:lnTo>
                        <a:pt x="19" y="23"/>
                      </a:lnTo>
                      <a:lnTo>
                        <a:pt x="24" y="19"/>
                      </a:lnTo>
                      <a:lnTo>
                        <a:pt x="24" y="14"/>
                      </a:lnTo>
                      <a:lnTo>
                        <a:pt x="28" y="9"/>
                      </a:lnTo>
                      <a:lnTo>
                        <a:pt x="33" y="9"/>
                      </a:lnTo>
                      <a:lnTo>
                        <a:pt x="38" y="14"/>
                      </a:lnTo>
                      <a:lnTo>
                        <a:pt x="40" y="14"/>
                      </a:lnTo>
                      <a:lnTo>
                        <a:pt x="45" y="14"/>
                      </a:lnTo>
                      <a:lnTo>
                        <a:pt x="50" y="14"/>
                      </a:lnTo>
                      <a:lnTo>
                        <a:pt x="54" y="14"/>
                      </a:lnTo>
                      <a:lnTo>
                        <a:pt x="59" y="14"/>
                      </a:lnTo>
                      <a:lnTo>
                        <a:pt x="59" y="5"/>
                      </a:lnTo>
                      <a:lnTo>
                        <a:pt x="59" y="0"/>
                      </a:lnTo>
                      <a:lnTo>
                        <a:pt x="64" y="0"/>
                      </a:lnTo>
                      <a:lnTo>
                        <a:pt x="68" y="0"/>
                      </a:lnTo>
                      <a:lnTo>
                        <a:pt x="73" y="0"/>
                      </a:lnTo>
                      <a:lnTo>
                        <a:pt x="73" y="5"/>
                      </a:lnTo>
                      <a:lnTo>
                        <a:pt x="78" y="9"/>
                      </a:lnTo>
                      <a:lnTo>
                        <a:pt x="78" y="14"/>
                      </a:lnTo>
                      <a:lnTo>
                        <a:pt x="78" y="19"/>
                      </a:lnTo>
                      <a:lnTo>
                        <a:pt x="73" y="28"/>
                      </a:lnTo>
                      <a:lnTo>
                        <a:pt x="73" y="38"/>
                      </a:lnTo>
                      <a:lnTo>
                        <a:pt x="68" y="38"/>
                      </a:lnTo>
                      <a:lnTo>
                        <a:pt x="64" y="38"/>
                      </a:lnTo>
                      <a:lnTo>
                        <a:pt x="64" y="42"/>
                      </a:lnTo>
                      <a:lnTo>
                        <a:pt x="59" y="42"/>
                      </a:lnTo>
                      <a:lnTo>
                        <a:pt x="59" y="47"/>
                      </a:lnTo>
                      <a:lnTo>
                        <a:pt x="59" y="52"/>
                      </a:lnTo>
                      <a:lnTo>
                        <a:pt x="64" y="57"/>
                      </a:lnTo>
                      <a:lnTo>
                        <a:pt x="64" y="59"/>
                      </a:lnTo>
                      <a:lnTo>
                        <a:pt x="59" y="64"/>
                      </a:lnTo>
                      <a:lnTo>
                        <a:pt x="54" y="68"/>
                      </a:lnTo>
                      <a:lnTo>
                        <a:pt x="54" y="73"/>
                      </a:lnTo>
                      <a:lnTo>
                        <a:pt x="50" y="73"/>
                      </a:lnTo>
                      <a:lnTo>
                        <a:pt x="45" y="73"/>
                      </a:lnTo>
                      <a:lnTo>
                        <a:pt x="40" y="68"/>
                      </a:lnTo>
                      <a:lnTo>
                        <a:pt x="45" y="68"/>
                      </a:lnTo>
                      <a:lnTo>
                        <a:pt x="50" y="64"/>
                      </a:lnTo>
                      <a:lnTo>
                        <a:pt x="54" y="59"/>
                      </a:lnTo>
                      <a:lnTo>
                        <a:pt x="50" y="57"/>
                      </a:lnTo>
                      <a:lnTo>
                        <a:pt x="50" y="52"/>
                      </a:lnTo>
                      <a:lnTo>
                        <a:pt x="45" y="52"/>
                      </a:lnTo>
                      <a:lnTo>
                        <a:pt x="40" y="47"/>
                      </a:lnTo>
                      <a:lnTo>
                        <a:pt x="40" y="52"/>
                      </a:lnTo>
                      <a:lnTo>
                        <a:pt x="40" y="57"/>
                      </a:lnTo>
                      <a:lnTo>
                        <a:pt x="40" y="59"/>
                      </a:lnTo>
                      <a:lnTo>
                        <a:pt x="40" y="64"/>
                      </a:lnTo>
                      <a:lnTo>
                        <a:pt x="40" y="68"/>
                      </a:lnTo>
                      <a:lnTo>
                        <a:pt x="40" y="73"/>
                      </a:lnTo>
                      <a:lnTo>
                        <a:pt x="40" y="78"/>
                      </a:lnTo>
                      <a:lnTo>
                        <a:pt x="40" y="83"/>
                      </a:lnTo>
                      <a:lnTo>
                        <a:pt x="38" y="83"/>
                      </a:lnTo>
                      <a:lnTo>
                        <a:pt x="33" y="83"/>
                      </a:lnTo>
                      <a:lnTo>
                        <a:pt x="28" y="83"/>
                      </a:lnTo>
                      <a:lnTo>
                        <a:pt x="19" y="83"/>
                      </a:lnTo>
                      <a:lnTo>
                        <a:pt x="5" y="73"/>
                      </a:lnTo>
                      <a:lnTo>
                        <a:pt x="5" y="68"/>
                      </a:lnTo>
                      <a:lnTo>
                        <a:pt x="5" y="64"/>
                      </a:lnTo>
                      <a:lnTo>
                        <a:pt x="0" y="64"/>
                      </a:lnTo>
                      <a:close/>
                    </a:path>
                  </a:pathLst>
                </a:custGeom>
                <a:solidFill>
                  <a:srgbClr val="BEE8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575757"/>
                    </a:solidFill>
                    <a:effectLst/>
                    <a:uLnTx/>
                    <a:uFillTx/>
                    <a:latin typeface="Poppins"/>
                    <a:ea typeface="+mn-ea"/>
                    <a:cs typeface="+mn-cs"/>
                  </a:endParaRPr>
                </a:p>
              </p:txBody>
            </p:sp>
          </p:grpSp>
          <p:grpSp>
            <p:nvGrpSpPr>
              <p:cNvPr id="35" name="Group 34">
                <a:extLst>
                  <a:ext uri="{FF2B5EF4-FFF2-40B4-BE49-F238E27FC236}">
                    <a16:creationId xmlns:a16="http://schemas.microsoft.com/office/drawing/2014/main" id="{23F95663-FAAD-8E1F-DA3A-BC2F930DF035}"/>
                  </a:ext>
                </a:extLst>
              </p:cNvPr>
              <p:cNvGrpSpPr/>
              <p:nvPr/>
            </p:nvGrpSpPr>
            <p:grpSpPr>
              <a:xfrm>
                <a:off x="5670846" y="3483654"/>
                <a:ext cx="1050559" cy="803294"/>
                <a:chOff x="5670857" y="3483682"/>
                <a:chExt cx="1050561" cy="803302"/>
              </a:xfrm>
            </p:grpSpPr>
            <p:sp>
              <p:nvSpPr>
                <p:cNvPr id="55" name="Freeform 16">
                  <a:extLst>
                    <a:ext uri="{FF2B5EF4-FFF2-40B4-BE49-F238E27FC236}">
                      <a16:creationId xmlns:a16="http://schemas.microsoft.com/office/drawing/2014/main" id="{FD632897-4E57-CD4E-D678-4A19643D0629}"/>
                    </a:ext>
                  </a:extLst>
                </p:cNvPr>
                <p:cNvSpPr>
                  <a:spLocks/>
                </p:cNvSpPr>
                <p:nvPr/>
              </p:nvSpPr>
              <p:spPr bwMode="auto">
                <a:xfrm>
                  <a:off x="5670857" y="3483682"/>
                  <a:ext cx="1050561" cy="803302"/>
                </a:xfrm>
                <a:custGeom>
                  <a:avLst/>
                  <a:gdLst>
                    <a:gd name="T0" fmla="*/ 741 w 854"/>
                    <a:gd name="T1" fmla="*/ 0 h 653"/>
                    <a:gd name="T2" fmla="*/ 854 w 854"/>
                    <a:gd name="T3" fmla="*/ 0 h 653"/>
                    <a:gd name="T4" fmla="*/ 840 w 854"/>
                    <a:gd name="T5" fmla="*/ 5 h 653"/>
                    <a:gd name="T6" fmla="*/ 826 w 854"/>
                    <a:gd name="T7" fmla="*/ 9 h 653"/>
                    <a:gd name="T8" fmla="*/ 819 w 854"/>
                    <a:gd name="T9" fmla="*/ 9 h 653"/>
                    <a:gd name="T10" fmla="*/ 810 w 854"/>
                    <a:gd name="T11" fmla="*/ 14 h 653"/>
                    <a:gd name="T12" fmla="*/ 805 w 854"/>
                    <a:gd name="T13" fmla="*/ 14 h 653"/>
                    <a:gd name="T14" fmla="*/ 795 w 854"/>
                    <a:gd name="T15" fmla="*/ 16 h 653"/>
                    <a:gd name="T16" fmla="*/ 786 w 854"/>
                    <a:gd name="T17" fmla="*/ 16 h 653"/>
                    <a:gd name="T18" fmla="*/ 781 w 854"/>
                    <a:gd name="T19" fmla="*/ 21 h 653"/>
                    <a:gd name="T20" fmla="*/ 772 w 854"/>
                    <a:gd name="T21" fmla="*/ 26 h 653"/>
                    <a:gd name="T22" fmla="*/ 762 w 854"/>
                    <a:gd name="T23" fmla="*/ 31 h 653"/>
                    <a:gd name="T24" fmla="*/ 760 w 854"/>
                    <a:gd name="T25" fmla="*/ 35 h 653"/>
                    <a:gd name="T26" fmla="*/ 755 w 854"/>
                    <a:gd name="T27" fmla="*/ 40 h 653"/>
                    <a:gd name="T28" fmla="*/ 755 w 854"/>
                    <a:gd name="T29" fmla="*/ 45 h 653"/>
                    <a:gd name="T30" fmla="*/ 750 w 854"/>
                    <a:gd name="T31" fmla="*/ 49 h 653"/>
                    <a:gd name="T32" fmla="*/ 746 w 854"/>
                    <a:gd name="T33" fmla="*/ 59 h 653"/>
                    <a:gd name="T34" fmla="*/ 746 w 854"/>
                    <a:gd name="T35" fmla="*/ 68 h 653"/>
                    <a:gd name="T36" fmla="*/ 746 w 854"/>
                    <a:gd name="T37" fmla="*/ 73 h 653"/>
                    <a:gd name="T38" fmla="*/ 746 w 854"/>
                    <a:gd name="T39" fmla="*/ 76 h 653"/>
                    <a:gd name="T40" fmla="*/ 741 w 854"/>
                    <a:gd name="T41" fmla="*/ 80 h 653"/>
                    <a:gd name="T42" fmla="*/ 722 w 854"/>
                    <a:gd name="T43" fmla="*/ 80 h 653"/>
                    <a:gd name="T44" fmla="*/ 722 w 854"/>
                    <a:gd name="T45" fmla="*/ 130 h 653"/>
                    <a:gd name="T46" fmla="*/ 727 w 854"/>
                    <a:gd name="T47" fmla="*/ 244 h 653"/>
                    <a:gd name="T48" fmla="*/ 746 w 854"/>
                    <a:gd name="T49" fmla="*/ 244 h 653"/>
                    <a:gd name="T50" fmla="*/ 750 w 854"/>
                    <a:gd name="T51" fmla="*/ 449 h 653"/>
                    <a:gd name="T52" fmla="*/ 755 w 854"/>
                    <a:gd name="T53" fmla="*/ 617 h 653"/>
                    <a:gd name="T54" fmla="*/ 755 w 854"/>
                    <a:gd name="T55" fmla="*/ 644 h 653"/>
                    <a:gd name="T56" fmla="*/ 386 w 854"/>
                    <a:gd name="T57" fmla="*/ 653 h 653"/>
                    <a:gd name="T58" fmla="*/ 386 w 854"/>
                    <a:gd name="T59" fmla="*/ 622 h 653"/>
                    <a:gd name="T60" fmla="*/ 287 w 854"/>
                    <a:gd name="T61" fmla="*/ 622 h 653"/>
                    <a:gd name="T62" fmla="*/ 24 w 854"/>
                    <a:gd name="T63" fmla="*/ 627 h 653"/>
                    <a:gd name="T64" fmla="*/ 15 w 854"/>
                    <a:gd name="T65" fmla="*/ 535 h 653"/>
                    <a:gd name="T66" fmla="*/ 10 w 854"/>
                    <a:gd name="T67" fmla="*/ 471 h 653"/>
                    <a:gd name="T68" fmla="*/ 10 w 854"/>
                    <a:gd name="T69" fmla="*/ 454 h 653"/>
                    <a:gd name="T70" fmla="*/ 5 w 854"/>
                    <a:gd name="T71" fmla="*/ 262 h 653"/>
                    <a:gd name="T72" fmla="*/ 0 w 854"/>
                    <a:gd name="T73" fmla="*/ 16 h 653"/>
                    <a:gd name="T74" fmla="*/ 365 w 854"/>
                    <a:gd name="T75" fmla="*/ 9 h 653"/>
                    <a:gd name="T76" fmla="*/ 367 w 854"/>
                    <a:gd name="T77" fmla="*/ 9 h 653"/>
                    <a:gd name="T78" fmla="*/ 741 w 854"/>
                    <a:gd name="T79" fmla="*/ 0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54" h="653">
                      <a:moveTo>
                        <a:pt x="741" y="0"/>
                      </a:moveTo>
                      <a:lnTo>
                        <a:pt x="854" y="0"/>
                      </a:lnTo>
                      <a:lnTo>
                        <a:pt x="840" y="5"/>
                      </a:lnTo>
                      <a:lnTo>
                        <a:pt x="826" y="9"/>
                      </a:lnTo>
                      <a:lnTo>
                        <a:pt x="819" y="9"/>
                      </a:lnTo>
                      <a:lnTo>
                        <a:pt x="810" y="14"/>
                      </a:lnTo>
                      <a:lnTo>
                        <a:pt x="805" y="14"/>
                      </a:lnTo>
                      <a:lnTo>
                        <a:pt x="795" y="16"/>
                      </a:lnTo>
                      <a:lnTo>
                        <a:pt x="786" y="16"/>
                      </a:lnTo>
                      <a:lnTo>
                        <a:pt x="781" y="21"/>
                      </a:lnTo>
                      <a:lnTo>
                        <a:pt x="772" y="26"/>
                      </a:lnTo>
                      <a:lnTo>
                        <a:pt x="762" y="31"/>
                      </a:lnTo>
                      <a:lnTo>
                        <a:pt x="760" y="35"/>
                      </a:lnTo>
                      <a:lnTo>
                        <a:pt x="755" y="40"/>
                      </a:lnTo>
                      <a:lnTo>
                        <a:pt x="755" y="45"/>
                      </a:lnTo>
                      <a:lnTo>
                        <a:pt x="750" y="49"/>
                      </a:lnTo>
                      <a:lnTo>
                        <a:pt x="746" y="59"/>
                      </a:lnTo>
                      <a:lnTo>
                        <a:pt x="746" y="68"/>
                      </a:lnTo>
                      <a:lnTo>
                        <a:pt x="746" y="73"/>
                      </a:lnTo>
                      <a:lnTo>
                        <a:pt x="746" y="76"/>
                      </a:lnTo>
                      <a:lnTo>
                        <a:pt x="741" y="80"/>
                      </a:lnTo>
                      <a:lnTo>
                        <a:pt x="722" y="80"/>
                      </a:lnTo>
                      <a:lnTo>
                        <a:pt x="722" y="130"/>
                      </a:lnTo>
                      <a:lnTo>
                        <a:pt x="727" y="244"/>
                      </a:lnTo>
                      <a:lnTo>
                        <a:pt x="746" y="244"/>
                      </a:lnTo>
                      <a:lnTo>
                        <a:pt x="750" y="449"/>
                      </a:lnTo>
                      <a:lnTo>
                        <a:pt x="755" y="617"/>
                      </a:lnTo>
                      <a:lnTo>
                        <a:pt x="755" y="644"/>
                      </a:lnTo>
                      <a:lnTo>
                        <a:pt x="386" y="653"/>
                      </a:lnTo>
                      <a:lnTo>
                        <a:pt x="386" y="622"/>
                      </a:lnTo>
                      <a:lnTo>
                        <a:pt x="287" y="622"/>
                      </a:lnTo>
                      <a:lnTo>
                        <a:pt x="24" y="627"/>
                      </a:lnTo>
                      <a:lnTo>
                        <a:pt x="15" y="535"/>
                      </a:lnTo>
                      <a:lnTo>
                        <a:pt x="10" y="471"/>
                      </a:lnTo>
                      <a:lnTo>
                        <a:pt x="10" y="454"/>
                      </a:lnTo>
                      <a:lnTo>
                        <a:pt x="5" y="262"/>
                      </a:lnTo>
                      <a:lnTo>
                        <a:pt x="0" y="16"/>
                      </a:lnTo>
                      <a:lnTo>
                        <a:pt x="365" y="9"/>
                      </a:lnTo>
                      <a:lnTo>
                        <a:pt x="367" y="9"/>
                      </a:lnTo>
                      <a:lnTo>
                        <a:pt x="741" y="0"/>
                      </a:lnTo>
                      <a:close/>
                    </a:path>
                  </a:pathLst>
                </a:custGeom>
                <a:solidFill>
                  <a:srgbClr val="D4D4D5"/>
                </a:solidFill>
                <a:ln w="9525" cap="flat" cmpd="sng" algn="ctr">
                  <a:solidFill>
                    <a:srgbClr val="FFFFFF"/>
                  </a:solidFill>
                  <a:prstDash val="solid"/>
                  <a:round/>
                  <a:headEnd type="none" w="med" len="med"/>
                  <a:tailEnd type="none" w="med" len="med"/>
                </a:ln>
              </p:spPr>
              <p:txBody>
                <a:bodyPr vert="horz" wrap="square" lIns="0" tIns="0" rIns="0" bIns="0"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575757"/>
                    </a:solidFill>
                    <a:effectLst/>
                    <a:uLnTx/>
                    <a:uFillTx/>
                    <a:latin typeface="Poppins"/>
                    <a:ea typeface="+mn-ea"/>
                    <a:cs typeface="+mn-cs"/>
                  </a:endParaRPr>
                </a:p>
              </p:txBody>
            </p:sp>
            <p:sp>
              <p:nvSpPr>
                <p:cNvPr id="56" name="Freeform 17">
                  <a:extLst>
                    <a:ext uri="{FF2B5EF4-FFF2-40B4-BE49-F238E27FC236}">
                      <a16:creationId xmlns:a16="http://schemas.microsoft.com/office/drawing/2014/main" id="{E3B0CB9B-C821-28F4-0D19-DDC4E23BDFDB}"/>
                    </a:ext>
                  </a:extLst>
                </p:cNvPr>
                <p:cNvSpPr>
                  <a:spLocks/>
                </p:cNvSpPr>
                <p:nvPr/>
              </p:nvSpPr>
              <p:spPr bwMode="auto">
                <a:xfrm>
                  <a:off x="5843081" y="3660823"/>
                  <a:ext cx="89803" cy="84881"/>
                </a:xfrm>
                <a:custGeom>
                  <a:avLst/>
                  <a:gdLst>
                    <a:gd name="T0" fmla="*/ 0 w 73"/>
                    <a:gd name="T1" fmla="*/ 0 h 69"/>
                    <a:gd name="T2" fmla="*/ 5 w 73"/>
                    <a:gd name="T3" fmla="*/ 0 h 69"/>
                    <a:gd name="T4" fmla="*/ 9 w 73"/>
                    <a:gd name="T5" fmla="*/ 0 h 69"/>
                    <a:gd name="T6" fmla="*/ 14 w 73"/>
                    <a:gd name="T7" fmla="*/ 5 h 69"/>
                    <a:gd name="T8" fmla="*/ 14 w 73"/>
                    <a:gd name="T9" fmla="*/ 10 h 69"/>
                    <a:gd name="T10" fmla="*/ 19 w 73"/>
                    <a:gd name="T11" fmla="*/ 10 h 69"/>
                    <a:gd name="T12" fmla="*/ 24 w 73"/>
                    <a:gd name="T13" fmla="*/ 10 h 69"/>
                    <a:gd name="T14" fmla="*/ 28 w 73"/>
                    <a:gd name="T15" fmla="*/ 10 h 69"/>
                    <a:gd name="T16" fmla="*/ 33 w 73"/>
                    <a:gd name="T17" fmla="*/ 10 h 69"/>
                    <a:gd name="T18" fmla="*/ 33 w 73"/>
                    <a:gd name="T19" fmla="*/ 14 h 69"/>
                    <a:gd name="T20" fmla="*/ 28 w 73"/>
                    <a:gd name="T21" fmla="*/ 19 h 69"/>
                    <a:gd name="T22" fmla="*/ 28 w 73"/>
                    <a:gd name="T23" fmla="*/ 24 h 69"/>
                    <a:gd name="T24" fmla="*/ 33 w 73"/>
                    <a:gd name="T25" fmla="*/ 24 h 69"/>
                    <a:gd name="T26" fmla="*/ 38 w 73"/>
                    <a:gd name="T27" fmla="*/ 24 h 69"/>
                    <a:gd name="T28" fmla="*/ 43 w 73"/>
                    <a:gd name="T29" fmla="*/ 19 h 69"/>
                    <a:gd name="T30" fmla="*/ 47 w 73"/>
                    <a:gd name="T31" fmla="*/ 24 h 69"/>
                    <a:gd name="T32" fmla="*/ 52 w 73"/>
                    <a:gd name="T33" fmla="*/ 29 h 69"/>
                    <a:gd name="T34" fmla="*/ 54 w 73"/>
                    <a:gd name="T35" fmla="*/ 33 h 69"/>
                    <a:gd name="T36" fmla="*/ 52 w 73"/>
                    <a:gd name="T37" fmla="*/ 38 h 69"/>
                    <a:gd name="T38" fmla="*/ 52 w 73"/>
                    <a:gd name="T39" fmla="*/ 43 h 69"/>
                    <a:gd name="T40" fmla="*/ 54 w 73"/>
                    <a:gd name="T41" fmla="*/ 43 h 69"/>
                    <a:gd name="T42" fmla="*/ 59 w 73"/>
                    <a:gd name="T43" fmla="*/ 38 h 69"/>
                    <a:gd name="T44" fmla="*/ 64 w 73"/>
                    <a:gd name="T45" fmla="*/ 38 h 69"/>
                    <a:gd name="T46" fmla="*/ 69 w 73"/>
                    <a:gd name="T47" fmla="*/ 38 h 69"/>
                    <a:gd name="T48" fmla="*/ 73 w 73"/>
                    <a:gd name="T49" fmla="*/ 43 h 69"/>
                    <a:gd name="T50" fmla="*/ 73 w 73"/>
                    <a:gd name="T51" fmla="*/ 50 h 69"/>
                    <a:gd name="T52" fmla="*/ 69 w 73"/>
                    <a:gd name="T53" fmla="*/ 55 h 69"/>
                    <a:gd name="T54" fmla="*/ 69 w 73"/>
                    <a:gd name="T55" fmla="*/ 59 h 69"/>
                    <a:gd name="T56" fmla="*/ 64 w 73"/>
                    <a:gd name="T57" fmla="*/ 64 h 69"/>
                    <a:gd name="T58" fmla="*/ 59 w 73"/>
                    <a:gd name="T59" fmla="*/ 69 h 69"/>
                    <a:gd name="T60" fmla="*/ 54 w 73"/>
                    <a:gd name="T61" fmla="*/ 64 h 69"/>
                    <a:gd name="T62" fmla="*/ 52 w 73"/>
                    <a:gd name="T63" fmla="*/ 64 h 69"/>
                    <a:gd name="T64" fmla="*/ 47 w 73"/>
                    <a:gd name="T65" fmla="*/ 64 h 69"/>
                    <a:gd name="T66" fmla="*/ 43 w 73"/>
                    <a:gd name="T67" fmla="*/ 59 h 69"/>
                    <a:gd name="T68" fmla="*/ 38 w 73"/>
                    <a:gd name="T69" fmla="*/ 59 h 69"/>
                    <a:gd name="T70" fmla="*/ 33 w 73"/>
                    <a:gd name="T71" fmla="*/ 55 h 69"/>
                    <a:gd name="T72" fmla="*/ 28 w 73"/>
                    <a:gd name="T73" fmla="*/ 59 h 69"/>
                    <a:gd name="T74" fmla="*/ 24 w 73"/>
                    <a:gd name="T75" fmla="*/ 59 h 69"/>
                    <a:gd name="T76" fmla="*/ 19 w 73"/>
                    <a:gd name="T77" fmla="*/ 59 h 69"/>
                    <a:gd name="T78" fmla="*/ 14 w 73"/>
                    <a:gd name="T79" fmla="*/ 55 h 69"/>
                    <a:gd name="T80" fmla="*/ 14 w 73"/>
                    <a:gd name="T81" fmla="*/ 50 h 69"/>
                    <a:gd name="T82" fmla="*/ 14 w 73"/>
                    <a:gd name="T83" fmla="*/ 45 h 69"/>
                    <a:gd name="T84" fmla="*/ 14 w 73"/>
                    <a:gd name="T85" fmla="*/ 43 h 69"/>
                    <a:gd name="T86" fmla="*/ 19 w 73"/>
                    <a:gd name="T87" fmla="*/ 38 h 69"/>
                    <a:gd name="T88" fmla="*/ 19 w 73"/>
                    <a:gd name="T89" fmla="*/ 33 h 69"/>
                    <a:gd name="T90" fmla="*/ 19 w 73"/>
                    <a:gd name="T91" fmla="*/ 29 h 69"/>
                    <a:gd name="T92" fmla="*/ 19 w 73"/>
                    <a:gd name="T93" fmla="*/ 24 h 69"/>
                    <a:gd name="T94" fmla="*/ 19 w 73"/>
                    <a:gd name="T95" fmla="*/ 19 h 69"/>
                    <a:gd name="T96" fmla="*/ 14 w 73"/>
                    <a:gd name="T97" fmla="*/ 19 h 69"/>
                    <a:gd name="T98" fmla="*/ 14 w 73"/>
                    <a:gd name="T99" fmla="*/ 14 h 69"/>
                    <a:gd name="T100" fmla="*/ 9 w 73"/>
                    <a:gd name="T101" fmla="*/ 10 h 69"/>
                    <a:gd name="T102" fmla="*/ 5 w 73"/>
                    <a:gd name="T103" fmla="*/ 5 h 69"/>
                    <a:gd name="T104" fmla="*/ 0 w 73"/>
                    <a:gd name="T105" fmla="*/ 5 h 69"/>
                    <a:gd name="T106" fmla="*/ 0 w 73"/>
                    <a:gd name="T10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3" h="69">
                      <a:moveTo>
                        <a:pt x="0" y="0"/>
                      </a:moveTo>
                      <a:lnTo>
                        <a:pt x="5" y="0"/>
                      </a:lnTo>
                      <a:lnTo>
                        <a:pt x="9" y="0"/>
                      </a:lnTo>
                      <a:lnTo>
                        <a:pt x="14" y="5"/>
                      </a:lnTo>
                      <a:lnTo>
                        <a:pt x="14" y="10"/>
                      </a:lnTo>
                      <a:lnTo>
                        <a:pt x="19" y="10"/>
                      </a:lnTo>
                      <a:lnTo>
                        <a:pt x="24" y="10"/>
                      </a:lnTo>
                      <a:lnTo>
                        <a:pt x="28" y="10"/>
                      </a:lnTo>
                      <a:lnTo>
                        <a:pt x="33" y="10"/>
                      </a:lnTo>
                      <a:lnTo>
                        <a:pt x="33" y="14"/>
                      </a:lnTo>
                      <a:lnTo>
                        <a:pt x="28" y="19"/>
                      </a:lnTo>
                      <a:lnTo>
                        <a:pt x="28" y="24"/>
                      </a:lnTo>
                      <a:lnTo>
                        <a:pt x="33" y="24"/>
                      </a:lnTo>
                      <a:lnTo>
                        <a:pt x="38" y="24"/>
                      </a:lnTo>
                      <a:lnTo>
                        <a:pt x="43" y="19"/>
                      </a:lnTo>
                      <a:lnTo>
                        <a:pt x="47" y="24"/>
                      </a:lnTo>
                      <a:lnTo>
                        <a:pt x="52" y="29"/>
                      </a:lnTo>
                      <a:lnTo>
                        <a:pt x="54" y="33"/>
                      </a:lnTo>
                      <a:lnTo>
                        <a:pt x="52" y="38"/>
                      </a:lnTo>
                      <a:lnTo>
                        <a:pt x="52" y="43"/>
                      </a:lnTo>
                      <a:lnTo>
                        <a:pt x="54" y="43"/>
                      </a:lnTo>
                      <a:lnTo>
                        <a:pt x="59" y="38"/>
                      </a:lnTo>
                      <a:lnTo>
                        <a:pt x="64" y="38"/>
                      </a:lnTo>
                      <a:lnTo>
                        <a:pt x="69" y="38"/>
                      </a:lnTo>
                      <a:lnTo>
                        <a:pt x="73" y="43"/>
                      </a:lnTo>
                      <a:lnTo>
                        <a:pt x="73" y="50"/>
                      </a:lnTo>
                      <a:lnTo>
                        <a:pt x="69" y="55"/>
                      </a:lnTo>
                      <a:lnTo>
                        <a:pt x="69" y="59"/>
                      </a:lnTo>
                      <a:lnTo>
                        <a:pt x="64" y="64"/>
                      </a:lnTo>
                      <a:lnTo>
                        <a:pt x="59" y="69"/>
                      </a:lnTo>
                      <a:lnTo>
                        <a:pt x="54" y="64"/>
                      </a:lnTo>
                      <a:lnTo>
                        <a:pt x="52" y="64"/>
                      </a:lnTo>
                      <a:lnTo>
                        <a:pt x="47" y="64"/>
                      </a:lnTo>
                      <a:lnTo>
                        <a:pt x="43" y="59"/>
                      </a:lnTo>
                      <a:lnTo>
                        <a:pt x="38" y="59"/>
                      </a:lnTo>
                      <a:lnTo>
                        <a:pt x="33" y="55"/>
                      </a:lnTo>
                      <a:lnTo>
                        <a:pt x="28" y="59"/>
                      </a:lnTo>
                      <a:lnTo>
                        <a:pt x="24" y="59"/>
                      </a:lnTo>
                      <a:lnTo>
                        <a:pt x="19" y="59"/>
                      </a:lnTo>
                      <a:lnTo>
                        <a:pt x="14" y="55"/>
                      </a:lnTo>
                      <a:lnTo>
                        <a:pt x="14" y="50"/>
                      </a:lnTo>
                      <a:lnTo>
                        <a:pt x="14" y="45"/>
                      </a:lnTo>
                      <a:lnTo>
                        <a:pt x="14" y="43"/>
                      </a:lnTo>
                      <a:lnTo>
                        <a:pt x="19" y="38"/>
                      </a:lnTo>
                      <a:lnTo>
                        <a:pt x="19" y="33"/>
                      </a:lnTo>
                      <a:lnTo>
                        <a:pt x="19" y="29"/>
                      </a:lnTo>
                      <a:lnTo>
                        <a:pt x="19" y="24"/>
                      </a:lnTo>
                      <a:lnTo>
                        <a:pt x="19" y="19"/>
                      </a:lnTo>
                      <a:lnTo>
                        <a:pt x="14" y="19"/>
                      </a:lnTo>
                      <a:lnTo>
                        <a:pt x="14" y="14"/>
                      </a:lnTo>
                      <a:lnTo>
                        <a:pt x="9" y="10"/>
                      </a:lnTo>
                      <a:lnTo>
                        <a:pt x="5" y="5"/>
                      </a:lnTo>
                      <a:lnTo>
                        <a:pt x="0" y="5"/>
                      </a:lnTo>
                      <a:lnTo>
                        <a:pt x="0" y="0"/>
                      </a:lnTo>
                      <a:close/>
                    </a:path>
                  </a:pathLst>
                </a:custGeom>
                <a:solidFill>
                  <a:srgbClr val="BEE8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575757"/>
                    </a:solidFill>
                    <a:effectLst/>
                    <a:uLnTx/>
                    <a:uFillTx/>
                    <a:latin typeface="Poppins"/>
                    <a:ea typeface="+mn-ea"/>
                    <a:cs typeface="+mn-cs"/>
                  </a:endParaRPr>
                </a:p>
              </p:txBody>
            </p:sp>
            <p:sp>
              <p:nvSpPr>
                <p:cNvPr id="57" name="Freeform 18">
                  <a:extLst>
                    <a:ext uri="{FF2B5EF4-FFF2-40B4-BE49-F238E27FC236}">
                      <a16:creationId xmlns:a16="http://schemas.microsoft.com/office/drawing/2014/main" id="{602AFCAB-4988-CF20-D335-380C4AD58273}"/>
                    </a:ext>
                  </a:extLst>
                </p:cNvPr>
                <p:cNvSpPr>
                  <a:spLocks/>
                </p:cNvSpPr>
                <p:nvPr/>
              </p:nvSpPr>
              <p:spPr bwMode="auto">
                <a:xfrm>
                  <a:off x="5702830" y="3660801"/>
                  <a:ext cx="108254" cy="84881"/>
                </a:xfrm>
                <a:custGeom>
                  <a:avLst/>
                  <a:gdLst>
                    <a:gd name="T0" fmla="*/ 0 w 88"/>
                    <a:gd name="T1" fmla="*/ 19 h 69"/>
                    <a:gd name="T2" fmla="*/ 0 w 88"/>
                    <a:gd name="T3" fmla="*/ 14 h 69"/>
                    <a:gd name="T4" fmla="*/ 5 w 88"/>
                    <a:gd name="T5" fmla="*/ 10 h 69"/>
                    <a:gd name="T6" fmla="*/ 5 w 88"/>
                    <a:gd name="T7" fmla="*/ 5 h 69"/>
                    <a:gd name="T8" fmla="*/ 5 w 88"/>
                    <a:gd name="T9" fmla="*/ 0 h 69"/>
                    <a:gd name="T10" fmla="*/ 10 w 88"/>
                    <a:gd name="T11" fmla="*/ 5 h 69"/>
                    <a:gd name="T12" fmla="*/ 15 w 88"/>
                    <a:gd name="T13" fmla="*/ 10 h 69"/>
                    <a:gd name="T14" fmla="*/ 24 w 88"/>
                    <a:gd name="T15" fmla="*/ 14 h 69"/>
                    <a:gd name="T16" fmla="*/ 29 w 88"/>
                    <a:gd name="T17" fmla="*/ 10 h 69"/>
                    <a:gd name="T18" fmla="*/ 34 w 88"/>
                    <a:gd name="T19" fmla="*/ 10 h 69"/>
                    <a:gd name="T20" fmla="*/ 38 w 88"/>
                    <a:gd name="T21" fmla="*/ 10 h 69"/>
                    <a:gd name="T22" fmla="*/ 43 w 88"/>
                    <a:gd name="T23" fmla="*/ 14 h 69"/>
                    <a:gd name="T24" fmla="*/ 48 w 88"/>
                    <a:gd name="T25" fmla="*/ 14 h 69"/>
                    <a:gd name="T26" fmla="*/ 48 w 88"/>
                    <a:gd name="T27" fmla="*/ 19 h 69"/>
                    <a:gd name="T28" fmla="*/ 52 w 88"/>
                    <a:gd name="T29" fmla="*/ 24 h 69"/>
                    <a:gd name="T30" fmla="*/ 55 w 88"/>
                    <a:gd name="T31" fmla="*/ 29 h 69"/>
                    <a:gd name="T32" fmla="*/ 60 w 88"/>
                    <a:gd name="T33" fmla="*/ 33 h 69"/>
                    <a:gd name="T34" fmla="*/ 64 w 88"/>
                    <a:gd name="T35" fmla="*/ 33 h 69"/>
                    <a:gd name="T36" fmla="*/ 69 w 88"/>
                    <a:gd name="T37" fmla="*/ 33 h 69"/>
                    <a:gd name="T38" fmla="*/ 74 w 88"/>
                    <a:gd name="T39" fmla="*/ 33 h 69"/>
                    <a:gd name="T40" fmla="*/ 79 w 88"/>
                    <a:gd name="T41" fmla="*/ 29 h 69"/>
                    <a:gd name="T42" fmla="*/ 79 w 88"/>
                    <a:gd name="T43" fmla="*/ 24 h 69"/>
                    <a:gd name="T44" fmla="*/ 83 w 88"/>
                    <a:gd name="T45" fmla="*/ 19 h 69"/>
                    <a:gd name="T46" fmla="*/ 88 w 88"/>
                    <a:gd name="T47" fmla="*/ 19 h 69"/>
                    <a:gd name="T48" fmla="*/ 88 w 88"/>
                    <a:gd name="T49" fmla="*/ 24 h 69"/>
                    <a:gd name="T50" fmla="*/ 83 w 88"/>
                    <a:gd name="T51" fmla="*/ 29 h 69"/>
                    <a:gd name="T52" fmla="*/ 83 w 88"/>
                    <a:gd name="T53" fmla="*/ 33 h 69"/>
                    <a:gd name="T54" fmla="*/ 83 w 88"/>
                    <a:gd name="T55" fmla="*/ 38 h 69"/>
                    <a:gd name="T56" fmla="*/ 83 w 88"/>
                    <a:gd name="T57" fmla="*/ 43 h 69"/>
                    <a:gd name="T58" fmla="*/ 83 w 88"/>
                    <a:gd name="T59" fmla="*/ 45 h 69"/>
                    <a:gd name="T60" fmla="*/ 79 w 88"/>
                    <a:gd name="T61" fmla="*/ 55 h 69"/>
                    <a:gd name="T62" fmla="*/ 74 w 88"/>
                    <a:gd name="T63" fmla="*/ 55 h 69"/>
                    <a:gd name="T64" fmla="*/ 64 w 88"/>
                    <a:gd name="T65" fmla="*/ 59 h 69"/>
                    <a:gd name="T66" fmla="*/ 60 w 88"/>
                    <a:gd name="T67" fmla="*/ 59 h 69"/>
                    <a:gd name="T68" fmla="*/ 55 w 88"/>
                    <a:gd name="T69" fmla="*/ 64 h 69"/>
                    <a:gd name="T70" fmla="*/ 52 w 88"/>
                    <a:gd name="T71" fmla="*/ 69 h 69"/>
                    <a:gd name="T72" fmla="*/ 43 w 88"/>
                    <a:gd name="T73" fmla="*/ 69 h 69"/>
                    <a:gd name="T74" fmla="*/ 38 w 88"/>
                    <a:gd name="T75" fmla="*/ 69 h 69"/>
                    <a:gd name="T76" fmla="*/ 34 w 88"/>
                    <a:gd name="T77" fmla="*/ 69 h 69"/>
                    <a:gd name="T78" fmla="*/ 29 w 88"/>
                    <a:gd name="T79" fmla="*/ 64 h 69"/>
                    <a:gd name="T80" fmla="*/ 24 w 88"/>
                    <a:gd name="T81" fmla="*/ 64 h 69"/>
                    <a:gd name="T82" fmla="*/ 19 w 88"/>
                    <a:gd name="T83" fmla="*/ 59 h 69"/>
                    <a:gd name="T84" fmla="*/ 24 w 88"/>
                    <a:gd name="T85" fmla="*/ 55 h 69"/>
                    <a:gd name="T86" fmla="*/ 24 w 88"/>
                    <a:gd name="T87" fmla="*/ 50 h 69"/>
                    <a:gd name="T88" fmla="*/ 29 w 88"/>
                    <a:gd name="T89" fmla="*/ 45 h 69"/>
                    <a:gd name="T90" fmla="*/ 34 w 88"/>
                    <a:gd name="T91" fmla="*/ 45 h 69"/>
                    <a:gd name="T92" fmla="*/ 34 w 88"/>
                    <a:gd name="T93" fmla="*/ 43 h 69"/>
                    <a:gd name="T94" fmla="*/ 29 w 88"/>
                    <a:gd name="T95" fmla="*/ 33 h 69"/>
                    <a:gd name="T96" fmla="*/ 24 w 88"/>
                    <a:gd name="T97" fmla="*/ 29 h 69"/>
                    <a:gd name="T98" fmla="*/ 19 w 88"/>
                    <a:gd name="T99" fmla="*/ 29 h 69"/>
                    <a:gd name="T100" fmla="*/ 10 w 88"/>
                    <a:gd name="T101" fmla="*/ 33 h 69"/>
                    <a:gd name="T102" fmla="*/ 5 w 88"/>
                    <a:gd name="T103" fmla="*/ 29 h 69"/>
                    <a:gd name="T104" fmla="*/ 0 w 88"/>
                    <a:gd name="T105" fmla="*/ 24 h 69"/>
                    <a:gd name="T106" fmla="*/ 0 w 88"/>
                    <a:gd name="T107"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8" h="69">
                      <a:moveTo>
                        <a:pt x="0" y="19"/>
                      </a:moveTo>
                      <a:lnTo>
                        <a:pt x="0" y="14"/>
                      </a:lnTo>
                      <a:lnTo>
                        <a:pt x="5" y="10"/>
                      </a:lnTo>
                      <a:lnTo>
                        <a:pt x="5" y="5"/>
                      </a:lnTo>
                      <a:lnTo>
                        <a:pt x="5" y="0"/>
                      </a:lnTo>
                      <a:lnTo>
                        <a:pt x="10" y="5"/>
                      </a:lnTo>
                      <a:lnTo>
                        <a:pt x="15" y="10"/>
                      </a:lnTo>
                      <a:lnTo>
                        <a:pt x="24" y="14"/>
                      </a:lnTo>
                      <a:lnTo>
                        <a:pt x="29" y="10"/>
                      </a:lnTo>
                      <a:lnTo>
                        <a:pt x="34" y="10"/>
                      </a:lnTo>
                      <a:lnTo>
                        <a:pt x="38" y="10"/>
                      </a:lnTo>
                      <a:lnTo>
                        <a:pt x="43" y="14"/>
                      </a:lnTo>
                      <a:lnTo>
                        <a:pt x="48" y="14"/>
                      </a:lnTo>
                      <a:lnTo>
                        <a:pt x="48" y="19"/>
                      </a:lnTo>
                      <a:lnTo>
                        <a:pt x="52" y="24"/>
                      </a:lnTo>
                      <a:lnTo>
                        <a:pt x="55" y="29"/>
                      </a:lnTo>
                      <a:lnTo>
                        <a:pt x="60" y="33"/>
                      </a:lnTo>
                      <a:lnTo>
                        <a:pt x="64" y="33"/>
                      </a:lnTo>
                      <a:lnTo>
                        <a:pt x="69" y="33"/>
                      </a:lnTo>
                      <a:lnTo>
                        <a:pt x="74" y="33"/>
                      </a:lnTo>
                      <a:lnTo>
                        <a:pt x="79" y="29"/>
                      </a:lnTo>
                      <a:lnTo>
                        <a:pt x="79" y="24"/>
                      </a:lnTo>
                      <a:lnTo>
                        <a:pt x="83" y="19"/>
                      </a:lnTo>
                      <a:lnTo>
                        <a:pt x="88" y="19"/>
                      </a:lnTo>
                      <a:lnTo>
                        <a:pt x="88" y="24"/>
                      </a:lnTo>
                      <a:lnTo>
                        <a:pt x="83" y="29"/>
                      </a:lnTo>
                      <a:lnTo>
                        <a:pt x="83" y="33"/>
                      </a:lnTo>
                      <a:lnTo>
                        <a:pt x="83" y="38"/>
                      </a:lnTo>
                      <a:lnTo>
                        <a:pt x="83" y="43"/>
                      </a:lnTo>
                      <a:lnTo>
                        <a:pt x="83" y="45"/>
                      </a:lnTo>
                      <a:lnTo>
                        <a:pt x="79" y="55"/>
                      </a:lnTo>
                      <a:lnTo>
                        <a:pt x="74" y="55"/>
                      </a:lnTo>
                      <a:lnTo>
                        <a:pt x="64" y="59"/>
                      </a:lnTo>
                      <a:lnTo>
                        <a:pt x="60" y="59"/>
                      </a:lnTo>
                      <a:lnTo>
                        <a:pt x="55" y="64"/>
                      </a:lnTo>
                      <a:lnTo>
                        <a:pt x="52" y="69"/>
                      </a:lnTo>
                      <a:lnTo>
                        <a:pt x="43" y="69"/>
                      </a:lnTo>
                      <a:lnTo>
                        <a:pt x="38" y="69"/>
                      </a:lnTo>
                      <a:lnTo>
                        <a:pt x="34" y="69"/>
                      </a:lnTo>
                      <a:lnTo>
                        <a:pt x="29" y="64"/>
                      </a:lnTo>
                      <a:lnTo>
                        <a:pt x="24" y="64"/>
                      </a:lnTo>
                      <a:lnTo>
                        <a:pt x="19" y="59"/>
                      </a:lnTo>
                      <a:lnTo>
                        <a:pt x="24" y="55"/>
                      </a:lnTo>
                      <a:lnTo>
                        <a:pt x="24" y="50"/>
                      </a:lnTo>
                      <a:lnTo>
                        <a:pt x="29" y="45"/>
                      </a:lnTo>
                      <a:lnTo>
                        <a:pt x="34" y="45"/>
                      </a:lnTo>
                      <a:lnTo>
                        <a:pt x="34" y="43"/>
                      </a:lnTo>
                      <a:lnTo>
                        <a:pt x="29" y="33"/>
                      </a:lnTo>
                      <a:lnTo>
                        <a:pt x="24" y="29"/>
                      </a:lnTo>
                      <a:lnTo>
                        <a:pt x="19" y="29"/>
                      </a:lnTo>
                      <a:lnTo>
                        <a:pt x="10" y="33"/>
                      </a:lnTo>
                      <a:lnTo>
                        <a:pt x="5" y="29"/>
                      </a:lnTo>
                      <a:lnTo>
                        <a:pt x="0" y="24"/>
                      </a:lnTo>
                      <a:lnTo>
                        <a:pt x="0" y="19"/>
                      </a:lnTo>
                      <a:close/>
                    </a:path>
                  </a:pathLst>
                </a:custGeom>
                <a:solidFill>
                  <a:srgbClr val="BEE8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575757"/>
                    </a:solidFill>
                    <a:effectLst/>
                    <a:uLnTx/>
                    <a:uFillTx/>
                    <a:latin typeface="Poppins"/>
                    <a:ea typeface="+mn-ea"/>
                    <a:cs typeface="+mn-cs"/>
                  </a:endParaRPr>
                </a:p>
              </p:txBody>
            </p:sp>
          </p:grpSp>
          <p:grpSp>
            <p:nvGrpSpPr>
              <p:cNvPr id="36" name="Group 35">
                <a:extLst>
                  <a:ext uri="{FF2B5EF4-FFF2-40B4-BE49-F238E27FC236}">
                    <a16:creationId xmlns:a16="http://schemas.microsoft.com/office/drawing/2014/main" id="{1BB5BD78-077B-CFCF-13D7-168C344468C3}"/>
                  </a:ext>
                </a:extLst>
              </p:cNvPr>
              <p:cNvGrpSpPr/>
              <p:nvPr/>
            </p:nvGrpSpPr>
            <p:grpSpPr>
              <a:xfrm>
                <a:off x="6680808" y="4644925"/>
                <a:ext cx="1693934" cy="1069010"/>
                <a:chOff x="6680790" y="4644937"/>
                <a:chExt cx="1693929" cy="1069014"/>
              </a:xfrm>
            </p:grpSpPr>
            <p:sp>
              <p:nvSpPr>
                <p:cNvPr id="50" name="Freeform 19">
                  <a:extLst>
                    <a:ext uri="{FF2B5EF4-FFF2-40B4-BE49-F238E27FC236}">
                      <a16:creationId xmlns:a16="http://schemas.microsoft.com/office/drawing/2014/main" id="{A61C5C00-C2C9-C9F4-7249-52F754517FE4}"/>
                    </a:ext>
                  </a:extLst>
                </p:cNvPr>
                <p:cNvSpPr>
                  <a:spLocks/>
                </p:cNvSpPr>
                <p:nvPr/>
              </p:nvSpPr>
              <p:spPr bwMode="auto">
                <a:xfrm>
                  <a:off x="6680790" y="4644937"/>
                  <a:ext cx="1693929" cy="1069014"/>
                </a:xfrm>
                <a:custGeom>
                  <a:avLst/>
                  <a:gdLst>
                    <a:gd name="T0" fmla="*/ 1377 w 1377"/>
                    <a:gd name="T1" fmla="*/ 14 h 869"/>
                    <a:gd name="T2" fmla="*/ 1377 w 1377"/>
                    <a:gd name="T3" fmla="*/ 40 h 869"/>
                    <a:gd name="T4" fmla="*/ 1368 w 1377"/>
                    <a:gd name="T5" fmla="*/ 69 h 869"/>
                    <a:gd name="T6" fmla="*/ 1356 w 1377"/>
                    <a:gd name="T7" fmla="*/ 83 h 869"/>
                    <a:gd name="T8" fmla="*/ 1342 w 1377"/>
                    <a:gd name="T9" fmla="*/ 128 h 869"/>
                    <a:gd name="T10" fmla="*/ 1313 w 1377"/>
                    <a:gd name="T11" fmla="*/ 159 h 869"/>
                    <a:gd name="T12" fmla="*/ 1287 w 1377"/>
                    <a:gd name="T13" fmla="*/ 173 h 869"/>
                    <a:gd name="T14" fmla="*/ 1254 w 1377"/>
                    <a:gd name="T15" fmla="*/ 201 h 869"/>
                    <a:gd name="T16" fmla="*/ 1228 w 1377"/>
                    <a:gd name="T17" fmla="*/ 251 h 869"/>
                    <a:gd name="T18" fmla="*/ 1195 w 1377"/>
                    <a:gd name="T19" fmla="*/ 305 h 869"/>
                    <a:gd name="T20" fmla="*/ 1179 w 1377"/>
                    <a:gd name="T21" fmla="*/ 341 h 869"/>
                    <a:gd name="T22" fmla="*/ 1160 w 1377"/>
                    <a:gd name="T23" fmla="*/ 355 h 869"/>
                    <a:gd name="T24" fmla="*/ 1145 w 1377"/>
                    <a:gd name="T25" fmla="*/ 369 h 869"/>
                    <a:gd name="T26" fmla="*/ 1129 w 1377"/>
                    <a:gd name="T27" fmla="*/ 369 h 869"/>
                    <a:gd name="T28" fmla="*/ 1100 w 1377"/>
                    <a:gd name="T29" fmla="*/ 374 h 869"/>
                    <a:gd name="T30" fmla="*/ 1074 w 1377"/>
                    <a:gd name="T31" fmla="*/ 374 h 869"/>
                    <a:gd name="T32" fmla="*/ 1060 w 1377"/>
                    <a:gd name="T33" fmla="*/ 379 h 869"/>
                    <a:gd name="T34" fmla="*/ 1027 w 1377"/>
                    <a:gd name="T35" fmla="*/ 395 h 869"/>
                    <a:gd name="T36" fmla="*/ 1006 w 1377"/>
                    <a:gd name="T37" fmla="*/ 405 h 869"/>
                    <a:gd name="T38" fmla="*/ 961 w 1377"/>
                    <a:gd name="T39" fmla="*/ 409 h 869"/>
                    <a:gd name="T40" fmla="*/ 918 w 1377"/>
                    <a:gd name="T41" fmla="*/ 419 h 869"/>
                    <a:gd name="T42" fmla="*/ 854 w 1377"/>
                    <a:gd name="T43" fmla="*/ 419 h 869"/>
                    <a:gd name="T44" fmla="*/ 814 w 1377"/>
                    <a:gd name="T45" fmla="*/ 414 h 869"/>
                    <a:gd name="T46" fmla="*/ 788 w 1377"/>
                    <a:gd name="T47" fmla="*/ 428 h 869"/>
                    <a:gd name="T48" fmla="*/ 755 w 1377"/>
                    <a:gd name="T49" fmla="*/ 450 h 869"/>
                    <a:gd name="T50" fmla="*/ 734 w 1377"/>
                    <a:gd name="T51" fmla="*/ 478 h 869"/>
                    <a:gd name="T52" fmla="*/ 705 w 1377"/>
                    <a:gd name="T53" fmla="*/ 499 h 869"/>
                    <a:gd name="T54" fmla="*/ 675 w 1377"/>
                    <a:gd name="T55" fmla="*/ 528 h 869"/>
                    <a:gd name="T56" fmla="*/ 651 w 1377"/>
                    <a:gd name="T57" fmla="*/ 542 h 869"/>
                    <a:gd name="T58" fmla="*/ 642 w 1377"/>
                    <a:gd name="T59" fmla="*/ 549 h 869"/>
                    <a:gd name="T60" fmla="*/ 632 w 1377"/>
                    <a:gd name="T61" fmla="*/ 573 h 869"/>
                    <a:gd name="T62" fmla="*/ 623 w 1377"/>
                    <a:gd name="T63" fmla="*/ 606 h 869"/>
                    <a:gd name="T64" fmla="*/ 611 w 1377"/>
                    <a:gd name="T65" fmla="*/ 622 h 869"/>
                    <a:gd name="T66" fmla="*/ 615 w 1377"/>
                    <a:gd name="T67" fmla="*/ 646 h 869"/>
                    <a:gd name="T68" fmla="*/ 620 w 1377"/>
                    <a:gd name="T69" fmla="*/ 663 h 869"/>
                    <a:gd name="T70" fmla="*/ 620 w 1377"/>
                    <a:gd name="T71" fmla="*/ 686 h 869"/>
                    <a:gd name="T72" fmla="*/ 623 w 1377"/>
                    <a:gd name="T73" fmla="*/ 705 h 869"/>
                    <a:gd name="T74" fmla="*/ 601 w 1377"/>
                    <a:gd name="T75" fmla="*/ 727 h 869"/>
                    <a:gd name="T76" fmla="*/ 561 w 1377"/>
                    <a:gd name="T77" fmla="*/ 755 h 869"/>
                    <a:gd name="T78" fmla="*/ 533 w 1377"/>
                    <a:gd name="T79" fmla="*/ 769 h 869"/>
                    <a:gd name="T80" fmla="*/ 242 w 1377"/>
                    <a:gd name="T81" fmla="*/ 776 h 869"/>
                    <a:gd name="T82" fmla="*/ 112 w 1377"/>
                    <a:gd name="T83" fmla="*/ 835 h 869"/>
                    <a:gd name="T84" fmla="*/ 33 w 1377"/>
                    <a:gd name="T85" fmla="*/ 869 h 869"/>
                    <a:gd name="T86" fmla="*/ 15 w 1377"/>
                    <a:gd name="T87" fmla="*/ 459 h 869"/>
                    <a:gd name="T88" fmla="*/ 5 w 1377"/>
                    <a:gd name="T89" fmla="*/ 137 h 869"/>
                    <a:gd name="T90" fmla="*/ 74 w 1377"/>
                    <a:gd name="T91" fmla="*/ 38 h 869"/>
                    <a:gd name="T92" fmla="*/ 637 w 1377"/>
                    <a:gd name="T93" fmla="*/ 24 h 869"/>
                    <a:gd name="T94" fmla="*/ 1254 w 1377"/>
                    <a:gd name="T95" fmla="*/ 5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77" h="869">
                      <a:moveTo>
                        <a:pt x="1254" y="5"/>
                      </a:moveTo>
                      <a:lnTo>
                        <a:pt x="1377" y="0"/>
                      </a:lnTo>
                      <a:lnTo>
                        <a:pt x="1377" y="14"/>
                      </a:lnTo>
                      <a:lnTo>
                        <a:pt x="1377" y="28"/>
                      </a:lnTo>
                      <a:lnTo>
                        <a:pt x="1377" y="38"/>
                      </a:lnTo>
                      <a:lnTo>
                        <a:pt x="1377" y="40"/>
                      </a:lnTo>
                      <a:lnTo>
                        <a:pt x="1373" y="45"/>
                      </a:lnTo>
                      <a:lnTo>
                        <a:pt x="1373" y="59"/>
                      </a:lnTo>
                      <a:lnTo>
                        <a:pt x="1368" y="69"/>
                      </a:lnTo>
                      <a:lnTo>
                        <a:pt x="1368" y="78"/>
                      </a:lnTo>
                      <a:lnTo>
                        <a:pt x="1363" y="83"/>
                      </a:lnTo>
                      <a:lnTo>
                        <a:pt x="1356" y="83"/>
                      </a:lnTo>
                      <a:lnTo>
                        <a:pt x="1356" y="99"/>
                      </a:lnTo>
                      <a:lnTo>
                        <a:pt x="1351" y="109"/>
                      </a:lnTo>
                      <a:lnTo>
                        <a:pt x="1342" y="128"/>
                      </a:lnTo>
                      <a:lnTo>
                        <a:pt x="1332" y="142"/>
                      </a:lnTo>
                      <a:lnTo>
                        <a:pt x="1318" y="152"/>
                      </a:lnTo>
                      <a:lnTo>
                        <a:pt x="1313" y="159"/>
                      </a:lnTo>
                      <a:lnTo>
                        <a:pt x="1304" y="163"/>
                      </a:lnTo>
                      <a:lnTo>
                        <a:pt x="1297" y="168"/>
                      </a:lnTo>
                      <a:lnTo>
                        <a:pt x="1287" y="173"/>
                      </a:lnTo>
                      <a:lnTo>
                        <a:pt x="1273" y="182"/>
                      </a:lnTo>
                      <a:lnTo>
                        <a:pt x="1259" y="196"/>
                      </a:lnTo>
                      <a:lnTo>
                        <a:pt x="1254" y="201"/>
                      </a:lnTo>
                      <a:lnTo>
                        <a:pt x="1247" y="208"/>
                      </a:lnTo>
                      <a:lnTo>
                        <a:pt x="1242" y="227"/>
                      </a:lnTo>
                      <a:lnTo>
                        <a:pt x="1228" y="251"/>
                      </a:lnTo>
                      <a:lnTo>
                        <a:pt x="1214" y="272"/>
                      </a:lnTo>
                      <a:lnTo>
                        <a:pt x="1205" y="291"/>
                      </a:lnTo>
                      <a:lnTo>
                        <a:pt x="1195" y="305"/>
                      </a:lnTo>
                      <a:lnTo>
                        <a:pt x="1190" y="320"/>
                      </a:lnTo>
                      <a:lnTo>
                        <a:pt x="1183" y="331"/>
                      </a:lnTo>
                      <a:lnTo>
                        <a:pt x="1179" y="341"/>
                      </a:lnTo>
                      <a:lnTo>
                        <a:pt x="1169" y="350"/>
                      </a:lnTo>
                      <a:lnTo>
                        <a:pt x="1164" y="355"/>
                      </a:lnTo>
                      <a:lnTo>
                        <a:pt x="1160" y="355"/>
                      </a:lnTo>
                      <a:lnTo>
                        <a:pt x="1160" y="360"/>
                      </a:lnTo>
                      <a:lnTo>
                        <a:pt x="1150" y="365"/>
                      </a:lnTo>
                      <a:lnTo>
                        <a:pt x="1145" y="369"/>
                      </a:lnTo>
                      <a:lnTo>
                        <a:pt x="1136" y="369"/>
                      </a:lnTo>
                      <a:lnTo>
                        <a:pt x="1134" y="369"/>
                      </a:lnTo>
                      <a:lnTo>
                        <a:pt x="1129" y="369"/>
                      </a:lnTo>
                      <a:lnTo>
                        <a:pt x="1119" y="369"/>
                      </a:lnTo>
                      <a:lnTo>
                        <a:pt x="1110" y="369"/>
                      </a:lnTo>
                      <a:lnTo>
                        <a:pt x="1100" y="374"/>
                      </a:lnTo>
                      <a:lnTo>
                        <a:pt x="1091" y="374"/>
                      </a:lnTo>
                      <a:lnTo>
                        <a:pt x="1082" y="374"/>
                      </a:lnTo>
                      <a:lnTo>
                        <a:pt x="1074" y="374"/>
                      </a:lnTo>
                      <a:lnTo>
                        <a:pt x="1070" y="374"/>
                      </a:lnTo>
                      <a:lnTo>
                        <a:pt x="1065" y="379"/>
                      </a:lnTo>
                      <a:lnTo>
                        <a:pt x="1060" y="379"/>
                      </a:lnTo>
                      <a:lnTo>
                        <a:pt x="1056" y="381"/>
                      </a:lnTo>
                      <a:lnTo>
                        <a:pt x="1041" y="391"/>
                      </a:lnTo>
                      <a:lnTo>
                        <a:pt x="1027" y="395"/>
                      </a:lnTo>
                      <a:lnTo>
                        <a:pt x="1020" y="400"/>
                      </a:lnTo>
                      <a:lnTo>
                        <a:pt x="1011" y="400"/>
                      </a:lnTo>
                      <a:lnTo>
                        <a:pt x="1006" y="405"/>
                      </a:lnTo>
                      <a:lnTo>
                        <a:pt x="992" y="409"/>
                      </a:lnTo>
                      <a:lnTo>
                        <a:pt x="973" y="409"/>
                      </a:lnTo>
                      <a:lnTo>
                        <a:pt x="961" y="409"/>
                      </a:lnTo>
                      <a:lnTo>
                        <a:pt x="947" y="409"/>
                      </a:lnTo>
                      <a:lnTo>
                        <a:pt x="937" y="414"/>
                      </a:lnTo>
                      <a:lnTo>
                        <a:pt x="918" y="419"/>
                      </a:lnTo>
                      <a:lnTo>
                        <a:pt x="902" y="424"/>
                      </a:lnTo>
                      <a:lnTo>
                        <a:pt x="888" y="424"/>
                      </a:lnTo>
                      <a:lnTo>
                        <a:pt x="854" y="419"/>
                      </a:lnTo>
                      <a:lnTo>
                        <a:pt x="838" y="414"/>
                      </a:lnTo>
                      <a:lnTo>
                        <a:pt x="824" y="414"/>
                      </a:lnTo>
                      <a:lnTo>
                        <a:pt x="814" y="414"/>
                      </a:lnTo>
                      <a:lnTo>
                        <a:pt x="805" y="419"/>
                      </a:lnTo>
                      <a:lnTo>
                        <a:pt x="795" y="424"/>
                      </a:lnTo>
                      <a:lnTo>
                        <a:pt x="788" y="428"/>
                      </a:lnTo>
                      <a:lnTo>
                        <a:pt x="774" y="433"/>
                      </a:lnTo>
                      <a:lnTo>
                        <a:pt x="765" y="440"/>
                      </a:lnTo>
                      <a:lnTo>
                        <a:pt x="755" y="450"/>
                      </a:lnTo>
                      <a:lnTo>
                        <a:pt x="746" y="459"/>
                      </a:lnTo>
                      <a:lnTo>
                        <a:pt x="736" y="469"/>
                      </a:lnTo>
                      <a:lnTo>
                        <a:pt x="734" y="478"/>
                      </a:lnTo>
                      <a:lnTo>
                        <a:pt x="724" y="488"/>
                      </a:lnTo>
                      <a:lnTo>
                        <a:pt x="715" y="492"/>
                      </a:lnTo>
                      <a:lnTo>
                        <a:pt x="705" y="499"/>
                      </a:lnTo>
                      <a:lnTo>
                        <a:pt x="696" y="509"/>
                      </a:lnTo>
                      <a:lnTo>
                        <a:pt x="682" y="518"/>
                      </a:lnTo>
                      <a:lnTo>
                        <a:pt x="675" y="528"/>
                      </a:lnTo>
                      <a:lnTo>
                        <a:pt x="665" y="533"/>
                      </a:lnTo>
                      <a:lnTo>
                        <a:pt x="656" y="537"/>
                      </a:lnTo>
                      <a:lnTo>
                        <a:pt x="651" y="542"/>
                      </a:lnTo>
                      <a:lnTo>
                        <a:pt x="646" y="542"/>
                      </a:lnTo>
                      <a:lnTo>
                        <a:pt x="646" y="547"/>
                      </a:lnTo>
                      <a:lnTo>
                        <a:pt x="642" y="549"/>
                      </a:lnTo>
                      <a:lnTo>
                        <a:pt x="637" y="554"/>
                      </a:lnTo>
                      <a:lnTo>
                        <a:pt x="632" y="563"/>
                      </a:lnTo>
                      <a:lnTo>
                        <a:pt x="632" y="573"/>
                      </a:lnTo>
                      <a:lnTo>
                        <a:pt x="627" y="587"/>
                      </a:lnTo>
                      <a:lnTo>
                        <a:pt x="623" y="596"/>
                      </a:lnTo>
                      <a:lnTo>
                        <a:pt x="623" y="606"/>
                      </a:lnTo>
                      <a:lnTo>
                        <a:pt x="620" y="608"/>
                      </a:lnTo>
                      <a:lnTo>
                        <a:pt x="615" y="618"/>
                      </a:lnTo>
                      <a:lnTo>
                        <a:pt x="611" y="622"/>
                      </a:lnTo>
                      <a:lnTo>
                        <a:pt x="611" y="627"/>
                      </a:lnTo>
                      <a:lnTo>
                        <a:pt x="611" y="637"/>
                      </a:lnTo>
                      <a:lnTo>
                        <a:pt x="615" y="646"/>
                      </a:lnTo>
                      <a:lnTo>
                        <a:pt x="615" y="651"/>
                      </a:lnTo>
                      <a:lnTo>
                        <a:pt x="620" y="660"/>
                      </a:lnTo>
                      <a:lnTo>
                        <a:pt x="620" y="663"/>
                      </a:lnTo>
                      <a:lnTo>
                        <a:pt x="620" y="667"/>
                      </a:lnTo>
                      <a:lnTo>
                        <a:pt x="620" y="682"/>
                      </a:lnTo>
                      <a:lnTo>
                        <a:pt x="620" y="686"/>
                      </a:lnTo>
                      <a:lnTo>
                        <a:pt x="620" y="691"/>
                      </a:lnTo>
                      <a:lnTo>
                        <a:pt x="620" y="701"/>
                      </a:lnTo>
                      <a:lnTo>
                        <a:pt x="623" y="705"/>
                      </a:lnTo>
                      <a:lnTo>
                        <a:pt x="620" y="705"/>
                      </a:lnTo>
                      <a:lnTo>
                        <a:pt x="615" y="715"/>
                      </a:lnTo>
                      <a:lnTo>
                        <a:pt x="601" y="727"/>
                      </a:lnTo>
                      <a:lnTo>
                        <a:pt x="587" y="736"/>
                      </a:lnTo>
                      <a:lnTo>
                        <a:pt x="582" y="741"/>
                      </a:lnTo>
                      <a:lnTo>
                        <a:pt x="561" y="755"/>
                      </a:lnTo>
                      <a:lnTo>
                        <a:pt x="552" y="760"/>
                      </a:lnTo>
                      <a:lnTo>
                        <a:pt x="542" y="764"/>
                      </a:lnTo>
                      <a:lnTo>
                        <a:pt x="533" y="769"/>
                      </a:lnTo>
                      <a:lnTo>
                        <a:pt x="509" y="769"/>
                      </a:lnTo>
                      <a:lnTo>
                        <a:pt x="374" y="774"/>
                      </a:lnTo>
                      <a:lnTo>
                        <a:pt x="242" y="776"/>
                      </a:lnTo>
                      <a:lnTo>
                        <a:pt x="237" y="776"/>
                      </a:lnTo>
                      <a:lnTo>
                        <a:pt x="206" y="795"/>
                      </a:lnTo>
                      <a:lnTo>
                        <a:pt x="112" y="835"/>
                      </a:lnTo>
                      <a:lnTo>
                        <a:pt x="97" y="840"/>
                      </a:lnTo>
                      <a:lnTo>
                        <a:pt x="64" y="854"/>
                      </a:lnTo>
                      <a:lnTo>
                        <a:pt x="33" y="869"/>
                      </a:lnTo>
                      <a:lnTo>
                        <a:pt x="29" y="774"/>
                      </a:lnTo>
                      <a:lnTo>
                        <a:pt x="24" y="719"/>
                      </a:lnTo>
                      <a:lnTo>
                        <a:pt x="15" y="459"/>
                      </a:lnTo>
                      <a:lnTo>
                        <a:pt x="10" y="296"/>
                      </a:lnTo>
                      <a:lnTo>
                        <a:pt x="10" y="282"/>
                      </a:lnTo>
                      <a:lnTo>
                        <a:pt x="5" y="137"/>
                      </a:lnTo>
                      <a:lnTo>
                        <a:pt x="5" y="114"/>
                      </a:lnTo>
                      <a:lnTo>
                        <a:pt x="0" y="38"/>
                      </a:lnTo>
                      <a:lnTo>
                        <a:pt x="74" y="38"/>
                      </a:lnTo>
                      <a:lnTo>
                        <a:pt x="379" y="28"/>
                      </a:lnTo>
                      <a:lnTo>
                        <a:pt x="568" y="24"/>
                      </a:lnTo>
                      <a:lnTo>
                        <a:pt x="637" y="24"/>
                      </a:lnTo>
                      <a:lnTo>
                        <a:pt x="933" y="14"/>
                      </a:lnTo>
                      <a:lnTo>
                        <a:pt x="1060" y="10"/>
                      </a:lnTo>
                      <a:lnTo>
                        <a:pt x="1254" y="5"/>
                      </a:lnTo>
                      <a:close/>
                    </a:path>
                  </a:pathLst>
                </a:custGeom>
                <a:solidFill>
                  <a:srgbClr val="2A7498"/>
                </a:solidFill>
                <a:ln w="9525" cap="flat" cmpd="sng" algn="ctr">
                  <a:solidFill>
                    <a:srgbClr val="FFFFFF"/>
                  </a:solidFill>
                  <a:prstDash val="solid"/>
                  <a:round/>
                  <a:headEnd type="none" w="med" len="med"/>
                  <a:tailEnd type="none" w="med" len="med"/>
                </a:ln>
              </p:spPr>
              <p:txBody>
                <a:bodyPr vert="horz" wrap="square" lIns="0" tIns="0" rIns="0" bIns="0"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FFFFFF"/>
                    </a:solidFill>
                    <a:effectLst/>
                    <a:uLnTx/>
                    <a:uFillTx/>
                    <a:latin typeface="Poppins"/>
                    <a:ea typeface="+mn-ea"/>
                    <a:cs typeface="+mn-cs"/>
                  </a:endParaRPr>
                </a:p>
              </p:txBody>
            </p:sp>
            <p:sp>
              <p:nvSpPr>
                <p:cNvPr id="51" name="Freeform 20">
                  <a:extLst>
                    <a:ext uri="{FF2B5EF4-FFF2-40B4-BE49-F238E27FC236}">
                      <a16:creationId xmlns:a16="http://schemas.microsoft.com/office/drawing/2014/main" id="{7A7F1A83-AF6D-D08A-5CAB-41E22F63AC8D}"/>
                    </a:ext>
                  </a:extLst>
                </p:cNvPr>
                <p:cNvSpPr>
                  <a:spLocks/>
                </p:cNvSpPr>
                <p:nvPr/>
              </p:nvSpPr>
              <p:spPr bwMode="auto">
                <a:xfrm>
                  <a:off x="7391818" y="5026291"/>
                  <a:ext cx="605238" cy="346907"/>
                </a:xfrm>
                <a:custGeom>
                  <a:avLst/>
                  <a:gdLst>
                    <a:gd name="T0" fmla="*/ 227 w 492"/>
                    <a:gd name="T1" fmla="*/ 71 h 282"/>
                    <a:gd name="T2" fmla="*/ 272 w 492"/>
                    <a:gd name="T3" fmla="*/ 81 h 282"/>
                    <a:gd name="T4" fmla="*/ 319 w 492"/>
                    <a:gd name="T5" fmla="*/ 95 h 282"/>
                    <a:gd name="T6" fmla="*/ 345 w 492"/>
                    <a:gd name="T7" fmla="*/ 90 h 282"/>
                    <a:gd name="T8" fmla="*/ 345 w 492"/>
                    <a:gd name="T9" fmla="*/ 12 h 282"/>
                    <a:gd name="T10" fmla="*/ 345 w 492"/>
                    <a:gd name="T11" fmla="*/ 26 h 282"/>
                    <a:gd name="T12" fmla="*/ 355 w 492"/>
                    <a:gd name="T13" fmla="*/ 71 h 282"/>
                    <a:gd name="T14" fmla="*/ 373 w 492"/>
                    <a:gd name="T15" fmla="*/ 81 h 282"/>
                    <a:gd name="T16" fmla="*/ 404 w 492"/>
                    <a:gd name="T17" fmla="*/ 81 h 282"/>
                    <a:gd name="T18" fmla="*/ 437 w 492"/>
                    <a:gd name="T19" fmla="*/ 71 h 282"/>
                    <a:gd name="T20" fmla="*/ 492 w 492"/>
                    <a:gd name="T21" fmla="*/ 50 h 282"/>
                    <a:gd name="T22" fmla="*/ 478 w 492"/>
                    <a:gd name="T23" fmla="*/ 71 h 282"/>
                    <a:gd name="T24" fmla="*/ 409 w 492"/>
                    <a:gd name="T25" fmla="*/ 95 h 282"/>
                    <a:gd name="T26" fmla="*/ 324 w 492"/>
                    <a:gd name="T27" fmla="*/ 114 h 282"/>
                    <a:gd name="T28" fmla="*/ 250 w 492"/>
                    <a:gd name="T29" fmla="*/ 99 h 282"/>
                    <a:gd name="T30" fmla="*/ 231 w 492"/>
                    <a:gd name="T31" fmla="*/ 104 h 282"/>
                    <a:gd name="T32" fmla="*/ 205 w 492"/>
                    <a:gd name="T33" fmla="*/ 123 h 282"/>
                    <a:gd name="T34" fmla="*/ 142 w 492"/>
                    <a:gd name="T35" fmla="*/ 182 h 282"/>
                    <a:gd name="T36" fmla="*/ 64 w 492"/>
                    <a:gd name="T37" fmla="*/ 237 h 282"/>
                    <a:gd name="T38" fmla="*/ 49 w 492"/>
                    <a:gd name="T39" fmla="*/ 282 h 282"/>
                    <a:gd name="T40" fmla="*/ 19 w 492"/>
                    <a:gd name="T41" fmla="*/ 272 h 282"/>
                    <a:gd name="T42" fmla="*/ 0 w 492"/>
                    <a:gd name="T43" fmla="*/ 218 h 282"/>
                    <a:gd name="T44" fmla="*/ 0 w 492"/>
                    <a:gd name="T45" fmla="*/ 199 h 282"/>
                    <a:gd name="T46" fmla="*/ 33 w 492"/>
                    <a:gd name="T47" fmla="*/ 204 h 282"/>
                    <a:gd name="T48" fmla="*/ 37 w 492"/>
                    <a:gd name="T49" fmla="*/ 173 h 282"/>
                    <a:gd name="T50" fmla="*/ 28 w 492"/>
                    <a:gd name="T51" fmla="*/ 144 h 282"/>
                    <a:gd name="T52" fmla="*/ 33 w 492"/>
                    <a:gd name="T53" fmla="*/ 76 h 282"/>
                    <a:gd name="T54" fmla="*/ 42 w 492"/>
                    <a:gd name="T55" fmla="*/ 159 h 282"/>
                    <a:gd name="T56" fmla="*/ 45 w 492"/>
                    <a:gd name="T57" fmla="*/ 204 h 282"/>
                    <a:gd name="T58" fmla="*/ 68 w 492"/>
                    <a:gd name="T59" fmla="*/ 208 h 282"/>
                    <a:gd name="T60" fmla="*/ 92 w 492"/>
                    <a:gd name="T61" fmla="*/ 123 h 282"/>
                    <a:gd name="T62" fmla="*/ 92 w 492"/>
                    <a:gd name="T63" fmla="*/ 109 h 282"/>
                    <a:gd name="T64" fmla="*/ 87 w 492"/>
                    <a:gd name="T65" fmla="*/ 0 h 282"/>
                    <a:gd name="T66" fmla="*/ 97 w 492"/>
                    <a:gd name="T67" fmla="*/ 0 h 282"/>
                    <a:gd name="T68" fmla="*/ 101 w 492"/>
                    <a:gd name="T69" fmla="*/ 182 h 282"/>
                    <a:gd name="T70" fmla="*/ 104 w 492"/>
                    <a:gd name="T71" fmla="*/ 185 h 282"/>
                    <a:gd name="T72" fmla="*/ 156 w 492"/>
                    <a:gd name="T73" fmla="*/ 144 h 282"/>
                    <a:gd name="T74" fmla="*/ 158 w 492"/>
                    <a:gd name="T75" fmla="*/ 45 h 282"/>
                    <a:gd name="T76" fmla="*/ 172 w 492"/>
                    <a:gd name="T77" fmla="*/ 123 h 282"/>
                    <a:gd name="T78" fmla="*/ 227 w 492"/>
                    <a:gd name="T79" fmla="*/ 85 h 282"/>
                    <a:gd name="T80" fmla="*/ 222 w 492"/>
                    <a:gd name="T81" fmla="*/ 76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92" h="282">
                      <a:moveTo>
                        <a:pt x="222" y="71"/>
                      </a:moveTo>
                      <a:lnTo>
                        <a:pt x="227" y="71"/>
                      </a:lnTo>
                      <a:lnTo>
                        <a:pt x="231" y="81"/>
                      </a:lnTo>
                      <a:lnTo>
                        <a:pt x="272" y="81"/>
                      </a:lnTo>
                      <a:lnTo>
                        <a:pt x="272" y="85"/>
                      </a:lnTo>
                      <a:lnTo>
                        <a:pt x="319" y="95"/>
                      </a:lnTo>
                      <a:lnTo>
                        <a:pt x="324" y="95"/>
                      </a:lnTo>
                      <a:lnTo>
                        <a:pt x="345" y="90"/>
                      </a:lnTo>
                      <a:lnTo>
                        <a:pt x="336" y="12"/>
                      </a:lnTo>
                      <a:lnTo>
                        <a:pt x="345" y="12"/>
                      </a:lnTo>
                      <a:lnTo>
                        <a:pt x="345" y="21"/>
                      </a:lnTo>
                      <a:lnTo>
                        <a:pt x="345" y="26"/>
                      </a:lnTo>
                      <a:lnTo>
                        <a:pt x="355" y="31"/>
                      </a:lnTo>
                      <a:lnTo>
                        <a:pt x="355" y="71"/>
                      </a:lnTo>
                      <a:lnTo>
                        <a:pt x="369" y="81"/>
                      </a:lnTo>
                      <a:lnTo>
                        <a:pt x="373" y="81"/>
                      </a:lnTo>
                      <a:lnTo>
                        <a:pt x="385" y="81"/>
                      </a:lnTo>
                      <a:lnTo>
                        <a:pt x="404" y="81"/>
                      </a:lnTo>
                      <a:lnTo>
                        <a:pt x="423" y="76"/>
                      </a:lnTo>
                      <a:lnTo>
                        <a:pt x="437" y="71"/>
                      </a:lnTo>
                      <a:lnTo>
                        <a:pt x="473" y="59"/>
                      </a:lnTo>
                      <a:lnTo>
                        <a:pt x="492" y="50"/>
                      </a:lnTo>
                      <a:lnTo>
                        <a:pt x="492" y="69"/>
                      </a:lnTo>
                      <a:lnTo>
                        <a:pt x="478" y="71"/>
                      </a:lnTo>
                      <a:lnTo>
                        <a:pt x="423" y="95"/>
                      </a:lnTo>
                      <a:lnTo>
                        <a:pt x="409" y="95"/>
                      </a:lnTo>
                      <a:lnTo>
                        <a:pt x="395" y="95"/>
                      </a:lnTo>
                      <a:lnTo>
                        <a:pt x="324" y="114"/>
                      </a:lnTo>
                      <a:lnTo>
                        <a:pt x="314" y="114"/>
                      </a:lnTo>
                      <a:lnTo>
                        <a:pt x="250" y="99"/>
                      </a:lnTo>
                      <a:lnTo>
                        <a:pt x="241" y="104"/>
                      </a:lnTo>
                      <a:lnTo>
                        <a:pt x="231" y="104"/>
                      </a:lnTo>
                      <a:lnTo>
                        <a:pt x="217" y="109"/>
                      </a:lnTo>
                      <a:lnTo>
                        <a:pt x="205" y="123"/>
                      </a:lnTo>
                      <a:lnTo>
                        <a:pt x="163" y="159"/>
                      </a:lnTo>
                      <a:lnTo>
                        <a:pt x="142" y="182"/>
                      </a:lnTo>
                      <a:lnTo>
                        <a:pt x="108" y="204"/>
                      </a:lnTo>
                      <a:lnTo>
                        <a:pt x="64" y="237"/>
                      </a:lnTo>
                      <a:lnTo>
                        <a:pt x="54" y="267"/>
                      </a:lnTo>
                      <a:lnTo>
                        <a:pt x="49" y="282"/>
                      </a:lnTo>
                      <a:lnTo>
                        <a:pt x="37" y="282"/>
                      </a:lnTo>
                      <a:lnTo>
                        <a:pt x="19" y="272"/>
                      </a:lnTo>
                      <a:lnTo>
                        <a:pt x="4" y="263"/>
                      </a:lnTo>
                      <a:lnTo>
                        <a:pt x="0" y="218"/>
                      </a:lnTo>
                      <a:lnTo>
                        <a:pt x="0" y="213"/>
                      </a:lnTo>
                      <a:lnTo>
                        <a:pt x="0" y="199"/>
                      </a:lnTo>
                      <a:lnTo>
                        <a:pt x="14" y="199"/>
                      </a:lnTo>
                      <a:lnTo>
                        <a:pt x="33" y="204"/>
                      </a:lnTo>
                      <a:lnTo>
                        <a:pt x="37" y="204"/>
                      </a:lnTo>
                      <a:lnTo>
                        <a:pt x="37" y="173"/>
                      </a:lnTo>
                      <a:lnTo>
                        <a:pt x="33" y="159"/>
                      </a:lnTo>
                      <a:lnTo>
                        <a:pt x="28" y="144"/>
                      </a:lnTo>
                      <a:lnTo>
                        <a:pt x="28" y="81"/>
                      </a:lnTo>
                      <a:lnTo>
                        <a:pt x="33" y="76"/>
                      </a:lnTo>
                      <a:lnTo>
                        <a:pt x="37" y="90"/>
                      </a:lnTo>
                      <a:lnTo>
                        <a:pt x="42" y="159"/>
                      </a:lnTo>
                      <a:lnTo>
                        <a:pt x="42" y="168"/>
                      </a:lnTo>
                      <a:lnTo>
                        <a:pt x="45" y="204"/>
                      </a:lnTo>
                      <a:lnTo>
                        <a:pt x="49" y="208"/>
                      </a:lnTo>
                      <a:lnTo>
                        <a:pt x="68" y="208"/>
                      </a:lnTo>
                      <a:lnTo>
                        <a:pt x="92" y="194"/>
                      </a:lnTo>
                      <a:lnTo>
                        <a:pt x="92" y="123"/>
                      </a:lnTo>
                      <a:lnTo>
                        <a:pt x="92" y="114"/>
                      </a:lnTo>
                      <a:lnTo>
                        <a:pt x="92" y="109"/>
                      </a:lnTo>
                      <a:lnTo>
                        <a:pt x="92" y="99"/>
                      </a:lnTo>
                      <a:lnTo>
                        <a:pt x="87" y="0"/>
                      </a:lnTo>
                      <a:lnTo>
                        <a:pt x="92" y="0"/>
                      </a:lnTo>
                      <a:lnTo>
                        <a:pt x="97" y="0"/>
                      </a:lnTo>
                      <a:lnTo>
                        <a:pt x="101" y="118"/>
                      </a:lnTo>
                      <a:lnTo>
                        <a:pt x="101" y="182"/>
                      </a:lnTo>
                      <a:lnTo>
                        <a:pt x="101" y="185"/>
                      </a:lnTo>
                      <a:lnTo>
                        <a:pt x="104" y="185"/>
                      </a:lnTo>
                      <a:lnTo>
                        <a:pt x="123" y="178"/>
                      </a:lnTo>
                      <a:lnTo>
                        <a:pt x="156" y="144"/>
                      </a:lnTo>
                      <a:lnTo>
                        <a:pt x="151" y="45"/>
                      </a:lnTo>
                      <a:lnTo>
                        <a:pt x="158" y="45"/>
                      </a:lnTo>
                      <a:lnTo>
                        <a:pt x="163" y="109"/>
                      </a:lnTo>
                      <a:lnTo>
                        <a:pt x="172" y="123"/>
                      </a:lnTo>
                      <a:lnTo>
                        <a:pt x="196" y="104"/>
                      </a:lnTo>
                      <a:lnTo>
                        <a:pt x="227" y="85"/>
                      </a:lnTo>
                      <a:lnTo>
                        <a:pt x="222" y="81"/>
                      </a:lnTo>
                      <a:lnTo>
                        <a:pt x="222" y="76"/>
                      </a:lnTo>
                      <a:lnTo>
                        <a:pt x="222" y="71"/>
                      </a:lnTo>
                      <a:close/>
                    </a:path>
                  </a:pathLst>
                </a:custGeom>
                <a:solidFill>
                  <a:srgbClr val="BEE8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575757"/>
                    </a:solidFill>
                    <a:effectLst/>
                    <a:uLnTx/>
                    <a:uFillTx/>
                    <a:latin typeface="Poppins"/>
                    <a:ea typeface="+mn-ea"/>
                    <a:cs typeface="+mn-cs"/>
                  </a:endParaRPr>
                </a:p>
              </p:txBody>
            </p:sp>
            <p:sp>
              <p:nvSpPr>
                <p:cNvPr id="52" name="Freeform 21">
                  <a:extLst>
                    <a:ext uri="{FF2B5EF4-FFF2-40B4-BE49-F238E27FC236}">
                      <a16:creationId xmlns:a16="http://schemas.microsoft.com/office/drawing/2014/main" id="{3FAE53EF-D38B-7512-9A6D-3EAAC054862C}"/>
                    </a:ext>
                  </a:extLst>
                </p:cNvPr>
                <p:cNvSpPr>
                  <a:spLocks/>
                </p:cNvSpPr>
                <p:nvPr/>
              </p:nvSpPr>
              <p:spPr bwMode="auto">
                <a:xfrm>
                  <a:off x="7097808" y="5271098"/>
                  <a:ext cx="294008" cy="189445"/>
                </a:xfrm>
                <a:custGeom>
                  <a:avLst/>
                  <a:gdLst>
                    <a:gd name="T0" fmla="*/ 239 w 239"/>
                    <a:gd name="T1" fmla="*/ 19 h 154"/>
                    <a:gd name="T2" fmla="*/ 208 w 239"/>
                    <a:gd name="T3" fmla="*/ 19 h 154"/>
                    <a:gd name="T4" fmla="*/ 163 w 239"/>
                    <a:gd name="T5" fmla="*/ 40 h 154"/>
                    <a:gd name="T6" fmla="*/ 104 w 239"/>
                    <a:gd name="T7" fmla="*/ 68 h 154"/>
                    <a:gd name="T8" fmla="*/ 109 w 239"/>
                    <a:gd name="T9" fmla="*/ 142 h 154"/>
                    <a:gd name="T10" fmla="*/ 104 w 239"/>
                    <a:gd name="T11" fmla="*/ 154 h 154"/>
                    <a:gd name="T12" fmla="*/ 94 w 239"/>
                    <a:gd name="T13" fmla="*/ 151 h 154"/>
                    <a:gd name="T14" fmla="*/ 94 w 239"/>
                    <a:gd name="T15" fmla="*/ 83 h 154"/>
                    <a:gd name="T16" fmla="*/ 85 w 239"/>
                    <a:gd name="T17" fmla="*/ 78 h 154"/>
                    <a:gd name="T18" fmla="*/ 66 w 239"/>
                    <a:gd name="T19" fmla="*/ 92 h 154"/>
                    <a:gd name="T20" fmla="*/ 30 w 239"/>
                    <a:gd name="T21" fmla="*/ 151 h 154"/>
                    <a:gd name="T22" fmla="*/ 26 w 239"/>
                    <a:gd name="T23" fmla="*/ 151 h 154"/>
                    <a:gd name="T24" fmla="*/ 21 w 239"/>
                    <a:gd name="T25" fmla="*/ 147 h 154"/>
                    <a:gd name="T26" fmla="*/ 21 w 239"/>
                    <a:gd name="T27" fmla="*/ 142 h 154"/>
                    <a:gd name="T28" fmla="*/ 16 w 239"/>
                    <a:gd name="T29" fmla="*/ 137 h 154"/>
                    <a:gd name="T30" fmla="*/ 7 w 239"/>
                    <a:gd name="T31" fmla="*/ 137 h 154"/>
                    <a:gd name="T32" fmla="*/ 2 w 239"/>
                    <a:gd name="T33" fmla="*/ 132 h 154"/>
                    <a:gd name="T34" fmla="*/ 0 w 239"/>
                    <a:gd name="T35" fmla="*/ 128 h 154"/>
                    <a:gd name="T36" fmla="*/ 0 w 239"/>
                    <a:gd name="T37" fmla="*/ 113 h 154"/>
                    <a:gd name="T38" fmla="*/ 12 w 239"/>
                    <a:gd name="T39" fmla="*/ 99 h 154"/>
                    <a:gd name="T40" fmla="*/ 30 w 239"/>
                    <a:gd name="T41" fmla="*/ 87 h 154"/>
                    <a:gd name="T42" fmla="*/ 45 w 239"/>
                    <a:gd name="T43" fmla="*/ 83 h 154"/>
                    <a:gd name="T44" fmla="*/ 75 w 239"/>
                    <a:gd name="T45" fmla="*/ 59 h 154"/>
                    <a:gd name="T46" fmla="*/ 90 w 239"/>
                    <a:gd name="T47" fmla="*/ 54 h 154"/>
                    <a:gd name="T48" fmla="*/ 135 w 239"/>
                    <a:gd name="T49" fmla="*/ 33 h 154"/>
                    <a:gd name="T50" fmla="*/ 208 w 239"/>
                    <a:gd name="T51" fmla="*/ 0 h 154"/>
                    <a:gd name="T52" fmla="*/ 239 w 239"/>
                    <a:gd name="T53" fmla="*/ 0 h 154"/>
                    <a:gd name="T54" fmla="*/ 239 w 239"/>
                    <a:gd name="T55" fmla="*/ 14 h 154"/>
                    <a:gd name="T56" fmla="*/ 239 w 239"/>
                    <a:gd name="T57" fmla="*/ 1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9" h="154">
                      <a:moveTo>
                        <a:pt x="239" y="19"/>
                      </a:moveTo>
                      <a:lnTo>
                        <a:pt x="208" y="19"/>
                      </a:lnTo>
                      <a:lnTo>
                        <a:pt x="163" y="40"/>
                      </a:lnTo>
                      <a:lnTo>
                        <a:pt x="104" y="68"/>
                      </a:lnTo>
                      <a:lnTo>
                        <a:pt x="109" y="142"/>
                      </a:lnTo>
                      <a:lnTo>
                        <a:pt x="104" y="154"/>
                      </a:lnTo>
                      <a:lnTo>
                        <a:pt x="94" y="151"/>
                      </a:lnTo>
                      <a:lnTo>
                        <a:pt x="94" y="83"/>
                      </a:lnTo>
                      <a:lnTo>
                        <a:pt x="85" y="78"/>
                      </a:lnTo>
                      <a:lnTo>
                        <a:pt x="66" y="92"/>
                      </a:lnTo>
                      <a:lnTo>
                        <a:pt x="30" y="151"/>
                      </a:lnTo>
                      <a:lnTo>
                        <a:pt x="26" y="151"/>
                      </a:lnTo>
                      <a:lnTo>
                        <a:pt x="21" y="147"/>
                      </a:lnTo>
                      <a:lnTo>
                        <a:pt x="21" y="142"/>
                      </a:lnTo>
                      <a:lnTo>
                        <a:pt x="16" y="137"/>
                      </a:lnTo>
                      <a:lnTo>
                        <a:pt x="7" y="137"/>
                      </a:lnTo>
                      <a:lnTo>
                        <a:pt x="2" y="132"/>
                      </a:lnTo>
                      <a:lnTo>
                        <a:pt x="0" y="128"/>
                      </a:lnTo>
                      <a:lnTo>
                        <a:pt x="0" y="113"/>
                      </a:lnTo>
                      <a:lnTo>
                        <a:pt x="12" y="99"/>
                      </a:lnTo>
                      <a:lnTo>
                        <a:pt x="30" y="87"/>
                      </a:lnTo>
                      <a:lnTo>
                        <a:pt x="45" y="83"/>
                      </a:lnTo>
                      <a:lnTo>
                        <a:pt x="75" y="59"/>
                      </a:lnTo>
                      <a:lnTo>
                        <a:pt x="90" y="54"/>
                      </a:lnTo>
                      <a:lnTo>
                        <a:pt x="135" y="33"/>
                      </a:lnTo>
                      <a:lnTo>
                        <a:pt x="208" y="0"/>
                      </a:lnTo>
                      <a:lnTo>
                        <a:pt x="239" y="0"/>
                      </a:lnTo>
                      <a:lnTo>
                        <a:pt x="239" y="14"/>
                      </a:lnTo>
                      <a:lnTo>
                        <a:pt x="239" y="19"/>
                      </a:lnTo>
                      <a:close/>
                    </a:path>
                  </a:pathLst>
                </a:custGeom>
                <a:solidFill>
                  <a:srgbClr val="BEE8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575757"/>
                    </a:solidFill>
                    <a:effectLst/>
                    <a:uLnTx/>
                    <a:uFillTx/>
                    <a:latin typeface="Poppins"/>
                    <a:ea typeface="+mn-ea"/>
                    <a:cs typeface="+mn-cs"/>
                  </a:endParaRPr>
                </a:p>
              </p:txBody>
            </p:sp>
            <p:sp>
              <p:nvSpPr>
                <p:cNvPr id="53" name="Freeform 22">
                  <a:extLst>
                    <a:ext uri="{FF2B5EF4-FFF2-40B4-BE49-F238E27FC236}">
                      <a16:creationId xmlns:a16="http://schemas.microsoft.com/office/drawing/2014/main" id="{D38F7680-8394-A4C9-BB5F-E80A8856E311}"/>
                    </a:ext>
                  </a:extLst>
                </p:cNvPr>
                <p:cNvSpPr>
                  <a:spLocks/>
                </p:cNvSpPr>
                <p:nvPr/>
              </p:nvSpPr>
              <p:spPr bwMode="auto">
                <a:xfrm>
                  <a:off x="6806255" y="5390428"/>
                  <a:ext cx="291548" cy="200517"/>
                </a:xfrm>
                <a:custGeom>
                  <a:avLst/>
                  <a:gdLst>
                    <a:gd name="T0" fmla="*/ 237 w 237"/>
                    <a:gd name="T1" fmla="*/ 16 h 163"/>
                    <a:gd name="T2" fmla="*/ 237 w 237"/>
                    <a:gd name="T3" fmla="*/ 31 h 163"/>
                    <a:gd name="T4" fmla="*/ 237 w 237"/>
                    <a:gd name="T5" fmla="*/ 35 h 163"/>
                    <a:gd name="T6" fmla="*/ 237 w 237"/>
                    <a:gd name="T7" fmla="*/ 54 h 163"/>
                    <a:gd name="T8" fmla="*/ 237 w 237"/>
                    <a:gd name="T9" fmla="*/ 61 h 163"/>
                    <a:gd name="T10" fmla="*/ 71 w 237"/>
                    <a:gd name="T11" fmla="*/ 135 h 163"/>
                    <a:gd name="T12" fmla="*/ 71 w 237"/>
                    <a:gd name="T13" fmla="*/ 140 h 163"/>
                    <a:gd name="T14" fmla="*/ 50 w 237"/>
                    <a:gd name="T15" fmla="*/ 149 h 163"/>
                    <a:gd name="T16" fmla="*/ 5 w 237"/>
                    <a:gd name="T17" fmla="*/ 163 h 163"/>
                    <a:gd name="T18" fmla="*/ 0 w 237"/>
                    <a:gd name="T19" fmla="*/ 140 h 163"/>
                    <a:gd name="T20" fmla="*/ 17 w 237"/>
                    <a:gd name="T21" fmla="*/ 130 h 163"/>
                    <a:gd name="T22" fmla="*/ 173 w 237"/>
                    <a:gd name="T23" fmla="*/ 66 h 163"/>
                    <a:gd name="T24" fmla="*/ 173 w 237"/>
                    <a:gd name="T25" fmla="*/ 61 h 163"/>
                    <a:gd name="T26" fmla="*/ 178 w 237"/>
                    <a:gd name="T27" fmla="*/ 57 h 163"/>
                    <a:gd name="T28" fmla="*/ 178 w 237"/>
                    <a:gd name="T29" fmla="*/ 54 h 163"/>
                    <a:gd name="T30" fmla="*/ 178 w 237"/>
                    <a:gd name="T31" fmla="*/ 45 h 163"/>
                    <a:gd name="T32" fmla="*/ 178 w 237"/>
                    <a:gd name="T33" fmla="*/ 31 h 163"/>
                    <a:gd name="T34" fmla="*/ 178 w 237"/>
                    <a:gd name="T35" fmla="*/ 26 h 163"/>
                    <a:gd name="T36" fmla="*/ 180 w 237"/>
                    <a:gd name="T37" fmla="*/ 21 h 163"/>
                    <a:gd name="T38" fmla="*/ 178 w 237"/>
                    <a:gd name="T39" fmla="*/ 16 h 163"/>
                    <a:gd name="T40" fmla="*/ 178 w 237"/>
                    <a:gd name="T41" fmla="*/ 12 h 163"/>
                    <a:gd name="T42" fmla="*/ 173 w 237"/>
                    <a:gd name="T43" fmla="*/ 0 h 163"/>
                    <a:gd name="T44" fmla="*/ 178 w 237"/>
                    <a:gd name="T45" fmla="*/ 0 h 163"/>
                    <a:gd name="T46" fmla="*/ 180 w 237"/>
                    <a:gd name="T47" fmla="*/ 0 h 163"/>
                    <a:gd name="T48" fmla="*/ 185 w 237"/>
                    <a:gd name="T49" fmla="*/ 2 h 163"/>
                    <a:gd name="T50" fmla="*/ 199 w 237"/>
                    <a:gd name="T51" fmla="*/ 7 h 163"/>
                    <a:gd name="T52" fmla="*/ 204 w 237"/>
                    <a:gd name="T53" fmla="*/ 7 h 163"/>
                    <a:gd name="T54" fmla="*/ 208 w 237"/>
                    <a:gd name="T55" fmla="*/ 7 h 163"/>
                    <a:gd name="T56" fmla="*/ 208 w 237"/>
                    <a:gd name="T57" fmla="*/ 12 h 163"/>
                    <a:gd name="T58" fmla="*/ 218 w 237"/>
                    <a:gd name="T59" fmla="*/ 16 h 163"/>
                    <a:gd name="T60" fmla="*/ 222 w 237"/>
                    <a:gd name="T61" fmla="*/ 16 h 163"/>
                    <a:gd name="T62" fmla="*/ 227 w 237"/>
                    <a:gd name="T63" fmla="*/ 16 h 163"/>
                    <a:gd name="T64" fmla="*/ 232 w 237"/>
                    <a:gd name="T65" fmla="*/ 16 h 163"/>
                    <a:gd name="T66" fmla="*/ 237 w 237"/>
                    <a:gd name="T67" fmla="*/ 1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7" h="163">
                      <a:moveTo>
                        <a:pt x="237" y="16"/>
                      </a:moveTo>
                      <a:lnTo>
                        <a:pt x="237" y="31"/>
                      </a:lnTo>
                      <a:lnTo>
                        <a:pt x="237" y="35"/>
                      </a:lnTo>
                      <a:lnTo>
                        <a:pt x="237" y="54"/>
                      </a:lnTo>
                      <a:lnTo>
                        <a:pt x="237" y="61"/>
                      </a:lnTo>
                      <a:lnTo>
                        <a:pt x="71" y="135"/>
                      </a:lnTo>
                      <a:lnTo>
                        <a:pt x="71" y="140"/>
                      </a:lnTo>
                      <a:lnTo>
                        <a:pt x="50" y="149"/>
                      </a:lnTo>
                      <a:lnTo>
                        <a:pt x="5" y="163"/>
                      </a:lnTo>
                      <a:lnTo>
                        <a:pt x="0" y="140"/>
                      </a:lnTo>
                      <a:lnTo>
                        <a:pt x="17" y="130"/>
                      </a:lnTo>
                      <a:lnTo>
                        <a:pt x="173" y="66"/>
                      </a:lnTo>
                      <a:lnTo>
                        <a:pt x="173" y="61"/>
                      </a:lnTo>
                      <a:lnTo>
                        <a:pt x="178" y="57"/>
                      </a:lnTo>
                      <a:lnTo>
                        <a:pt x="178" y="54"/>
                      </a:lnTo>
                      <a:lnTo>
                        <a:pt x="178" y="45"/>
                      </a:lnTo>
                      <a:lnTo>
                        <a:pt x="178" y="31"/>
                      </a:lnTo>
                      <a:lnTo>
                        <a:pt x="178" y="26"/>
                      </a:lnTo>
                      <a:lnTo>
                        <a:pt x="180" y="21"/>
                      </a:lnTo>
                      <a:lnTo>
                        <a:pt x="178" y="16"/>
                      </a:lnTo>
                      <a:lnTo>
                        <a:pt x="178" y="12"/>
                      </a:lnTo>
                      <a:lnTo>
                        <a:pt x="173" y="0"/>
                      </a:lnTo>
                      <a:lnTo>
                        <a:pt x="178" y="0"/>
                      </a:lnTo>
                      <a:lnTo>
                        <a:pt x="180" y="0"/>
                      </a:lnTo>
                      <a:lnTo>
                        <a:pt x="185" y="2"/>
                      </a:lnTo>
                      <a:lnTo>
                        <a:pt x="199" y="7"/>
                      </a:lnTo>
                      <a:lnTo>
                        <a:pt x="204" y="7"/>
                      </a:lnTo>
                      <a:lnTo>
                        <a:pt x="208" y="7"/>
                      </a:lnTo>
                      <a:lnTo>
                        <a:pt x="208" y="12"/>
                      </a:lnTo>
                      <a:lnTo>
                        <a:pt x="218" y="16"/>
                      </a:lnTo>
                      <a:lnTo>
                        <a:pt x="222" y="16"/>
                      </a:lnTo>
                      <a:lnTo>
                        <a:pt x="227" y="16"/>
                      </a:lnTo>
                      <a:lnTo>
                        <a:pt x="232" y="16"/>
                      </a:lnTo>
                      <a:lnTo>
                        <a:pt x="237" y="16"/>
                      </a:lnTo>
                      <a:close/>
                    </a:path>
                  </a:pathLst>
                </a:custGeom>
                <a:solidFill>
                  <a:srgbClr val="BEE8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575757"/>
                    </a:solidFill>
                    <a:effectLst/>
                    <a:uLnTx/>
                    <a:uFillTx/>
                    <a:latin typeface="Poppins"/>
                    <a:ea typeface="+mn-ea"/>
                    <a:cs typeface="+mn-cs"/>
                  </a:endParaRPr>
                </a:p>
              </p:txBody>
            </p:sp>
            <p:sp>
              <p:nvSpPr>
                <p:cNvPr id="54" name="Freeform 23">
                  <a:extLst>
                    <a:ext uri="{FF2B5EF4-FFF2-40B4-BE49-F238E27FC236}">
                      <a16:creationId xmlns:a16="http://schemas.microsoft.com/office/drawing/2014/main" id="{87B58D54-A133-F5F6-E167-559E25122859}"/>
                    </a:ext>
                  </a:extLst>
                </p:cNvPr>
                <p:cNvSpPr>
                  <a:spLocks/>
                </p:cNvSpPr>
                <p:nvPr/>
              </p:nvSpPr>
              <p:spPr bwMode="auto">
                <a:xfrm>
                  <a:off x="6716483" y="5567554"/>
                  <a:ext cx="78730" cy="70119"/>
                </a:xfrm>
                <a:custGeom>
                  <a:avLst/>
                  <a:gdLst>
                    <a:gd name="T0" fmla="*/ 59 w 64"/>
                    <a:gd name="T1" fmla="*/ 0 h 57"/>
                    <a:gd name="T2" fmla="*/ 23 w 64"/>
                    <a:gd name="T3" fmla="*/ 14 h 57"/>
                    <a:gd name="T4" fmla="*/ 14 w 64"/>
                    <a:gd name="T5" fmla="*/ 19 h 57"/>
                    <a:gd name="T6" fmla="*/ 0 w 64"/>
                    <a:gd name="T7" fmla="*/ 26 h 57"/>
                    <a:gd name="T8" fmla="*/ 2 w 64"/>
                    <a:gd name="T9" fmla="*/ 57 h 57"/>
                    <a:gd name="T10" fmla="*/ 14 w 64"/>
                    <a:gd name="T11" fmla="*/ 50 h 57"/>
                    <a:gd name="T12" fmla="*/ 23 w 64"/>
                    <a:gd name="T13" fmla="*/ 45 h 57"/>
                    <a:gd name="T14" fmla="*/ 26 w 64"/>
                    <a:gd name="T15" fmla="*/ 45 h 57"/>
                    <a:gd name="T16" fmla="*/ 31 w 64"/>
                    <a:gd name="T17" fmla="*/ 36 h 57"/>
                    <a:gd name="T18" fmla="*/ 35 w 64"/>
                    <a:gd name="T19" fmla="*/ 36 h 57"/>
                    <a:gd name="T20" fmla="*/ 40 w 64"/>
                    <a:gd name="T21" fmla="*/ 31 h 57"/>
                    <a:gd name="T22" fmla="*/ 54 w 64"/>
                    <a:gd name="T23" fmla="*/ 26 h 57"/>
                    <a:gd name="T24" fmla="*/ 64 w 64"/>
                    <a:gd name="T25" fmla="*/ 26 h 57"/>
                    <a:gd name="T26" fmla="*/ 59 w 64"/>
                    <a:gd name="T2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57">
                      <a:moveTo>
                        <a:pt x="59" y="0"/>
                      </a:moveTo>
                      <a:lnTo>
                        <a:pt x="23" y="14"/>
                      </a:lnTo>
                      <a:lnTo>
                        <a:pt x="14" y="19"/>
                      </a:lnTo>
                      <a:lnTo>
                        <a:pt x="0" y="26"/>
                      </a:lnTo>
                      <a:lnTo>
                        <a:pt x="2" y="57"/>
                      </a:lnTo>
                      <a:lnTo>
                        <a:pt x="14" y="50"/>
                      </a:lnTo>
                      <a:lnTo>
                        <a:pt x="23" y="45"/>
                      </a:lnTo>
                      <a:lnTo>
                        <a:pt x="26" y="45"/>
                      </a:lnTo>
                      <a:lnTo>
                        <a:pt x="31" y="36"/>
                      </a:lnTo>
                      <a:lnTo>
                        <a:pt x="35" y="36"/>
                      </a:lnTo>
                      <a:lnTo>
                        <a:pt x="40" y="31"/>
                      </a:lnTo>
                      <a:lnTo>
                        <a:pt x="54" y="26"/>
                      </a:lnTo>
                      <a:lnTo>
                        <a:pt x="64" y="26"/>
                      </a:lnTo>
                      <a:lnTo>
                        <a:pt x="59" y="0"/>
                      </a:lnTo>
                      <a:close/>
                    </a:path>
                  </a:pathLst>
                </a:custGeom>
                <a:solidFill>
                  <a:srgbClr val="BEE8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575757"/>
                    </a:solidFill>
                    <a:effectLst/>
                    <a:uLnTx/>
                    <a:uFillTx/>
                    <a:latin typeface="Poppins"/>
                    <a:ea typeface="+mn-ea"/>
                    <a:cs typeface="+mn-cs"/>
                  </a:endParaRPr>
                </a:p>
              </p:txBody>
            </p:sp>
          </p:grpSp>
          <p:grpSp>
            <p:nvGrpSpPr>
              <p:cNvPr id="37" name="Group 36">
                <a:extLst>
                  <a:ext uri="{FF2B5EF4-FFF2-40B4-BE49-F238E27FC236}">
                    <a16:creationId xmlns:a16="http://schemas.microsoft.com/office/drawing/2014/main" id="{69946A13-413D-7E1E-C8C4-3E0DED43854E}"/>
                  </a:ext>
                </a:extLst>
              </p:cNvPr>
              <p:cNvGrpSpPr/>
              <p:nvPr/>
            </p:nvGrpSpPr>
            <p:grpSpPr>
              <a:xfrm>
                <a:off x="5118502" y="4785163"/>
                <a:ext cx="1602901" cy="1609050"/>
                <a:chOff x="5118502" y="4785170"/>
                <a:chExt cx="1602902" cy="1609053"/>
              </a:xfrm>
            </p:grpSpPr>
            <p:sp>
              <p:nvSpPr>
                <p:cNvPr id="48" name="Freeform 24">
                  <a:extLst>
                    <a:ext uri="{FF2B5EF4-FFF2-40B4-BE49-F238E27FC236}">
                      <a16:creationId xmlns:a16="http://schemas.microsoft.com/office/drawing/2014/main" id="{7973CA69-191A-171D-DAEC-1C5B09B114F2}"/>
                    </a:ext>
                  </a:extLst>
                </p:cNvPr>
                <p:cNvSpPr>
                  <a:spLocks/>
                </p:cNvSpPr>
                <p:nvPr/>
              </p:nvSpPr>
              <p:spPr bwMode="auto">
                <a:xfrm>
                  <a:off x="5118502" y="4785170"/>
                  <a:ext cx="1602902" cy="1609053"/>
                </a:xfrm>
                <a:custGeom>
                  <a:avLst/>
                  <a:gdLst>
                    <a:gd name="T0" fmla="*/ 1301 w 1303"/>
                    <a:gd name="T1" fmla="*/ 693 h 1308"/>
                    <a:gd name="T2" fmla="*/ 1299 w 1303"/>
                    <a:gd name="T3" fmla="*/ 662 h 1308"/>
                    <a:gd name="T4" fmla="*/ 1299 w 1303"/>
                    <a:gd name="T5" fmla="*/ 660 h 1308"/>
                    <a:gd name="T6" fmla="*/ 1294 w 1303"/>
                    <a:gd name="T7" fmla="*/ 605 h 1308"/>
                    <a:gd name="T8" fmla="*/ 1285 w 1303"/>
                    <a:gd name="T9" fmla="*/ 345 h 1308"/>
                    <a:gd name="T10" fmla="*/ 1280 w 1303"/>
                    <a:gd name="T11" fmla="*/ 182 h 1308"/>
                    <a:gd name="T12" fmla="*/ 1280 w 1303"/>
                    <a:gd name="T13" fmla="*/ 168 h 1308"/>
                    <a:gd name="T14" fmla="*/ 1275 w 1303"/>
                    <a:gd name="T15" fmla="*/ 23 h 1308"/>
                    <a:gd name="T16" fmla="*/ 1275 w 1303"/>
                    <a:gd name="T17" fmla="*/ 0 h 1308"/>
                    <a:gd name="T18" fmla="*/ 1157 w 1303"/>
                    <a:gd name="T19" fmla="*/ 38 h 1308"/>
                    <a:gd name="T20" fmla="*/ 1150 w 1303"/>
                    <a:gd name="T21" fmla="*/ 38 h 1308"/>
                    <a:gd name="T22" fmla="*/ 1140 w 1303"/>
                    <a:gd name="T23" fmla="*/ 40 h 1308"/>
                    <a:gd name="T24" fmla="*/ 1131 w 1303"/>
                    <a:gd name="T25" fmla="*/ 45 h 1308"/>
                    <a:gd name="T26" fmla="*/ 1121 w 1303"/>
                    <a:gd name="T27" fmla="*/ 45 h 1308"/>
                    <a:gd name="T28" fmla="*/ 1107 w 1303"/>
                    <a:gd name="T29" fmla="*/ 49 h 1308"/>
                    <a:gd name="T30" fmla="*/ 1098 w 1303"/>
                    <a:gd name="T31" fmla="*/ 49 h 1308"/>
                    <a:gd name="T32" fmla="*/ 1095 w 1303"/>
                    <a:gd name="T33" fmla="*/ 49 h 1308"/>
                    <a:gd name="T34" fmla="*/ 913 w 1303"/>
                    <a:gd name="T35" fmla="*/ 54 h 1308"/>
                    <a:gd name="T36" fmla="*/ 913 w 1303"/>
                    <a:gd name="T37" fmla="*/ 118 h 1308"/>
                    <a:gd name="T38" fmla="*/ 854 w 1303"/>
                    <a:gd name="T39" fmla="*/ 118 h 1308"/>
                    <a:gd name="T40" fmla="*/ 703 w 1303"/>
                    <a:gd name="T41" fmla="*/ 123 h 1308"/>
                    <a:gd name="T42" fmla="*/ 703 w 1303"/>
                    <a:gd name="T43" fmla="*/ 172 h 1308"/>
                    <a:gd name="T44" fmla="*/ 667 w 1303"/>
                    <a:gd name="T45" fmla="*/ 187 h 1308"/>
                    <a:gd name="T46" fmla="*/ 421 w 1303"/>
                    <a:gd name="T47" fmla="*/ 191 h 1308"/>
                    <a:gd name="T48" fmla="*/ 421 w 1303"/>
                    <a:gd name="T49" fmla="*/ 267 h 1308"/>
                    <a:gd name="T50" fmla="*/ 362 w 1303"/>
                    <a:gd name="T51" fmla="*/ 286 h 1308"/>
                    <a:gd name="T52" fmla="*/ 0 w 1303"/>
                    <a:gd name="T53" fmla="*/ 400 h 1308"/>
                    <a:gd name="T54" fmla="*/ 5 w 1303"/>
                    <a:gd name="T55" fmla="*/ 695 h 1308"/>
                    <a:gd name="T56" fmla="*/ 19 w 1303"/>
                    <a:gd name="T57" fmla="*/ 1072 h 1308"/>
                    <a:gd name="T58" fmla="*/ 19 w 1303"/>
                    <a:gd name="T59" fmla="*/ 1185 h 1308"/>
                    <a:gd name="T60" fmla="*/ 19 w 1303"/>
                    <a:gd name="T61" fmla="*/ 1214 h 1308"/>
                    <a:gd name="T62" fmla="*/ 19 w 1303"/>
                    <a:gd name="T63" fmla="*/ 1240 h 1308"/>
                    <a:gd name="T64" fmla="*/ 21 w 1303"/>
                    <a:gd name="T65" fmla="*/ 1308 h 1308"/>
                    <a:gd name="T66" fmla="*/ 232 w 1303"/>
                    <a:gd name="T67" fmla="*/ 1218 h 1308"/>
                    <a:gd name="T68" fmla="*/ 312 w 1303"/>
                    <a:gd name="T69" fmla="*/ 1181 h 1308"/>
                    <a:gd name="T70" fmla="*/ 386 w 1303"/>
                    <a:gd name="T71" fmla="*/ 1150 h 1308"/>
                    <a:gd name="T72" fmla="*/ 523 w 1303"/>
                    <a:gd name="T73" fmla="*/ 1091 h 1308"/>
                    <a:gd name="T74" fmla="*/ 632 w 1303"/>
                    <a:gd name="T75" fmla="*/ 1041 h 1308"/>
                    <a:gd name="T76" fmla="*/ 809 w 1303"/>
                    <a:gd name="T77" fmla="*/ 968 h 1308"/>
                    <a:gd name="T78" fmla="*/ 875 w 1303"/>
                    <a:gd name="T79" fmla="*/ 937 h 1308"/>
                    <a:gd name="T80" fmla="*/ 1057 w 1303"/>
                    <a:gd name="T81" fmla="*/ 859 h 1308"/>
                    <a:gd name="T82" fmla="*/ 1299 w 1303"/>
                    <a:gd name="T83" fmla="*/ 755 h 1308"/>
                    <a:gd name="T84" fmla="*/ 1303 w 1303"/>
                    <a:gd name="T85" fmla="*/ 755 h 1308"/>
                    <a:gd name="T86" fmla="*/ 1301 w 1303"/>
                    <a:gd name="T87" fmla="*/ 693 h 1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3" h="1308">
                      <a:moveTo>
                        <a:pt x="1301" y="693"/>
                      </a:moveTo>
                      <a:lnTo>
                        <a:pt x="1299" y="662"/>
                      </a:lnTo>
                      <a:lnTo>
                        <a:pt x="1299" y="660"/>
                      </a:lnTo>
                      <a:lnTo>
                        <a:pt x="1294" y="605"/>
                      </a:lnTo>
                      <a:lnTo>
                        <a:pt x="1285" y="345"/>
                      </a:lnTo>
                      <a:lnTo>
                        <a:pt x="1280" y="182"/>
                      </a:lnTo>
                      <a:lnTo>
                        <a:pt x="1280" y="168"/>
                      </a:lnTo>
                      <a:lnTo>
                        <a:pt x="1275" y="23"/>
                      </a:lnTo>
                      <a:lnTo>
                        <a:pt x="1275" y="0"/>
                      </a:lnTo>
                      <a:lnTo>
                        <a:pt x="1157" y="38"/>
                      </a:lnTo>
                      <a:lnTo>
                        <a:pt x="1150" y="38"/>
                      </a:lnTo>
                      <a:lnTo>
                        <a:pt x="1140" y="40"/>
                      </a:lnTo>
                      <a:lnTo>
                        <a:pt x="1131" y="45"/>
                      </a:lnTo>
                      <a:lnTo>
                        <a:pt x="1121" y="45"/>
                      </a:lnTo>
                      <a:lnTo>
                        <a:pt x="1107" y="49"/>
                      </a:lnTo>
                      <a:lnTo>
                        <a:pt x="1098" y="49"/>
                      </a:lnTo>
                      <a:lnTo>
                        <a:pt x="1095" y="49"/>
                      </a:lnTo>
                      <a:lnTo>
                        <a:pt x="913" y="54"/>
                      </a:lnTo>
                      <a:lnTo>
                        <a:pt x="913" y="118"/>
                      </a:lnTo>
                      <a:lnTo>
                        <a:pt x="854" y="118"/>
                      </a:lnTo>
                      <a:lnTo>
                        <a:pt x="703" y="123"/>
                      </a:lnTo>
                      <a:lnTo>
                        <a:pt x="703" y="172"/>
                      </a:lnTo>
                      <a:lnTo>
                        <a:pt x="667" y="187"/>
                      </a:lnTo>
                      <a:lnTo>
                        <a:pt x="421" y="191"/>
                      </a:lnTo>
                      <a:lnTo>
                        <a:pt x="421" y="267"/>
                      </a:lnTo>
                      <a:lnTo>
                        <a:pt x="362" y="286"/>
                      </a:lnTo>
                      <a:lnTo>
                        <a:pt x="0" y="400"/>
                      </a:lnTo>
                      <a:lnTo>
                        <a:pt x="5" y="695"/>
                      </a:lnTo>
                      <a:lnTo>
                        <a:pt x="19" y="1072"/>
                      </a:lnTo>
                      <a:lnTo>
                        <a:pt x="19" y="1185"/>
                      </a:lnTo>
                      <a:lnTo>
                        <a:pt x="19" y="1214"/>
                      </a:lnTo>
                      <a:lnTo>
                        <a:pt x="19" y="1240"/>
                      </a:lnTo>
                      <a:lnTo>
                        <a:pt x="21" y="1308"/>
                      </a:lnTo>
                      <a:lnTo>
                        <a:pt x="232" y="1218"/>
                      </a:lnTo>
                      <a:lnTo>
                        <a:pt x="312" y="1181"/>
                      </a:lnTo>
                      <a:lnTo>
                        <a:pt x="386" y="1150"/>
                      </a:lnTo>
                      <a:lnTo>
                        <a:pt x="523" y="1091"/>
                      </a:lnTo>
                      <a:lnTo>
                        <a:pt x="632" y="1041"/>
                      </a:lnTo>
                      <a:lnTo>
                        <a:pt x="809" y="968"/>
                      </a:lnTo>
                      <a:lnTo>
                        <a:pt x="875" y="937"/>
                      </a:lnTo>
                      <a:lnTo>
                        <a:pt x="1057" y="859"/>
                      </a:lnTo>
                      <a:lnTo>
                        <a:pt x="1299" y="755"/>
                      </a:lnTo>
                      <a:lnTo>
                        <a:pt x="1303" y="755"/>
                      </a:lnTo>
                      <a:lnTo>
                        <a:pt x="1301" y="693"/>
                      </a:lnTo>
                      <a:close/>
                    </a:path>
                  </a:pathLst>
                </a:custGeom>
                <a:solidFill>
                  <a:srgbClr val="307395"/>
                </a:solidFill>
                <a:ln w="9525" cap="flat" cmpd="sng" algn="ctr">
                  <a:solidFill>
                    <a:srgbClr val="FFFFFF"/>
                  </a:solidFill>
                  <a:prstDash val="solid"/>
                  <a:round/>
                  <a:headEnd type="none" w="med" len="med"/>
                  <a:tailEnd type="none" w="med" len="med"/>
                </a:ln>
              </p:spPr>
              <p:txBody>
                <a:bodyPr vert="horz" wrap="square" lIns="0" tIns="0" rIns="0" bIns="0"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FFFFFF"/>
                    </a:solidFill>
                    <a:effectLst/>
                    <a:uLnTx/>
                    <a:uFillTx/>
                    <a:latin typeface="Poppins"/>
                    <a:ea typeface="+mn-ea"/>
                    <a:cs typeface="+mn-cs"/>
                  </a:endParaRPr>
                </a:p>
              </p:txBody>
            </p:sp>
            <p:sp>
              <p:nvSpPr>
                <p:cNvPr id="49" name="Freeform 25">
                  <a:extLst>
                    <a:ext uri="{FF2B5EF4-FFF2-40B4-BE49-F238E27FC236}">
                      <a16:creationId xmlns:a16="http://schemas.microsoft.com/office/drawing/2014/main" id="{9AA4281E-2887-23C4-E095-4BDCF32C43E1}"/>
                    </a:ext>
                  </a:extLst>
                </p:cNvPr>
                <p:cNvSpPr>
                  <a:spLocks/>
                </p:cNvSpPr>
                <p:nvPr/>
              </p:nvSpPr>
              <p:spPr bwMode="auto">
                <a:xfrm>
                  <a:off x="5141876" y="5599538"/>
                  <a:ext cx="1577068" cy="711034"/>
                </a:xfrm>
                <a:custGeom>
                  <a:avLst/>
                  <a:gdLst>
                    <a:gd name="T0" fmla="*/ 1266 w 1282"/>
                    <a:gd name="T1" fmla="*/ 5 h 578"/>
                    <a:gd name="T2" fmla="*/ 1098 w 1282"/>
                    <a:gd name="T3" fmla="*/ 78 h 578"/>
                    <a:gd name="T4" fmla="*/ 953 w 1282"/>
                    <a:gd name="T5" fmla="*/ 142 h 578"/>
                    <a:gd name="T6" fmla="*/ 934 w 1282"/>
                    <a:gd name="T7" fmla="*/ 147 h 578"/>
                    <a:gd name="T8" fmla="*/ 925 w 1282"/>
                    <a:gd name="T9" fmla="*/ 10 h 578"/>
                    <a:gd name="T10" fmla="*/ 920 w 1282"/>
                    <a:gd name="T11" fmla="*/ 147 h 578"/>
                    <a:gd name="T12" fmla="*/ 894 w 1282"/>
                    <a:gd name="T13" fmla="*/ 166 h 578"/>
                    <a:gd name="T14" fmla="*/ 840 w 1282"/>
                    <a:gd name="T15" fmla="*/ 187 h 578"/>
                    <a:gd name="T16" fmla="*/ 802 w 1282"/>
                    <a:gd name="T17" fmla="*/ 206 h 578"/>
                    <a:gd name="T18" fmla="*/ 757 w 1282"/>
                    <a:gd name="T19" fmla="*/ 225 h 578"/>
                    <a:gd name="T20" fmla="*/ 698 w 1282"/>
                    <a:gd name="T21" fmla="*/ 251 h 578"/>
                    <a:gd name="T22" fmla="*/ 667 w 1282"/>
                    <a:gd name="T23" fmla="*/ 265 h 578"/>
                    <a:gd name="T24" fmla="*/ 608 w 1282"/>
                    <a:gd name="T25" fmla="*/ 287 h 578"/>
                    <a:gd name="T26" fmla="*/ 485 w 1282"/>
                    <a:gd name="T27" fmla="*/ 339 h 578"/>
                    <a:gd name="T28" fmla="*/ 449 w 1282"/>
                    <a:gd name="T29" fmla="*/ 360 h 578"/>
                    <a:gd name="T30" fmla="*/ 426 w 1282"/>
                    <a:gd name="T31" fmla="*/ 360 h 578"/>
                    <a:gd name="T32" fmla="*/ 416 w 1282"/>
                    <a:gd name="T33" fmla="*/ 351 h 578"/>
                    <a:gd name="T34" fmla="*/ 395 w 1282"/>
                    <a:gd name="T35" fmla="*/ 351 h 578"/>
                    <a:gd name="T36" fmla="*/ 407 w 1282"/>
                    <a:gd name="T37" fmla="*/ 369 h 578"/>
                    <a:gd name="T38" fmla="*/ 385 w 1282"/>
                    <a:gd name="T39" fmla="*/ 379 h 578"/>
                    <a:gd name="T40" fmla="*/ 376 w 1282"/>
                    <a:gd name="T41" fmla="*/ 355 h 578"/>
                    <a:gd name="T42" fmla="*/ 348 w 1282"/>
                    <a:gd name="T43" fmla="*/ 400 h 578"/>
                    <a:gd name="T44" fmla="*/ 175 w 1282"/>
                    <a:gd name="T45" fmla="*/ 474 h 578"/>
                    <a:gd name="T46" fmla="*/ 49 w 1282"/>
                    <a:gd name="T47" fmla="*/ 528 h 578"/>
                    <a:gd name="T48" fmla="*/ 2 w 1282"/>
                    <a:gd name="T49" fmla="*/ 552 h 578"/>
                    <a:gd name="T50" fmla="*/ 7 w 1282"/>
                    <a:gd name="T51" fmla="*/ 578 h 578"/>
                    <a:gd name="T52" fmla="*/ 66 w 1282"/>
                    <a:gd name="T53" fmla="*/ 556 h 578"/>
                    <a:gd name="T54" fmla="*/ 116 w 1282"/>
                    <a:gd name="T55" fmla="*/ 533 h 578"/>
                    <a:gd name="T56" fmla="*/ 144 w 1282"/>
                    <a:gd name="T57" fmla="*/ 519 h 578"/>
                    <a:gd name="T58" fmla="*/ 217 w 1282"/>
                    <a:gd name="T59" fmla="*/ 488 h 578"/>
                    <a:gd name="T60" fmla="*/ 253 w 1282"/>
                    <a:gd name="T61" fmla="*/ 474 h 578"/>
                    <a:gd name="T62" fmla="*/ 336 w 1282"/>
                    <a:gd name="T63" fmla="*/ 438 h 578"/>
                    <a:gd name="T64" fmla="*/ 367 w 1282"/>
                    <a:gd name="T65" fmla="*/ 424 h 578"/>
                    <a:gd name="T66" fmla="*/ 385 w 1282"/>
                    <a:gd name="T67" fmla="*/ 414 h 578"/>
                    <a:gd name="T68" fmla="*/ 461 w 1282"/>
                    <a:gd name="T69" fmla="*/ 379 h 578"/>
                    <a:gd name="T70" fmla="*/ 530 w 1282"/>
                    <a:gd name="T71" fmla="*/ 355 h 578"/>
                    <a:gd name="T72" fmla="*/ 613 w 1282"/>
                    <a:gd name="T73" fmla="*/ 320 h 578"/>
                    <a:gd name="T74" fmla="*/ 667 w 1282"/>
                    <a:gd name="T75" fmla="*/ 291 h 578"/>
                    <a:gd name="T76" fmla="*/ 757 w 1282"/>
                    <a:gd name="T77" fmla="*/ 256 h 578"/>
                    <a:gd name="T78" fmla="*/ 870 w 1282"/>
                    <a:gd name="T79" fmla="*/ 206 h 578"/>
                    <a:gd name="T80" fmla="*/ 939 w 1282"/>
                    <a:gd name="T81" fmla="*/ 173 h 578"/>
                    <a:gd name="T82" fmla="*/ 1017 w 1282"/>
                    <a:gd name="T83" fmla="*/ 142 h 578"/>
                    <a:gd name="T84" fmla="*/ 1112 w 1282"/>
                    <a:gd name="T85" fmla="*/ 97 h 578"/>
                    <a:gd name="T86" fmla="*/ 1280 w 1282"/>
                    <a:gd name="T87" fmla="*/ 33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82" h="578">
                      <a:moveTo>
                        <a:pt x="1280" y="0"/>
                      </a:moveTo>
                      <a:lnTo>
                        <a:pt x="1280" y="0"/>
                      </a:lnTo>
                      <a:lnTo>
                        <a:pt x="1266" y="5"/>
                      </a:lnTo>
                      <a:lnTo>
                        <a:pt x="1197" y="38"/>
                      </a:lnTo>
                      <a:lnTo>
                        <a:pt x="1161" y="57"/>
                      </a:lnTo>
                      <a:lnTo>
                        <a:pt x="1098" y="78"/>
                      </a:lnTo>
                      <a:lnTo>
                        <a:pt x="1024" y="112"/>
                      </a:lnTo>
                      <a:lnTo>
                        <a:pt x="998" y="119"/>
                      </a:lnTo>
                      <a:lnTo>
                        <a:pt x="953" y="142"/>
                      </a:lnTo>
                      <a:lnTo>
                        <a:pt x="949" y="142"/>
                      </a:lnTo>
                      <a:lnTo>
                        <a:pt x="944" y="147"/>
                      </a:lnTo>
                      <a:lnTo>
                        <a:pt x="934" y="147"/>
                      </a:lnTo>
                      <a:lnTo>
                        <a:pt x="930" y="142"/>
                      </a:lnTo>
                      <a:lnTo>
                        <a:pt x="930" y="88"/>
                      </a:lnTo>
                      <a:lnTo>
                        <a:pt x="925" y="10"/>
                      </a:lnTo>
                      <a:lnTo>
                        <a:pt x="915" y="10"/>
                      </a:lnTo>
                      <a:lnTo>
                        <a:pt x="915" y="133"/>
                      </a:lnTo>
                      <a:lnTo>
                        <a:pt x="920" y="147"/>
                      </a:lnTo>
                      <a:lnTo>
                        <a:pt x="920" y="156"/>
                      </a:lnTo>
                      <a:lnTo>
                        <a:pt x="915" y="161"/>
                      </a:lnTo>
                      <a:lnTo>
                        <a:pt x="894" y="166"/>
                      </a:lnTo>
                      <a:lnTo>
                        <a:pt x="880" y="173"/>
                      </a:lnTo>
                      <a:lnTo>
                        <a:pt x="866" y="178"/>
                      </a:lnTo>
                      <a:lnTo>
                        <a:pt x="840" y="187"/>
                      </a:lnTo>
                      <a:lnTo>
                        <a:pt x="835" y="197"/>
                      </a:lnTo>
                      <a:lnTo>
                        <a:pt x="807" y="206"/>
                      </a:lnTo>
                      <a:lnTo>
                        <a:pt x="802" y="206"/>
                      </a:lnTo>
                      <a:lnTo>
                        <a:pt x="785" y="211"/>
                      </a:lnTo>
                      <a:lnTo>
                        <a:pt x="766" y="225"/>
                      </a:lnTo>
                      <a:lnTo>
                        <a:pt x="757" y="225"/>
                      </a:lnTo>
                      <a:lnTo>
                        <a:pt x="731" y="237"/>
                      </a:lnTo>
                      <a:lnTo>
                        <a:pt x="721" y="242"/>
                      </a:lnTo>
                      <a:lnTo>
                        <a:pt x="698" y="251"/>
                      </a:lnTo>
                      <a:lnTo>
                        <a:pt x="693" y="251"/>
                      </a:lnTo>
                      <a:lnTo>
                        <a:pt x="684" y="256"/>
                      </a:lnTo>
                      <a:lnTo>
                        <a:pt x="667" y="265"/>
                      </a:lnTo>
                      <a:lnTo>
                        <a:pt x="629" y="280"/>
                      </a:lnTo>
                      <a:lnTo>
                        <a:pt x="617" y="284"/>
                      </a:lnTo>
                      <a:lnTo>
                        <a:pt x="608" y="287"/>
                      </a:lnTo>
                      <a:lnTo>
                        <a:pt x="603" y="287"/>
                      </a:lnTo>
                      <a:lnTo>
                        <a:pt x="558" y="310"/>
                      </a:lnTo>
                      <a:lnTo>
                        <a:pt x="485" y="339"/>
                      </a:lnTo>
                      <a:lnTo>
                        <a:pt x="480" y="341"/>
                      </a:lnTo>
                      <a:lnTo>
                        <a:pt x="480" y="346"/>
                      </a:lnTo>
                      <a:lnTo>
                        <a:pt x="449" y="360"/>
                      </a:lnTo>
                      <a:lnTo>
                        <a:pt x="435" y="365"/>
                      </a:lnTo>
                      <a:lnTo>
                        <a:pt x="430" y="365"/>
                      </a:lnTo>
                      <a:lnTo>
                        <a:pt x="426" y="360"/>
                      </a:lnTo>
                      <a:lnTo>
                        <a:pt x="421" y="360"/>
                      </a:lnTo>
                      <a:lnTo>
                        <a:pt x="416" y="355"/>
                      </a:lnTo>
                      <a:lnTo>
                        <a:pt x="416" y="351"/>
                      </a:lnTo>
                      <a:lnTo>
                        <a:pt x="411" y="346"/>
                      </a:lnTo>
                      <a:lnTo>
                        <a:pt x="395" y="346"/>
                      </a:lnTo>
                      <a:lnTo>
                        <a:pt x="395" y="351"/>
                      </a:lnTo>
                      <a:lnTo>
                        <a:pt x="397" y="355"/>
                      </a:lnTo>
                      <a:lnTo>
                        <a:pt x="402" y="360"/>
                      </a:lnTo>
                      <a:lnTo>
                        <a:pt x="407" y="369"/>
                      </a:lnTo>
                      <a:lnTo>
                        <a:pt x="411" y="374"/>
                      </a:lnTo>
                      <a:lnTo>
                        <a:pt x="390" y="384"/>
                      </a:lnTo>
                      <a:lnTo>
                        <a:pt x="385" y="379"/>
                      </a:lnTo>
                      <a:lnTo>
                        <a:pt x="381" y="374"/>
                      </a:lnTo>
                      <a:lnTo>
                        <a:pt x="381" y="355"/>
                      </a:lnTo>
                      <a:lnTo>
                        <a:pt x="376" y="355"/>
                      </a:lnTo>
                      <a:lnTo>
                        <a:pt x="376" y="388"/>
                      </a:lnTo>
                      <a:lnTo>
                        <a:pt x="367" y="393"/>
                      </a:lnTo>
                      <a:lnTo>
                        <a:pt x="348" y="400"/>
                      </a:lnTo>
                      <a:lnTo>
                        <a:pt x="336" y="405"/>
                      </a:lnTo>
                      <a:lnTo>
                        <a:pt x="244" y="448"/>
                      </a:lnTo>
                      <a:lnTo>
                        <a:pt x="175" y="474"/>
                      </a:lnTo>
                      <a:lnTo>
                        <a:pt x="168" y="478"/>
                      </a:lnTo>
                      <a:lnTo>
                        <a:pt x="130" y="493"/>
                      </a:lnTo>
                      <a:lnTo>
                        <a:pt x="49" y="528"/>
                      </a:lnTo>
                      <a:lnTo>
                        <a:pt x="16" y="542"/>
                      </a:lnTo>
                      <a:lnTo>
                        <a:pt x="7" y="547"/>
                      </a:lnTo>
                      <a:lnTo>
                        <a:pt x="2" y="552"/>
                      </a:lnTo>
                      <a:lnTo>
                        <a:pt x="0" y="552"/>
                      </a:lnTo>
                      <a:lnTo>
                        <a:pt x="0" y="578"/>
                      </a:lnTo>
                      <a:lnTo>
                        <a:pt x="7" y="578"/>
                      </a:lnTo>
                      <a:lnTo>
                        <a:pt x="26" y="573"/>
                      </a:lnTo>
                      <a:lnTo>
                        <a:pt x="57" y="561"/>
                      </a:lnTo>
                      <a:lnTo>
                        <a:pt x="66" y="556"/>
                      </a:lnTo>
                      <a:lnTo>
                        <a:pt x="90" y="547"/>
                      </a:lnTo>
                      <a:lnTo>
                        <a:pt x="104" y="537"/>
                      </a:lnTo>
                      <a:lnTo>
                        <a:pt x="116" y="533"/>
                      </a:lnTo>
                      <a:lnTo>
                        <a:pt x="125" y="528"/>
                      </a:lnTo>
                      <a:lnTo>
                        <a:pt x="130" y="523"/>
                      </a:lnTo>
                      <a:lnTo>
                        <a:pt x="144" y="519"/>
                      </a:lnTo>
                      <a:lnTo>
                        <a:pt x="163" y="514"/>
                      </a:lnTo>
                      <a:lnTo>
                        <a:pt x="189" y="502"/>
                      </a:lnTo>
                      <a:lnTo>
                        <a:pt x="217" y="488"/>
                      </a:lnTo>
                      <a:lnTo>
                        <a:pt x="222" y="488"/>
                      </a:lnTo>
                      <a:lnTo>
                        <a:pt x="234" y="483"/>
                      </a:lnTo>
                      <a:lnTo>
                        <a:pt x="253" y="474"/>
                      </a:lnTo>
                      <a:lnTo>
                        <a:pt x="277" y="464"/>
                      </a:lnTo>
                      <a:lnTo>
                        <a:pt x="312" y="448"/>
                      </a:lnTo>
                      <a:lnTo>
                        <a:pt x="336" y="438"/>
                      </a:lnTo>
                      <a:lnTo>
                        <a:pt x="352" y="429"/>
                      </a:lnTo>
                      <a:lnTo>
                        <a:pt x="362" y="424"/>
                      </a:lnTo>
                      <a:lnTo>
                        <a:pt x="367" y="424"/>
                      </a:lnTo>
                      <a:lnTo>
                        <a:pt x="367" y="419"/>
                      </a:lnTo>
                      <a:lnTo>
                        <a:pt x="376" y="419"/>
                      </a:lnTo>
                      <a:lnTo>
                        <a:pt x="385" y="414"/>
                      </a:lnTo>
                      <a:lnTo>
                        <a:pt x="407" y="400"/>
                      </a:lnTo>
                      <a:lnTo>
                        <a:pt x="456" y="384"/>
                      </a:lnTo>
                      <a:lnTo>
                        <a:pt x="461" y="379"/>
                      </a:lnTo>
                      <a:lnTo>
                        <a:pt x="480" y="374"/>
                      </a:lnTo>
                      <a:lnTo>
                        <a:pt x="494" y="369"/>
                      </a:lnTo>
                      <a:lnTo>
                        <a:pt x="530" y="355"/>
                      </a:lnTo>
                      <a:lnTo>
                        <a:pt x="553" y="341"/>
                      </a:lnTo>
                      <a:lnTo>
                        <a:pt x="603" y="324"/>
                      </a:lnTo>
                      <a:lnTo>
                        <a:pt x="613" y="320"/>
                      </a:lnTo>
                      <a:lnTo>
                        <a:pt x="622" y="315"/>
                      </a:lnTo>
                      <a:lnTo>
                        <a:pt x="653" y="301"/>
                      </a:lnTo>
                      <a:lnTo>
                        <a:pt x="667" y="291"/>
                      </a:lnTo>
                      <a:lnTo>
                        <a:pt x="693" y="284"/>
                      </a:lnTo>
                      <a:lnTo>
                        <a:pt x="726" y="270"/>
                      </a:lnTo>
                      <a:lnTo>
                        <a:pt x="757" y="256"/>
                      </a:lnTo>
                      <a:lnTo>
                        <a:pt x="830" y="225"/>
                      </a:lnTo>
                      <a:lnTo>
                        <a:pt x="856" y="211"/>
                      </a:lnTo>
                      <a:lnTo>
                        <a:pt x="870" y="206"/>
                      </a:lnTo>
                      <a:lnTo>
                        <a:pt x="930" y="178"/>
                      </a:lnTo>
                      <a:lnTo>
                        <a:pt x="934" y="173"/>
                      </a:lnTo>
                      <a:lnTo>
                        <a:pt x="939" y="173"/>
                      </a:lnTo>
                      <a:lnTo>
                        <a:pt x="949" y="171"/>
                      </a:lnTo>
                      <a:lnTo>
                        <a:pt x="989" y="152"/>
                      </a:lnTo>
                      <a:lnTo>
                        <a:pt x="1017" y="142"/>
                      </a:lnTo>
                      <a:lnTo>
                        <a:pt x="1067" y="119"/>
                      </a:lnTo>
                      <a:lnTo>
                        <a:pt x="1098" y="107"/>
                      </a:lnTo>
                      <a:lnTo>
                        <a:pt x="1112" y="97"/>
                      </a:lnTo>
                      <a:lnTo>
                        <a:pt x="1192" y="64"/>
                      </a:lnTo>
                      <a:lnTo>
                        <a:pt x="1266" y="33"/>
                      </a:lnTo>
                      <a:lnTo>
                        <a:pt x="1280" y="33"/>
                      </a:lnTo>
                      <a:lnTo>
                        <a:pt x="1282" y="31"/>
                      </a:lnTo>
                      <a:lnTo>
                        <a:pt x="1280" y="0"/>
                      </a:lnTo>
                      <a:close/>
                    </a:path>
                  </a:pathLst>
                </a:custGeom>
                <a:solidFill>
                  <a:srgbClr val="BEE8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575757"/>
                    </a:solidFill>
                    <a:effectLst/>
                    <a:uLnTx/>
                    <a:uFillTx/>
                    <a:latin typeface="Poppins"/>
                    <a:ea typeface="+mn-ea"/>
                    <a:cs typeface="+mn-cs"/>
                  </a:endParaRPr>
                </a:p>
              </p:txBody>
            </p:sp>
          </p:grpSp>
          <p:sp>
            <p:nvSpPr>
              <p:cNvPr id="38" name="TextBox 37">
                <a:extLst>
                  <a:ext uri="{FF2B5EF4-FFF2-40B4-BE49-F238E27FC236}">
                    <a16:creationId xmlns:a16="http://schemas.microsoft.com/office/drawing/2014/main" id="{E9FC2F94-20C2-3E21-FB5C-9B65BD2CFC27}"/>
                  </a:ext>
                </a:extLst>
              </p:cNvPr>
              <p:cNvSpPr txBox="1"/>
              <p:nvPr/>
            </p:nvSpPr>
            <p:spPr>
              <a:xfrm>
                <a:off x="3898839" y="1547985"/>
                <a:ext cx="722239" cy="3887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Poppins"/>
                    <a:ea typeface="+mn-ea"/>
                    <a:cs typeface="+mn-cs"/>
                  </a:rPr>
                  <a:t>BELMONT</a:t>
                </a: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Poppins"/>
                    <a:ea typeface="+mn-ea"/>
                    <a:cs typeface="+mn-cs"/>
                  </a:rPr>
                  <a:t>CRAGIN</a:t>
                </a:r>
              </a:p>
            </p:txBody>
          </p:sp>
          <p:sp>
            <p:nvSpPr>
              <p:cNvPr id="39" name="TextBox 38">
                <a:extLst>
                  <a:ext uri="{FF2B5EF4-FFF2-40B4-BE49-F238E27FC236}">
                    <a16:creationId xmlns:a16="http://schemas.microsoft.com/office/drawing/2014/main" id="{F2D54E3F-F284-7153-FAD1-9B21AF463914}"/>
                  </a:ext>
                </a:extLst>
              </p:cNvPr>
              <p:cNvSpPr txBox="1"/>
              <p:nvPr/>
            </p:nvSpPr>
            <p:spPr>
              <a:xfrm>
                <a:off x="5123520" y="2817363"/>
                <a:ext cx="861738" cy="3887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Poppins"/>
                    <a:ea typeface="+mn-ea"/>
                    <a:cs typeface="+mn-cs"/>
                  </a:rPr>
                  <a:t>HUMBOLDT</a:t>
                </a:r>
                <a:br>
                  <a:rPr kumimoji="0" lang="en-US" sz="900" b="0" i="0" u="none" strike="noStrike" kern="1200" cap="none" spc="0" normalizeH="0" baseline="0" noProof="0" dirty="0">
                    <a:ln>
                      <a:noFill/>
                    </a:ln>
                    <a:solidFill>
                      <a:srgbClr val="FFFFFF"/>
                    </a:solidFill>
                    <a:effectLst/>
                    <a:uLnTx/>
                    <a:uFillTx/>
                    <a:latin typeface="Poppins"/>
                    <a:ea typeface="+mn-ea"/>
                    <a:cs typeface="+mn-cs"/>
                  </a:rPr>
                </a:br>
                <a:r>
                  <a:rPr kumimoji="0" lang="en-US" sz="900" b="0" i="0" u="none" strike="noStrike" kern="1200" cap="none" spc="0" normalizeH="0" baseline="0" noProof="0" dirty="0">
                    <a:ln>
                      <a:noFill/>
                    </a:ln>
                    <a:solidFill>
                      <a:srgbClr val="FFFFFF"/>
                    </a:solidFill>
                    <a:effectLst/>
                    <a:uLnTx/>
                    <a:uFillTx/>
                    <a:latin typeface="Poppins"/>
                    <a:ea typeface="+mn-ea"/>
                    <a:cs typeface="+mn-cs"/>
                  </a:rPr>
                  <a:t>PARK</a:t>
                </a:r>
              </a:p>
            </p:txBody>
          </p:sp>
          <p:sp>
            <p:nvSpPr>
              <p:cNvPr id="40" name="TextBox 39">
                <a:extLst>
                  <a:ext uri="{FF2B5EF4-FFF2-40B4-BE49-F238E27FC236}">
                    <a16:creationId xmlns:a16="http://schemas.microsoft.com/office/drawing/2014/main" id="{D6967684-D1E2-22A5-8705-68A7072CDC7F}"/>
                  </a:ext>
                </a:extLst>
              </p:cNvPr>
              <p:cNvSpPr txBox="1"/>
              <p:nvPr/>
            </p:nvSpPr>
            <p:spPr>
              <a:xfrm>
                <a:off x="6563302" y="2914557"/>
                <a:ext cx="953986" cy="19439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Poppins"/>
                    <a:ea typeface="+mn-ea"/>
                    <a:cs typeface="+mn-cs"/>
                  </a:rPr>
                  <a:t>WEST TOWN</a:t>
                </a:r>
              </a:p>
            </p:txBody>
          </p:sp>
          <p:sp>
            <p:nvSpPr>
              <p:cNvPr id="41" name="TextBox 40">
                <a:extLst>
                  <a:ext uri="{FF2B5EF4-FFF2-40B4-BE49-F238E27FC236}">
                    <a16:creationId xmlns:a16="http://schemas.microsoft.com/office/drawing/2014/main" id="{05FD08AB-AA39-48F9-3A3F-944D82C7E96B}"/>
                  </a:ext>
                </a:extLst>
              </p:cNvPr>
              <p:cNvSpPr txBox="1"/>
              <p:nvPr/>
            </p:nvSpPr>
            <p:spPr>
              <a:xfrm>
                <a:off x="4294320" y="2914557"/>
                <a:ext cx="557993" cy="19439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75757"/>
                    </a:solidFill>
                    <a:effectLst/>
                    <a:uLnTx/>
                    <a:uFillTx/>
                    <a:latin typeface="Poppins"/>
                    <a:ea typeface="+mn-ea"/>
                    <a:cs typeface="+mn-cs"/>
                  </a:rPr>
                  <a:t>AUSTIN</a:t>
                </a:r>
              </a:p>
            </p:txBody>
          </p:sp>
          <p:sp>
            <p:nvSpPr>
              <p:cNvPr id="42" name="TextBox 41">
                <a:extLst>
                  <a:ext uri="{FF2B5EF4-FFF2-40B4-BE49-F238E27FC236}">
                    <a16:creationId xmlns:a16="http://schemas.microsoft.com/office/drawing/2014/main" id="{2BAAC1BA-EF85-F86D-FEA2-4D434F55932B}"/>
                  </a:ext>
                </a:extLst>
              </p:cNvPr>
              <p:cNvSpPr txBox="1"/>
              <p:nvPr/>
            </p:nvSpPr>
            <p:spPr>
              <a:xfrm>
                <a:off x="5036733" y="3601314"/>
                <a:ext cx="724490" cy="58319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75757"/>
                    </a:solidFill>
                    <a:effectLst/>
                    <a:uLnTx/>
                    <a:uFillTx/>
                    <a:latin typeface="Poppins"/>
                    <a:ea typeface="+mn-ea"/>
                    <a:cs typeface="+mn-cs"/>
                  </a:rPr>
                  <a:t>WEST</a:t>
                </a:r>
                <a:br>
                  <a:rPr kumimoji="0" lang="en-US" sz="900" b="0" i="0" u="none" strike="noStrike" kern="1200" cap="none" spc="0" normalizeH="0" baseline="0" noProof="0" dirty="0">
                    <a:ln>
                      <a:noFill/>
                    </a:ln>
                    <a:solidFill>
                      <a:srgbClr val="575757"/>
                    </a:solidFill>
                    <a:effectLst/>
                    <a:uLnTx/>
                    <a:uFillTx/>
                    <a:latin typeface="Poppins"/>
                    <a:ea typeface="+mn-ea"/>
                    <a:cs typeface="+mn-cs"/>
                  </a:rPr>
                </a:br>
                <a:r>
                  <a:rPr kumimoji="0" lang="en-US" sz="900" b="0" i="0" u="none" strike="noStrike" kern="1200" cap="none" spc="0" normalizeH="0" baseline="0" noProof="0" dirty="0">
                    <a:ln>
                      <a:noFill/>
                    </a:ln>
                    <a:solidFill>
                      <a:srgbClr val="575757"/>
                    </a:solidFill>
                    <a:effectLst/>
                    <a:uLnTx/>
                    <a:uFillTx/>
                    <a:latin typeface="Poppins"/>
                    <a:ea typeface="+mn-ea"/>
                    <a:cs typeface="+mn-cs"/>
                  </a:rPr>
                  <a:t>GARFIELD</a:t>
                </a:r>
                <a:br>
                  <a:rPr kumimoji="0" lang="en-US" sz="900" b="0" i="0" u="none" strike="noStrike" kern="1200" cap="none" spc="0" normalizeH="0" baseline="0" noProof="0" dirty="0">
                    <a:ln>
                      <a:noFill/>
                    </a:ln>
                    <a:solidFill>
                      <a:srgbClr val="575757"/>
                    </a:solidFill>
                    <a:effectLst/>
                    <a:uLnTx/>
                    <a:uFillTx/>
                    <a:latin typeface="Poppins"/>
                    <a:ea typeface="+mn-ea"/>
                    <a:cs typeface="+mn-cs"/>
                  </a:rPr>
                </a:br>
                <a:r>
                  <a:rPr kumimoji="0" lang="en-US" sz="900" b="0" i="0" u="none" strike="noStrike" kern="1200" cap="none" spc="0" normalizeH="0" baseline="0" noProof="0" dirty="0">
                    <a:ln>
                      <a:noFill/>
                    </a:ln>
                    <a:solidFill>
                      <a:srgbClr val="575757"/>
                    </a:solidFill>
                    <a:effectLst/>
                    <a:uLnTx/>
                    <a:uFillTx/>
                    <a:latin typeface="Poppins"/>
                    <a:ea typeface="+mn-ea"/>
                    <a:cs typeface="+mn-cs"/>
                  </a:rPr>
                  <a:t>PARK</a:t>
                </a:r>
              </a:p>
            </p:txBody>
          </p:sp>
          <p:sp>
            <p:nvSpPr>
              <p:cNvPr id="43" name="TextBox 42">
                <a:extLst>
                  <a:ext uri="{FF2B5EF4-FFF2-40B4-BE49-F238E27FC236}">
                    <a16:creationId xmlns:a16="http://schemas.microsoft.com/office/drawing/2014/main" id="{82D6A488-5F33-6D04-5479-EEFF152533A7}"/>
                  </a:ext>
                </a:extLst>
              </p:cNvPr>
              <p:cNvSpPr txBox="1"/>
              <p:nvPr/>
            </p:nvSpPr>
            <p:spPr>
              <a:xfrm>
                <a:off x="5887633" y="3601315"/>
                <a:ext cx="724490" cy="58319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75757"/>
                    </a:solidFill>
                    <a:effectLst/>
                    <a:uLnTx/>
                    <a:uFillTx/>
                    <a:latin typeface="Poppins"/>
                    <a:ea typeface="+mn-ea"/>
                    <a:cs typeface="+mn-cs"/>
                  </a:rPr>
                  <a:t>EAST</a:t>
                </a:r>
                <a:br>
                  <a:rPr kumimoji="0" lang="en-US" sz="900" b="0" i="0" u="none" strike="noStrike" kern="1200" cap="none" spc="0" normalizeH="0" baseline="0" noProof="0" dirty="0">
                    <a:ln>
                      <a:noFill/>
                    </a:ln>
                    <a:solidFill>
                      <a:srgbClr val="575757"/>
                    </a:solidFill>
                    <a:effectLst/>
                    <a:uLnTx/>
                    <a:uFillTx/>
                    <a:latin typeface="Poppins"/>
                    <a:ea typeface="+mn-ea"/>
                    <a:cs typeface="+mn-cs"/>
                  </a:rPr>
                </a:br>
                <a:r>
                  <a:rPr kumimoji="0" lang="en-US" sz="900" b="0" i="0" u="none" strike="noStrike" kern="1200" cap="none" spc="0" normalizeH="0" baseline="0" noProof="0" dirty="0">
                    <a:ln>
                      <a:noFill/>
                    </a:ln>
                    <a:solidFill>
                      <a:srgbClr val="575757"/>
                    </a:solidFill>
                    <a:effectLst/>
                    <a:uLnTx/>
                    <a:uFillTx/>
                    <a:latin typeface="Poppins"/>
                    <a:ea typeface="+mn-ea"/>
                    <a:cs typeface="+mn-cs"/>
                  </a:rPr>
                  <a:t>GARFIELD</a:t>
                </a:r>
                <a:br>
                  <a:rPr kumimoji="0" lang="en-US" sz="900" b="0" i="0" u="none" strike="noStrike" kern="1200" cap="none" spc="0" normalizeH="0" baseline="0" noProof="0" dirty="0">
                    <a:ln>
                      <a:noFill/>
                    </a:ln>
                    <a:solidFill>
                      <a:srgbClr val="575757"/>
                    </a:solidFill>
                    <a:effectLst/>
                    <a:uLnTx/>
                    <a:uFillTx/>
                    <a:latin typeface="Poppins"/>
                    <a:ea typeface="+mn-ea"/>
                    <a:cs typeface="+mn-cs"/>
                  </a:rPr>
                </a:br>
                <a:r>
                  <a:rPr kumimoji="0" lang="en-US" sz="900" b="0" i="0" u="none" strike="noStrike" kern="1200" cap="none" spc="0" normalizeH="0" baseline="0" noProof="0" dirty="0">
                    <a:ln>
                      <a:noFill/>
                    </a:ln>
                    <a:solidFill>
                      <a:srgbClr val="575757"/>
                    </a:solidFill>
                    <a:effectLst/>
                    <a:uLnTx/>
                    <a:uFillTx/>
                    <a:latin typeface="Poppins"/>
                    <a:ea typeface="+mn-ea"/>
                    <a:cs typeface="+mn-cs"/>
                  </a:rPr>
                  <a:t>PARK</a:t>
                </a:r>
              </a:p>
            </p:txBody>
          </p:sp>
          <p:sp>
            <p:nvSpPr>
              <p:cNvPr id="44" name="TextBox 43">
                <a:extLst>
                  <a:ext uri="{FF2B5EF4-FFF2-40B4-BE49-F238E27FC236}">
                    <a16:creationId xmlns:a16="http://schemas.microsoft.com/office/drawing/2014/main" id="{3B35D19E-2010-D527-92D2-837E9CC4EA50}"/>
                  </a:ext>
                </a:extLst>
              </p:cNvPr>
              <p:cNvSpPr txBox="1"/>
              <p:nvPr/>
            </p:nvSpPr>
            <p:spPr>
              <a:xfrm>
                <a:off x="7067511" y="3869893"/>
                <a:ext cx="798739" cy="3887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Poppins"/>
                    <a:ea typeface="+mn-ea"/>
                    <a:cs typeface="+mn-cs"/>
                  </a:rPr>
                  <a:t>NEAR</a:t>
                </a:r>
                <a:br>
                  <a:rPr kumimoji="0" lang="en-US" sz="900" b="0" i="0" u="none" strike="noStrike" kern="1200" cap="none" spc="0" normalizeH="0" baseline="0" noProof="0" dirty="0">
                    <a:ln>
                      <a:noFill/>
                    </a:ln>
                    <a:solidFill>
                      <a:srgbClr val="FFFFFF"/>
                    </a:solidFill>
                    <a:effectLst/>
                    <a:uLnTx/>
                    <a:uFillTx/>
                    <a:latin typeface="Poppins"/>
                    <a:ea typeface="+mn-ea"/>
                    <a:cs typeface="+mn-cs"/>
                  </a:rPr>
                </a:br>
                <a:r>
                  <a:rPr kumimoji="0" lang="en-US" sz="900" b="0" i="0" u="none" strike="noStrike" kern="1200" cap="none" spc="0" normalizeH="0" baseline="0" noProof="0" dirty="0">
                    <a:ln>
                      <a:noFill/>
                    </a:ln>
                    <a:solidFill>
                      <a:srgbClr val="FFFFFF"/>
                    </a:solidFill>
                    <a:effectLst/>
                    <a:uLnTx/>
                    <a:uFillTx/>
                    <a:latin typeface="Poppins"/>
                    <a:ea typeface="+mn-ea"/>
                    <a:cs typeface="+mn-cs"/>
                  </a:rPr>
                  <a:t>WEST SIDE</a:t>
                </a:r>
              </a:p>
            </p:txBody>
          </p:sp>
          <p:sp>
            <p:nvSpPr>
              <p:cNvPr id="45" name="TextBox 44">
                <a:extLst>
                  <a:ext uri="{FF2B5EF4-FFF2-40B4-BE49-F238E27FC236}">
                    <a16:creationId xmlns:a16="http://schemas.microsoft.com/office/drawing/2014/main" id="{A5829120-7C6C-25FA-D7D3-15521DA5EA3D}"/>
                  </a:ext>
                </a:extLst>
              </p:cNvPr>
              <p:cNvSpPr txBox="1"/>
              <p:nvPr/>
            </p:nvSpPr>
            <p:spPr>
              <a:xfrm>
                <a:off x="5232971" y="4430363"/>
                <a:ext cx="830240" cy="3887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75757"/>
                    </a:solidFill>
                    <a:effectLst/>
                    <a:uLnTx/>
                    <a:uFillTx/>
                    <a:latin typeface="Poppins"/>
                    <a:ea typeface="+mn-ea"/>
                    <a:cs typeface="+mn-cs"/>
                  </a:rPr>
                  <a:t>NORTH</a:t>
                </a:r>
                <a:br>
                  <a:rPr kumimoji="0" lang="en-US" sz="900" b="0" i="0" u="none" strike="noStrike" kern="1200" cap="none" spc="0" normalizeH="0" baseline="0" noProof="0" dirty="0">
                    <a:ln>
                      <a:noFill/>
                    </a:ln>
                    <a:solidFill>
                      <a:srgbClr val="575757"/>
                    </a:solidFill>
                    <a:effectLst/>
                    <a:uLnTx/>
                    <a:uFillTx/>
                    <a:latin typeface="Poppins"/>
                    <a:ea typeface="+mn-ea"/>
                    <a:cs typeface="+mn-cs"/>
                  </a:rPr>
                </a:br>
                <a:r>
                  <a:rPr kumimoji="0" lang="en-US" sz="900" b="0" i="0" u="none" strike="noStrike" kern="1200" cap="none" spc="0" normalizeH="0" baseline="0" noProof="0" dirty="0">
                    <a:ln>
                      <a:noFill/>
                    </a:ln>
                    <a:solidFill>
                      <a:srgbClr val="575757"/>
                    </a:solidFill>
                    <a:effectLst/>
                    <a:uLnTx/>
                    <a:uFillTx/>
                    <a:latin typeface="Poppins"/>
                    <a:ea typeface="+mn-ea"/>
                    <a:cs typeface="+mn-cs"/>
                  </a:rPr>
                  <a:t>LAWNDALE</a:t>
                </a:r>
              </a:p>
            </p:txBody>
          </p:sp>
          <p:sp>
            <p:nvSpPr>
              <p:cNvPr id="46" name="TextBox 45">
                <a:extLst>
                  <a:ext uri="{FF2B5EF4-FFF2-40B4-BE49-F238E27FC236}">
                    <a16:creationId xmlns:a16="http://schemas.microsoft.com/office/drawing/2014/main" id="{D1A90F7E-CE16-FA15-37FB-5B07FDA8AFAA}"/>
                  </a:ext>
                </a:extLst>
              </p:cNvPr>
              <p:cNvSpPr txBox="1"/>
              <p:nvPr/>
            </p:nvSpPr>
            <p:spPr>
              <a:xfrm>
                <a:off x="5351816" y="5267135"/>
                <a:ext cx="830240" cy="3887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Poppins"/>
                    <a:ea typeface="+mn-ea"/>
                    <a:cs typeface="+mn-cs"/>
                  </a:rPr>
                  <a:t>SOUTH</a:t>
                </a:r>
                <a:br>
                  <a:rPr kumimoji="0" lang="en-US" sz="900" b="0" i="0" u="none" strike="noStrike" kern="1200" cap="none" spc="0" normalizeH="0" baseline="0" noProof="0" dirty="0">
                    <a:ln>
                      <a:noFill/>
                    </a:ln>
                    <a:solidFill>
                      <a:srgbClr val="FFFFFF"/>
                    </a:solidFill>
                    <a:effectLst/>
                    <a:uLnTx/>
                    <a:uFillTx/>
                    <a:latin typeface="Poppins"/>
                    <a:ea typeface="+mn-ea"/>
                    <a:cs typeface="+mn-cs"/>
                  </a:rPr>
                </a:br>
                <a:r>
                  <a:rPr kumimoji="0" lang="en-US" sz="900" b="0" i="0" u="none" strike="noStrike" kern="1200" cap="none" spc="0" normalizeH="0" baseline="0" noProof="0" dirty="0">
                    <a:ln>
                      <a:noFill/>
                    </a:ln>
                    <a:solidFill>
                      <a:srgbClr val="FFFFFF"/>
                    </a:solidFill>
                    <a:effectLst/>
                    <a:uLnTx/>
                    <a:uFillTx/>
                    <a:latin typeface="Poppins"/>
                    <a:ea typeface="+mn-ea"/>
                    <a:cs typeface="+mn-cs"/>
                  </a:rPr>
                  <a:t>LAWNDALE</a:t>
                </a:r>
              </a:p>
            </p:txBody>
          </p:sp>
          <p:sp>
            <p:nvSpPr>
              <p:cNvPr id="47" name="TextBox 46">
                <a:extLst>
                  <a:ext uri="{FF2B5EF4-FFF2-40B4-BE49-F238E27FC236}">
                    <a16:creationId xmlns:a16="http://schemas.microsoft.com/office/drawing/2014/main" id="{B4F437BD-BFB6-7D6D-839E-94C8C6357870}"/>
                  </a:ext>
                </a:extLst>
              </p:cNvPr>
              <p:cNvSpPr txBox="1"/>
              <p:nvPr/>
            </p:nvSpPr>
            <p:spPr>
              <a:xfrm>
                <a:off x="6702230" y="4758703"/>
                <a:ext cx="1379229" cy="19439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Poppins"/>
                    <a:ea typeface="+mn-ea"/>
                    <a:cs typeface="+mn-cs"/>
                  </a:rPr>
                  <a:t>LOWER WEST SIDE</a:t>
                </a:r>
              </a:p>
            </p:txBody>
          </p:sp>
        </p:grpSp>
        <p:sp>
          <p:nvSpPr>
            <p:cNvPr id="18" name="TextBox 17">
              <a:extLst>
                <a:ext uri="{FF2B5EF4-FFF2-40B4-BE49-F238E27FC236}">
                  <a16:creationId xmlns:a16="http://schemas.microsoft.com/office/drawing/2014/main" id="{A8653BFA-FAB5-60E1-EA14-62B2C82C8371}"/>
                </a:ext>
              </a:extLst>
            </p:cNvPr>
            <p:cNvSpPr txBox="1"/>
            <p:nvPr/>
          </p:nvSpPr>
          <p:spPr>
            <a:xfrm>
              <a:off x="6537329" y="1029973"/>
              <a:ext cx="370193" cy="371311"/>
            </a:xfrm>
            <a:prstGeom prst="ellipse">
              <a:avLst/>
            </a:prstGeom>
            <a:solidFill>
              <a:srgbClr val="F2F2F2"/>
            </a:solidFill>
            <a:ln w="19050">
              <a:gradFill flip="none" rotWithShape="1">
                <a:gsLst>
                  <a:gs pos="0">
                    <a:srgbClr val="5E6A7C"/>
                  </a:gs>
                  <a:gs pos="100000">
                    <a:srgbClr val="D5D9DF"/>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wrap="none" lIns="143963" tIns="143963" rIns="143963" bIns="143963" rtlCol="0" anchor="ctr"/>
            <a:lstStyle>
              <a:defPPr>
                <a:defRPr lang="en-US"/>
              </a:defPPr>
              <a:lvl1pPr algn="ctr">
                <a:lnSpc>
                  <a:spcPct val="95000"/>
                </a:lnSpc>
                <a:defRPr sz="1200" kern="0">
                  <a:solidFill>
                    <a:schemeClr val="tx1"/>
                  </a:solidFill>
                  <a:latin typeface="Poppins" panose="00000500000000000000" pitchFamily="2" charset="0"/>
                  <a:cs typeface="Poppins" panose="00000500000000000000" pitchFamily="2" charset="0"/>
                </a:defRPr>
              </a:lvl1pPr>
            </a:lstStyle>
            <a:p>
              <a:pPr marL="0" marR="0" lvl="0" indent="0" algn="ctr" defTabSz="914126" rtl="0" eaLnBrk="1" fontAlgn="auto" latinLnBrk="0" hangingPunct="1">
                <a:lnSpc>
                  <a:spcPct val="95000"/>
                </a:lnSpc>
                <a:spcBef>
                  <a:spcPts val="0"/>
                </a:spcBef>
                <a:spcAft>
                  <a:spcPts val="0"/>
                </a:spcAft>
                <a:buClrTx/>
                <a:buSzTx/>
                <a:buFontTx/>
                <a:buNone/>
                <a:tabLst/>
                <a:defRPr/>
              </a:pPr>
              <a:r>
                <a:rPr kumimoji="0" lang="en-US" sz="900" i="0" u="none" strike="noStrike" kern="0" cap="none" spc="0" normalizeH="0" baseline="0" noProof="0" dirty="0">
                  <a:ln>
                    <a:noFill/>
                  </a:ln>
                  <a:solidFill>
                    <a:srgbClr val="2C313F"/>
                  </a:solidFill>
                  <a:effectLst/>
                  <a:uLnTx/>
                  <a:uFillTx/>
                  <a:latin typeface="Poppins Medium" panose="00000600000000000000" pitchFamily="2" charset="0"/>
                  <a:cs typeface="Poppins Medium" panose="00000600000000000000" pitchFamily="2" charset="0"/>
                </a:rPr>
                <a:t>79.7</a:t>
              </a:r>
            </a:p>
          </p:txBody>
        </p:sp>
        <p:sp>
          <p:nvSpPr>
            <p:cNvPr id="19" name="TextBox 18">
              <a:extLst>
                <a:ext uri="{FF2B5EF4-FFF2-40B4-BE49-F238E27FC236}">
                  <a16:creationId xmlns:a16="http://schemas.microsoft.com/office/drawing/2014/main" id="{33B3E1FB-4B10-47F0-2413-B682FF2EA117}"/>
                </a:ext>
              </a:extLst>
            </p:cNvPr>
            <p:cNvSpPr txBox="1"/>
            <p:nvPr/>
          </p:nvSpPr>
          <p:spPr>
            <a:xfrm>
              <a:off x="6873152" y="2123960"/>
              <a:ext cx="370193" cy="371311"/>
            </a:xfrm>
            <a:prstGeom prst="ellipse">
              <a:avLst/>
            </a:prstGeom>
            <a:solidFill>
              <a:srgbClr val="F2F2F2"/>
            </a:solidFill>
            <a:ln w="19050">
              <a:gradFill flip="none" rotWithShape="1">
                <a:gsLst>
                  <a:gs pos="0">
                    <a:srgbClr val="5E6A7C"/>
                  </a:gs>
                  <a:gs pos="100000">
                    <a:srgbClr val="D5D9DF"/>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wrap="none" lIns="143963" tIns="143963" rIns="143963" bIns="143963" rtlCol="0" anchor="ctr"/>
            <a:lstStyle>
              <a:defPPr>
                <a:defRPr lang="en-US"/>
              </a:defPPr>
              <a:lvl1pPr algn="ctr">
                <a:lnSpc>
                  <a:spcPct val="95000"/>
                </a:lnSpc>
                <a:defRPr sz="1200" kern="0">
                  <a:solidFill>
                    <a:schemeClr val="tx1"/>
                  </a:solidFill>
                  <a:latin typeface="Poppins" panose="00000500000000000000" pitchFamily="2" charset="0"/>
                  <a:cs typeface="Poppins" panose="00000500000000000000" pitchFamily="2" charset="0"/>
                </a:defRPr>
              </a:lvl1pPr>
            </a:lstStyle>
            <a:p>
              <a:pPr marL="0" marR="0" lvl="0" indent="0" algn="ctr" defTabSz="914126" rtl="0" eaLnBrk="1" fontAlgn="auto" latinLnBrk="0" hangingPunct="1">
                <a:lnSpc>
                  <a:spcPct val="95000"/>
                </a:lnSpc>
                <a:spcBef>
                  <a:spcPts val="0"/>
                </a:spcBef>
                <a:spcAft>
                  <a:spcPts val="0"/>
                </a:spcAft>
                <a:buClrTx/>
                <a:buSzTx/>
                <a:buFontTx/>
                <a:buNone/>
                <a:tabLst/>
                <a:defRPr/>
              </a:pPr>
              <a:r>
                <a:rPr kumimoji="0" lang="en-US" sz="900" i="0" u="none" strike="noStrike" kern="0" cap="none" spc="0" normalizeH="0" baseline="0" noProof="0" dirty="0">
                  <a:ln>
                    <a:noFill/>
                  </a:ln>
                  <a:solidFill>
                    <a:srgbClr val="2C313F"/>
                  </a:solidFill>
                  <a:effectLst/>
                  <a:uLnTx/>
                  <a:uFillTx/>
                  <a:latin typeface="Poppins Medium" panose="00000600000000000000" pitchFamily="2" charset="0"/>
                  <a:cs typeface="Poppins Medium" panose="00000600000000000000" pitchFamily="2" charset="0"/>
                </a:rPr>
                <a:t>70.1</a:t>
              </a:r>
            </a:p>
          </p:txBody>
        </p:sp>
        <p:sp>
          <p:nvSpPr>
            <p:cNvPr id="20" name="TextBox 19">
              <a:extLst>
                <a:ext uri="{FF2B5EF4-FFF2-40B4-BE49-F238E27FC236}">
                  <a16:creationId xmlns:a16="http://schemas.microsoft.com/office/drawing/2014/main" id="{2BF24A47-66AE-341F-82BA-EC1D7095C7BE}"/>
                </a:ext>
              </a:extLst>
            </p:cNvPr>
            <p:cNvSpPr txBox="1"/>
            <p:nvPr/>
          </p:nvSpPr>
          <p:spPr>
            <a:xfrm>
              <a:off x="7820110" y="1457473"/>
              <a:ext cx="370193" cy="371311"/>
            </a:xfrm>
            <a:prstGeom prst="ellipse">
              <a:avLst/>
            </a:prstGeom>
            <a:solidFill>
              <a:srgbClr val="F2F2F2"/>
            </a:solidFill>
            <a:ln w="19050">
              <a:gradFill flip="none" rotWithShape="1">
                <a:gsLst>
                  <a:gs pos="0">
                    <a:srgbClr val="5E6A7C"/>
                  </a:gs>
                  <a:gs pos="100000">
                    <a:srgbClr val="D5D9DF"/>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wrap="none" lIns="143963" tIns="143963" rIns="143963" bIns="143963" rtlCol="0" anchor="ctr"/>
            <a:lstStyle>
              <a:defPPr>
                <a:defRPr lang="en-US"/>
              </a:defPPr>
              <a:lvl1pPr algn="ctr">
                <a:lnSpc>
                  <a:spcPct val="95000"/>
                </a:lnSpc>
                <a:defRPr sz="1200" kern="0">
                  <a:solidFill>
                    <a:schemeClr val="tx1"/>
                  </a:solidFill>
                  <a:latin typeface="Poppins" panose="00000500000000000000" pitchFamily="2" charset="0"/>
                  <a:cs typeface="Poppins" panose="00000500000000000000" pitchFamily="2" charset="0"/>
                </a:defRPr>
              </a:lvl1pPr>
            </a:lstStyle>
            <a:p>
              <a:pPr marL="0" marR="0" lvl="0" indent="0" algn="ctr" defTabSz="914126" rtl="0" eaLnBrk="1" fontAlgn="auto" latinLnBrk="0" hangingPunct="1">
                <a:lnSpc>
                  <a:spcPct val="95000"/>
                </a:lnSpc>
                <a:spcBef>
                  <a:spcPts val="0"/>
                </a:spcBef>
                <a:spcAft>
                  <a:spcPts val="0"/>
                </a:spcAft>
                <a:buClrTx/>
                <a:buSzTx/>
                <a:buFontTx/>
                <a:buNone/>
                <a:tabLst/>
                <a:defRPr/>
              </a:pPr>
              <a:r>
                <a:rPr kumimoji="0" lang="en-US" sz="900" i="0" u="none" strike="noStrike" kern="0" cap="none" spc="0" normalizeH="0" baseline="0" noProof="0" dirty="0">
                  <a:ln>
                    <a:noFill/>
                  </a:ln>
                  <a:solidFill>
                    <a:srgbClr val="2C313F"/>
                  </a:solidFill>
                  <a:effectLst/>
                  <a:uLnTx/>
                  <a:uFillTx/>
                  <a:latin typeface="Poppins Medium" panose="00000600000000000000" pitchFamily="2" charset="0"/>
                  <a:cs typeface="Poppins Medium" panose="00000600000000000000" pitchFamily="2" charset="0"/>
                </a:rPr>
                <a:t>74.7</a:t>
              </a:r>
            </a:p>
          </p:txBody>
        </p:sp>
        <p:sp>
          <p:nvSpPr>
            <p:cNvPr id="21" name="TextBox 20">
              <a:extLst>
                <a:ext uri="{FF2B5EF4-FFF2-40B4-BE49-F238E27FC236}">
                  <a16:creationId xmlns:a16="http://schemas.microsoft.com/office/drawing/2014/main" id="{7EC08E0A-8DAD-8BA4-B62B-B95E27E4E15B}"/>
                </a:ext>
              </a:extLst>
            </p:cNvPr>
            <p:cNvSpPr txBox="1"/>
            <p:nvPr/>
          </p:nvSpPr>
          <p:spPr>
            <a:xfrm>
              <a:off x="9221082" y="1499376"/>
              <a:ext cx="370193" cy="371311"/>
            </a:xfrm>
            <a:prstGeom prst="ellipse">
              <a:avLst/>
            </a:prstGeom>
            <a:solidFill>
              <a:srgbClr val="F2F2F2"/>
            </a:solidFill>
            <a:ln w="19050">
              <a:gradFill flip="none" rotWithShape="1">
                <a:gsLst>
                  <a:gs pos="0">
                    <a:srgbClr val="5E6A7C"/>
                  </a:gs>
                  <a:gs pos="100000">
                    <a:srgbClr val="D5D9DF"/>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wrap="none" lIns="143963" tIns="143963" rIns="143963" bIns="143963" rtlCol="0" anchor="ctr"/>
            <a:lstStyle>
              <a:defPPr>
                <a:defRPr lang="en-US"/>
              </a:defPPr>
              <a:lvl1pPr algn="ctr">
                <a:lnSpc>
                  <a:spcPct val="95000"/>
                </a:lnSpc>
                <a:defRPr sz="1200" kern="0">
                  <a:solidFill>
                    <a:schemeClr val="tx1"/>
                  </a:solidFill>
                  <a:latin typeface="Poppins" panose="00000500000000000000" pitchFamily="2" charset="0"/>
                  <a:cs typeface="Poppins" panose="00000500000000000000" pitchFamily="2" charset="0"/>
                </a:defRPr>
              </a:lvl1pPr>
            </a:lstStyle>
            <a:p>
              <a:pPr marL="0" marR="0" lvl="0" indent="0" algn="ctr" defTabSz="914126" rtl="0" eaLnBrk="1" fontAlgn="auto" latinLnBrk="0" hangingPunct="1">
                <a:lnSpc>
                  <a:spcPct val="95000"/>
                </a:lnSpc>
                <a:spcBef>
                  <a:spcPts val="0"/>
                </a:spcBef>
                <a:spcAft>
                  <a:spcPts val="0"/>
                </a:spcAft>
                <a:buClrTx/>
                <a:buSzTx/>
                <a:buFontTx/>
                <a:buNone/>
                <a:tabLst/>
                <a:defRPr/>
              </a:pPr>
              <a:r>
                <a:rPr kumimoji="0" lang="en-US" sz="900" i="0" u="none" strike="noStrike" kern="0" cap="none" spc="0" normalizeH="0" baseline="0" noProof="0" dirty="0">
                  <a:ln>
                    <a:noFill/>
                  </a:ln>
                  <a:solidFill>
                    <a:srgbClr val="2C313F"/>
                  </a:solidFill>
                  <a:effectLst/>
                  <a:uLnTx/>
                  <a:uFillTx/>
                  <a:latin typeface="Poppins Medium" panose="00000600000000000000" pitchFamily="2" charset="0"/>
                  <a:cs typeface="Poppins Medium" panose="00000600000000000000" pitchFamily="2" charset="0"/>
                </a:rPr>
                <a:t>80.0</a:t>
              </a:r>
            </a:p>
          </p:txBody>
        </p:sp>
        <p:sp>
          <p:nvSpPr>
            <p:cNvPr id="22" name="TextBox 21">
              <a:extLst>
                <a:ext uri="{FF2B5EF4-FFF2-40B4-BE49-F238E27FC236}">
                  <a16:creationId xmlns:a16="http://schemas.microsoft.com/office/drawing/2014/main" id="{E6EEDF28-CE5C-0D01-9BCB-4D74667D7F5A}"/>
                </a:ext>
              </a:extLst>
            </p:cNvPr>
            <p:cNvSpPr txBox="1"/>
            <p:nvPr/>
          </p:nvSpPr>
          <p:spPr>
            <a:xfrm>
              <a:off x="9633485" y="2444048"/>
              <a:ext cx="370193" cy="371311"/>
            </a:xfrm>
            <a:prstGeom prst="ellipse">
              <a:avLst/>
            </a:prstGeom>
            <a:solidFill>
              <a:srgbClr val="F2F2F2"/>
            </a:solidFill>
            <a:ln w="19050">
              <a:gradFill flip="none" rotWithShape="1">
                <a:gsLst>
                  <a:gs pos="0">
                    <a:srgbClr val="5E6A7C"/>
                  </a:gs>
                  <a:gs pos="100000">
                    <a:srgbClr val="D5D9DF"/>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wrap="none" lIns="143963" tIns="143963" rIns="143963" bIns="143963" rtlCol="0" anchor="ctr"/>
            <a:lstStyle>
              <a:defPPr>
                <a:defRPr lang="en-US"/>
              </a:defPPr>
              <a:lvl1pPr algn="ctr">
                <a:lnSpc>
                  <a:spcPct val="95000"/>
                </a:lnSpc>
                <a:defRPr sz="1200" kern="0">
                  <a:solidFill>
                    <a:schemeClr val="tx1"/>
                  </a:solidFill>
                  <a:latin typeface="Poppins" panose="00000500000000000000" pitchFamily="2" charset="0"/>
                  <a:cs typeface="Poppins" panose="00000500000000000000" pitchFamily="2" charset="0"/>
                </a:defRPr>
              </a:lvl1pPr>
            </a:lstStyle>
            <a:p>
              <a:pPr marL="0" marR="0" lvl="0" indent="0" algn="ctr" defTabSz="914126" rtl="0" eaLnBrk="1" fontAlgn="auto" latinLnBrk="0" hangingPunct="1">
                <a:lnSpc>
                  <a:spcPct val="95000"/>
                </a:lnSpc>
                <a:spcBef>
                  <a:spcPts val="0"/>
                </a:spcBef>
                <a:spcAft>
                  <a:spcPts val="0"/>
                </a:spcAft>
                <a:buClrTx/>
                <a:buSzTx/>
                <a:buFontTx/>
                <a:buNone/>
                <a:tabLst/>
                <a:defRPr/>
              </a:pPr>
              <a:r>
                <a:rPr kumimoji="0" lang="en-US" sz="900" i="0" u="none" strike="noStrike" kern="0" cap="none" spc="0" normalizeH="0" baseline="0" noProof="0" dirty="0">
                  <a:ln>
                    <a:noFill/>
                  </a:ln>
                  <a:solidFill>
                    <a:srgbClr val="2C313F"/>
                  </a:solidFill>
                  <a:effectLst/>
                  <a:uLnTx/>
                  <a:uFillTx/>
                  <a:latin typeface="Poppins Medium" panose="00000600000000000000" pitchFamily="2" charset="0"/>
                  <a:cs typeface="Poppins Medium" panose="00000600000000000000" pitchFamily="2" charset="0"/>
                </a:rPr>
                <a:t>76.3</a:t>
              </a:r>
            </a:p>
          </p:txBody>
        </p:sp>
        <p:sp>
          <p:nvSpPr>
            <p:cNvPr id="23" name="TextBox 22">
              <a:extLst>
                <a:ext uri="{FF2B5EF4-FFF2-40B4-BE49-F238E27FC236}">
                  <a16:creationId xmlns:a16="http://schemas.microsoft.com/office/drawing/2014/main" id="{B8F5441A-2CBE-4CA3-C494-2B3BE2990441}"/>
                </a:ext>
              </a:extLst>
            </p:cNvPr>
            <p:cNvSpPr txBox="1"/>
            <p:nvPr/>
          </p:nvSpPr>
          <p:spPr>
            <a:xfrm>
              <a:off x="9526266" y="3919507"/>
              <a:ext cx="370193" cy="371311"/>
            </a:xfrm>
            <a:prstGeom prst="ellipse">
              <a:avLst/>
            </a:prstGeom>
            <a:solidFill>
              <a:srgbClr val="F2F2F2"/>
            </a:solidFill>
            <a:ln w="19050">
              <a:gradFill flip="none" rotWithShape="1">
                <a:gsLst>
                  <a:gs pos="0">
                    <a:srgbClr val="5E6A7C"/>
                  </a:gs>
                  <a:gs pos="100000">
                    <a:srgbClr val="D5D9DF"/>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wrap="none" lIns="143963" tIns="143963" rIns="143963" bIns="143963" rtlCol="0" anchor="ctr"/>
            <a:lstStyle>
              <a:defPPr>
                <a:defRPr lang="en-US"/>
              </a:defPPr>
              <a:lvl1pPr algn="ctr">
                <a:lnSpc>
                  <a:spcPct val="95000"/>
                </a:lnSpc>
                <a:defRPr sz="1200" kern="0">
                  <a:solidFill>
                    <a:schemeClr val="tx1"/>
                  </a:solidFill>
                  <a:latin typeface="Poppins" panose="00000500000000000000" pitchFamily="2" charset="0"/>
                  <a:cs typeface="Poppins" panose="00000500000000000000" pitchFamily="2" charset="0"/>
                </a:defRPr>
              </a:lvl1pPr>
            </a:lstStyle>
            <a:p>
              <a:pPr marL="0" marR="0" lvl="0" indent="0" algn="ctr" defTabSz="914126" rtl="0" eaLnBrk="1" fontAlgn="auto" latinLnBrk="0" hangingPunct="1">
                <a:lnSpc>
                  <a:spcPct val="95000"/>
                </a:lnSpc>
                <a:spcBef>
                  <a:spcPts val="0"/>
                </a:spcBef>
                <a:spcAft>
                  <a:spcPts val="0"/>
                </a:spcAft>
                <a:buClrTx/>
                <a:buSzTx/>
                <a:buFontTx/>
                <a:buNone/>
                <a:tabLst/>
                <a:defRPr/>
              </a:pPr>
              <a:r>
                <a:rPr kumimoji="0" lang="en-US" sz="900" i="0" u="none" strike="noStrike" kern="0" cap="none" spc="0" normalizeH="0" baseline="0" noProof="0" dirty="0">
                  <a:ln>
                    <a:noFill/>
                  </a:ln>
                  <a:solidFill>
                    <a:srgbClr val="2C313F"/>
                  </a:solidFill>
                  <a:effectLst/>
                  <a:uLnTx/>
                  <a:uFillTx/>
                  <a:latin typeface="Poppins Medium" panose="00000600000000000000" pitchFamily="2" charset="0"/>
                  <a:cs typeface="Poppins Medium" panose="00000600000000000000" pitchFamily="2" charset="0"/>
                </a:rPr>
                <a:t>80.2</a:t>
              </a:r>
            </a:p>
          </p:txBody>
        </p:sp>
        <p:sp>
          <p:nvSpPr>
            <p:cNvPr id="24" name="TextBox 23">
              <a:extLst>
                <a:ext uri="{FF2B5EF4-FFF2-40B4-BE49-F238E27FC236}">
                  <a16:creationId xmlns:a16="http://schemas.microsoft.com/office/drawing/2014/main" id="{214B76B8-093A-143A-213D-9ADCF25F14B9}"/>
                </a:ext>
              </a:extLst>
            </p:cNvPr>
            <p:cNvSpPr txBox="1"/>
            <p:nvPr/>
          </p:nvSpPr>
          <p:spPr>
            <a:xfrm>
              <a:off x="7973562" y="4535811"/>
              <a:ext cx="370193" cy="371311"/>
            </a:xfrm>
            <a:prstGeom prst="ellipse">
              <a:avLst/>
            </a:prstGeom>
            <a:solidFill>
              <a:srgbClr val="F2F2F2"/>
            </a:solidFill>
            <a:ln w="19050">
              <a:gradFill flip="none" rotWithShape="1">
                <a:gsLst>
                  <a:gs pos="0">
                    <a:srgbClr val="5E6A7C"/>
                  </a:gs>
                  <a:gs pos="100000">
                    <a:srgbClr val="D5D9DF"/>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wrap="none" lIns="143963" tIns="143963" rIns="143963" bIns="143963" rtlCol="0" anchor="ctr"/>
            <a:lstStyle>
              <a:defPPr>
                <a:defRPr lang="en-US"/>
              </a:defPPr>
              <a:lvl1pPr algn="ctr">
                <a:lnSpc>
                  <a:spcPct val="95000"/>
                </a:lnSpc>
                <a:defRPr sz="1200" kern="0">
                  <a:solidFill>
                    <a:schemeClr val="tx1"/>
                  </a:solidFill>
                  <a:latin typeface="Poppins" panose="00000500000000000000" pitchFamily="2" charset="0"/>
                  <a:cs typeface="Poppins" panose="00000500000000000000" pitchFamily="2" charset="0"/>
                </a:defRPr>
              </a:lvl1pPr>
            </a:lstStyle>
            <a:p>
              <a:pPr marL="0" marR="0" lvl="0" indent="0" algn="ctr" defTabSz="914126" rtl="0" eaLnBrk="1" fontAlgn="auto" latinLnBrk="0" hangingPunct="1">
                <a:lnSpc>
                  <a:spcPct val="95000"/>
                </a:lnSpc>
                <a:spcBef>
                  <a:spcPts val="0"/>
                </a:spcBef>
                <a:spcAft>
                  <a:spcPts val="0"/>
                </a:spcAft>
                <a:buClrTx/>
                <a:buSzTx/>
                <a:buFontTx/>
                <a:buNone/>
                <a:tabLst/>
                <a:defRPr/>
              </a:pPr>
              <a:r>
                <a:rPr kumimoji="0" lang="en-US" sz="900" i="0" u="none" strike="noStrike" kern="0" cap="none" spc="0" normalizeH="0" baseline="0" noProof="0" dirty="0">
                  <a:ln>
                    <a:noFill/>
                  </a:ln>
                  <a:solidFill>
                    <a:srgbClr val="2C313F"/>
                  </a:solidFill>
                  <a:effectLst/>
                  <a:uLnTx/>
                  <a:uFillTx/>
                  <a:latin typeface="Poppins Medium" panose="00000600000000000000" pitchFamily="2" charset="0"/>
                  <a:cs typeface="Poppins Medium" panose="00000600000000000000" pitchFamily="2" charset="0"/>
                </a:rPr>
                <a:t>80.5</a:t>
              </a:r>
            </a:p>
          </p:txBody>
        </p:sp>
        <p:sp>
          <p:nvSpPr>
            <p:cNvPr id="25" name="TextBox 24">
              <a:extLst>
                <a:ext uri="{FF2B5EF4-FFF2-40B4-BE49-F238E27FC236}">
                  <a16:creationId xmlns:a16="http://schemas.microsoft.com/office/drawing/2014/main" id="{BA7CDB0E-B060-8A5D-53FD-5039B632F41F}"/>
                </a:ext>
              </a:extLst>
            </p:cNvPr>
            <p:cNvSpPr txBox="1"/>
            <p:nvPr/>
          </p:nvSpPr>
          <p:spPr>
            <a:xfrm>
              <a:off x="8441749" y="3347486"/>
              <a:ext cx="370193" cy="371311"/>
            </a:xfrm>
            <a:prstGeom prst="ellipse">
              <a:avLst/>
            </a:prstGeom>
            <a:solidFill>
              <a:srgbClr val="F2F2F2"/>
            </a:solidFill>
            <a:ln w="19050">
              <a:gradFill flip="none" rotWithShape="1">
                <a:gsLst>
                  <a:gs pos="0">
                    <a:srgbClr val="5E6A7C"/>
                  </a:gs>
                  <a:gs pos="100000">
                    <a:srgbClr val="D5D9DF"/>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wrap="none" lIns="143963" tIns="143963" rIns="143963" bIns="143963" rtlCol="0" anchor="ctr"/>
            <a:lstStyle>
              <a:defPPr>
                <a:defRPr lang="en-US"/>
              </a:defPPr>
              <a:lvl1pPr algn="ctr">
                <a:lnSpc>
                  <a:spcPct val="95000"/>
                </a:lnSpc>
                <a:defRPr sz="1200" kern="0">
                  <a:solidFill>
                    <a:schemeClr val="tx1"/>
                  </a:solidFill>
                  <a:latin typeface="Poppins" panose="00000500000000000000" pitchFamily="2" charset="0"/>
                  <a:cs typeface="Poppins" panose="00000500000000000000" pitchFamily="2" charset="0"/>
                </a:defRPr>
              </a:lvl1pPr>
            </a:lstStyle>
            <a:p>
              <a:pPr marL="0" marR="0" lvl="0" indent="0" algn="ctr" defTabSz="914126" rtl="0" eaLnBrk="1" fontAlgn="auto" latinLnBrk="0" hangingPunct="1">
                <a:lnSpc>
                  <a:spcPct val="95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2C313F"/>
                  </a:solidFill>
                  <a:effectLst/>
                  <a:uLnTx/>
                  <a:uFillTx/>
                  <a:latin typeface="Poppins" panose="00000500000000000000" pitchFamily="2" charset="0"/>
                  <a:ea typeface="+mn-ea"/>
                  <a:cs typeface="Poppins" panose="00000500000000000000" pitchFamily="2" charset="0"/>
                </a:rPr>
                <a:t>68.1</a:t>
              </a:r>
            </a:p>
          </p:txBody>
        </p:sp>
        <p:sp>
          <p:nvSpPr>
            <p:cNvPr id="26" name="TextBox 25">
              <a:extLst>
                <a:ext uri="{FF2B5EF4-FFF2-40B4-BE49-F238E27FC236}">
                  <a16:creationId xmlns:a16="http://schemas.microsoft.com/office/drawing/2014/main" id="{98729CF6-EA60-F625-F780-242C789AD96A}"/>
                </a:ext>
              </a:extLst>
            </p:cNvPr>
            <p:cNvSpPr txBox="1"/>
            <p:nvPr/>
          </p:nvSpPr>
          <p:spPr>
            <a:xfrm>
              <a:off x="8441749" y="2230627"/>
              <a:ext cx="370193" cy="371311"/>
            </a:xfrm>
            <a:prstGeom prst="ellipse">
              <a:avLst/>
            </a:prstGeom>
            <a:solidFill>
              <a:srgbClr val="F2F2F2"/>
            </a:solidFill>
            <a:ln w="19050">
              <a:gradFill flip="none" rotWithShape="1">
                <a:gsLst>
                  <a:gs pos="0">
                    <a:srgbClr val="5E6A7C"/>
                  </a:gs>
                  <a:gs pos="100000">
                    <a:srgbClr val="D5D9DF"/>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wrap="none" lIns="143963" tIns="143963" rIns="143963" bIns="143963" rtlCol="0" anchor="ctr"/>
            <a:lstStyle>
              <a:defPPr>
                <a:defRPr lang="en-US"/>
              </a:defPPr>
              <a:lvl1pPr algn="ctr">
                <a:lnSpc>
                  <a:spcPct val="95000"/>
                </a:lnSpc>
                <a:defRPr sz="1200" kern="0">
                  <a:solidFill>
                    <a:schemeClr val="tx1"/>
                  </a:solidFill>
                  <a:latin typeface="Poppins" panose="00000500000000000000" pitchFamily="2" charset="0"/>
                  <a:cs typeface="Poppins" panose="00000500000000000000" pitchFamily="2" charset="0"/>
                </a:defRPr>
              </a:lvl1pPr>
            </a:lstStyle>
            <a:p>
              <a:pPr marL="0" marR="0" lvl="0" indent="0" algn="ctr" defTabSz="914126" rtl="0" eaLnBrk="1" fontAlgn="auto" latinLnBrk="0" hangingPunct="1">
                <a:lnSpc>
                  <a:spcPct val="95000"/>
                </a:lnSpc>
                <a:spcBef>
                  <a:spcPts val="0"/>
                </a:spcBef>
                <a:spcAft>
                  <a:spcPts val="0"/>
                </a:spcAft>
                <a:buClrTx/>
                <a:buSzTx/>
                <a:buFontTx/>
                <a:buNone/>
                <a:tabLst/>
                <a:defRPr/>
              </a:pPr>
              <a:r>
                <a:rPr kumimoji="0" lang="en-US" sz="900" i="0" u="none" strike="noStrike" kern="0" cap="none" spc="0" normalizeH="0" baseline="0" noProof="0" dirty="0">
                  <a:ln>
                    <a:noFill/>
                  </a:ln>
                  <a:solidFill>
                    <a:srgbClr val="2C313F"/>
                  </a:solidFill>
                  <a:effectLst/>
                  <a:uLnTx/>
                  <a:uFillTx/>
                  <a:latin typeface="Poppins Medium" panose="00000600000000000000" pitchFamily="2" charset="0"/>
                  <a:cs typeface="Poppins Medium" panose="00000600000000000000" pitchFamily="2" charset="0"/>
                </a:rPr>
                <a:t>67.7</a:t>
              </a:r>
            </a:p>
          </p:txBody>
        </p:sp>
        <p:sp>
          <p:nvSpPr>
            <p:cNvPr id="27" name="TextBox 26">
              <a:extLst>
                <a:ext uri="{FF2B5EF4-FFF2-40B4-BE49-F238E27FC236}">
                  <a16:creationId xmlns:a16="http://schemas.microsoft.com/office/drawing/2014/main" id="{49389DFC-EC93-F893-6926-470A6D0CB4E4}"/>
                </a:ext>
              </a:extLst>
            </p:cNvPr>
            <p:cNvSpPr txBox="1"/>
            <p:nvPr/>
          </p:nvSpPr>
          <p:spPr>
            <a:xfrm>
              <a:off x="7652678" y="2231750"/>
              <a:ext cx="370193" cy="371311"/>
            </a:xfrm>
            <a:prstGeom prst="ellipse">
              <a:avLst/>
            </a:prstGeom>
            <a:solidFill>
              <a:srgbClr val="F2F2F2"/>
            </a:solidFill>
            <a:ln w="19050">
              <a:gradFill flip="none" rotWithShape="1">
                <a:gsLst>
                  <a:gs pos="0">
                    <a:srgbClr val="5E6A7C"/>
                  </a:gs>
                  <a:gs pos="100000">
                    <a:srgbClr val="D5D9DF"/>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wrap="none" lIns="143963" tIns="143963" rIns="143963" bIns="143963" rtlCol="0" anchor="ctr"/>
            <a:lstStyle>
              <a:defPPr>
                <a:defRPr lang="en-US"/>
              </a:defPPr>
              <a:lvl1pPr algn="ctr">
                <a:lnSpc>
                  <a:spcPct val="95000"/>
                </a:lnSpc>
                <a:defRPr sz="1200" kern="0">
                  <a:solidFill>
                    <a:schemeClr val="tx1"/>
                  </a:solidFill>
                  <a:latin typeface="Poppins" panose="00000500000000000000" pitchFamily="2" charset="0"/>
                  <a:cs typeface="Poppins" panose="00000500000000000000" pitchFamily="2" charset="0"/>
                </a:defRPr>
              </a:lvl1pPr>
            </a:lstStyle>
            <a:p>
              <a:pPr marL="0" marR="0" lvl="0" indent="0" algn="ctr" defTabSz="914126" rtl="0" eaLnBrk="1" fontAlgn="auto" latinLnBrk="0" hangingPunct="1">
                <a:lnSpc>
                  <a:spcPct val="95000"/>
                </a:lnSpc>
                <a:spcBef>
                  <a:spcPts val="0"/>
                </a:spcBef>
                <a:spcAft>
                  <a:spcPts val="0"/>
                </a:spcAft>
                <a:buClrTx/>
                <a:buSzTx/>
                <a:buFontTx/>
                <a:buNone/>
                <a:tabLst/>
                <a:defRPr/>
              </a:pPr>
              <a:r>
                <a:rPr kumimoji="0" lang="en-US" sz="900" i="0" u="none" strike="noStrike" kern="0" cap="none" spc="0" normalizeH="0" baseline="0" noProof="0" dirty="0">
                  <a:ln>
                    <a:noFill/>
                  </a:ln>
                  <a:solidFill>
                    <a:srgbClr val="2C313F"/>
                  </a:solidFill>
                  <a:effectLst/>
                  <a:uLnTx/>
                  <a:uFillTx/>
                  <a:latin typeface="Poppins Medium" panose="00000600000000000000" pitchFamily="2" charset="0"/>
                  <a:cs typeface="Poppins Medium" panose="00000600000000000000" pitchFamily="2" charset="0"/>
                </a:rPr>
                <a:t>68.5</a:t>
              </a:r>
            </a:p>
          </p:txBody>
        </p:sp>
      </p:grpSp>
      <p:sp>
        <p:nvSpPr>
          <p:cNvPr id="193" name="Google Shape;181;p29">
            <a:extLst>
              <a:ext uri="{FF2B5EF4-FFF2-40B4-BE49-F238E27FC236}">
                <a16:creationId xmlns:a16="http://schemas.microsoft.com/office/drawing/2014/main" id="{318C8467-0E37-79E0-58DF-93B64FD14067}"/>
              </a:ext>
            </a:extLst>
          </p:cNvPr>
          <p:cNvSpPr txBox="1">
            <a:spLocks noGrp="1"/>
          </p:cNvSpPr>
          <p:nvPr>
            <p:ph type="subTitle" idx="1"/>
          </p:nvPr>
        </p:nvSpPr>
        <p:spPr>
          <a:xfrm>
            <a:off x="4655857" y="2763622"/>
            <a:ext cx="4127497" cy="2110536"/>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1400" dirty="0"/>
              <a:t>Average life expectancy on Chicago’s West Side is up to </a:t>
            </a:r>
            <a:r>
              <a:rPr lang="en-US" sz="1400" b="1" dirty="0"/>
              <a:t>14</a:t>
            </a:r>
            <a:r>
              <a:rPr lang="en-US" sz="1400" dirty="0"/>
              <a:t> years less than the Loop</a:t>
            </a:r>
            <a:br>
              <a:rPr lang="en-US" sz="1400" dirty="0"/>
            </a:br>
            <a:br>
              <a:rPr lang="en-US" sz="1400" dirty="0"/>
            </a:br>
            <a:r>
              <a:rPr lang="en-US" sz="1400" dirty="0"/>
              <a:t>A white baby born today in the affluent West Loop neighborhood is likely to live to age </a:t>
            </a:r>
            <a:r>
              <a:rPr lang="en-US" sz="1400" b="1" dirty="0"/>
              <a:t>82</a:t>
            </a:r>
            <a:r>
              <a:rPr lang="en-US" sz="1400" dirty="0"/>
              <a:t>.</a:t>
            </a:r>
            <a:br>
              <a:rPr lang="en-US" sz="1400" dirty="0"/>
            </a:br>
            <a:br>
              <a:rPr lang="en-US" sz="1400" dirty="0"/>
            </a:br>
            <a:r>
              <a:rPr lang="en-US" sz="1400" dirty="0"/>
              <a:t>A Black baby born just seven miles away in East Garfield Park is likely to live just </a:t>
            </a:r>
            <a:r>
              <a:rPr lang="en-US" sz="1400" b="1" dirty="0"/>
              <a:t>68</a:t>
            </a:r>
            <a:r>
              <a:rPr lang="en-US" sz="1400" dirty="0"/>
              <a:t> years old.</a:t>
            </a:r>
          </a:p>
        </p:txBody>
      </p:sp>
      <p:sp>
        <p:nvSpPr>
          <p:cNvPr id="194" name="Google Shape;182;p29">
            <a:extLst>
              <a:ext uri="{FF2B5EF4-FFF2-40B4-BE49-F238E27FC236}">
                <a16:creationId xmlns:a16="http://schemas.microsoft.com/office/drawing/2014/main" id="{8970E062-FCAE-4905-5370-950A3C7985A8}"/>
              </a:ext>
            </a:extLst>
          </p:cNvPr>
          <p:cNvSpPr txBox="1">
            <a:spLocks noGrp="1"/>
          </p:cNvSpPr>
          <p:nvPr>
            <p:ph type="title"/>
          </p:nvPr>
        </p:nvSpPr>
        <p:spPr>
          <a:xfrm>
            <a:off x="4919525" y="605642"/>
            <a:ext cx="3371273"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The Challenge</a:t>
            </a:r>
            <a:endParaRPr dirty="0"/>
          </a:p>
        </p:txBody>
      </p:sp>
      <p:grpSp>
        <p:nvGrpSpPr>
          <p:cNvPr id="195" name="Group 194">
            <a:extLst>
              <a:ext uri="{FF2B5EF4-FFF2-40B4-BE49-F238E27FC236}">
                <a16:creationId xmlns:a16="http://schemas.microsoft.com/office/drawing/2014/main" id="{48BCC4E6-1D94-7C96-E713-4488D8EFFAA6}"/>
              </a:ext>
            </a:extLst>
          </p:cNvPr>
          <p:cNvGrpSpPr>
            <a:grpSpLocks noChangeAspect="1"/>
          </p:cNvGrpSpPr>
          <p:nvPr/>
        </p:nvGrpSpPr>
        <p:grpSpPr>
          <a:xfrm>
            <a:off x="4548371" y="1392874"/>
            <a:ext cx="4023867" cy="1157282"/>
            <a:chOff x="2738208" y="3654775"/>
            <a:chExt cx="4749771" cy="1366055"/>
          </a:xfrm>
        </p:grpSpPr>
        <p:sp>
          <p:nvSpPr>
            <p:cNvPr id="196" name="Rectangle 195">
              <a:extLst>
                <a:ext uri="{FF2B5EF4-FFF2-40B4-BE49-F238E27FC236}">
                  <a16:creationId xmlns:a16="http://schemas.microsoft.com/office/drawing/2014/main" id="{26520485-BB1C-817B-3DB7-7C6F9FEDF3B7}"/>
                </a:ext>
              </a:extLst>
            </p:cNvPr>
            <p:cNvSpPr>
              <a:spLocks noChangeAspect="1"/>
            </p:cNvSpPr>
            <p:nvPr/>
          </p:nvSpPr>
          <p:spPr>
            <a:xfrm>
              <a:off x="5131781" y="3879005"/>
              <a:ext cx="599016" cy="581127"/>
            </a:xfrm>
            <a:prstGeom prst="rect">
              <a:avLst/>
            </a:prstGeom>
          </p:spPr>
          <p:txBody>
            <a:bodyPr wrap="square" lIns="0" tIns="0" rIns="0" bIns="0">
              <a:spAutoFit/>
            </a:bodyPr>
            <a:lstStyle/>
            <a:p>
              <a:pPr marL="0" marR="0" lvl="0" indent="0" algn="l" defTabSz="914126" rtl="0" eaLnBrk="1" fontAlgn="auto" latinLnBrk="0" hangingPunct="1">
                <a:lnSpc>
                  <a:spcPct val="100000"/>
                </a:lnSpc>
                <a:spcBef>
                  <a:spcPts val="0"/>
                </a:spcBef>
                <a:spcAft>
                  <a:spcPts val="0"/>
                </a:spcAft>
                <a:buClr>
                  <a:srgbClr val="003970">
                    <a:lumMod val="100000"/>
                  </a:srgbClr>
                </a:buClr>
                <a:buSzPct val="100000"/>
                <a:buFont typeface="Trebuchet MS" panose="020B0603020202020204" pitchFamily="34" charset="0"/>
                <a:buChar char="​"/>
                <a:tabLst/>
                <a:defRPr/>
              </a:pPr>
              <a:r>
                <a:rPr kumimoji="0" lang="en-US" sz="3199" b="0" i="0" u="none" strike="noStrike" kern="1200" cap="none" spc="0" normalizeH="0" baseline="0" noProof="0" dirty="0">
                  <a:ln>
                    <a:noFill/>
                  </a:ln>
                  <a:solidFill>
                    <a:srgbClr val="2C313F">
                      <a:lumMod val="100000"/>
                    </a:srgbClr>
                  </a:solidFill>
                  <a:effectLst/>
                  <a:uLnTx/>
                  <a:uFillTx/>
                  <a:latin typeface="Poppins" panose="00000500000000000000" pitchFamily="2" charset="0"/>
                  <a:ea typeface="+mn-ea"/>
                  <a:cs typeface="+mn-cs"/>
                </a:rPr>
                <a:t>vs</a:t>
              </a:r>
            </a:p>
          </p:txBody>
        </p:sp>
        <p:sp>
          <p:nvSpPr>
            <p:cNvPr id="197" name="Rectangle 196">
              <a:extLst>
                <a:ext uri="{FF2B5EF4-FFF2-40B4-BE49-F238E27FC236}">
                  <a16:creationId xmlns:a16="http://schemas.microsoft.com/office/drawing/2014/main" id="{F5876A88-FB16-8D7E-A295-7BE2116D07E1}"/>
                </a:ext>
              </a:extLst>
            </p:cNvPr>
            <p:cNvSpPr>
              <a:spLocks noChangeAspect="1"/>
            </p:cNvSpPr>
            <p:nvPr/>
          </p:nvSpPr>
          <p:spPr>
            <a:xfrm>
              <a:off x="6731250" y="4700324"/>
              <a:ext cx="552892" cy="276926"/>
            </a:xfrm>
            <a:prstGeom prst="rect">
              <a:avLst/>
            </a:prstGeom>
          </p:spPr>
          <p:txBody>
            <a:bodyPr wrap="none" lIns="0" tIns="0" rIns="0" bIns="0">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2C313F"/>
                  </a:solidFill>
                  <a:effectLst/>
                  <a:uLnTx/>
                  <a:uFillTx/>
                  <a:latin typeface="Poppins"/>
                  <a:ea typeface="+mn-ea"/>
                  <a:cs typeface="+mn-cs"/>
                </a:rPr>
                <a:t>Loop</a:t>
              </a:r>
              <a:endParaRPr kumimoji="0" lang="en-US" sz="1799" b="0" i="0" u="none" strike="noStrike" kern="1200" cap="none" spc="0" normalizeH="0" baseline="0" noProof="0" dirty="0">
                <a:ln>
                  <a:noFill/>
                </a:ln>
                <a:solidFill>
                  <a:srgbClr val="2C313F"/>
                </a:solidFill>
                <a:effectLst/>
                <a:uLnTx/>
                <a:uFillTx/>
                <a:latin typeface="Poppins"/>
                <a:ea typeface="+mn-ea"/>
                <a:cs typeface="+mn-cs"/>
              </a:endParaRPr>
            </a:p>
          </p:txBody>
        </p:sp>
        <p:sp>
          <p:nvSpPr>
            <p:cNvPr id="198" name="Oval 197">
              <a:extLst>
                <a:ext uri="{FF2B5EF4-FFF2-40B4-BE49-F238E27FC236}">
                  <a16:creationId xmlns:a16="http://schemas.microsoft.com/office/drawing/2014/main" id="{E5056F92-712B-B9B4-F688-1DF5F4D78B98}"/>
                </a:ext>
              </a:extLst>
            </p:cNvPr>
            <p:cNvSpPr>
              <a:spLocks noChangeAspect="1"/>
            </p:cNvSpPr>
            <p:nvPr/>
          </p:nvSpPr>
          <p:spPr>
            <a:xfrm>
              <a:off x="6527412" y="3666685"/>
              <a:ext cx="960567" cy="960564"/>
            </a:xfrm>
            <a:prstGeom prst="ellipse">
              <a:avLst/>
            </a:prstGeom>
            <a:solidFill>
              <a:schemeClr val="bg1"/>
            </a:solidFill>
            <a:ln w="38100" cap="flat" cmpd="sng" algn="ctr">
              <a:gradFill flip="none" rotWithShape="1">
                <a:gsLst>
                  <a:gs pos="0">
                    <a:srgbClr val="004355"/>
                  </a:gs>
                  <a:gs pos="100000">
                    <a:srgbClr val="0087A9"/>
                  </a:gs>
                </a:gsLst>
                <a:lin ang="2700000" scaled="1"/>
                <a:tileRect/>
              </a:gra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126" rtl="0" eaLnBrk="1" fontAlgn="auto" latinLnBrk="0" hangingPunct="1">
                <a:lnSpc>
                  <a:spcPct val="95000"/>
                </a:lnSpc>
                <a:spcBef>
                  <a:spcPts val="0"/>
                </a:spcBef>
                <a:spcAft>
                  <a:spcPts val="0"/>
                </a:spcAft>
                <a:buClrTx/>
                <a:buSzTx/>
                <a:buFontTx/>
                <a:buNone/>
                <a:tabLst/>
                <a:defRPr/>
              </a:pPr>
              <a:endParaRPr kumimoji="0" lang="en-US" sz="1500" b="1" i="0" u="none" strike="noStrike" kern="0" cap="none" spc="0" normalizeH="0" baseline="0" noProof="0" dirty="0">
                <a:ln>
                  <a:noFill/>
                </a:ln>
                <a:solidFill>
                  <a:srgbClr val="2C313F"/>
                </a:solidFill>
                <a:effectLst/>
                <a:uLnTx/>
                <a:uFillTx/>
                <a:latin typeface="Poppins SemiBold" panose="00000700000000000000" pitchFamily="50" charset="0"/>
                <a:cs typeface="Poppins SemiBold" panose="00000700000000000000" pitchFamily="50" charset="0"/>
                <a:sym typeface="+mn-lt"/>
              </a:endParaRPr>
            </a:p>
            <a:p>
              <a:pPr marL="0" marR="0" lvl="0" indent="0" algn="ctr" defTabSz="914126" rtl="0" eaLnBrk="1" fontAlgn="auto" latinLnBrk="0" hangingPunct="1">
                <a:lnSpc>
                  <a:spcPct val="95000"/>
                </a:lnSpc>
                <a:spcBef>
                  <a:spcPts val="0"/>
                </a:spcBef>
                <a:spcAft>
                  <a:spcPts val="0"/>
                </a:spcAft>
                <a:buClrTx/>
                <a:buSzTx/>
                <a:buFontTx/>
                <a:buNone/>
                <a:tabLst/>
                <a:defRPr/>
              </a:pPr>
              <a:r>
                <a:rPr kumimoji="0" lang="en-US" sz="3199" b="1" i="0" u="none" strike="noStrike" kern="0" cap="none" spc="0" normalizeH="0" baseline="0" noProof="0" dirty="0">
                  <a:ln>
                    <a:noFill/>
                  </a:ln>
                  <a:solidFill>
                    <a:srgbClr val="2C313F"/>
                  </a:solidFill>
                  <a:effectLst/>
                  <a:uLnTx/>
                  <a:uFillTx/>
                  <a:latin typeface="Poppins SemiBold" panose="00000700000000000000" pitchFamily="50" charset="0"/>
                  <a:cs typeface="Poppins SemiBold" panose="00000700000000000000" pitchFamily="50" charset="0"/>
                  <a:sym typeface="+mn-lt"/>
                </a:rPr>
                <a:t>82</a:t>
              </a:r>
            </a:p>
          </p:txBody>
        </p:sp>
        <p:sp>
          <p:nvSpPr>
            <p:cNvPr id="199" name="Rectangle 198">
              <a:extLst>
                <a:ext uri="{FF2B5EF4-FFF2-40B4-BE49-F238E27FC236}">
                  <a16:creationId xmlns:a16="http://schemas.microsoft.com/office/drawing/2014/main" id="{448DC9D5-FC95-0A42-D726-75366D5E639E}"/>
                </a:ext>
              </a:extLst>
            </p:cNvPr>
            <p:cNvSpPr>
              <a:spLocks noChangeAspect="1"/>
            </p:cNvSpPr>
            <p:nvPr/>
          </p:nvSpPr>
          <p:spPr>
            <a:xfrm>
              <a:off x="2738208" y="4743903"/>
              <a:ext cx="1992014" cy="276927"/>
            </a:xfrm>
            <a:prstGeom prst="rect">
              <a:avLst/>
            </a:prstGeom>
          </p:spPr>
          <p:txBody>
            <a:bodyPr wrap="none" lIns="0" tIns="0" rIns="0" bIns="0">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2C313F"/>
                  </a:solidFill>
                  <a:effectLst/>
                  <a:uLnTx/>
                  <a:uFillTx/>
                  <a:latin typeface="Poppins"/>
                  <a:ea typeface="+mn-ea"/>
                  <a:cs typeface="+mn-cs"/>
                </a:rPr>
                <a:t>East Garfield Park</a:t>
              </a:r>
            </a:p>
          </p:txBody>
        </p:sp>
        <p:sp>
          <p:nvSpPr>
            <p:cNvPr id="200" name="Oval 199">
              <a:extLst>
                <a:ext uri="{FF2B5EF4-FFF2-40B4-BE49-F238E27FC236}">
                  <a16:creationId xmlns:a16="http://schemas.microsoft.com/office/drawing/2014/main" id="{3B2449A7-96D4-48E9-E501-3FF050A91257}"/>
                </a:ext>
              </a:extLst>
            </p:cNvPr>
            <p:cNvSpPr>
              <a:spLocks noChangeAspect="1"/>
            </p:cNvSpPr>
            <p:nvPr/>
          </p:nvSpPr>
          <p:spPr>
            <a:xfrm>
              <a:off x="3253931" y="3654775"/>
              <a:ext cx="960564" cy="960564"/>
            </a:xfrm>
            <a:prstGeom prst="ellipse">
              <a:avLst/>
            </a:prstGeom>
            <a:solidFill>
              <a:schemeClr val="bg1"/>
            </a:solidFill>
            <a:ln w="38100">
              <a:gradFill flip="none" rotWithShape="1">
                <a:gsLst>
                  <a:gs pos="0">
                    <a:srgbClr val="700000"/>
                  </a:gs>
                  <a:gs pos="100000">
                    <a:srgbClr val="C00000"/>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126" rtl="0" eaLnBrk="1" fontAlgn="auto" latinLnBrk="0" hangingPunct="1">
                <a:lnSpc>
                  <a:spcPct val="95000"/>
                </a:lnSpc>
                <a:spcBef>
                  <a:spcPts val="0"/>
                </a:spcBef>
                <a:spcAft>
                  <a:spcPts val="0"/>
                </a:spcAft>
                <a:buClrTx/>
                <a:buSzTx/>
                <a:buFontTx/>
                <a:buNone/>
                <a:tabLst/>
                <a:defRPr/>
              </a:pPr>
              <a:endParaRPr kumimoji="0" lang="en-US" sz="1500" b="1" i="0" u="none" strike="noStrike" kern="0" cap="none" spc="0" normalizeH="0" baseline="0" noProof="0" dirty="0">
                <a:ln>
                  <a:noFill/>
                </a:ln>
                <a:solidFill>
                  <a:srgbClr val="2C313F"/>
                </a:solidFill>
                <a:effectLst/>
                <a:uLnTx/>
                <a:uFillTx/>
                <a:latin typeface="Poppins SemiBold" panose="00000700000000000000" pitchFamily="50" charset="0"/>
                <a:cs typeface="Poppins SemiBold" panose="00000700000000000000" pitchFamily="50" charset="0"/>
                <a:sym typeface="+mn-lt"/>
              </a:endParaRPr>
            </a:p>
            <a:p>
              <a:pPr marL="0" marR="0" lvl="0" indent="0" algn="ctr" defTabSz="914126" rtl="0" eaLnBrk="1" fontAlgn="auto" latinLnBrk="0" hangingPunct="1">
                <a:lnSpc>
                  <a:spcPct val="95000"/>
                </a:lnSpc>
                <a:spcBef>
                  <a:spcPts val="0"/>
                </a:spcBef>
                <a:spcAft>
                  <a:spcPts val="0"/>
                </a:spcAft>
                <a:buClrTx/>
                <a:buSzTx/>
                <a:buFontTx/>
                <a:buNone/>
                <a:tabLst/>
                <a:defRPr/>
              </a:pPr>
              <a:r>
                <a:rPr kumimoji="0" lang="en-US" sz="3199" b="1" i="0" u="none" strike="noStrike" kern="0" cap="none" spc="0" normalizeH="0" baseline="0" noProof="0" dirty="0">
                  <a:ln>
                    <a:noFill/>
                  </a:ln>
                  <a:solidFill>
                    <a:srgbClr val="2C313F"/>
                  </a:solidFill>
                  <a:effectLst/>
                  <a:uLnTx/>
                  <a:uFillTx/>
                  <a:latin typeface="Poppins SemiBold" panose="00000700000000000000" pitchFamily="50" charset="0"/>
                  <a:cs typeface="Poppins SemiBold" panose="00000700000000000000" pitchFamily="50" charset="0"/>
                  <a:sym typeface="+mn-lt"/>
                </a:rPr>
                <a:t>68</a:t>
              </a:r>
              <a:endParaRPr kumimoji="0" lang="en-US" sz="1200" b="0" i="0" u="none" strike="noStrike" kern="0" cap="none" spc="0" normalizeH="0" baseline="0" noProof="0" dirty="0">
                <a:ln>
                  <a:noFill/>
                </a:ln>
                <a:solidFill>
                  <a:srgbClr val="2C313F"/>
                </a:solidFill>
                <a:effectLst/>
                <a:uLnTx/>
                <a:uFillTx/>
                <a:latin typeface="Poppins SemiBold" panose="00000700000000000000" pitchFamily="50" charset="0"/>
                <a:cs typeface="Poppins SemiBold" panose="00000700000000000000" pitchFamily="50" charset="0"/>
                <a:sym typeface="+mn-lt"/>
              </a:endParaRPr>
            </a:p>
          </p:txBody>
        </p:sp>
      </p:grpSp>
      <p:pic>
        <p:nvPicPr>
          <p:cNvPr id="202" name="Picture 201" descr="A close-up of a logo&#10;&#10;Description automatically generated">
            <a:extLst>
              <a:ext uri="{FF2B5EF4-FFF2-40B4-BE49-F238E27FC236}">
                <a16:creationId xmlns:a16="http://schemas.microsoft.com/office/drawing/2014/main" id="{ED07A02D-9374-1763-4B0A-CF5564198DAB}"/>
              </a:ext>
            </a:extLst>
          </p:cNvPr>
          <p:cNvPicPr>
            <a:picLocks noChangeAspect="1"/>
          </p:cNvPicPr>
          <p:nvPr/>
        </p:nvPicPr>
        <p:blipFill>
          <a:blip r:embed="rId3"/>
          <a:stretch>
            <a:fillRect/>
          </a:stretch>
        </p:blipFill>
        <p:spPr>
          <a:xfrm>
            <a:off x="8045120" y="93561"/>
            <a:ext cx="975056" cy="179775"/>
          </a:xfrm>
          <a:prstGeom prst="rect">
            <a:avLst/>
          </a:prstGeom>
        </p:spPr>
      </p:pic>
    </p:spTree>
    <p:extLst>
      <p:ext uri="{BB962C8B-B14F-4D97-AF65-F5344CB8AC3E}">
        <p14:creationId xmlns:p14="http://schemas.microsoft.com/office/powerpoint/2010/main" val="2025601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31"/>
          <p:cNvSpPr txBox="1">
            <a:spLocks noGrp="1"/>
          </p:cNvSpPr>
          <p:nvPr>
            <p:ph type="title"/>
          </p:nvPr>
        </p:nvSpPr>
        <p:spPr>
          <a:xfrm>
            <a:off x="593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Our Mission &amp; Governance </a:t>
            </a:r>
            <a:endParaRPr dirty="0"/>
          </a:p>
        </p:txBody>
      </p:sp>
      <p:sp>
        <p:nvSpPr>
          <p:cNvPr id="203" name="Google Shape;203;p31"/>
          <p:cNvSpPr txBox="1">
            <a:spLocks noGrp="1"/>
          </p:cNvSpPr>
          <p:nvPr>
            <p:ph type="subTitle" idx="2"/>
          </p:nvPr>
        </p:nvSpPr>
        <p:spPr>
          <a:xfrm>
            <a:off x="593000" y="1069662"/>
            <a:ext cx="7890600" cy="70222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b="1" dirty="0"/>
              <a:t>Eliminate the life expectancy gap between the Loop and the West Side</a:t>
            </a:r>
          </a:p>
          <a:p>
            <a:pPr marL="0" lvl="0" indent="0" algn="l" rtl="0">
              <a:spcBef>
                <a:spcPts val="0"/>
              </a:spcBef>
              <a:spcAft>
                <a:spcPts val="0"/>
              </a:spcAft>
              <a:buNone/>
            </a:pPr>
            <a:r>
              <a:rPr lang="en-US" sz="2000" b="1" dirty="0"/>
              <a:t>by addressing the social determinants of health</a:t>
            </a:r>
            <a:r>
              <a:rPr lang="en-US" sz="1600" b="1" dirty="0"/>
              <a:t>.</a:t>
            </a:r>
          </a:p>
        </p:txBody>
      </p:sp>
      <p:grpSp>
        <p:nvGrpSpPr>
          <p:cNvPr id="8" name="Group 7">
            <a:extLst>
              <a:ext uri="{FF2B5EF4-FFF2-40B4-BE49-F238E27FC236}">
                <a16:creationId xmlns:a16="http://schemas.microsoft.com/office/drawing/2014/main" id="{21EC39AA-E227-8F1E-7D81-5C593598AD92}"/>
              </a:ext>
            </a:extLst>
          </p:cNvPr>
          <p:cNvGrpSpPr>
            <a:grpSpLocks noChangeAspect="1"/>
          </p:cNvGrpSpPr>
          <p:nvPr/>
        </p:nvGrpSpPr>
        <p:grpSpPr>
          <a:xfrm>
            <a:off x="593000" y="2017325"/>
            <a:ext cx="3447117" cy="2708573"/>
            <a:chOff x="2154465" y="1054694"/>
            <a:chExt cx="4834480" cy="3798693"/>
          </a:xfrm>
        </p:grpSpPr>
        <p:grpSp>
          <p:nvGrpSpPr>
            <p:cNvPr id="9" name="Group 8">
              <a:extLst>
                <a:ext uri="{FF2B5EF4-FFF2-40B4-BE49-F238E27FC236}">
                  <a16:creationId xmlns:a16="http://schemas.microsoft.com/office/drawing/2014/main" id="{B6F8BAD1-2C20-73ED-7BFE-4021EB50446E}"/>
                </a:ext>
              </a:extLst>
            </p:cNvPr>
            <p:cNvGrpSpPr/>
            <p:nvPr/>
          </p:nvGrpSpPr>
          <p:grpSpPr>
            <a:xfrm>
              <a:off x="2154465" y="1054694"/>
              <a:ext cx="4834480" cy="3798693"/>
              <a:chOff x="2185387" y="1109585"/>
              <a:chExt cx="4834480" cy="3798693"/>
            </a:xfrm>
          </p:grpSpPr>
          <p:grpSp>
            <p:nvGrpSpPr>
              <p:cNvPr id="12" name="Group 11">
                <a:extLst>
                  <a:ext uri="{FF2B5EF4-FFF2-40B4-BE49-F238E27FC236}">
                    <a16:creationId xmlns:a16="http://schemas.microsoft.com/office/drawing/2014/main" id="{66F59494-50C4-7882-A736-FF8B808E67C5}"/>
                  </a:ext>
                </a:extLst>
              </p:cNvPr>
              <p:cNvGrpSpPr>
                <a:grpSpLocks noChangeAspect="1"/>
              </p:cNvGrpSpPr>
              <p:nvPr/>
            </p:nvGrpSpPr>
            <p:grpSpPr>
              <a:xfrm>
                <a:off x="2907776" y="1361879"/>
                <a:ext cx="3328448" cy="3336596"/>
                <a:chOff x="330200" y="1495424"/>
                <a:chExt cx="7507288" cy="4514851"/>
              </a:xfrm>
            </p:grpSpPr>
            <p:sp>
              <p:nvSpPr>
                <p:cNvPr id="25" name="Oval 24">
                  <a:extLst>
                    <a:ext uri="{FF2B5EF4-FFF2-40B4-BE49-F238E27FC236}">
                      <a16:creationId xmlns:a16="http://schemas.microsoft.com/office/drawing/2014/main" id="{CD69CE27-B559-0619-A6CC-6D7A098CDE12}"/>
                    </a:ext>
                  </a:extLst>
                </p:cNvPr>
                <p:cNvSpPr/>
                <p:nvPr/>
              </p:nvSpPr>
              <p:spPr bwMode="gray">
                <a:xfrm>
                  <a:off x="330200" y="1495424"/>
                  <a:ext cx="7507288" cy="4514851"/>
                </a:xfrm>
                <a:prstGeom prst="ellipse">
                  <a:avLst/>
                </a:prstGeom>
                <a:solidFill>
                  <a:schemeClr val="bg1"/>
                </a:solidFill>
                <a:ln w="19050" cap="flat" cmpd="sng" algn="ctr">
                  <a:solidFill>
                    <a:srgbClr val="858585"/>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dirty="0" err="1">
                    <a:ln>
                      <a:noFill/>
                    </a:ln>
                    <a:solidFill>
                      <a:srgbClr val="192E40"/>
                    </a:solidFill>
                    <a:effectLst/>
                    <a:uLnTx/>
                    <a:uFillTx/>
                    <a:latin typeface="Arial"/>
                    <a:ea typeface="+mn-ea"/>
                    <a:cs typeface="+mn-cs"/>
                    <a:sym typeface="Arial"/>
                  </a:endParaRPr>
                </a:p>
              </p:txBody>
            </p:sp>
            <p:sp>
              <p:nvSpPr>
                <p:cNvPr id="26" name="Oval 25">
                  <a:extLst>
                    <a:ext uri="{FF2B5EF4-FFF2-40B4-BE49-F238E27FC236}">
                      <a16:creationId xmlns:a16="http://schemas.microsoft.com/office/drawing/2014/main" id="{882B7F83-A313-E961-3C43-AEA976D2E066}"/>
                    </a:ext>
                  </a:extLst>
                </p:cNvPr>
                <p:cNvSpPr>
                  <a:spLocks noChangeAspect="1"/>
                </p:cNvSpPr>
                <p:nvPr/>
              </p:nvSpPr>
              <p:spPr bwMode="gray">
                <a:xfrm>
                  <a:off x="1866071" y="2384620"/>
                  <a:ext cx="4434216" cy="2666718"/>
                </a:xfrm>
                <a:prstGeom prst="ellipse">
                  <a:avLst/>
                </a:prstGeom>
                <a:solidFill>
                  <a:schemeClr val="bg1"/>
                </a:solidFill>
                <a:ln w="19050" cap="flat" cmpd="sng" algn="ctr">
                  <a:solidFill>
                    <a:srgbClr val="858585"/>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dirty="0" err="1">
                    <a:ln>
                      <a:noFill/>
                    </a:ln>
                    <a:solidFill>
                      <a:srgbClr val="192E40"/>
                    </a:solidFill>
                    <a:effectLst/>
                    <a:uLnTx/>
                    <a:uFillTx/>
                    <a:latin typeface="Arial"/>
                    <a:ea typeface="+mn-ea"/>
                    <a:cs typeface="+mn-cs"/>
                    <a:sym typeface="Arial"/>
                  </a:endParaRPr>
                </a:p>
              </p:txBody>
            </p:sp>
          </p:grpSp>
          <p:sp>
            <p:nvSpPr>
              <p:cNvPr id="13" name="Oval 12">
                <a:extLst>
                  <a:ext uri="{FF2B5EF4-FFF2-40B4-BE49-F238E27FC236}">
                    <a16:creationId xmlns:a16="http://schemas.microsoft.com/office/drawing/2014/main" id="{9CEA93B0-F8C4-E114-E19C-2D06CEB74096}"/>
                  </a:ext>
                </a:extLst>
              </p:cNvPr>
              <p:cNvSpPr/>
              <p:nvPr/>
            </p:nvSpPr>
            <p:spPr>
              <a:xfrm>
                <a:off x="2997748" y="2071727"/>
                <a:ext cx="279400" cy="338556"/>
              </a:xfrm>
              <a:prstGeom prst="ellipse">
                <a:avLst/>
              </a:prstGeom>
              <a:solidFill>
                <a:srgbClr val="CCD9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F9AD6EA-FF8A-A7EE-5678-C935AD472011}"/>
                  </a:ext>
                </a:extLst>
              </p:cNvPr>
              <p:cNvSpPr/>
              <p:nvPr/>
            </p:nvSpPr>
            <p:spPr>
              <a:xfrm>
                <a:off x="2882900" y="3486150"/>
                <a:ext cx="279400" cy="338556"/>
              </a:xfrm>
              <a:prstGeom prst="ellipse">
                <a:avLst/>
              </a:prstGeom>
              <a:solidFill>
                <a:srgbClr val="CCD9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9354543-6E03-C487-B0F3-9EFB78B6B61D}"/>
                  </a:ext>
                </a:extLst>
              </p:cNvPr>
              <p:cNvSpPr/>
              <p:nvPr/>
            </p:nvSpPr>
            <p:spPr>
              <a:xfrm>
                <a:off x="4018143" y="1209110"/>
                <a:ext cx="1136601" cy="338556"/>
              </a:xfrm>
              <a:prstGeom prst="ellipse">
                <a:avLst/>
              </a:prstGeom>
              <a:solidFill>
                <a:srgbClr val="CCD9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3FFDA89-2D0C-D4A5-E8B8-6D53DF08B3E5}"/>
                  </a:ext>
                </a:extLst>
              </p:cNvPr>
              <p:cNvSpPr/>
              <p:nvPr/>
            </p:nvSpPr>
            <p:spPr>
              <a:xfrm>
                <a:off x="5969482" y="2023805"/>
                <a:ext cx="279400" cy="338556"/>
              </a:xfrm>
              <a:prstGeom prst="ellipse">
                <a:avLst/>
              </a:prstGeom>
              <a:solidFill>
                <a:srgbClr val="CCD9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85A93CD-D5BB-1F12-11FD-4C8F369F5AE0}"/>
                  </a:ext>
                </a:extLst>
              </p:cNvPr>
              <p:cNvSpPr/>
              <p:nvPr/>
            </p:nvSpPr>
            <p:spPr>
              <a:xfrm>
                <a:off x="5956234" y="3470574"/>
                <a:ext cx="279400" cy="338556"/>
              </a:xfrm>
              <a:prstGeom prst="ellipse">
                <a:avLst/>
              </a:prstGeom>
              <a:solidFill>
                <a:srgbClr val="CCD9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1282502-2CB3-A9C5-29E2-E2AAFC1EA191}"/>
                  </a:ext>
                </a:extLst>
              </p:cNvPr>
              <p:cNvSpPr/>
              <p:nvPr/>
            </p:nvSpPr>
            <p:spPr>
              <a:xfrm>
                <a:off x="3810110" y="4460090"/>
                <a:ext cx="1439593" cy="338556"/>
              </a:xfrm>
              <a:prstGeom prst="ellipse">
                <a:avLst/>
              </a:prstGeom>
              <a:solidFill>
                <a:srgbClr val="CCD9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A blue text on a black background&#10;&#10;Description automatically generated">
                <a:extLst>
                  <a:ext uri="{FF2B5EF4-FFF2-40B4-BE49-F238E27FC236}">
                    <a16:creationId xmlns:a16="http://schemas.microsoft.com/office/drawing/2014/main" id="{2D4262C5-8328-875F-9FD6-772EEE3E428E}"/>
                  </a:ext>
                </a:extLst>
              </p:cNvPr>
              <p:cNvPicPr>
                <a:picLocks noChangeAspect="1"/>
              </p:cNvPicPr>
              <p:nvPr/>
            </p:nvPicPr>
            <p:blipFill>
              <a:blip r:embed="rId3"/>
              <a:stretch>
                <a:fillRect/>
              </a:stretch>
            </p:blipFill>
            <p:spPr>
              <a:xfrm>
                <a:off x="5495559" y="1975812"/>
                <a:ext cx="1524308" cy="381763"/>
              </a:xfrm>
              <a:prstGeom prst="rect">
                <a:avLst/>
              </a:prstGeom>
            </p:spPr>
          </p:pic>
          <p:pic>
            <p:nvPicPr>
              <p:cNvPr id="20" name="Picture 19" descr="A black background with blue text&#10;&#10;Description automatically generated">
                <a:extLst>
                  <a:ext uri="{FF2B5EF4-FFF2-40B4-BE49-F238E27FC236}">
                    <a16:creationId xmlns:a16="http://schemas.microsoft.com/office/drawing/2014/main" id="{824C565D-C71C-C018-FD76-99708DA239A8}"/>
                  </a:ext>
                </a:extLst>
              </p:cNvPr>
              <p:cNvPicPr>
                <a:picLocks noChangeAspect="1"/>
              </p:cNvPicPr>
              <p:nvPr/>
            </p:nvPicPr>
            <p:blipFill rotWithShape="1">
              <a:blip r:embed="rId4"/>
              <a:srcRect t="34503" b="14461"/>
              <a:stretch/>
            </p:blipFill>
            <p:spPr>
              <a:xfrm>
                <a:off x="3503591" y="4350458"/>
                <a:ext cx="2438400" cy="557820"/>
              </a:xfrm>
              <a:prstGeom prst="rect">
                <a:avLst/>
              </a:prstGeom>
            </p:spPr>
          </p:pic>
          <p:pic>
            <p:nvPicPr>
              <p:cNvPr id="21" name="Picture 20" descr="Blue text on a black background&#10;&#10;Description automatically generated">
                <a:extLst>
                  <a:ext uri="{FF2B5EF4-FFF2-40B4-BE49-F238E27FC236}">
                    <a16:creationId xmlns:a16="http://schemas.microsoft.com/office/drawing/2014/main" id="{CA3707DA-F26E-183C-D927-60BE4D4A3005}"/>
                  </a:ext>
                </a:extLst>
              </p:cNvPr>
              <p:cNvPicPr>
                <a:picLocks noChangeAspect="1"/>
              </p:cNvPicPr>
              <p:nvPr/>
            </p:nvPicPr>
            <p:blipFill>
              <a:blip r:embed="rId5"/>
              <a:stretch>
                <a:fillRect/>
              </a:stretch>
            </p:blipFill>
            <p:spPr>
              <a:xfrm>
                <a:off x="5556814" y="3486150"/>
                <a:ext cx="1401799" cy="328103"/>
              </a:xfrm>
              <a:prstGeom prst="rect">
                <a:avLst/>
              </a:prstGeom>
            </p:spPr>
          </p:pic>
          <p:pic>
            <p:nvPicPr>
              <p:cNvPr id="22" name="Picture 21" descr="A black background with white text&#10;&#10;Description automatically generated">
                <a:extLst>
                  <a:ext uri="{FF2B5EF4-FFF2-40B4-BE49-F238E27FC236}">
                    <a16:creationId xmlns:a16="http://schemas.microsoft.com/office/drawing/2014/main" id="{AE63E6B7-96CA-2352-F666-3E66F18ABDF9}"/>
                  </a:ext>
                </a:extLst>
              </p:cNvPr>
              <p:cNvPicPr>
                <a:picLocks noChangeAspect="1"/>
              </p:cNvPicPr>
              <p:nvPr/>
            </p:nvPicPr>
            <p:blipFill rotWithShape="1">
              <a:blip r:embed="rId6"/>
              <a:srcRect l="9647" t="16653" r="9127" b="44680"/>
              <a:stretch/>
            </p:blipFill>
            <p:spPr>
              <a:xfrm>
                <a:off x="2185387" y="2019019"/>
                <a:ext cx="1624723" cy="276227"/>
              </a:xfrm>
              <a:prstGeom prst="rect">
                <a:avLst/>
              </a:prstGeom>
            </p:spPr>
          </p:pic>
          <p:pic>
            <p:nvPicPr>
              <p:cNvPr id="23" name="Picture 22" descr="A black and green logo&#10;&#10;Description automatically generated">
                <a:extLst>
                  <a:ext uri="{FF2B5EF4-FFF2-40B4-BE49-F238E27FC236}">
                    <a16:creationId xmlns:a16="http://schemas.microsoft.com/office/drawing/2014/main" id="{ECA223E7-EE26-1CC1-4D6F-E60CDB64A9DD}"/>
                  </a:ext>
                </a:extLst>
              </p:cNvPr>
              <p:cNvPicPr>
                <a:picLocks noChangeAspect="1"/>
              </p:cNvPicPr>
              <p:nvPr/>
            </p:nvPicPr>
            <p:blipFill>
              <a:blip r:embed="rId7"/>
              <a:stretch>
                <a:fillRect/>
              </a:stretch>
            </p:blipFill>
            <p:spPr>
              <a:xfrm>
                <a:off x="2335757" y="3349248"/>
                <a:ext cx="1142857" cy="601905"/>
              </a:xfrm>
              <a:prstGeom prst="rect">
                <a:avLst/>
              </a:prstGeom>
            </p:spPr>
          </p:pic>
          <p:pic>
            <p:nvPicPr>
              <p:cNvPr id="24" name="Picture 23" descr="A black and white text&#10;&#10;Description automatically generated">
                <a:extLst>
                  <a:ext uri="{FF2B5EF4-FFF2-40B4-BE49-F238E27FC236}">
                    <a16:creationId xmlns:a16="http://schemas.microsoft.com/office/drawing/2014/main" id="{AE4113D5-88FA-DF7A-8B7F-4E65E47D62BF}"/>
                  </a:ext>
                </a:extLst>
              </p:cNvPr>
              <p:cNvPicPr>
                <a:picLocks noChangeAspect="1"/>
              </p:cNvPicPr>
              <p:nvPr/>
            </p:nvPicPr>
            <p:blipFill>
              <a:blip r:embed="rId8"/>
              <a:stretch>
                <a:fillRect/>
              </a:stretch>
            </p:blipFill>
            <p:spPr>
              <a:xfrm>
                <a:off x="4098763" y="1109585"/>
                <a:ext cx="975362" cy="404775"/>
              </a:xfrm>
              <a:prstGeom prst="rect">
                <a:avLst/>
              </a:prstGeom>
            </p:spPr>
          </p:pic>
        </p:grpSp>
        <p:sp>
          <p:nvSpPr>
            <p:cNvPr id="10" name="Rectangle 9">
              <a:extLst>
                <a:ext uri="{FF2B5EF4-FFF2-40B4-BE49-F238E27FC236}">
                  <a16:creationId xmlns:a16="http://schemas.microsoft.com/office/drawing/2014/main" id="{BFD7B08D-1F27-5B0F-17EA-A64193B4B7DC}"/>
                </a:ext>
              </a:extLst>
            </p:cNvPr>
            <p:cNvSpPr/>
            <p:nvPr/>
          </p:nvSpPr>
          <p:spPr>
            <a:xfrm>
              <a:off x="3472669" y="2696344"/>
              <a:ext cx="2194995" cy="510995"/>
            </a:xfrm>
            <a:prstGeom prst="rect">
              <a:avLst/>
            </a:prstGeom>
            <a:solidFill>
              <a:srgbClr val="CCD9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lack and blue text&#10;&#10;Description automatically generated">
              <a:extLst>
                <a:ext uri="{FF2B5EF4-FFF2-40B4-BE49-F238E27FC236}">
                  <a16:creationId xmlns:a16="http://schemas.microsoft.com/office/drawing/2014/main" id="{644E3B8E-348C-76EC-91A8-6F54C27E6D17}"/>
                </a:ext>
              </a:extLst>
            </p:cNvPr>
            <p:cNvPicPr>
              <a:picLocks noChangeAspect="1"/>
            </p:cNvPicPr>
            <p:nvPr/>
          </p:nvPicPr>
          <p:blipFill>
            <a:blip r:embed="rId9"/>
            <a:stretch>
              <a:fillRect/>
            </a:stretch>
          </p:blipFill>
          <p:spPr>
            <a:xfrm>
              <a:off x="3330825" y="2737283"/>
              <a:ext cx="2478682" cy="457008"/>
            </a:xfrm>
            <a:prstGeom prst="rect">
              <a:avLst/>
            </a:prstGeom>
          </p:spPr>
        </p:pic>
      </p:grpSp>
      <p:grpSp>
        <p:nvGrpSpPr>
          <p:cNvPr id="29" name="Group 28">
            <a:extLst>
              <a:ext uri="{FF2B5EF4-FFF2-40B4-BE49-F238E27FC236}">
                <a16:creationId xmlns:a16="http://schemas.microsoft.com/office/drawing/2014/main" id="{599A1807-79A7-D886-61E4-FC00E0475DD2}"/>
              </a:ext>
            </a:extLst>
          </p:cNvPr>
          <p:cNvGrpSpPr/>
          <p:nvPr/>
        </p:nvGrpSpPr>
        <p:grpSpPr>
          <a:xfrm>
            <a:off x="4623102" y="1908110"/>
            <a:ext cx="3710436" cy="2957299"/>
            <a:chOff x="4840564" y="1957601"/>
            <a:chExt cx="3710436" cy="2957299"/>
          </a:xfrm>
        </p:grpSpPr>
        <p:sp>
          <p:nvSpPr>
            <p:cNvPr id="28" name="Rectangle 27">
              <a:extLst>
                <a:ext uri="{FF2B5EF4-FFF2-40B4-BE49-F238E27FC236}">
                  <a16:creationId xmlns:a16="http://schemas.microsoft.com/office/drawing/2014/main" id="{FC85F3F5-D54D-3F4F-0DA3-7CD33B974D05}"/>
                </a:ext>
              </a:extLst>
            </p:cNvPr>
            <p:cNvSpPr/>
            <p:nvPr/>
          </p:nvSpPr>
          <p:spPr>
            <a:xfrm>
              <a:off x="4840564" y="2017325"/>
              <a:ext cx="3710436" cy="2897575"/>
            </a:xfrm>
            <a:prstGeom prst="rect">
              <a:avLst/>
            </a:prstGeom>
            <a:solidFill>
              <a:schemeClr val="accent1">
                <a:alpha val="5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Google Shape;203;p31">
              <a:extLst>
                <a:ext uri="{FF2B5EF4-FFF2-40B4-BE49-F238E27FC236}">
                  <a16:creationId xmlns:a16="http://schemas.microsoft.com/office/drawing/2014/main" id="{199AD86C-8F41-D3E3-4023-3B1337B293A2}"/>
                </a:ext>
              </a:extLst>
            </p:cNvPr>
            <p:cNvSpPr txBox="1">
              <a:spLocks/>
            </p:cNvSpPr>
            <p:nvPr/>
          </p:nvSpPr>
          <p:spPr>
            <a:xfrm>
              <a:off x="4953424" y="1957601"/>
              <a:ext cx="3484715" cy="28583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1"/>
                </a:buClr>
                <a:buSzPts val="1200"/>
                <a:buFont typeface="Didact Gothic"/>
                <a:buNone/>
                <a:defRPr sz="1200" b="0" i="0" u="none" strike="noStrike" cap="none">
                  <a:solidFill>
                    <a:schemeClr val="dk1"/>
                  </a:solidFill>
                  <a:latin typeface="Didact Gothic"/>
                  <a:ea typeface="Didact Gothic"/>
                  <a:cs typeface="Didact Gothic"/>
                  <a:sym typeface="Didact Gothic"/>
                </a:defRPr>
              </a:lvl1pPr>
              <a:lvl2pPr marL="914400" marR="0" lvl="1" indent="-304800" algn="ctr" rtl="0">
                <a:lnSpc>
                  <a:spcPct val="100000"/>
                </a:lnSpc>
                <a:spcBef>
                  <a:spcPts val="0"/>
                </a:spcBef>
                <a:spcAft>
                  <a:spcPts val="0"/>
                </a:spcAft>
                <a:buClr>
                  <a:schemeClr val="dk1"/>
                </a:buClr>
                <a:buSzPts val="1200"/>
                <a:buFont typeface="Didact Gothic"/>
                <a:buNone/>
                <a:defRPr sz="1200" b="0" i="0" u="none" strike="noStrike" cap="none">
                  <a:solidFill>
                    <a:schemeClr val="dk1"/>
                  </a:solidFill>
                  <a:latin typeface="Didact Gothic"/>
                  <a:ea typeface="Didact Gothic"/>
                  <a:cs typeface="Didact Gothic"/>
                  <a:sym typeface="Didact Gothic"/>
                </a:defRPr>
              </a:lvl2pPr>
              <a:lvl3pPr marL="1371600" marR="0" lvl="2" indent="-304800" algn="ctr" rtl="0">
                <a:lnSpc>
                  <a:spcPct val="100000"/>
                </a:lnSpc>
                <a:spcBef>
                  <a:spcPts val="0"/>
                </a:spcBef>
                <a:spcAft>
                  <a:spcPts val="0"/>
                </a:spcAft>
                <a:buClr>
                  <a:schemeClr val="dk1"/>
                </a:buClr>
                <a:buSzPts val="1200"/>
                <a:buFont typeface="Didact Gothic"/>
                <a:buNone/>
                <a:defRPr sz="1200" b="0" i="0" u="none" strike="noStrike" cap="none">
                  <a:solidFill>
                    <a:schemeClr val="dk1"/>
                  </a:solidFill>
                  <a:latin typeface="Didact Gothic"/>
                  <a:ea typeface="Didact Gothic"/>
                  <a:cs typeface="Didact Gothic"/>
                  <a:sym typeface="Didact Gothic"/>
                </a:defRPr>
              </a:lvl3pPr>
              <a:lvl4pPr marL="1828800" marR="0" lvl="3" indent="-304800" algn="ctr" rtl="0">
                <a:lnSpc>
                  <a:spcPct val="100000"/>
                </a:lnSpc>
                <a:spcBef>
                  <a:spcPts val="0"/>
                </a:spcBef>
                <a:spcAft>
                  <a:spcPts val="0"/>
                </a:spcAft>
                <a:buClr>
                  <a:schemeClr val="dk1"/>
                </a:buClr>
                <a:buSzPts val="1200"/>
                <a:buFont typeface="Didact Gothic"/>
                <a:buNone/>
                <a:defRPr sz="1200" b="0" i="0" u="none" strike="noStrike" cap="none">
                  <a:solidFill>
                    <a:schemeClr val="dk1"/>
                  </a:solidFill>
                  <a:latin typeface="Didact Gothic"/>
                  <a:ea typeface="Didact Gothic"/>
                  <a:cs typeface="Didact Gothic"/>
                  <a:sym typeface="Didact Gothic"/>
                </a:defRPr>
              </a:lvl4pPr>
              <a:lvl5pPr marL="2286000" marR="0" lvl="4" indent="-304800" algn="ctr" rtl="0">
                <a:lnSpc>
                  <a:spcPct val="100000"/>
                </a:lnSpc>
                <a:spcBef>
                  <a:spcPts val="0"/>
                </a:spcBef>
                <a:spcAft>
                  <a:spcPts val="0"/>
                </a:spcAft>
                <a:buClr>
                  <a:schemeClr val="dk1"/>
                </a:buClr>
                <a:buSzPts val="1200"/>
                <a:buFont typeface="Didact Gothic"/>
                <a:buNone/>
                <a:defRPr sz="1200" b="0" i="0" u="none" strike="noStrike" cap="none">
                  <a:solidFill>
                    <a:schemeClr val="dk1"/>
                  </a:solidFill>
                  <a:latin typeface="Didact Gothic"/>
                  <a:ea typeface="Didact Gothic"/>
                  <a:cs typeface="Didact Gothic"/>
                  <a:sym typeface="Didact Gothic"/>
                </a:defRPr>
              </a:lvl5pPr>
              <a:lvl6pPr marL="2743200" marR="0" lvl="5" indent="-304800" algn="ctr" rtl="0">
                <a:lnSpc>
                  <a:spcPct val="100000"/>
                </a:lnSpc>
                <a:spcBef>
                  <a:spcPts val="0"/>
                </a:spcBef>
                <a:spcAft>
                  <a:spcPts val="0"/>
                </a:spcAft>
                <a:buClr>
                  <a:schemeClr val="dk1"/>
                </a:buClr>
                <a:buSzPts val="1200"/>
                <a:buFont typeface="Didact Gothic"/>
                <a:buNone/>
                <a:defRPr sz="1200" b="0" i="0" u="none" strike="noStrike" cap="none">
                  <a:solidFill>
                    <a:schemeClr val="dk1"/>
                  </a:solidFill>
                  <a:latin typeface="Didact Gothic"/>
                  <a:ea typeface="Didact Gothic"/>
                  <a:cs typeface="Didact Gothic"/>
                  <a:sym typeface="Didact Gothic"/>
                </a:defRPr>
              </a:lvl6pPr>
              <a:lvl7pPr marL="3200400" marR="0" lvl="6" indent="-304800" algn="ctr" rtl="0">
                <a:lnSpc>
                  <a:spcPct val="100000"/>
                </a:lnSpc>
                <a:spcBef>
                  <a:spcPts val="0"/>
                </a:spcBef>
                <a:spcAft>
                  <a:spcPts val="0"/>
                </a:spcAft>
                <a:buClr>
                  <a:schemeClr val="dk1"/>
                </a:buClr>
                <a:buSzPts val="1200"/>
                <a:buFont typeface="Didact Gothic"/>
                <a:buNone/>
                <a:defRPr sz="1200" b="0" i="0" u="none" strike="noStrike" cap="none">
                  <a:solidFill>
                    <a:schemeClr val="dk1"/>
                  </a:solidFill>
                  <a:latin typeface="Didact Gothic"/>
                  <a:ea typeface="Didact Gothic"/>
                  <a:cs typeface="Didact Gothic"/>
                  <a:sym typeface="Didact Gothic"/>
                </a:defRPr>
              </a:lvl7pPr>
              <a:lvl8pPr marL="3657600" marR="0" lvl="7" indent="-304800" algn="ctr" rtl="0">
                <a:lnSpc>
                  <a:spcPct val="100000"/>
                </a:lnSpc>
                <a:spcBef>
                  <a:spcPts val="0"/>
                </a:spcBef>
                <a:spcAft>
                  <a:spcPts val="0"/>
                </a:spcAft>
                <a:buClr>
                  <a:schemeClr val="dk1"/>
                </a:buClr>
                <a:buSzPts val="1200"/>
                <a:buFont typeface="Didact Gothic"/>
                <a:buNone/>
                <a:defRPr sz="1200" b="0" i="0" u="none" strike="noStrike" cap="none">
                  <a:solidFill>
                    <a:schemeClr val="dk1"/>
                  </a:solidFill>
                  <a:latin typeface="Didact Gothic"/>
                  <a:ea typeface="Didact Gothic"/>
                  <a:cs typeface="Didact Gothic"/>
                  <a:sym typeface="Didact Gothic"/>
                </a:defRPr>
              </a:lvl8pPr>
              <a:lvl9pPr marL="4114800" marR="0" lvl="8" indent="-304800" algn="ctr" rtl="0">
                <a:lnSpc>
                  <a:spcPct val="100000"/>
                </a:lnSpc>
                <a:spcBef>
                  <a:spcPts val="0"/>
                </a:spcBef>
                <a:spcAft>
                  <a:spcPts val="0"/>
                </a:spcAft>
                <a:buClr>
                  <a:schemeClr val="dk1"/>
                </a:buClr>
                <a:buSzPts val="1200"/>
                <a:buFont typeface="Didact Gothic"/>
                <a:buNone/>
                <a:defRPr sz="1200" b="0" i="0" u="none" strike="noStrike" cap="none">
                  <a:solidFill>
                    <a:schemeClr val="dk1"/>
                  </a:solidFill>
                  <a:latin typeface="Didact Gothic"/>
                  <a:ea typeface="Didact Gothic"/>
                  <a:cs typeface="Didact Gothic"/>
                  <a:sym typeface="Didact Gothic"/>
                </a:defRPr>
              </a:lvl9pPr>
            </a:lstStyle>
            <a:p>
              <a:pPr marL="0" indent="0" algn="l"/>
              <a:endParaRPr lang="en-US" sz="1600" dirty="0"/>
            </a:p>
            <a:p>
              <a:pPr marL="0" indent="0" algn="l"/>
              <a:r>
                <a:rPr lang="en-US" sz="1400" dirty="0">
                  <a:latin typeface="Poppins SemiBold" panose="00000700000000000000" pitchFamily="50" charset="0"/>
                  <a:cs typeface="Poppins SemiBold" panose="00000700000000000000" pitchFamily="50" charset="0"/>
                </a:rPr>
                <a:t>Key Facts</a:t>
              </a:r>
            </a:p>
            <a:p>
              <a:pPr marL="0" indent="0" algn="l"/>
              <a:endParaRPr lang="en-US" sz="1400" dirty="0">
                <a:latin typeface="Poppins SemiBold" panose="00000700000000000000" pitchFamily="50" charset="0"/>
                <a:cs typeface="Poppins SemiBold" panose="00000700000000000000" pitchFamily="50" charset="0"/>
              </a:endParaRPr>
            </a:p>
            <a:p>
              <a:pPr marL="285750" indent="-285750" algn="l">
                <a:buFont typeface="Arial" panose="020B0604020202020204" pitchFamily="34" charset="0"/>
                <a:buChar char="•"/>
              </a:pPr>
              <a:r>
                <a:rPr lang="en-US" sz="1400" dirty="0"/>
                <a:t>6-hospital partnership</a:t>
              </a:r>
            </a:p>
            <a:p>
              <a:pPr marL="285750" indent="-285750" algn="l">
                <a:buFont typeface="Arial" panose="020B0604020202020204" pitchFamily="34" charset="0"/>
                <a:buChar char="•"/>
              </a:pPr>
              <a:r>
                <a:rPr lang="en-US" sz="1400" dirty="0"/>
                <a:t>$5M annual budget with 14 full-time employees</a:t>
              </a:r>
            </a:p>
            <a:p>
              <a:pPr marL="285750" indent="-285750" algn="l">
                <a:buFont typeface="Arial" panose="020B0604020202020204" pitchFamily="34" charset="0"/>
                <a:buChar char="•"/>
              </a:pPr>
              <a:r>
                <a:rPr lang="en-US" sz="1400" dirty="0"/>
                <a:t>Community advisory board (17 members from West Side)</a:t>
              </a:r>
            </a:p>
            <a:p>
              <a:pPr marL="285750" indent="-285750" algn="l">
                <a:buFont typeface="Arial" panose="020B0604020202020204" pitchFamily="34" charset="0"/>
                <a:buChar char="•"/>
              </a:pPr>
              <a:r>
                <a:rPr lang="en-US" sz="1400" dirty="0"/>
                <a:t>Board comprised of 6 hospital reps and 6 community reps</a:t>
              </a:r>
            </a:p>
            <a:p>
              <a:pPr marL="285750" indent="-285750" algn="l">
                <a:buFont typeface="Arial" panose="020B0604020202020204" pitchFamily="34" charset="0"/>
                <a:buChar char="•"/>
              </a:pPr>
              <a:r>
                <a:rPr lang="en-US" sz="1400" dirty="0"/>
                <a:t>Rush as fiscal sponsor, transitioning to 501 C3 by early 2025.</a:t>
              </a:r>
            </a:p>
          </p:txBody>
        </p:sp>
      </p:grpSp>
      <p:pic>
        <p:nvPicPr>
          <p:cNvPr id="32" name="Picture 31" descr="A close-up of a logo&#10;&#10;Description automatically generated">
            <a:extLst>
              <a:ext uri="{FF2B5EF4-FFF2-40B4-BE49-F238E27FC236}">
                <a16:creationId xmlns:a16="http://schemas.microsoft.com/office/drawing/2014/main" id="{6D94574A-52D1-01AC-9B71-609954FA670D}"/>
              </a:ext>
            </a:extLst>
          </p:cNvPr>
          <p:cNvPicPr>
            <a:picLocks noChangeAspect="1"/>
          </p:cNvPicPr>
          <p:nvPr/>
        </p:nvPicPr>
        <p:blipFill>
          <a:blip r:embed="rId10"/>
          <a:stretch>
            <a:fillRect/>
          </a:stretch>
        </p:blipFill>
        <p:spPr>
          <a:xfrm>
            <a:off x="8045120" y="93561"/>
            <a:ext cx="975056" cy="1797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87"/>
        <p:cNvGrpSpPr/>
        <p:nvPr/>
      </p:nvGrpSpPr>
      <p:grpSpPr>
        <a:xfrm>
          <a:off x="0" y="0"/>
          <a:ext cx="0" cy="0"/>
          <a:chOff x="0" y="0"/>
          <a:chExt cx="0" cy="0"/>
        </a:xfrm>
      </p:grpSpPr>
      <p:pic>
        <p:nvPicPr>
          <p:cNvPr id="1688" name="Google Shape;1688;p270" descr="A picture containing text, tableware, dishware&#10;&#10;Description automatically generated"/>
          <p:cNvPicPr preferRelativeResize="0"/>
          <p:nvPr/>
        </p:nvPicPr>
        <p:blipFill rotWithShape="1">
          <a:blip r:embed="rId3">
            <a:alphaModFix amt="30000"/>
          </a:blip>
          <a:srcRect/>
          <a:stretch/>
        </p:blipFill>
        <p:spPr>
          <a:xfrm>
            <a:off x="152411" y="4871548"/>
            <a:ext cx="892704" cy="164592"/>
          </a:xfrm>
          <a:prstGeom prst="rect">
            <a:avLst/>
          </a:prstGeom>
          <a:noFill/>
          <a:ln>
            <a:noFill/>
          </a:ln>
        </p:spPr>
      </p:pic>
      <p:pic>
        <p:nvPicPr>
          <p:cNvPr id="1689" name="Google Shape;1689;p270"/>
          <p:cNvPicPr preferRelativeResize="0"/>
          <p:nvPr/>
        </p:nvPicPr>
        <p:blipFill rotWithShape="1">
          <a:blip r:embed="rId4">
            <a:alphaModFix/>
          </a:blip>
          <a:srcRect l="50903" t="19315"/>
          <a:stretch/>
        </p:blipFill>
        <p:spPr>
          <a:xfrm>
            <a:off x="6527631" y="94888"/>
            <a:ext cx="2338921" cy="4908032"/>
          </a:xfrm>
          <a:prstGeom prst="rect">
            <a:avLst/>
          </a:prstGeom>
          <a:noFill/>
          <a:ln>
            <a:noFill/>
          </a:ln>
        </p:spPr>
      </p:pic>
      <p:pic>
        <p:nvPicPr>
          <p:cNvPr id="1690" name="Google Shape;1690;p270"/>
          <p:cNvPicPr preferRelativeResize="0"/>
          <p:nvPr/>
        </p:nvPicPr>
        <p:blipFill rotWithShape="1">
          <a:blip r:embed="rId4">
            <a:alphaModFix/>
          </a:blip>
          <a:srcRect t="19871" r="49568"/>
          <a:stretch/>
        </p:blipFill>
        <p:spPr>
          <a:xfrm>
            <a:off x="3851426" y="117733"/>
            <a:ext cx="2419251" cy="4908032"/>
          </a:xfrm>
          <a:prstGeom prst="rect">
            <a:avLst/>
          </a:prstGeom>
          <a:noFill/>
          <a:ln>
            <a:noFill/>
          </a:ln>
        </p:spPr>
      </p:pic>
      <p:grpSp>
        <p:nvGrpSpPr>
          <p:cNvPr id="1691" name="Google Shape;1691;p270"/>
          <p:cNvGrpSpPr/>
          <p:nvPr/>
        </p:nvGrpSpPr>
        <p:grpSpPr>
          <a:xfrm>
            <a:off x="152401" y="862626"/>
            <a:ext cx="3535706" cy="3701765"/>
            <a:chOff x="152400" y="152400"/>
            <a:chExt cx="3535706" cy="3701765"/>
          </a:xfrm>
        </p:grpSpPr>
        <p:pic>
          <p:nvPicPr>
            <p:cNvPr id="1692" name="Google Shape;1692;p270"/>
            <p:cNvPicPr preferRelativeResize="0"/>
            <p:nvPr/>
          </p:nvPicPr>
          <p:blipFill rotWithShape="1">
            <a:blip r:embed="rId4">
              <a:alphaModFix/>
            </a:blip>
            <a:srcRect r="52187" b="84869"/>
            <a:stretch/>
          </p:blipFill>
          <p:spPr>
            <a:xfrm>
              <a:off x="152400" y="152400"/>
              <a:ext cx="3442075" cy="1395123"/>
            </a:xfrm>
            <a:prstGeom prst="rect">
              <a:avLst/>
            </a:prstGeom>
            <a:noFill/>
            <a:ln>
              <a:noFill/>
            </a:ln>
          </p:spPr>
        </p:pic>
        <p:pic>
          <p:nvPicPr>
            <p:cNvPr id="1693" name="Google Shape;1693;p270"/>
            <p:cNvPicPr preferRelativeResize="0"/>
            <p:nvPr/>
          </p:nvPicPr>
          <p:blipFill rotWithShape="1">
            <a:blip r:embed="rId4">
              <a:alphaModFix/>
            </a:blip>
            <a:srcRect l="51420" b="81364"/>
            <a:stretch/>
          </p:blipFill>
          <p:spPr>
            <a:xfrm>
              <a:off x="191425" y="2136113"/>
              <a:ext cx="3496681" cy="1718052"/>
            </a:xfrm>
            <a:prstGeom prst="rect">
              <a:avLst/>
            </a:prstGeom>
            <a:noFill/>
            <a:ln>
              <a:noFill/>
            </a:ln>
          </p:spPr>
        </p:pic>
        <p:pic>
          <p:nvPicPr>
            <p:cNvPr id="1694" name="Google Shape;1694;p270"/>
            <p:cNvPicPr preferRelativeResize="0"/>
            <p:nvPr/>
          </p:nvPicPr>
          <p:blipFill>
            <a:blip r:embed="rId5">
              <a:alphaModFix/>
            </a:blip>
            <a:stretch>
              <a:fillRect/>
            </a:stretch>
          </p:blipFill>
          <p:spPr>
            <a:xfrm>
              <a:off x="273648" y="1627800"/>
              <a:ext cx="771474" cy="318234"/>
            </a:xfrm>
            <a:prstGeom prst="rect">
              <a:avLst/>
            </a:prstGeom>
            <a:noFill/>
            <a:ln>
              <a:noFill/>
            </a:ln>
          </p:spPr>
        </p:pic>
      </p:grpSp>
      <p:sp>
        <p:nvSpPr>
          <p:cNvPr id="1695" name="Google Shape;1695;p270"/>
          <p:cNvSpPr txBox="1">
            <a:spLocks noGrp="1"/>
          </p:cNvSpPr>
          <p:nvPr>
            <p:ph type="title"/>
          </p:nvPr>
        </p:nvSpPr>
        <p:spPr>
          <a:xfrm>
            <a:off x="152399" y="190975"/>
            <a:ext cx="2567100" cy="440700"/>
          </a:xfrm>
          <a:prstGeom prst="rect">
            <a:avLst/>
          </a:prstGeom>
        </p:spPr>
        <p:txBody>
          <a:bodyPr spcFirstLastPara="1" wrap="square" lIns="91425" tIns="91425" rIns="91425" bIns="91425" anchor="ctr" anchorCtr="0">
            <a:noAutofit/>
          </a:bodyPr>
          <a:lstStyle/>
          <a:p>
            <a:pPr algn="l"/>
            <a:r>
              <a:rPr lang="en" sz="2500"/>
              <a:t>Our </a:t>
            </a:r>
            <a:r>
              <a:rPr lang="en" sz="2500">
                <a:solidFill>
                  <a:schemeClr val="accent1"/>
                </a:solidFill>
              </a:rPr>
              <a:t>Partners</a:t>
            </a:r>
            <a:r>
              <a:rPr lang="en" sz="2500">
                <a:solidFill>
                  <a:schemeClr val="accent4"/>
                </a:solidFill>
              </a:rPr>
              <a:t>.</a:t>
            </a:r>
            <a:endParaRPr sz="2500">
              <a:solidFill>
                <a:schemeClr val="accent4"/>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Shape 610"/>
        <p:cNvGrpSpPr/>
        <p:nvPr/>
      </p:nvGrpSpPr>
      <p:grpSpPr>
        <a:xfrm>
          <a:off x="0" y="0"/>
          <a:ext cx="0" cy="0"/>
          <a:chOff x="0" y="0"/>
          <a:chExt cx="0" cy="0"/>
        </a:xfrm>
      </p:grpSpPr>
      <p:sp>
        <p:nvSpPr>
          <p:cNvPr id="611" name="Google Shape;611;p59"/>
          <p:cNvSpPr txBox="1">
            <a:spLocks noGrp="1"/>
          </p:cNvSpPr>
          <p:nvPr>
            <p:ph type="title"/>
          </p:nvPr>
        </p:nvSpPr>
        <p:spPr>
          <a:xfrm>
            <a:off x="358164" y="247889"/>
            <a:ext cx="8471700" cy="409500"/>
          </a:xfrm>
          <a:prstGeom prst="rect">
            <a:avLst/>
          </a:prstGeom>
          <a:noFill/>
          <a:ln>
            <a:noFill/>
          </a:ln>
        </p:spPr>
        <p:txBody>
          <a:bodyPr spcFirstLastPara="1" wrap="square" lIns="0" tIns="0" rIns="0" bIns="0" anchor="ctr" anchorCtr="0">
            <a:noAutofit/>
          </a:bodyPr>
          <a:lstStyle/>
          <a:p>
            <a:r>
              <a:rPr lang="en-US" dirty="0"/>
              <a:t>WSU Metrics Framework</a:t>
            </a:r>
            <a:endParaRPr dirty="0"/>
          </a:p>
        </p:txBody>
      </p:sp>
      <p:pic>
        <p:nvPicPr>
          <p:cNvPr id="612" name="Google Shape;612;p59"/>
          <p:cNvPicPr preferRelativeResize="0"/>
          <p:nvPr/>
        </p:nvPicPr>
        <p:blipFill rotWithShape="1">
          <a:blip r:embed="rId3">
            <a:alphaModFix/>
          </a:blip>
          <a:srcRect t="6358"/>
          <a:stretch/>
        </p:blipFill>
        <p:spPr>
          <a:xfrm>
            <a:off x="3978280" y="247889"/>
            <a:ext cx="5165720" cy="3627994"/>
          </a:xfrm>
          <a:prstGeom prst="rect">
            <a:avLst/>
          </a:prstGeom>
          <a:noFill/>
          <a:ln>
            <a:noFill/>
          </a:ln>
        </p:spPr>
      </p:pic>
      <p:sp>
        <p:nvSpPr>
          <p:cNvPr id="613" name="Google Shape;613;p59"/>
          <p:cNvSpPr txBox="1">
            <a:spLocks noGrp="1"/>
          </p:cNvSpPr>
          <p:nvPr>
            <p:ph type="body" idx="1"/>
          </p:nvPr>
        </p:nvSpPr>
        <p:spPr>
          <a:xfrm>
            <a:off x="358163" y="837469"/>
            <a:ext cx="2854575" cy="3406275"/>
          </a:xfrm>
          <a:prstGeom prst="rect">
            <a:avLst/>
          </a:prstGeom>
          <a:noFill/>
          <a:ln>
            <a:noFill/>
          </a:ln>
        </p:spPr>
        <p:txBody>
          <a:bodyPr spcFirstLastPara="1" wrap="square" lIns="0" tIns="0" rIns="0" bIns="0" anchor="t" anchorCtr="0">
            <a:noAutofit/>
          </a:bodyPr>
          <a:lstStyle/>
          <a:p>
            <a:pPr marL="0" indent="0"/>
            <a:r>
              <a:rPr lang="en-US" sz="1375" dirty="0"/>
              <a:t>In 2019, partner researchers and the Chicago Department of Public Health conducted an analysis of the life expectancy gap and identified the primary drivers. </a:t>
            </a:r>
            <a:endParaRPr sz="1375" dirty="0"/>
          </a:p>
          <a:p>
            <a:pPr marL="0" indent="0"/>
            <a:r>
              <a:rPr lang="en-US" sz="1375" dirty="0"/>
              <a:t>This group also created a framework of social determinants of health that could likely influence the drivers. </a:t>
            </a:r>
          </a:p>
          <a:p>
            <a:pPr marL="0" indent="0"/>
            <a:r>
              <a:rPr lang="en-US" sz="1375" dirty="0"/>
              <a:t>Our impact areas are the following: </a:t>
            </a:r>
            <a:r>
              <a:rPr lang="en-US" sz="1375" b="1" dirty="0">
                <a:solidFill>
                  <a:schemeClr val="accent2"/>
                </a:solidFill>
              </a:rPr>
              <a:t>Education, Economic Vitality, Neighborhood and Physical Environment, and Health and Healthcare.</a:t>
            </a:r>
            <a:endParaRPr sz="1375" b="1" dirty="0">
              <a:solidFill>
                <a:schemeClr val="accent2"/>
              </a:solidFill>
            </a:endParaRPr>
          </a:p>
          <a:p>
            <a:pPr marL="0" indent="0"/>
            <a:endParaRPr sz="1375"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94;p39">
            <a:extLst>
              <a:ext uri="{FF2B5EF4-FFF2-40B4-BE49-F238E27FC236}">
                <a16:creationId xmlns:a16="http://schemas.microsoft.com/office/drawing/2014/main" id="{9B534B72-5384-AB06-5AB2-4AF148949176}"/>
              </a:ext>
            </a:extLst>
          </p:cNvPr>
          <p:cNvSpPr txBox="1">
            <a:spLocks noGrp="1"/>
          </p:cNvSpPr>
          <p:nvPr>
            <p:ph type="title"/>
          </p:nvPr>
        </p:nvSpPr>
        <p:spPr>
          <a:xfrm>
            <a:off x="110042" y="246046"/>
            <a:ext cx="7170782" cy="519545"/>
          </a:xfrm>
          <a:prstGeom prst="rect">
            <a:avLst/>
          </a:prstGeom>
          <a:noFill/>
        </p:spPr>
        <p:txBody>
          <a:bodyPr spcFirstLastPara="1" wrap="square" lIns="91425" tIns="91425" rIns="91425" bIns="91425" anchor="t" anchorCtr="0">
            <a:noAutofit/>
          </a:bodyPr>
          <a:lstStyle/>
          <a:p>
            <a:pPr marL="0" lvl="0" indent="0" rtl="0">
              <a:spcBef>
                <a:spcPts val="0"/>
              </a:spcBef>
              <a:spcAft>
                <a:spcPts val="0"/>
              </a:spcAft>
              <a:buNone/>
            </a:pPr>
            <a:r>
              <a:rPr lang="en" sz="2000" dirty="0"/>
              <a:t>COVID Uncovered Disparities in Latino Communities</a:t>
            </a:r>
            <a:endParaRPr sz="2000" dirty="0"/>
          </a:p>
        </p:txBody>
      </p:sp>
      <p:pic>
        <p:nvPicPr>
          <p:cNvPr id="2" name="Google Shape;605;p58">
            <a:extLst>
              <a:ext uri="{FF2B5EF4-FFF2-40B4-BE49-F238E27FC236}">
                <a16:creationId xmlns:a16="http://schemas.microsoft.com/office/drawing/2014/main" id="{82BF31B0-28ED-5B43-F553-A9F05BD870B8}"/>
              </a:ext>
            </a:extLst>
          </p:cNvPr>
          <p:cNvPicPr preferRelativeResize="0">
            <a:picLocks noChangeAspect="1"/>
          </p:cNvPicPr>
          <p:nvPr/>
        </p:nvPicPr>
        <p:blipFill rotWithShape="1">
          <a:blip r:embed="rId2">
            <a:alphaModFix/>
          </a:blip>
          <a:srcRect/>
          <a:stretch/>
        </p:blipFill>
        <p:spPr>
          <a:xfrm>
            <a:off x="3933899" y="834864"/>
            <a:ext cx="4972955" cy="2614918"/>
          </a:xfrm>
          <a:prstGeom prst="rect">
            <a:avLst/>
          </a:prstGeom>
          <a:noFill/>
          <a:ln>
            <a:noFill/>
          </a:ln>
        </p:spPr>
      </p:pic>
      <p:sp>
        <p:nvSpPr>
          <p:cNvPr id="3" name="Google Shape;181;p29">
            <a:extLst>
              <a:ext uri="{FF2B5EF4-FFF2-40B4-BE49-F238E27FC236}">
                <a16:creationId xmlns:a16="http://schemas.microsoft.com/office/drawing/2014/main" id="{4FE521B9-215C-449B-B2B5-EB3A8374009A}"/>
              </a:ext>
            </a:extLst>
          </p:cNvPr>
          <p:cNvSpPr txBox="1">
            <a:spLocks/>
          </p:cNvSpPr>
          <p:nvPr/>
        </p:nvSpPr>
        <p:spPr>
          <a:xfrm>
            <a:off x="255868" y="836963"/>
            <a:ext cx="3581047" cy="275408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600"/>
              </a:spcAft>
            </a:pPr>
            <a:r>
              <a:rPr lang="en-US" dirty="0">
                <a:latin typeface="Didact Gothic" panose="00000500000000000000" pitchFamily="2" charset="0"/>
              </a:rPr>
              <a:t>In life expectancy data from 2019 to 2020</a:t>
            </a:r>
          </a:p>
          <a:p>
            <a:pPr marL="285750" indent="-285750">
              <a:spcAft>
                <a:spcPts val="600"/>
              </a:spcAft>
              <a:buFont typeface="Arial" panose="020B0604020202020204" pitchFamily="34" charset="0"/>
              <a:buChar char="•"/>
            </a:pPr>
            <a:r>
              <a:rPr lang="en-US" dirty="0">
                <a:latin typeface="Didact Gothic" panose="00000500000000000000" pitchFamily="2" charset="0"/>
              </a:rPr>
              <a:t>Every neighborhood experienced a decrease</a:t>
            </a:r>
          </a:p>
          <a:p>
            <a:pPr marL="285750" indent="-285750">
              <a:spcAft>
                <a:spcPts val="600"/>
              </a:spcAft>
              <a:buFont typeface="Arial" panose="020B0604020202020204" pitchFamily="34" charset="0"/>
              <a:buChar char="•"/>
            </a:pPr>
            <a:r>
              <a:rPr lang="en-US" dirty="0">
                <a:latin typeface="Didact Gothic" panose="00000500000000000000" pitchFamily="2" charset="0"/>
              </a:rPr>
              <a:t>Declines were worse in predominantly Latino neighborhoods</a:t>
            </a:r>
          </a:p>
          <a:p>
            <a:pPr marL="285750" indent="-285750">
              <a:spcAft>
                <a:spcPts val="600"/>
              </a:spcAft>
              <a:buFont typeface="Arial" panose="020B0604020202020204" pitchFamily="34" charset="0"/>
              <a:buChar char="•"/>
            </a:pPr>
            <a:r>
              <a:rPr lang="en-US" dirty="0">
                <a:latin typeface="Didact Gothic" panose="00000500000000000000" pitchFamily="2" charset="0"/>
              </a:rPr>
              <a:t>The gap itself between the West Side and the loop did not change (14 years)</a:t>
            </a:r>
          </a:p>
          <a:p>
            <a:pPr>
              <a:spcAft>
                <a:spcPts val="600"/>
              </a:spcAft>
            </a:pPr>
            <a:r>
              <a:rPr lang="en-US" dirty="0">
                <a:latin typeface="Didact Gothic" panose="00000500000000000000" pitchFamily="2" charset="0"/>
              </a:rPr>
              <a:t>Preliminary data on 2021 and 2022 life expectancy also showed declines.</a:t>
            </a:r>
          </a:p>
        </p:txBody>
      </p:sp>
      <p:sp>
        <p:nvSpPr>
          <p:cNvPr id="16" name="Google Shape;294;p39">
            <a:extLst>
              <a:ext uri="{FF2B5EF4-FFF2-40B4-BE49-F238E27FC236}">
                <a16:creationId xmlns:a16="http://schemas.microsoft.com/office/drawing/2014/main" id="{5F243883-B798-F255-B0AB-DDE620E1EFCF}"/>
              </a:ext>
            </a:extLst>
          </p:cNvPr>
          <p:cNvSpPr txBox="1">
            <a:spLocks/>
          </p:cNvSpPr>
          <p:nvPr/>
        </p:nvSpPr>
        <p:spPr>
          <a:xfrm>
            <a:off x="276695" y="3757509"/>
            <a:ext cx="8590610" cy="129243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ctr" rtl="0">
              <a:lnSpc>
                <a:spcPct val="100000"/>
              </a:lnSpc>
              <a:spcBef>
                <a:spcPts val="0"/>
              </a:spcBef>
              <a:spcAft>
                <a:spcPts val="0"/>
              </a:spcAft>
              <a:buClr>
                <a:schemeClr val="dk1"/>
              </a:buClr>
              <a:buSzPts val="3000"/>
              <a:buFont typeface="Raleway"/>
              <a:buNone/>
              <a:defRPr sz="3000" b="1" i="0" u="none" strike="noStrike" cap="none">
                <a:solidFill>
                  <a:schemeClr val="dk1"/>
                </a:solidFill>
                <a:latin typeface="Raleway"/>
                <a:ea typeface="Raleway"/>
                <a:cs typeface="Raleway"/>
                <a:sym typeface="Raleway"/>
              </a:defRPr>
            </a:lvl2pPr>
            <a:lvl3pPr marR="0" lvl="2" algn="ctr" rtl="0">
              <a:lnSpc>
                <a:spcPct val="100000"/>
              </a:lnSpc>
              <a:spcBef>
                <a:spcPts val="0"/>
              </a:spcBef>
              <a:spcAft>
                <a:spcPts val="0"/>
              </a:spcAft>
              <a:buClr>
                <a:schemeClr val="dk1"/>
              </a:buClr>
              <a:buSzPts val="3000"/>
              <a:buFont typeface="Raleway"/>
              <a:buNone/>
              <a:defRPr sz="3000" b="1" i="0" u="none" strike="noStrike" cap="none">
                <a:solidFill>
                  <a:schemeClr val="dk1"/>
                </a:solidFill>
                <a:latin typeface="Raleway"/>
                <a:ea typeface="Raleway"/>
                <a:cs typeface="Raleway"/>
                <a:sym typeface="Raleway"/>
              </a:defRPr>
            </a:lvl3pPr>
            <a:lvl4pPr marR="0" lvl="3" algn="ctr" rtl="0">
              <a:lnSpc>
                <a:spcPct val="100000"/>
              </a:lnSpc>
              <a:spcBef>
                <a:spcPts val="0"/>
              </a:spcBef>
              <a:spcAft>
                <a:spcPts val="0"/>
              </a:spcAft>
              <a:buClr>
                <a:schemeClr val="dk1"/>
              </a:buClr>
              <a:buSzPts val="3000"/>
              <a:buFont typeface="Raleway"/>
              <a:buNone/>
              <a:defRPr sz="3000" b="1" i="0" u="none" strike="noStrike" cap="none">
                <a:solidFill>
                  <a:schemeClr val="dk1"/>
                </a:solidFill>
                <a:latin typeface="Raleway"/>
                <a:ea typeface="Raleway"/>
                <a:cs typeface="Raleway"/>
                <a:sym typeface="Raleway"/>
              </a:defRPr>
            </a:lvl4pPr>
            <a:lvl5pPr marR="0" lvl="4" algn="ctr" rtl="0">
              <a:lnSpc>
                <a:spcPct val="100000"/>
              </a:lnSpc>
              <a:spcBef>
                <a:spcPts val="0"/>
              </a:spcBef>
              <a:spcAft>
                <a:spcPts val="0"/>
              </a:spcAft>
              <a:buClr>
                <a:schemeClr val="dk1"/>
              </a:buClr>
              <a:buSzPts val="3000"/>
              <a:buFont typeface="Raleway"/>
              <a:buNone/>
              <a:defRPr sz="3000" b="1" i="0" u="none" strike="noStrike" cap="none">
                <a:solidFill>
                  <a:schemeClr val="dk1"/>
                </a:solidFill>
                <a:latin typeface="Raleway"/>
                <a:ea typeface="Raleway"/>
                <a:cs typeface="Raleway"/>
                <a:sym typeface="Raleway"/>
              </a:defRPr>
            </a:lvl5pPr>
            <a:lvl6pPr marR="0" lvl="5" algn="ctr" rtl="0">
              <a:lnSpc>
                <a:spcPct val="100000"/>
              </a:lnSpc>
              <a:spcBef>
                <a:spcPts val="0"/>
              </a:spcBef>
              <a:spcAft>
                <a:spcPts val="0"/>
              </a:spcAft>
              <a:buClr>
                <a:schemeClr val="dk1"/>
              </a:buClr>
              <a:buSzPts val="3000"/>
              <a:buFont typeface="Raleway"/>
              <a:buNone/>
              <a:defRPr sz="3000" b="1" i="0" u="none" strike="noStrike" cap="none">
                <a:solidFill>
                  <a:schemeClr val="dk1"/>
                </a:solidFill>
                <a:latin typeface="Raleway"/>
                <a:ea typeface="Raleway"/>
                <a:cs typeface="Raleway"/>
                <a:sym typeface="Raleway"/>
              </a:defRPr>
            </a:lvl6pPr>
            <a:lvl7pPr marR="0" lvl="6" algn="ctr" rtl="0">
              <a:lnSpc>
                <a:spcPct val="100000"/>
              </a:lnSpc>
              <a:spcBef>
                <a:spcPts val="0"/>
              </a:spcBef>
              <a:spcAft>
                <a:spcPts val="0"/>
              </a:spcAft>
              <a:buClr>
                <a:schemeClr val="dk1"/>
              </a:buClr>
              <a:buSzPts val="3000"/>
              <a:buFont typeface="Raleway"/>
              <a:buNone/>
              <a:defRPr sz="3000" b="1" i="0" u="none" strike="noStrike" cap="none">
                <a:solidFill>
                  <a:schemeClr val="dk1"/>
                </a:solidFill>
                <a:latin typeface="Raleway"/>
                <a:ea typeface="Raleway"/>
                <a:cs typeface="Raleway"/>
                <a:sym typeface="Raleway"/>
              </a:defRPr>
            </a:lvl7pPr>
            <a:lvl8pPr marR="0" lvl="7" algn="ctr" rtl="0">
              <a:lnSpc>
                <a:spcPct val="100000"/>
              </a:lnSpc>
              <a:spcBef>
                <a:spcPts val="0"/>
              </a:spcBef>
              <a:spcAft>
                <a:spcPts val="0"/>
              </a:spcAft>
              <a:buClr>
                <a:schemeClr val="dk1"/>
              </a:buClr>
              <a:buSzPts val="3000"/>
              <a:buFont typeface="Raleway"/>
              <a:buNone/>
              <a:defRPr sz="3000" b="1" i="0" u="none" strike="noStrike" cap="none">
                <a:solidFill>
                  <a:schemeClr val="dk1"/>
                </a:solidFill>
                <a:latin typeface="Raleway"/>
                <a:ea typeface="Raleway"/>
                <a:cs typeface="Raleway"/>
                <a:sym typeface="Raleway"/>
              </a:defRPr>
            </a:lvl8pPr>
            <a:lvl9pPr marR="0" lvl="8" algn="ctr" rtl="0">
              <a:lnSpc>
                <a:spcPct val="100000"/>
              </a:lnSpc>
              <a:spcBef>
                <a:spcPts val="0"/>
              </a:spcBef>
              <a:spcAft>
                <a:spcPts val="0"/>
              </a:spcAft>
              <a:buClr>
                <a:schemeClr val="dk1"/>
              </a:buClr>
              <a:buSzPts val="3000"/>
              <a:buFont typeface="Raleway"/>
              <a:buNone/>
              <a:defRPr sz="3000" b="1" i="0" u="none" strike="noStrike" cap="none">
                <a:solidFill>
                  <a:schemeClr val="dk1"/>
                </a:solidFill>
                <a:latin typeface="Raleway"/>
                <a:ea typeface="Raleway"/>
                <a:cs typeface="Raleway"/>
                <a:sym typeface="Raleway"/>
              </a:defRPr>
            </a:lvl9pPr>
          </a:lstStyle>
          <a:p>
            <a:r>
              <a:rPr lang="en-US" sz="1400" b="1" dirty="0">
                <a:latin typeface="Poppins Light" panose="00000400000000000000" pitchFamily="2" charset="0"/>
                <a:cs typeface="Poppins Light" panose="00000400000000000000" pitchFamily="2" charset="0"/>
              </a:rPr>
              <a:t>The COVID-19 pandemic serves as a stark proof point of the devastation health disparities can cause.  Nationally, Black Americans were three times more likely to die from COVID-19 compared to whites in the U.S. as of November 2020.</a:t>
            </a:r>
          </a:p>
          <a:p>
            <a:endParaRPr lang="en-US" sz="1400" dirty="0">
              <a:latin typeface="Poppins Medium" panose="00000600000000000000" pitchFamily="2" charset="0"/>
              <a:cs typeface="Poppins Medium" panose="00000600000000000000" pitchFamily="2" charset="0"/>
            </a:endParaRPr>
          </a:p>
          <a:p>
            <a:r>
              <a:rPr lang="en-US" sz="1600" dirty="0"/>
              <a:t>.</a:t>
            </a:r>
          </a:p>
        </p:txBody>
      </p:sp>
      <p:pic>
        <p:nvPicPr>
          <p:cNvPr id="17" name="Picture 16" descr="A close-up of a logo&#10;&#10;Description automatically generated">
            <a:extLst>
              <a:ext uri="{FF2B5EF4-FFF2-40B4-BE49-F238E27FC236}">
                <a16:creationId xmlns:a16="http://schemas.microsoft.com/office/drawing/2014/main" id="{C42C70A7-2413-41F8-F8C4-5A835502098D}"/>
              </a:ext>
            </a:extLst>
          </p:cNvPr>
          <p:cNvPicPr>
            <a:picLocks noChangeAspect="1"/>
          </p:cNvPicPr>
          <p:nvPr/>
        </p:nvPicPr>
        <p:blipFill>
          <a:blip r:embed="rId3"/>
          <a:stretch>
            <a:fillRect/>
          </a:stretch>
        </p:blipFill>
        <p:spPr>
          <a:xfrm>
            <a:off x="8045120" y="93561"/>
            <a:ext cx="975056" cy="179775"/>
          </a:xfrm>
          <a:prstGeom prst="rect">
            <a:avLst/>
          </a:prstGeom>
        </p:spPr>
      </p:pic>
    </p:spTree>
    <p:extLst>
      <p:ext uri="{BB962C8B-B14F-4D97-AF65-F5344CB8AC3E}">
        <p14:creationId xmlns:p14="http://schemas.microsoft.com/office/powerpoint/2010/main" val="3100520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8DCD8F34-152F-C437-47EF-945591988211}"/>
              </a:ext>
            </a:extLst>
          </p:cNvPr>
          <p:cNvPicPr>
            <a:picLocks noChangeAspect="1"/>
          </p:cNvPicPr>
          <p:nvPr/>
        </p:nvPicPr>
        <p:blipFill>
          <a:blip r:embed="rId2"/>
          <a:stretch>
            <a:fillRect/>
          </a:stretch>
        </p:blipFill>
        <p:spPr>
          <a:xfrm>
            <a:off x="269974" y="706582"/>
            <a:ext cx="6531789" cy="4362146"/>
          </a:xfrm>
          <a:prstGeom prst="rect">
            <a:avLst/>
          </a:prstGeom>
        </p:spPr>
      </p:pic>
      <p:sp>
        <p:nvSpPr>
          <p:cNvPr id="6" name="Google Shape;294;p39">
            <a:extLst>
              <a:ext uri="{FF2B5EF4-FFF2-40B4-BE49-F238E27FC236}">
                <a16:creationId xmlns:a16="http://schemas.microsoft.com/office/drawing/2014/main" id="{9B534B72-5384-AB06-5AB2-4AF148949176}"/>
              </a:ext>
            </a:extLst>
          </p:cNvPr>
          <p:cNvSpPr txBox="1">
            <a:spLocks noGrp="1"/>
          </p:cNvSpPr>
          <p:nvPr>
            <p:ph type="title"/>
          </p:nvPr>
        </p:nvSpPr>
        <p:spPr>
          <a:xfrm>
            <a:off x="1925781" y="187037"/>
            <a:ext cx="5292437" cy="519545"/>
          </a:xfrm>
          <a:prstGeom prst="rect">
            <a:avLst/>
          </a:prstGeom>
          <a:noFill/>
        </p:spPr>
        <p:txBody>
          <a:bodyPr spcFirstLastPara="1" wrap="square" lIns="91425" tIns="91425" rIns="91425" bIns="91425" anchor="t" anchorCtr="0">
            <a:noAutofit/>
          </a:bodyPr>
          <a:lstStyle/>
          <a:p>
            <a:pPr marL="0" lvl="0" indent="0" rtl="0">
              <a:spcBef>
                <a:spcPts val="0"/>
              </a:spcBef>
              <a:spcAft>
                <a:spcPts val="0"/>
              </a:spcAft>
              <a:buNone/>
            </a:pPr>
            <a:r>
              <a:rPr lang="en" sz="2000" dirty="0"/>
              <a:t>WSU </a:t>
            </a:r>
            <a:r>
              <a:rPr lang="en" sz="2000" dirty="0">
                <a:solidFill>
                  <a:srgbClr val="3C424A"/>
                </a:solidFill>
              </a:rPr>
              <a:t>Strategies</a:t>
            </a:r>
            <a:r>
              <a:rPr lang="en" sz="2000" dirty="0"/>
              <a:t> &amp; Programs</a:t>
            </a:r>
            <a:endParaRPr sz="2000" dirty="0"/>
          </a:p>
        </p:txBody>
      </p:sp>
      <p:grpSp>
        <p:nvGrpSpPr>
          <p:cNvPr id="7" name="Google Shape;1701;p271">
            <a:extLst>
              <a:ext uri="{FF2B5EF4-FFF2-40B4-BE49-F238E27FC236}">
                <a16:creationId xmlns:a16="http://schemas.microsoft.com/office/drawing/2014/main" id="{4D905937-9E9A-621B-A30B-A0D30C3058EF}"/>
              </a:ext>
            </a:extLst>
          </p:cNvPr>
          <p:cNvGrpSpPr/>
          <p:nvPr/>
        </p:nvGrpSpPr>
        <p:grpSpPr>
          <a:xfrm>
            <a:off x="6715000" y="1803440"/>
            <a:ext cx="2295299" cy="680330"/>
            <a:chOff x="9526689" y="2618417"/>
            <a:chExt cx="2316300" cy="670937"/>
          </a:xfrm>
        </p:grpSpPr>
        <p:sp>
          <p:nvSpPr>
            <p:cNvPr id="8" name="Google Shape;1702;p271">
              <a:extLst>
                <a:ext uri="{FF2B5EF4-FFF2-40B4-BE49-F238E27FC236}">
                  <a16:creationId xmlns:a16="http://schemas.microsoft.com/office/drawing/2014/main" id="{4CE53B20-05CC-E94A-BF52-78CEEF0F69DC}"/>
                </a:ext>
              </a:extLst>
            </p:cNvPr>
            <p:cNvSpPr txBox="1"/>
            <p:nvPr/>
          </p:nvSpPr>
          <p:spPr>
            <a:xfrm>
              <a:off x="9526689" y="2618417"/>
              <a:ext cx="2316300" cy="338421"/>
            </a:xfrm>
            <a:prstGeom prst="rect">
              <a:avLst/>
            </a:prstGeom>
            <a:noFill/>
            <a:ln>
              <a:noFill/>
            </a:ln>
          </p:spPr>
          <p:txBody>
            <a:bodyPr spcFirstLastPara="1" wrap="square" lIns="48000" tIns="48000" rIns="48000" bIns="48000" anchor="t" anchorCtr="0">
              <a:spAutoFit/>
            </a:bodyPr>
            <a:lstStyle/>
            <a:p>
              <a:pPr algn="ctr" defTabSz="1219170">
                <a:buClr>
                  <a:srgbClr val="46647B"/>
                </a:buClr>
                <a:buSzPts val="2000"/>
              </a:pPr>
              <a:r>
                <a:rPr lang="en" sz="1600" b="1" kern="0" dirty="0">
                  <a:solidFill>
                    <a:srgbClr val="3C424A"/>
                  </a:solidFill>
                  <a:latin typeface="Montserrat"/>
                  <a:ea typeface="Montserrat"/>
                  <a:cs typeface="Montserrat"/>
                  <a:sym typeface="Montserrat"/>
                </a:rPr>
                <a:t>STRATEGIES</a:t>
              </a:r>
              <a:endParaRPr sz="1600" kern="0" dirty="0">
                <a:solidFill>
                  <a:srgbClr val="3C424A"/>
                </a:solidFill>
                <a:latin typeface="Montserrat"/>
                <a:ea typeface="Montserrat"/>
                <a:cs typeface="Montserrat"/>
                <a:sym typeface="Montserrat"/>
              </a:endParaRPr>
            </a:p>
          </p:txBody>
        </p:sp>
        <p:sp>
          <p:nvSpPr>
            <p:cNvPr id="9" name="Google Shape;1703;p271">
              <a:extLst>
                <a:ext uri="{FF2B5EF4-FFF2-40B4-BE49-F238E27FC236}">
                  <a16:creationId xmlns:a16="http://schemas.microsoft.com/office/drawing/2014/main" id="{52A37ECB-8192-E417-32B5-C5FC519B593A}"/>
                </a:ext>
              </a:extLst>
            </p:cNvPr>
            <p:cNvSpPr txBox="1"/>
            <p:nvPr/>
          </p:nvSpPr>
          <p:spPr>
            <a:xfrm>
              <a:off x="10115450" y="3026814"/>
              <a:ext cx="1138800" cy="262540"/>
            </a:xfrm>
            <a:prstGeom prst="rect">
              <a:avLst/>
            </a:prstGeom>
            <a:noFill/>
            <a:ln>
              <a:noFill/>
            </a:ln>
          </p:spPr>
          <p:txBody>
            <a:bodyPr spcFirstLastPara="1" wrap="square" lIns="48000" tIns="48000" rIns="48000" bIns="48000" anchor="t" anchorCtr="0">
              <a:spAutoFit/>
            </a:bodyPr>
            <a:lstStyle/>
            <a:p>
              <a:pPr algn="ctr" defTabSz="1219170">
                <a:buClr>
                  <a:srgbClr val="46647B"/>
                </a:buClr>
                <a:buSzPts val="1400"/>
              </a:pPr>
              <a:r>
                <a:rPr lang="en" sz="1100" i="1" kern="0" dirty="0">
                  <a:solidFill>
                    <a:srgbClr val="3C424A"/>
                  </a:solidFill>
                  <a:latin typeface="Montserrat"/>
                  <a:ea typeface="Montserrat"/>
                  <a:cs typeface="Montserrat"/>
                  <a:sym typeface="Montserrat"/>
                </a:rPr>
                <a:t>What we’ll do</a:t>
              </a:r>
              <a:endParaRPr sz="1100" kern="0" dirty="0">
                <a:solidFill>
                  <a:srgbClr val="3C424A"/>
                </a:solidFill>
                <a:latin typeface="Montserrat"/>
                <a:ea typeface="Montserrat"/>
                <a:cs typeface="Montserrat"/>
                <a:sym typeface="Montserrat"/>
              </a:endParaRPr>
            </a:p>
          </p:txBody>
        </p:sp>
      </p:grpSp>
      <p:grpSp>
        <p:nvGrpSpPr>
          <p:cNvPr id="10" name="Google Shape;1704;p271">
            <a:extLst>
              <a:ext uri="{FF2B5EF4-FFF2-40B4-BE49-F238E27FC236}">
                <a16:creationId xmlns:a16="http://schemas.microsoft.com/office/drawing/2014/main" id="{875EF2FE-07E2-A649-E5D5-63AC1E8DA7A9}"/>
              </a:ext>
            </a:extLst>
          </p:cNvPr>
          <p:cNvGrpSpPr/>
          <p:nvPr/>
        </p:nvGrpSpPr>
        <p:grpSpPr>
          <a:xfrm>
            <a:off x="6648982" y="3156607"/>
            <a:ext cx="2427173" cy="902113"/>
            <a:chOff x="9512460" y="2842352"/>
            <a:chExt cx="2316300" cy="889657"/>
          </a:xfrm>
        </p:grpSpPr>
        <p:sp>
          <p:nvSpPr>
            <p:cNvPr id="11" name="Google Shape;1705;p271">
              <a:extLst>
                <a:ext uri="{FF2B5EF4-FFF2-40B4-BE49-F238E27FC236}">
                  <a16:creationId xmlns:a16="http://schemas.microsoft.com/office/drawing/2014/main" id="{3671D791-2BBC-AE04-20C5-47D6B00029B5}"/>
                </a:ext>
              </a:extLst>
            </p:cNvPr>
            <p:cNvSpPr txBox="1"/>
            <p:nvPr/>
          </p:nvSpPr>
          <p:spPr>
            <a:xfrm>
              <a:off x="9512460" y="2842352"/>
              <a:ext cx="2316300" cy="581242"/>
            </a:xfrm>
            <a:prstGeom prst="rect">
              <a:avLst/>
            </a:prstGeom>
            <a:noFill/>
            <a:ln>
              <a:noFill/>
            </a:ln>
          </p:spPr>
          <p:txBody>
            <a:bodyPr spcFirstLastPara="1" wrap="square" lIns="48000" tIns="48000" rIns="48000" bIns="48000" anchor="t" anchorCtr="0">
              <a:spAutoFit/>
            </a:bodyPr>
            <a:lstStyle/>
            <a:p>
              <a:pPr algn="ctr" defTabSz="1219170">
                <a:buClr>
                  <a:srgbClr val="000000"/>
                </a:buClr>
                <a:buSzPts val="2000"/>
              </a:pPr>
              <a:r>
                <a:rPr lang="en" sz="1600" b="1" kern="0" dirty="0">
                  <a:solidFill>
                    <a:srgbClr val="3C424A"/>
                  </a:solidFill>
                  <a:latin typeface="Montserrat"/>
                  <a:ea typeface="Montserrat"/>
                  <a:cs typeface="Montserrat"/>
                  <a:sym typeface="Montserrat"/>
                </a:rPr>
                <a:t>CURRENT INITIATIVES</a:t>
              </a:r>
              <a:endParaRPr sz="1600" kern="0" dirty="0">
                <a:solidFill>
                  <a:srgbClr val="3C424A"/>
                </a:solidFill>
                <a:latin typeface="Montserrat"/>
                <a:ea typeface="Montserrat"/>
                <a:cs typeface="Montserrat"/>
                <a:sym typeface="Montserrat"/>
              </a:endParaRPr>
            </a:p>
          </p:txBody>
        </p:sp>
        <p:sp>
          <p:nvSpPr>
            <p:cNvPr id="12" name="Google Shape;1706;p271">
              <a:extLst>
                <a:ext uri="{FF2B5EF4-FFF2-40B4-BE49-F238E27FC236}">
                  <a16:creationId xmlns:a16="http://schemas.microsoft.com/office/drawing/2014/main" id="{C6965644-38EE-3620-F03E-5546B6AA92CB}"/>
                </a:ext>
              </a:extLst>
            </p:cNvPr>
            <p:cNvSpPr txBox="1"/>
            <p:nvPr/>
          </p:nvSpPr>
          <p:spPr>
            <a:xfrm>
              <a:off x="9595260" y="3469470"/>
              <a:ext cx="2150700" cy="262539"/>
            </a:xfrm>
            <a:prstGeom prst="rect">
              <a:avLst/>
            </a:prstGeom>
            <a:noFill/>
            <a:ln>
              <a:noFill/>
            </a:ln>
          </p:spPr>
          <p:txBody>
            <a:bodyPr spcFirstLastPara="1" wrap="square" lIns="48000" tIns="48000" rIns="48000" bIns="48000" anchor="t" anchorCtr="0">
              <a:spAutoFit/>
            </a:bodyPr>
            <a:lstStyle/>
            <a:p>
              <a:pPr algn="ctr" defTabSz="1219170">
                <a:buClr>
                  <a:srgbClr val="000000"/>
                </a:buClr>
                <a:buSzPts val="1400"/>
              </a:pPr>
              <a:r>
                <a:rPr lang="en" sz="1100" i="1" kern="0" dirty="0">
                  <a:solidFill>
                    <a:srgbClr val="3C424A"/>
                  </a:solidFill>
                  <a:latin typeface="Montserrat"/>
                  <a:ea typeface="Montserrat"/>
                  <a:cs typeface="Montserrat"/>
                  <a:sym typeface="Montserrat"/>
                </a:rPr>
                <a:t>How existing work fits in</a:t>
              </a:r>
              <a:endParaRPr sz="1100" kern="0" dirty="0">
                <a:solidFill>
                  <a:srgbClr val="3C424A"/>
                </a:solidFill>
                <a:latin typeface="Montserrat"/>
                <a:ea typeface="Montserrat"/>
                <a:cs typeface="Montserrat"/>
                <a:sym typeface="Montserrat"/>
              </a:endParaRPr>
            </a:p>
          </p:txBody>
        </p:sp>
      </p:grpSp>
      <p:grpSp>
        <p:nvGrpSpPr>
          <p:cNvPr id="13" name="Google Shape;1707;p271">
            <a:extLst>
              <a:ext uri="{FF2B5EF4-FFF2-40B4-BE49-F238E27FC236}">
                <a16:creationId xmlns:a16="http://schemas.microsoft.com/office/drawing/2014/main" id="{D1C55123-823F-7755-285C-9AB8D3648036}"/>
              </a:ext>
            </a:extLst>
          </p:cNvPr>
          <p:cNvGrpSpPr/>
          <p:nvPr/>
        </p:nvGrpSpPr>
        <p:grpSpPr>
          <a:xfrm>
            <a:off x="6715000" y="860010"/>
            <a:ext cx="2295299" cy="615377"/>
            <a:chOff x="9526689" y="1400608"/>
            <a:chExt cx="2316300" cy="606881"/>
          </a:xfrm>
        </p:grpSpPr>
        <p:sp>
          <p:nvSpPr>
            <p:cNvPr id="14" name="Google Shape;1708;p271">
              <a:extLst>
                <a:ext uri="{FF2B5EF4-FFF2-40B4-BE49-F238E27FC236}">
                  <a16:creationId xmlns:a16="http://schemas.microsoft.com/office/drawing/2014/main" id="{B4EC33A3-A90D-5BA1-F1A9-26A0AC89A30B}"/>
                </a:ext>
              </a:extLst>
            </p:cNvPr>
            <p:cNvSpPr txBox="1"/>
            <p:nvPr/>
          </p:nvSpPr>
          <p:spPr>
            <a:xfrm>
              <a:off x="9526689" y="1400608"/>
              <a:ext cx="2316300" cy="338421"/>
            </a:xfrm>
            <a:prstGeom prst="rect">
              <a:avLst/>
            </a:prstGeom>
            <a:noFill/>
            <a:ln>
              <a:noFill/>
            </a:ln>
          </p:spPr>
          <p:txBody>
            <a:bodyPr spcFirstLastPara="1" wrap="square" lIns="48000" tIns="48000" rIns="48000" bIns="48000" anchor="t" anchorCtr="0">
              <a:spAutoFit/>
            </a:bodyPr>
            <a:lstStyle/>
            <a:p>
              <a:pPr algn="ctr" defTabSz="1219170">
                <a:buClr>
                  <a:srgbClr val="5C5C5C"/>
                </a:buClr>
                <a:buSzPts val="2000"/>
              </a:pPr>
              <a:r>
                <a:rPr lang="en" sz="1600" b="1" kern="0" dirty="0">
                  <a:solidFill>
                    <a:srgbClr val="3C424A"/>
                  </a:solidFill>
                  <a:latin typeface="Montserrat"/>
                  <a:ea typeface="Montserrat"/>
                  <a:cs typeface="Montserrat"/>
                  <a:sym typeface="Montserrat"/>
                </a:rPr>
                <a:t>AMBITION</a:t>
              </a:r>
              <a:endParaRPr sz="1800" kern="0" dirty="0">
                <a:solidFill>
                  <a:srgbClr val="3C424A"/>
                </a:solidFill>
                <a:latin typeface="Montserrat"/>
                <a:ea typeface="Montserrat"/>
                <a:cs typeface="Montserrat"/>
                <a:sym typeface="Montserrat"/>
              </a:endParaRPr>
            </a:p>
          </p:txBody>
        </p:sp>
        <p:sp>
          <p:nvSpPr>
            <p:cNvPr id="15" name="Google Shape;1709;p271">
              <a:extLst>
                <a:ext uri="{FF2B5EF4-FFF2-40B4-BE49-F238E27FC236}">
                  <a16:creationId xmlns:a16="http://schemas.microsoft.com/office/drawing/2014/main" id="{045B2C4D-9980-B6C3-C439-03D55E1649D2}"/>
                </a:ext>
              </a:extLst>
            </p:cNvPr>
            <p:cNvSpPr txBox="1"/>
            <p:nvPr/>
          </p:nvSpPr>
          <p:spPr>
            <a:xfrm>
              <a:off x="9906258" y="1744949"/>
              <a:ext cx="1557000" cy="262540"/>
            </a:xfrm>
            <a:prstGeom prst="rect">
              <a:avLst/>
            </a:prstGeom>
            <a:noFill/>
            <a:ln>
              <a:noFill/>
            </a:ln>
          </p:spPr>
          <p:txBody>
            <a:bodyPr spcFirstLastPara="1" wrap="square" lIns="48000" tIns="48000" rIns="48000" bIns="48000" anchor="t" anchorCtr="0">
              <a:spAutoFit/>
            </a:bodyPr>
            <a:lstStyle/>
            <a:p>
              <a:pPr algn="ctr" defTabSz="1219170">
                <a:buClr>
                  <a:srgbClr val="5C5C5C"/>
                </a:buClr>
                <a:buSzPts val="1400"/>
              </a:pPr>
              <a:r>
                <a:rPr lang="en" sz="1100" i="1" kern="0" dirty="0">
                  <a:solidFill>
                    <a:srgbClr val="3C424A"/>
                  </a:solidFill>
                  <a:latin typeface="Montserrat"/>
                  <a:ea typeface="Montserrat"/>
                  <a:cs typeface="Montserrat"/>
                  <a:sym typeface="Montserrat"/>
                </a:rPr>
                <a:t>What we’ll achieve</a:t>
              </a:r>
              <a:endParaRPr sz="1100" kern="0" dirty="0">
                <a:solidFill>
                  <a:srgbClr val="3C424A"/>
                </a:solidFill>
                <a:latin typeface="Montserrat"/>
                <a:ea typeface="Montserrat"/>
                <a:cs typeface="Montserrat"/>
                <a:sym typeface="Montserrat"/>
              </a:endParaRPr>
            </a:p>
          </p:txBody>
        </p:sp>
      </p:grpSp>
      <p:pic>
        <p:nvPicPr>
          <p:cNvPr id="18" name="Picture 17" descr="A close-up of a logo&#10;&#10;Description automatically generated">
            <a:extLst>
              <a:ext uri="{FF2B5EF4-FFF2-40B4-BE49-F238E27FC236}">
                <a16:creationId xmlns:a16="http://schemas.microsoft.com/office/drawing/2014/main" id="{2859FE26-DEBF-44D9-A24A-0E7E345396A1}"/>
              </a:ext>
            </a:extLst>
          </p:cNvPr>
          <p:cNvPicPr>
            <a:picLocks noChangeAspect="1"/>
          </p:cNvPicPr>
          <p:nvPr/>
        </p:nvPicPr>
        <p:blipFill>
          <a:blip r:embed="rId3"/>
          <a:stretch>
            <a:fillRect/>
          </a:stretch>
        </p:blipFill>
        <p:spPr>
          <a:xfrm>
            <a:off x="8045120" y="93561"/>
            <a:ext cx="975056" cy="179775"/>
          </a:xfrm>
          <a:prstGeom prst="rect">
            <a:avLst/>
          </a:prstGeom>
        </p:spPr>
      </p:pic>
    </p:spTree>
    <p:extLst>
      <p:ext uri="{BB962C8B-B14F-4D97-AF65-F5344CB8AC3E}">
        <p14:creationId xmlns:p14="http://schemas.microsoft.com/office/powerpoint/2010/main" val="2332302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41"/>
          <p:cNvSpPr txBox="1">
            <a:spLocks noGrp="1"/>
          </p:cNvSpPr>
          <p:nvPr>
            <p:ph type="title"/>
          </p:nvPr>
        </p:nvSpPr>
        <p:spPr>
          <a:xfrm>
            <a:off x="288486" y="45530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500" dirty="0"/>
              <a:t>	Impact to Date across domains</a:t>
            </a:r>
            <a:endParaRPr sz="2500" dirty="0"/>
          </a:p>
        </p:txBody>
      </p:sp>
      <p:grpSp>
        <p:nvGrpSpPr>
          <p:cNvPr id="12" name="Group 11">
            <a:extLst>
              <a:ext uri="{FF2B5EF4-FFF2-40B4-BE49-F238E27FC236}">
                <a16:creationId xmlns:a16="http://schemas.microsoft.com/office/drawing/2014/main" id="{5BDD1A7F-D0AC-E7F1-B8DA-F4B76A7C1C72}"/>
              </a:ext>
            </a:extLst>
          </p:cNvPr>
          <p:cNvGrpSpPr/>
          <p:nvPr/>
        </p:nvGrpSpPr>
        <p:grpSpPr>
          <a:xfrm>
            <a:off x="3186081" y="741650"/>
            <a:ext cx="2698566" cy="3719032"/>
            <a:chOff x="3196508" y="1397585"/>
            <a:chExt cx="2698566" cy="3495877"/>
          </a:xfrm>
        </p:grpSpPr>
        <p:sp>
          <p:nvSpPr>
            <p:cNvPr id="4" name="Google Shape;339;p41">
              <a:extLst>
                <a:ext uri="{FF2B5EF4-FFF2-40B4-BE49-F238E27FC236}">
                  <a16:creationId xmlns:a16="http://schemas.microsoft.com/office/drawing/2014/main" id="{96345620-1A06-81D2-D3F0-41B15CC1C5F7}"/>
                </a:ext>
              </a:extLst>
            </p:cNvPr>
            <p:cNvSpPr txBox="1"/>
            <p:nvPr/>
          </p:nvSpPr>
          <p:spPr>
            <a:xfrm>
              <a:off x="3196508" y="1397585"/>
              <a:ext cx="2698566" cy="2286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lang="en" dirty="0">
                <a:solidFill>
                  <a:schemeClr val="dk1"/>
                </a:solidFill>
                <a:latin typeface="Poppins SemiBold"/>
                <a:ea typeface="Poppins SemiBold"/>
                <a:cs typeface="Poppins SemiBold"/>
                <a:sym typeface="Poppins SemiBold"/>
              </a:endParaRPr>
            </a:p>
            <a:p>
              <a:pPr marL="0" lvl="0" indent="0" algn="ctr" rtl="0">
                <a:spcBef>
                  <a:spcPts val="0"/>
                </a:spcBef>
                <a:spcAft>
                  <a:spcPts val="0"/>
                </a:spcAft>
                <a:buNone/>
              </a:pPr>
              <a:endParaRPr lang="en" dirty="0">
                <a:solidFill>
                  <a:schemeClr val="dk1"/>
                </a:solidFill>
                <a:latin typeface="Poppins SemiBold"/>
                <a:ea typeface="Poppins SemiBold"/>
                <a:cs typeface="Poppins SemiBold"/>
                <a:sym typeface="Poppins SemiBold"/>
              </a:endParaRPr>
            </a:p>
            <a:p>
              <a:pPr marL="0" lvl="0" indent="0" algn="ctr" rtl="0">
                <a:spcBef>
                  <a:spcPts val="0"/>
                </a:spcBef>
                <a:spcAft>
                  <a:spcPts val="0"/>
                </a:spcAft>
                <a:buNone/>
              </a:pPr>
              <a:r>
                <a:rPr lang="en" dirty="0">
                  <a:solidFill>
                    <a:schemeClr val="dk1"/>
                  </a:solidFill>
                  <a:latin typeface="Poppins SemiBold"/>
                  <a:ea typeface="Poppins SemiBold"/>
                  <a:cs typeface="Poppins SemiBold"/>
                  <a:sym typeface="Poppins SemiBold"/>
                </a:rPr>
                <a:t>Galvanized Resources </a:t>
              </a:r>
              <a:r>
                <a:rPr lang="en-US" dirty="0">
                  <a:solidFill>
                    <a:schemeClr val="dk1"/>
                  </a:solidFill>
                  <a:latin typeface="Poppins SemiBold"/>
                  <a:ea typeface="Poppins SemiBold"/>
                  <a:cs typeface="Poppins SemiBold"/>
                  <a:sym typeface="Poppins SemiBold"/>
                </a:rPr>
                <a:t>in a time of crisis </a:t>
              </a:r>
            </a:p>
            <a:p>
              <a:pPr marL="0" lvl="0" indent="0" algn="ctr" rtl="0">
                <a:spcBef>
                  <a:spcPts val="0"/>
                </a:spcBef>
                <a:spcAft>
                  <a:spcPts val="0"/>
                </a:spcAft>
                <a:buNone/>
              </a:pPr>
              <a:endParaRPr lang="en-US" dirty="0">
                <a:solidFill>
                  <a:schemeClr val="dk1"/>
                </a:solidFill>
                <a:latin typeface="Poppins SemiBold"/>
                <a:ea typeface="Poppins SemiBold"/>
                <a:cs typeface="Poppins SemiBold"/>
                <a:sym typeface="Poppins SemiBold"/>
              </a:endParaRPr>
            </a:p>
            <a:p>
              <a:pPr marL="0" lvl="0" indent="0" algn="ctr" rtl="0">
                <a:spcBef>
                  <a:spcPts val="0"/>
                </a:spcBef>
                <a:spcAft>
                  <a:spcPts val="0"/>
                </a:spcAft>
                <a:buNone/>
              </a:pPr>
              <a:endParaRPr dirty="0">
                <a:solidFill>
                  <a:schemeClr val="dk1"/>
                </a:solidFill>
                <a:latin typeface="Poppins SemiBold"/>
                <a:ea typeface="Poppins SemiBold"/>
                <a:cs typeface="Poppins SemiBold"/>
                <a:sym typeface="Poppins SemiBold"/>
              </a:endParaRPr>
            </a:p>
          </p:txBody>
        </p:sp>
        <p:sp>
          <p:nvSpPr>
            <p:cNvPr id="6" name="Google Shape;343;p41">
              <a:extLst>
                <a:ext uri="{FF2B5EF4-FFF2-40B4-BE49-F238E27FC236}">
                  <a16:creationId xmlns:a16="http://schemas.microsoft.com/office/drawing/2014/main" id="{61EBD25E-FD09-1B26-7BB5-3CDFDC6CC28E}"/>
                </a:ext>
              </a:extLst>
            </p:cNvPr>
            <p:cNvSpPr/>
            <p:nvPr/>
          </p:nvSpPr>
          <p:spPr>
            <a:xfrm>
              <a:off x="3228970" y="2695499"/>
              <a:ext cx="2517290" cy="2197963"/>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dirty="0">
                  <a:solidFill>
                    <a:schemeClr val="dk2"/>
                  </a:solidFill>
                  <a:latin typeface="Poppins Medium" panose="00000600000000000000" pitchFamily="2" charset="0"/>
                  <a:ea typeface="Didact Gothic"/>
                  <a:cs typeface="Poppins Medium" panose="00000600000000000000" pitchFamily="2" charset="0"/>
                  <a:sym typeface="Didact Gothic"/>
                </a:rPr>
                <a:t>In Chicago, Black Americans accounted for 70 of the first 100 recorded COVID deaths, despite making up only 30% of the city’s population. </a:t>
              </a:r>
            </a:p>
            <a:p>
              <a:pPr marL="0" lvl="0" indent="0" algn="ctr" rtl="0">
                <a:spcBef>
                  <a:spcPts val="0"/>
                </a:spcBef>
                <a:spcAft>
                  <a:spcPts val="0"/>
                </a:spcAft>
                <a:buNone/>
              </a:pPr>
              <a:endParaRPr lang="en-US" sz="900" dirty="0">
                <a:solidFill>
                  <a:schemeClr val="dk2"/>
                </a:solidFill>
                <a:latin typeface="Poppins Medium" panose="00000600000000000000" pitchFamily="2" charset="0"/>
                <a:ea typeface="Didact Gothic"/>
                <a:cs typeface="Poppins Medium" panose="00000600000000000000" pitchFamily="2" charset="0"/>
                <a:sym typeface="Didact Gothic"/>
              </a:endParaRPr>
            </a:p>
            <a:p>
              <a:pPr marL="0" lvl="0" indent="0" algn="ctr" rtl="0">
                <a:spcBef>
                  <a:spcPts val="0"/>
                </a:spcBef>
                <a:spcAft>
                  <a:spcPts val="0"/>
                </a:spcAft>
                <a:buNone/>
              </a:pPr>
              <a:r>
                <a:rPr lang="en-US" sz="900" dirty="0">
                  <a:solidFill>
                    <a:schemeClr val="dk2"/>
                  </a:solidFill>
                  <a:latin typeface="Poppins Medium" panose="00000600000000000000" pitchFamily="2" charset="0"/>
                  <a:ea typeface="Didact Gothic"/>
                  <a:cs typeface="Poppins Medium" panose="00000600000000000000" pitchFamily="2" charset="0"/>
                  <a:sym typeface="Didact Gothic"/>
                </a:rPr>
                <a:t>Former Mayor Lori </a:t>
              </a:r>
              <a:r>
                <a:rPr lang="en-US" sz="900" dirty="0" err="1">
                  <a:solidFill>
                    <a:schemeClr val="dk2"/>
                  </a:solidFill>
                  <a:latin typeface="Poppins Medium" panose="00000600000000000000" pitchFamily="2" charset="0"/>
                  <a:ea typeface="Didact Gothic"/>
                  <a:cs typeface="Poppins Medium" panose="00000600000000000000" pitchFamily="2" charset="0"/>
                  <a:sym typeface="Didact Gothic"/>
                </a:rPr>
                <a:t>Lightfood</a:t>
              </a:r>
              <a:r>
                <a:rPr lang="en-US" sz="900" dirty="0">
                  <a:solidFill>
                    <a:schemeClr val="dk2"/>
                  </a:solidFill>
                  <a:latin typeface="Poppins Medium" panose="00000600000000000000" pitchFamily="2" charset="0"/>
                  <a:ea typeface="Didact Gothic"/>
                  <a:cs typeface="Poppins Medium" panose="00000600000000000000" pitchFamily="2" charset="0"/>
                  <a:sym typeface="Didact Gothic"/>
                </a:rPr>
                <a:t> called on West Side United to administer $5 million  from the Oprah Winfrey Charitable Foundation for the Live Healthy Chicago initiative, a unique collaborative spanning 20 majority Black and Brown target communities on Chicago’s West and South Sides.</a:t>
              </a:r>
            </a:p>
            <a:p>
              <a:pPr marL="0" lvl="0" indent="0" algn="ctr" rtl="0">
                <a:spcBef>
                  <a:spcPts val="0"/>
                </a:spcBef>
                <a:spcAft>
                  <a:spcPts val="0"/>
                </a:spcAft>
                <a:buNone/>
              </a:pPr>
              <a:r>
                <a:rPr lang="en-US" sz="1000" dirty="0">
                  <a:solidFill>
                    <a:schemeClr val="dk2"/>
                  </a:solidFill>
                  <a:latin typeface="Poppins Medium" panose="00000600000000000000" pitchFamily="2" charset="0"/>
                  <a:ea typeface="Didact Gothic"/>
                  <a:cs typeface="Poppins Medium" panose="00000600000000000000" pitchFamily="2" charset="0"/>
                  <a:sym typeface="Didact Gothic"/>
                </a:rPr>
                <a:t>.</a:t>
              </a:r>
            </a:p>
          </p:txBody>
        </p:sp>
      </p:grpSp>
      <p:pic>
        <p:nvPicPr>
          <p:cNvPr id="13" name="Picture 12" descr="A close-up of a logo&#10;&#10;Description automatically generated">
            <a:extLst>
              <a:ext uri="{FF2B5EF4-FFF2-40B4-BE49-F238E27FC236}">
                <a16:creationId xmlns:a16="http://schemas.microsoft.com/office/drawing/2014/main" id="{984240DB-0816-F15B-167C-1F23A4F8B64C}"/>
              </a:ext>
            </a:extLst>
          </p:cNvPr>
          <p:cNvPicPr>
            <a:picLocks noChangeAspect="1"/>
          </p:cNvPicPr>
          <p:nvPr/>
        </p:nvPicPr>
        <p:blipFill>
          <a:blip r:embed="rId3"/>
          <a:stretch>
            <a:fillRect/>
          </a:stretch>
        </p:blipFill>
        <p:spPr>
          <a:xfrm>
            <a:off x="8045120" y="93561"/>
            <a:ext cx="975056" cy="179775"/>
          </a:xfrm>
          <a:prstGeom prst="rect">
            <a:avLst/>
          </a:prstGeom>
        </p:spPr>
      </p:pic>
      <p:grpSp>
        <p:nvGrpSpPr>
          <p:cNvPr id="14" name="Group 13">
            <a:extLst>
              <a:ext uri="{FF2B5EF4-FFF2-40B4-BE49-F238E27FC236}">
                <a16:creationId xmlns:a16="http://schemas.microsoft.com/office/drawing/2014/main" id="{9DF2114A-7226-EE18-B20B-3AFFD56BFCE4}"/>
              </a:ext>
            </a:extLst>
          </p:cNvPr>
          <p:cNvGrpSpPr/>
          <p:nvPr/>
        </p:nvGrpSpPr>
        <p:grpSpPr>
          <a:xfrm>
            <a:off x="59775" y="1192696"/>
            <a:ext cx="2766194" cy="2515233"/>
            <a:chOff x="3128880" y="1192696"/>
            <a:chExt cx="2766194" cy="2515233"/>
          </a:xfrm>
        </p:grpSpPr>
        <p:sp>
          <p:nvSpPr>
            <p:cNvPr id="15" name="Google Shape;339;p41">
              <a:extLst>
                <a:ext uri="{FF2B5EF4-FFF2-40B4-BE49-F238E27FC236}">
                  <a16:creationId xmlns:a16="http://schemas.microsoft.com/office/drawing/2014/main" id="{3E90F234-97B4-5A24-CD64-D6FCBDFFC386}"/>
                </a:ext>
              </a:extLst>
            </p:cNvPr>
            <p:cNvSpPr txBox="1"/>
            <p:nvPr/>
          </p:nvSpPr>
          <p:spPr>
            <a:xfrm>
              <a:off x="3128880" y="1192696"/>
              <a:ext cx="2766194" cy="433517"/>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chemeClr val="dk1"/>
                  </a:solidFill>
                  <a:latin typeface="Poppins SemiBold"/>
                  <a:ea typeface="Poppins SemiBold"/>
                  <a:cs typeface="Poppins SemiBold"/>
                  <a:sym typeface="Poppins SemiBold"/>
                </a:rPr>
                <a:t>Created a national model for health equity metrics and evaluation </a:t>
              </a:r>
              <a:endParaRPr dirty="0">
                <a:solidFill>
                  <a:schemeClr val="dk1"/>
                </a:solidFill>
                <a:latin typeface="Poppins SemiBold"/>
                <a:ea typeface="Poppins SemiBold"/>
                <a:cs typeface="Poppins SemiBold"/>
                <a:sym typeface="Poppins SemiBold"/>
              </a:endParaRPr>
            </a:p>
          </p:txBody>
        </p:sp>
        <p:sp>
          <p:nvSpPr>
            <p:cNvPr id="17" name="Google Shape;343;p41">
              <a:extLst>
                <a:ext uri="{FF2B5EF4-FFF2-40B4-BE49-F238E27FC236}">
                  <a16:creationId xmlns:a16="http://schemas.microsoft.com/office/drawing/2014/main" id="{51E6C2CF-9E56-B75D-F7D3-1C81F9A72780}"/>
                </a:ext>
              </a:extLst>
            </p:cNvPr>
            <p:cNvSpPr/>
            <p:nvPr/>
          </p:nvSpPr>
          <p:spPr>
            <a:xfrm>
              <a:off x="3185420" y="2319184"/>
              <a:ext cx="2465424" cy="1388745"/>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lang="en-US" sz="1000" dirty="0">
                <a:solidFill>
                  <a:schemeClr val="dk2"/>
                </a:solidFill>
                <a:latin typeface="Poppins Medium" panose="00000600000000000000" pitchFamily="2" charset="0"/>
                <a:ea typeface="Didact Gothic"/>
                <a:cs typeface="Poppins Medium" panose="00000600000000000000" pitchFamily="2" charset="0"/>
                <a:sym typeface="Didact Gothic"/>
              </a:endParaRPr>
            </a:p>
          </p:txBody>
        </p:sp>
      </p:grpSp>
      <p:pic>
        <p:nvPicPr>
          <p:cNvPr id="2" name="Google Shape;612;p59">
            <a:extLst>
              <a:ext uri="{FF2B5EF4-FFF2-40B4-BE49-F238E27FC236}">
                <a16:creationId xmlns:a16="http://schemas.microsoft.com/office/drawing/2014/main" id="{69F6E2FA-B1D7-EB13-A432-140951FA59F2}"/>
              </a:ext>
            </a:extLst>
          </p:cNvPr>
          <p:cNvPicPr preferRelativeResize="0"/>
          <p:nvPr/>
        </p:nvPicPr>
        <p:blipFill rotWithShape="1">
          <a:blip r:embed="rId4">
            <a:alphaModFix/>
          </a:blip>
          <a:srcRect t="6358"/>
          <a:stretch/>
        </p:blipFill>
        <p:spPr>
          <a:xfrm>
            <a:off x="129264" y="2122415"/>
            <a:ext cx="2766194" cy="2565785"/>
          </a:xfrm>
          <a:prstGeom prst="rect">
            <a:avLst/>
          </a:prstGeom>
          <a:noFill/>
          <a:ln>
            <a:noFill/>
          </a:ln>
        </p:spPr>
      </p:pic>
      <p:pic>
        <p:nvPicPr>
          <p:cNvPr id="16" name="Picture 15">
            <a:extLst>
              <a:ext uri="{FF2B5EF4-FFF2-40B4-BE49-F238E27FC236}">
                <a16:creationId xmlns:a16="http://schemas.microsoft.com/office/drawing/2014/main" id="{A8F61F28-80A9-62CF-19B7-EE348A27028D}"/>
              </a:ext>
            </a:extLst>
          </p:cNvPr>
          <p:cNvPicPr>
            <a:picLocks noChangeAspect="1"/>
          </p:cNvPicPr>
          <p:nvPr/>
        </p:nvPicPr>
        <p:blipFill>
          <a:blip r:embed="rId5"/>
          <a:stretch>
            <a:fillRect/>
          </a:stretch>
        </p:blipFill>
        <p:spPr>
          <a:xfrm>
            <a:off x="6128877" y="1192696"/>
            <a:ext cx="2786113" cy="3371380"/>
          </a:xfrm>
          <a:prstGeom prst="rect">
            <a:avLst/>
          </a:prstGeom>
        </p:spPr>
      </p:pic>
      <p:pic>
        <p:nvPicPr>
          <p:cNvPr id="18" name="Picture 17">
            <a:extLst>
              <a:ext uri="{FF2B5EF4-FFF2-40B4-BE49-F238E27FC236}">
                <a16:creationId xmlns:a16="http://schemas.microsoft.com/office/drawing/2014/main" id="{2BE64167-2A68-779D-BCD1-3D1D5BB0635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18543" y="1723611"/>
            <a:ext cx="2587248" cy="47036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CD9E4"/>
        </a:solidFill>
        <a:effectLst/>
      </p:bgPr>
    </p:bg>
    <p:spTree>
      <p:nvGrpSpPr>
        <p:cNvPr id="1" name="Shape 1748"/>
        <p:cNvGrpSpPr/>
        <p:nvPr/>
      </p:nvGrpSpPr>
      <p:grpSpPr>
        <a:xfrm>
          <a:off x="0" y="0"/>
          <a:ext cx="0" cy="0"/>
          <a:chOff x="0" y="0"/>
          <a:chExt cx="0" cy="0"/>
        </a:xfrm>
      </p:grpSpPr>
      <p:sp>
        <p:nvSpPr>
          <p:cNvPr id="1749" name="Google Shape;1749;p273"/>
          <p:cNvSpPr/>
          <p:nvPr/>
        </p:nvSpPr>
        <p:spPr>
          <a:xfrm>
            <a:off x="419500" y="242675"/>
            <a:ext cx="2786400" cy="1433700"/>
          </a:xfrm>
          <a:prstGeom prst="rect">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defTabSz="914378">
              <a:buSzPts val="1400"/>
              <a:defRPr/>
            </a:pPr>
            <a:endParaRPr/>
          </a:p>
        </p:txBody>
      </p:sp>
      <p:sp>
        <p:nvSpPr>
          <p:cNvPr id="1750" name="Google Shape;1750;p273"/>
          <p:cNvSpPr txBox="1"/>
          <p:nvPr/>
        </p:nvSpPr>
        <p:spPr>
          <a:xfrm flipH="1">
            <a:off x="585625" y="442750"/>
            <a:ext cx="2750700" cy="1221300"/>
          </a:xfrm>
          <a:prstGeom prst="rect">
            <a:avLst/>
          </a:prstGeom>
          <a:noFill/>
          <a:ln>
            <a:noFill/>
          </a:ln>
        </p:spPr>
        <p:txBody>
          <a:bodyPr spcFirstLastPara="1" wrap="square" lIns="91425" tIns="91425" rIns="91425" bIns="91425" anchor="b" anchorCtr="0">
            <a:noAutofit/>
          </a:bodyPr>
          <a:lstStyle/>
          <a:p>
            <a:pPr defTabSz="914378">
              <a:buClr>
                <a:srgbClr val="8687D1"/>
              </a:buClr>
              <a:buSzPts val="4800"/>
              <a:defRPr/>
            </a:pPr>
            <a:r>
              <a:rPr lang="en" sz="2000" b="1">
                <a:solidFill>
                  <a:srgbClr val="88D0BE"/>
                </a:solidFill>
                <a:latin typeface="Poppins"/>
                <a:ea typeface="Poppins"/>
                <a:cs typeface="Poppins"/>
                <a:sym typeface="Poppins"/>
              </a:rPr>
              <a:t>WSU Anchor Mission</a:t>
            </a:r>
            <a:r>
              <a:rPr lang="en" sz="2000" b="1">
                <a:solidFill>
                  <a:srgbClr val="223D72"/>
                </a:solidFill>
                <a:latin typeface="Poppins"/>
                <a:ea typeface="Poppins"/>
                <a:cs typeface="Poppins"/>
                <a:sym typeface="Poppins"/>
              </a:rPr>
              <a:t> </a:t>
            </a:r>
            <a:r>
              <a:rPr lang="en" sz="2000" b="1">
                <a:solidFill>
                  <a:srgbClr val="36675C"/>
                </a:solidFill>
                <a:latin typeface="Poppins"/>
                <a:ea typeface="Poppins"/>
                <a:cs typeface="Poppins"/>
                <a:sym typeface="Poppins"/>
              </a:rPr>
              <a:t>Accomplishments</a:t>
            </a:r>
            <a:endParaRPr sz="2000" b="1">
              <a:solidFill>
                <a:srgbClr val="E57A3C"/>
              </a:solidFill>
              <a:latin typeface="Poppins"/>
              <a:ea typeface="Poppins"/>
              <a:cs typeface="Poppins"/>
              <a:sym typeface="Poppins"/>
            </a:endParaRPr>
          </a:p>
          <a:p>
            <a:pPr defTabSz="914378">
              <a:buClr>
                <a:srgbClr val="8687D1"/>
              </a:buClr>
              <a:buSzPts val="4800"/>
              <a:defRPr/>
            </a:pPr>
            <a:r>
              <a:rPr lang="en" sz="2000" i="1">
                <a:solidFill>
                  <a:srgbClr val="223D72"/>
                </a:solidFill>
                <a:latin typeface="Montserrat"/>
                <a:ea typeface="Montserrat"/>
                <a:cs typeface="Montserrat"/>
                <a:sym typeface="Montserrat"/>
              </a:rPr>
              <a:t>2018-2023</a:t>
            </a:r>
            <a:endParaRPr sz="2000" i="1">
              <a:solidFill>
                <a:srgbClr val="223D72"/>
              </a:solidFill>
              <a:latin typeface="Montserrat"/>
              <a:ea typeface="Montserrat"/>
              <a:cs typeface="Montserrat"/>
              <a:sym typeface="Montserrat"/>
            </a:endParaRPr>
          </a:p>
        </p:txBody>
      </p:sp>
      <p:sp>
        <p:nvSpPr>
          <p:cNvPr id="1751" name="Google Shape;1751;p273"/>
          <p:cNvSpPr/>
          <p:nvPr/>
        </p:nvSpPr>
        <p:spPr>
          <a:xfrm rot="5400000">
            <a:off x="43910" y="908195"/>
            <a:ext cx="751200" cy="203100"/>
          </a:xfrm>
          <a:prstGeom prst="rect">
            <a:avLst/>
          </a:prstGeom>
          <a:solidFill>
            <a:schemeClr val="accent6"/>
          </a:solidFill>
          <a:ln>
            <a:noFill/>
          </a:ln>
        </p:spPr>
        <p:txBody>
          <a:bodyPr spcFirstLastPara="1" wrap="square" lIns="91425" tIns="91425" rIns="91425" bIns="91425" anchor="ctr" anchorCtr="0">
            <a:noAutofit/>
          </a:bodyPr>
          <a:lstStyle/>
          <a:p>
            <a:pPr defTabSz="914378">
              <a:buSzPts val="1400"/>
              <a:defRPr/>
            </a:pPr>
            <a:endParaRPr/>
          </a:p>
        </p:txBody>
      </p:sp>
      <p:sp>
        <p:nvSpPr>
          <p:cNvPr id="1752" name="Google Shape;1752;p273"/>
          <p:cNvSpPr txBox="1"/>
          <p:nvPr/>
        </p:nvSpPr>
        <p:spPr>
          <a:xfrm>
            <a:off x="4540879" y="3792440"/>
            <a:ext cx="1653300" cy="844200"/>
          </a:xfrm>
          <a:prstGeom prst="rect">
            <a:avLst/>
          </a:prstGeom>
          <a:noFill/>
          <a:ln>
            <a:noFill/>
          </a:ln>
        </p:spPr>
        <p:txBody>
          <a:bodyPr spcFirstLastPara="1" wrap="square" lIns="91425" tIns="91425" rIns="91425" bIns="91425" anchor="t" anchorCtr="0">
            <a:noAutofit/>
          </a:bodyPr>
          <a:lstStyle/>
          <a:p>
            <a:pPr defTabSz="914378">
              <a:buClr>
                <a:srgbClr val="88D0BE"/>
              </a:buClr>
              <a:buSzPts val="2400"/>
              <a:defRPr/>
            </a:pPr>
            <a:r>
              <a:rPr lang="en" sz="2200" b="1">
                <a:solidFill>
                  <a:srgbClr val="36675C"/>
                </a:solidFill>
                <a:latin typeface="Montserrat"/>
                <a:ea typeface="Montserrat"/>
                <a:cs typeface="Montserrat"/>
                <a:sym typeface="Montserrat"/>
              </a:rPr>
              <a:t>$1.9M+</a:t>
            </a:r>
            <a:br>
              <a:rPr lang="en" sz="1000" b="1">
                <a:solidFill>
                  <a:srgbClr val="36675C"/>
                </a:solidFill>
                <a:latin typeface="Montserrat"/>
                <a:ea typeface="Montserrat"/>
                <a:cs typeface="Montserrat"/>
                <a:sym typeface="Montserrat"/>
              </a:rPr>
            </a:br>
            <a:endParaRPr sz="300" b="1">
              <a:solidFill>
                <a:srgbClr val="36675C"/>
              </a:solidFill>
              <a:latin typeface="Montserrat"/>
              <a:ea typeface="Montserrat"/>
              <a:cs typeface="Montserrat"/>
              <a:sym typeface="Montserrat"/>
            </a:endParaRPr>
          </a:p>
          <a:p>
            <a:pPr defTabSz="914378">
              <a:buClr>
                <a:srgbClr val="88D0BE"/>
              </a:buClr>
              <a:buSzPts val="2400"/>
              <a:defRPr/>
            </a:pPr>
            <a:r>
              <a:rPr lang="en" sz="1000">
                <a:solidFill>
                  <a:srgbClr val="192E40"/>
                </a:solidFill>
                <a:latin typeface="Montserrat"/>
                <a:ea typeface="Montserrat"/>
                <a:cs typeface="Montserrat"/>
                <a:sym typeface="Montserrat"/>
              </a:rPr>
              <a:t>DISTRIBUTED</a:t>
            </a:r>
            <a:br>
              <a:rPr lang="en" sz="1000">
                <a:solidFill>
                  <a:srgbClr val="192E40"/>
                </a:solidFill>
                <a:latin typeface="Montserrat"/>
                <a:ea typeface="Montserrat"/>
                <a:cs typeface="Montserrat"/>
                <a:sym typeface="Montserrat"/>
              </a:rPr>
            </a:br>
            <a:r>
              <a:rPr lang="en" sz="1000">
                <a:solidFill>
                  <a:srgbClr val="192E40"/>
                </a:solidFill>
                <a:latin typeface="Montserrat"/>
                <a:ea typeface="Montserrat"/>
                <a:cs typeface="Montserrat"/>
                <a:sym typeface="Montserrat"/>
              </a:rPr>
              <a:t>IN GRANTS</a:t>
            </a:r>
            <a:endParaRPr>
              <a:solidFill>
                <a:srgbClr val="192E40"/>
              </a:solidFill>
              <a:latin typeface="Montserrat"/>
              <a:ea typeface="Montserrat"/>
              <a:cs typeface="Montserrat"/>
              <a:sym typeface="Montserrat"/>
            </a:endParaRPr>
          </a:p>
        </p:txBody>
      </p:sp>
      <p:sp>
        <p:nvSpPr>
          <p:cNvPr id="1753" name="Google Shape;1753;p273"/>
          <p:cNvSpPr txBox="1"/>
          <p:nvPr/>
        </p:nvSpPr>
        <p:spPr>
          <a:xfrm flipH="1">
            <a:off x="4540866" y="3358479"/>
            <a:ext cx="3551400" cy="400200"/>
          </a:xfrm>
          <a:prstGeom prst="rect">
            <a:avLst/>
          </a:prstGeom>
          <a:noFill/>
          <a:ln>
            <a:noFill/>
          </a:ln>
        </p:spPr>
        <p:txBody>
          <a:bodyPr spcFirstLastPara="1" wrap="square" lIns="91425" tIns="91425" rIns="91425" bIns="91425" anchor="ctr" anchorCtr="0">
            <a:noAutofit/>
          </a:bodyPr>
          <a:lstStyle/>
          <a:p>
            <a:pPr defTabSz="914378">
              <a:buClr>
                <a:srgbClr val="8687D1"/>
              </a:buClr>
              <a:buSzPts val="4800"/>
              <a:defRPr/>
            </a:pPr>
            <a:r>
              <a:rPr lang="en" sz="1500" b="1" dirty="0">
                <a:solidFill>
                  <a:srgbClr val="0E0E0E"/>
                </a:solidFill>
                <a:latin typeface="Montserrat"/>
                <a:ea typeface="Montserrat"/>
                <a:cs typeface="Montserrat"/>
                <a:sym typeface="Montserrat"/>
              </a:rPr>
              <a:t>SMALL BUSINESS GRANT POOL</a:t>
            </a:r>
            <a:endParaRPr sz="1500" b="1" dirty="0">
              <a:solidFill>
                <a:srgbClr val="0E0E0E"/>
              </a:solidFill>
              <a:latin typeface="Montserrat"/>
              <a:ea typeface="Montserrat"/>
              <a:cs typeface="Montserrat"/>
              <a:sym typeface="Montserrat"/>
            </a:endParaRPr>
          </a:p>
        </p:txBody>
      </p:sp>
      <p:sp>
        <p:nvSpPr>
          <p:cNvPr id="1754" name="Google Shape;1754;p273"/>
          <p:cNvSpPr txBox="1"/>
          <p:nvPr/>
        </p:nvSpPr>
        <p:spPr>
          <a:xfrm flipH="1">
            <a:off x="4593549" y="1866030"/>
            <a:ext cx="3611400" cy="400200"/>
          </a:xfrm>
          <a:prstGeom prst="rect">
            <a:avLst/>
          </a:prstGeom>
          <a:noFill/>
          <a:ln>
            <a:noFill/>
          </a:ln>
        </p:spPr>
        <p:txBody>
          <a:bodyPr spcFirstLastPara="1" wrap="square" lIns="91425" tIns="91425" rIns="91425" bIns="91425" anchor="ctr" anchorCtr="0">
            <a:noAutofit/>
          </a:bodyPr>
          <a:lstStyle/>
          <a:p>
            <a:pPr defTabSz="914378">
              <a:buClr>
                <a:srgbClr val="8687D1"/>
              </a:buClr>
              <a:buSzPts val="4800"/>
              <a:defRPr/>
            </a:pPr>
            <a:r>
              <a:rPr lang="en" sz="1500" b="1" dirty="0">
                <a:solidFill>
                  <a:srgbClr val="0E0E0E"/>
                </a:solidFill>
                <a:latin typeface="Montserrat"/>
                <a:ea typeface="Montserrat"/>
                <a:cs typeface="Montserrat"/>
                <a:sym typeface="Montserrat"/>
              </a:rPr>
              <a:t>LOCAL PROCUREMENT </a:t>
            </a:r>
            <a:endParaRPr sz="1500" b="1" dirty="0">
              <a:solidFill>
                <a:srgbClr val="0E0E0E"/>
              </a:solidFill>
              <a:latin typeface="Montserrat"/>
              <a:ea typeface="Montserrat"/>
              <a:cs typeface="Montserrat"/>
              <a:sym typeface="Montserrat"/>
            </a:endParaRPr>
          </a:p>
        </p:txBody>
      </p:sp>
      <p:sp>
        <p:nvSpPr>
          <p:cNvPr id="1755" name="Google Shape;1755;p273"/>
          <p:cNvSpPr txBox="1"/>
          <p:nvPr/>
        </p:nvSpPr>
        <p:spPr>
          <a:xfrm>
            <a:off x="4540866" y="2303220"/>
            <a:ext cx="1653300" cy="844200"/>
          </a:xfrm>
          <a:prstGeom prst="rect">
            <a:avLst/>
          </a:prstGeom>
          <a:noFill/>
          <a:ln>
            <a:noFill/>
          </a:ln>
        </p:spPr>
        <p:txBody>
          <a:bodyPr spcFirstLastPara="1" wrap="square" lIns="91425" tIns="91425" rIns="91425" bIns="91425" anchor="t" anchorCtr="0">
            <a:noAutofit/>
          </a:bodyPr>
          <a:lstStyle/>
          <a:p>
            <a:pPr defTabSz="914378">
              <a:buClr>
                <a:srgbClr val="88D0BE"/>
              </a:buClr>
              <a:buSzPts val="2400"/>
              <a:defRPr/>
            </a:pPr>
            <a:r>
              <a:rPr lang="en" sz="2200" b="1" dirty="0">
                <a:solidFill>
                  <a:srgbClr val="36675C"/>
                </a:solidFill>
                <a:latin typeface="Montserrat"/>
                <a:ea typeface="Montserrat"/>
                <a:cs typeface="Montserrat"/>
                <a:sym typeface="Montserrat"/>
              </a:rPr>
              <a:t>$220M+</a:t>
            </a:r>
            <a:br>
              <a:rPr lang="en" sz="1000" b="1" dirty="0">
                <a:solidFill>
                  <a:srgbClr val="36675C"/>
                </a:solidFill>
                <a:latin typeface="Montserrat"/>
                <a:ea typeface="Montserrat"/>
                <a:cs typeface="Montserrat"/>
                <a:sym typeface="Montserrat"/>
              </a:rPr>
            </a:br>
            <a:endParaRPr sz="300" b="1" dirty="0">
              <a:solidFill>
                <a:srgbClr val="36675C"/>
              </a:solidFill>
              <a:latin typeface="Montserrat"/>
              <a:ea typeface="Montserrat"/>
              <a:cs typeface="Montserrat"/>
              <a:sym typeface="Montserrat"/>
            </a:endParaRPr>
          </a:p>
          <a:p>
            <a:pPr defTabSz="914378">
              <a:buClr>
                <a:srgbClr val="88D0BE"/>
              </a:buClr>
              <a:buSzPts val="2400"/>
              <a:defRPr/>
            </a:pPr>
            <a:r>
              <a:rPr lang="en" sz="1000" dirty="0">
                <a:solidFill>
                  <a:srgbClr val="192E40"/>
                </a:solidFill>
                <a:latin typeface="Montserrat"/>
                <a:ea typeface="Montserrat"/>
                <a:cs typeface="Montserrat"/>
                <a:sym typeface="Montserrat"/>
              </a:rPr>
              <a:t>LOCAL SPEND</a:t>
            </a:r>
            <a:endParaRPr dirty="0">
              <a:solidFill>
                <a:srgbClr val="192E40"/>
              </a:solidFill>
              <a:latin typeface="Montserrat"/>
              <a:ea typeface="Montserrat"/>
              <a:cs typeface="Montserrat"/>
              <a:sym typeface="Montserrat"/>
            </a:endParaRPr>
          </a:p>
        </p:txBody>
      </p:sp>
      <p:sp>
        <p:nvSpPr>
          <p:cNvPr id="1756" name="Google Shape;1756;p273"/>
          <p:cNvSpPr txBox="1"/>
          <p:nvPr/>
        </p:nvSpPr>
        <p:spPr>
          <a:xfrm>
            <a:off x="6324841" y="2303220"/>
            <a:ext cx="1653300" cy="844200"/>
          </a:xfrm>
          <a:prstGeom prst="rect">
            <a:avLst/>
          </a:prstGeom>
          <a:noFill/>
          <a:ln>
            <a:noFill/>
          </a:ln>
        </p:spPr>
        <p:txBody>
          <a:bodyPr spcFirstLastPara="1" wrap="square" lIns="91425" tIns="91425" rIns="91425" bIns="91425" anchor="t" anchorCtr="0">
            <a:noAutofit/>
          </a:bodyPr>
          <a:lstStyle/>
          <a:p>
            <a:pPr defTabSz="914378">
              <a:buClr>
                <a:srgbClr val="88D0BE"/>
              </a:buClr>
              <a:buSzPts val="2400"/>
              <a:defRPr/>
            </a:pPr>
            <a:r>
              <a:rPr lang="en" sz="2200" b="1" dirty="0">
                <a:solidFill>
                  <a:srgbClr val="36675C"/>
                </a:solidFill>
                <a:latin typeface="Montserrat"/>
                <a:ea typeface="Montserrat"/>
                <a:cs typeface="Montserrat"/>
                <a:sym typeface="Montserrat"/>
              </a:rPr>
              <a:t>0.70%</a:t>
            </a:r>
            <a:br>
              <a:rPr lang="en" sz="1000" b="1" dirty="0">
                <a:solidFill>
                  <a:srgbClr val="4C8A7D"/>
                </a:solidFill>
                <a:latin typeface="Montserrat"/>
                <a:ea typeface="Montserrat"/>
                <a:cs typeface="Montserrat"/>
                <a:sym typeface="Montserrat"/>
              </a:rPr>
            </a:br>
            <a:endParaRPr sz="300" b="1" dirty="0">
              <a:solidFill>
                <a:srgbClr val="4C8A7D"/>
              </a:solidFill>
              <a:latin typeface="Montserrat"/>
              <a:ea typeface="Montserrat"/>
              <a:cs typeface="Montserrat"/>
              <a:sym typeface="Montserrat"/>
            </a:endParaRPr>
          </a:p>
          <a:p>
            <a:pPr defTabSz="914378">
              <a:buClr>
                <a:srgbClr val="88D0BE"/>
              </a:buClr>
              <a:buSzPts val="2400"/>
              <a:defRPr/>
            </a:pPr>
            <a:r>
              <a:rPr lang="en" sz="1000" dirty="0">
                <a:solidFill>
                  <a:srgbClr val="192E40"/>
                </a:solidFill>
                <a:latin typeface="Montserrat"/>
                <a:ea typeface="Montserrat"/>
                <a:cs typeface="Montserrat"/>
                <a:sym typeface="Montserrat"/>
              </a:rPr>
              <a:t>% AVG WS SPEND</a:t>
            </a:r>
            <a:endParaRPr dirty="0">
              <a:solidFill>
                <a:srgbClr val="192E40"/>
              </a:solidFill>
              <a:latin typeface="Montserrat"/>
              <a:ea typeface="Montserrat"/>
              <a:cs typeface="Montserrat"/>
              <a:sym typeface="Montserrat"/>
            </a:endParaRPr>
          </a:p>
        </p:txBody>
      </p:sp>
      <p:sp>
        <p:nvSpPr>
          <p:cNvPr id="1757" name="Google Shape;1757;p273"/>
          <p:cNvSpPr txBox="1"/>
          <p:nvPr/>
        </p:nvSpPr>
        <p:spPr>
          <a:xfrm flipH="1">
            <a:off x="4596724" y="379731"/>
            <a:ext cx="2912100" cy="400200"/>
          </a:xfrm>
          <a:prstGeom prst="rect">
            <a:avLst/>
          </a:prstGeom>
          <a:noFill/>
          <a:ln>
            <a:noFill/>
          </a:ln>
        </p:spPr>
        <p:txBody>
          <a:bodyPr spcFirstLastPara="1" wrap="square" lIns="91425" tIns="91425" rIns="91425" bIns="91425" anchor="ctr" anchorCtr="0">
            <a:noAutofit/>
          </a:bodyPr>
          <a:lstStyle/>
          <a:p>
            <a:pPr defTabSz="914378">
              <a:buClr>
                <a:srgbClr val="8687D1"/>
              </a:buClr>
              <a:buSzPts val="4800"/>
              <a:defRPr/>
            </a:pPr>
            <a:r>
              <a:rPr lang="en" sz="1500" b="1">
                <a:solidFill>
                  <a:srgbClr val="0E0E0E"/>
                </a:solidFill>
                <a:latin typeface="Montserrat"/>
                <a:ea typeface="Montserrat"/>
                <a:cs typeface="Montserrat"/>
                <a:sym typeface="Montserrat"/>
              </a:rPr>
              <a:t>IMPACT INVESTING </a:t>
            </a:r>
            <a:endParaRPr sz="1500" b="1">
              <a:solidFill>
                <a:srgbClr val="0E0E0E"/>
              </a:solidFill>
              <a:latin typeface="Montserrat"/>
              <a:ea typeface="Montserrat"/>
              <a:cs typeface="Montserrat"/>
              <a:sym typeface="Montserrat"/>
            </a:endParaRPr>
          </a:p>
        </p:txBody>
      </p:sp>
      <p:sp>
        <p:nvSpPr>
          <p:cNvPr id="1758" name="Google Shape;1758;p273"/>
          <p:cNvSpPr txBox="1"/>
          <p:nvPr/>
        </p:nvSpPr>
        <p:spPr>
          <a:xfrm>
            <a:off x="6321654" y="3792453"/>
            <a:ext cx="1653300" cy="844200"/>
          </a:xfrm>
          <a:prstGeom prst="rect">
            <a:avLst/>
          </a:prstGeom>
          <a:noFill/>
          <a:ln>
            <a:noFill/>
          </a:ln>
        </p:spPr>
        <p:txBody>
          <a:bodyPr spcFirstLastPara="1" wrap="square" lIns="91425" tIns="91425" rIns="91425" bIns="91425" anchor="t" anchorCtr="0">
            <a:noAutofit/>
          </a:bodyPr>
          <a:lstStyle/>
          <a:p>
            <a:pPr defTabSz="914378">
              <a:buClr>
                <a:srgbClr val="88D0BE"/>
              </a:buClr>
              <a:buSzPts val="2400"/>
              <a:defRPr/>
            </a:pPr>
            <a:r>
              <a:rPr lang="en" sz="2200" b="1">
                <a:solidFill>
                  <a:srgbClr val="36675C"/>
                </a:solidFill>
                <a:latin typeface="Montserrat"/>
                <a:ea typeface="Montserrat"/>
                <a:cs typeface="Montserrat"/>
                <a:sym typeface="Montserrat"/>
              </a:rPr>
              <a:t>95%</a:t>
            </a:r>
            <a:endParaRPr sz="2200" b="1">
              <a:solidFill>
                <a:srgbClr val="36675C"/>
              </a:solidFill>
              <a:latin typeface="Montserrat"/>
              <a:ea typeface="Montserrat"/>
              <a:cs typeface="Montserrat"/>
              <a:sym typeface="Montserrat"/>
            </a:endParaRPr>
          </a:p>
          <a:p>
            <a:pPr defTabSz="914378">
              <a:buClr>
                <a:srgbClr val="88D0BE"/>
              </a:buClr>
              <a:buSzPts val="2400"/>
              <a:defRPr/>
            </a:pPr>
            <a:endParaRPr sz="300" b="1">
              <a:solidFill>
                <a:srgbClr val="FF9E66"/>
              </a:solidFill>
              <a:latin typeface="Montserrat"/>
              <a:ea typeface="Montserrat"/>
              <a:cs typeface="Montserrat"/>
              <a:sym typeface="Montserrat"/>
            </a:endParaRPr>
          </a:p>
          <a:p>
            <a:pPr defTabSz="914378">
              <a:buClr>
                <a:srgbClr val="88D0BE"/>
              </a:buClr>
              <a:buSzPts val="2400"/>
              <a:defRPr/>
            </a:pPr>
            <a:r>
              <a:rPr lang="en" sz="800">
                <a:solidFill>
                  <a:srgbClr val="192E40"/>
                </a:solidFill>
                <a:latin typeface="Montserrat"/>
                <a:ea typeface="Montserrat"/>
                <a:cs typeface="Montserrat"/>
                <a:sym typeface="Montserrat"/>
              </a:rPr>
              <a:t>GRANTEES ARE FROM UNDER REPRESENTED DEMOGRAPHICS</a:t>
            </a:r>
            <a:endParaRPr sz="1200">
              <a:solidFill>
                <a:srgbClr val="192E40"/>
              </a:solidFill>
              <a:latin typeface="Montserrat"/>
              <a:ea typeface="Montserrat"/>
              <a:cs typeface="Montserrat"/>
              <a:sym typeface="Montserrat"/>
            </a:endParaRPr>
          </a:p>
        </p:txBody>
      </p:sp>
      <p:sp>
        <p:nvSpPr>
          <p:cNvPr id="1759" name="Google Shape;1759;p273"/>
          <p:cNvSpPr txBox="1"/>
          <p:nvPr/>
        </p:nvSpPr>
        <p:spPr>
          <a:xfrm flipH="1">
            <a:off x="626311" y="1992350"/>
            <a:ext cx="2064000" cy="450900"/>
          </a:xfrm>
          <a:prstGeom prst="rect">
            <a:avLst/>
          </a:prstGeom>
          <a:noFill/>
          <a:ln>
            <a:noFill/>
          </a:ln>
        </p:spPr>
        <p:txBody>
          <a:bodyPr spcFirstLastPara="1" wrap="square" lIns="91425" tIns="91425" rIns="91425" bIns="91425" anchor="ctr" anchorCtr="0">
            <a:noAutofit/>
          </a:bodyPr>
          <a:lstStyle/>
          <a:p>
            <a:pPr defTabSz="914378">
              <a:buClr>
                <a:srgbClr val="8687D1"/>
              </a:buClr>
              <a:buSzPts val="4800"/>
              <a:defRPr/>
            </a:pPr>
            <a:r>
              <a:rPr lang="en" sz="1500" b="1">
                <a:solidFill>
                  <a:srgbClr val="0E0E0E"/>
                </a:solidFill>
                <a:latin typeface="Montserrat"/>
                <a:ea typeface="Montserrat"/>
                <a:cs typeface="Montserrat"/>
                <a:sym typeface="Montserrat"/>
              </a:rPr>
              <a:t>LOCAL HIRING</a:t>
            </a:r>
            <a:r>
              <a:rPr lang="en" sz="1500" b="1">
                <a:solidFill>
                  <a:srgbClr val="223D72"/>
                </a:solidFill>
                <a:latin typeface="Montserrat"/>
                <a:ea typeface="Montserrat"/>
                <a:cs typeface="Montserrat"/>
                <a:sym typeface="Montserrat"/>
              </a:rPr>
              <a:t> </a:t>
            </a:r>
            <a:endParaRPr sz="300" b="1">
              <a:solidFill>
                <a:srgbClr val="223D72"/>
              </a:solidFill>
              <a:latin typeface="Montserrat"/>
              <a:ea typeface="Montserrat"/>
              <a:cs typeface="Montserrat"/>
              <a:sym typeface="Montserrat"/>
            </a:endParaRPr>
          </a:p>
        </p:txBody>
      </p:sp>
      <p:sp>
        <p:nvSpPr>
          <p:cNvPr id="1760" name="Google Shape;1760;p273"/>
          <p:cNvSpPr txBox="1"/>
          <p:nvPr/>
        </p:nvSpPr>
        <p:spPr>
          <a:xfrm>
            <a:off x="626314" y="2440477"/>
            <a:ext cx="1791600" cy="951300"/>
          </a:xfrm>
          <a:prstGeom prst="rect">
            <a:avLst/>
          </a:prstGeom>
          <a:noFill/>
          <a:ln>
            <a:noFill/>
          </a:ln>
        </p:spPr>
        <p:txBody>
          <a:bodyPr spcFirstLastPara="1" wrap="square" lIns="91425" tIns="91425" rIns="91425" bIns="91425" anchor="t" anchorCtr="0">
            <a:noAutofit/>
          </a:bodyPr>
          <a:lstStyle/>
          <a:p>
            <a:pPr defTabSz="914378">
              <a:buClr>
                <a:srgbClr val="88D0BE"/>
              </a:buClr>
              <a:buSzPts val="2400"/>
              <a:defRPr/>
            </a:pPr>
            <a:r>
              <a:rPr lang="en" sz="2200" b="1">
                <a:solidFill>
                  <a:srgbClr val="E57A3C"/>
                </a:solidFill>
                <a:latin typeface="Montserrat"/>
                <a:ea typeface="Montserrat"/>
                <a:cs typeface="Montserrat"/>
                <a:sym typeface="Montserrat"/>
              </a:rPr>
              <a:t>6662</a:t>
            </a:r>
            <a:br>
              <a:rPr lang="en" sz="1000" b="1">
                <a:solidFill>
                  <a:srgbClr val="BF622C"/>
                </a:solidFill>
                <a:latin typeface="Montserrat"/>
                <a:ea typeface="Montserrat"/>
                <a:cs typeface="Montserrat"/>
                <a:sym typeface="Montserrat"/>
              </a:rPr>
            </a:br>
            <a:endParaRPr sz="300" b="1">
              <a:solidFill>
                <a:srgbClr val="BF622C"/>
              </a:solidFill>
              <a:latin typeface="Montserrat"/>
              <a:ea typeface="Montserrat"/>
              <a:cs typeface="Montserrat"/>
              <a:sym typeface="Montserrat"/>
            </a:endParaRPr>
          </a:p>
          <a:p>
            <a:pPr defTabSz="914378">
              <a:buClr>
                <a:srgbClr val="88D0BE"/>
              </a:buClr>
              <a:buSzPts val="2400"/>
              <a:defRPr/>
            </a:pPr>
            <a:r>
              <a:rPr lang="en" sz="1000">
                <a:solidFill>
                  <a:srgbClr val="0E0E0E"/>
                </a:solidFill>
                <a:latin typeface="Montserrat"/>
                <a:ea typeface="Montserrat"/>
                <a:cs typeface="Montserrat"/>
                <a:sym typeface="Montserrat"/>
              </a:rPr>
              <a:t>WS HIRES</a:t>
            </a:r>
            <a:endParaRPr>
              <a:solidFill>
                <a:srgbClr val="0E0E0E"/>
              </a:solidFill>
              <a:latin typeface="Montserrat"/>
              <a:ea typeface="Montserrat"/>
              <a:cs typeface="Montserrat"/>
              <a:sym typeface="Montserrat"/>
            </a:endParaRPr>
          </a:p>
        </p:txBody>
      </p:sp>
      <p:sp>
        <p:nvSpPr>
          <p:cNvPr id="1761" name="Google Shape;1761;p273"/>
          <p:cNvSpPr txBox="1"/>
          <p:nvPr/>
        </p:nvSpPr>
        <p:spPr>
          <a:xfrm>
            <a:off x="2064184" y="2440488"/>
            <a:ext cx="1292700" cy="951300"/>
          </a:xfrm>
          <a:prstGeom prst="rect">
            <a:avLst/>
          </a:prstGeom>
          <a:noFill/>
          <a:ln>
            <a:noFill/>
          </a:ln>
        </p:spPr>
        <p:txBody>
          <a:bodyPr spcFirstLastPara="1" wrap="square" lIns="91425" tIns="91425" rIns="91425" bIns="91425" anchor="t" anchorCtr="0">
            <a:noAutofit/>
          </a:bodyPr>
          <a:lstStyle/>
          <a:p>
            <a:pPr defTabSz="914378">
              <a:buClr>
                <a:srgbClr val="88D0BE"/>
              </a:buClr>
              <a:buSzPts val="2400"/>
              <a:defRPr/>
            </a:pPr>
            <a:r>
              <a:rPr lang="en" sz="2200" b="1">
                <a:solidFill>
                  <a:srgbClr val="E57A3C"/>
                </a:solidFill>
                <a:latin typeface="Montserrat"/>
                <a:ea typeface="Montserrat"/>
                <a:cs typeface="Montserrat"/>
                <a:sym typeface="Montserrat"/>
              </a:rPr>
              <a:t>14.2%</a:t>
            </a:r>
            <a:br>
              <a:rPr lang="en" sz="1000" b="1">
                <a:solidFill>
                  <a:srgbClr val="4C8A7D"/>
                </a:solidFill>
                <a:latin typeface="Montserrat"/>
                <a:ea typeface="Montserrat"/>
                <a:cs typeface="Montserrat"/>
                <a:sym typeface="Montserrat"/>
              </a:rPr>
            </a:br>
            <a:endParaRPr sz="300" b="1">
              <a:solidFill>
                <a:srgbClr val="4C8A7D"/>
              </a:solidFill>
              <a:latin typeface="Montserrat"/>
              <a:ea typeface="Montserrat"/>
              <a:cs typeface="Montserrat"/>
              <a:sym typeface="Montserrat"/>
            </a:endParaRPr>
          </a:p>
          <a:p>
            <a:pPr defTabSz="914378">
              <a:buClr>
                <a:srgbClr val="88D0BE"/>
              </a:buClr>
              <a:buSzPts val="2400"/>
              <a:defRPr/>
            </a:pPr>
            <a:r>
              <a:rPr lang="en" sz="1000">
                <a:solidFill>
                  <a:srgbClr val="192E40"/>
                </a:solidFill>
                <a:latin typeface="Montserrat"/>
                <a:ea typeface="Montserrat"/>
                <a:cs typeface="Montserrat"/>
                <a:sym typeface="Montserrat"/>
              </a:rPr>
              <a:t>% WS HIRES</a:t>
            </a:r>
            <a:endParaRPr>
              <a:solidFill>
                <a:srgbClr val="192E40"/>
              </a:solidFill>
              <a:latin typeface="Montserrat"/>
              <a:ea typeface="Montserrat"/>
              <a:cs typeface="Montserrat"/>
              <a:sym typeface="Montserrat"/>
            </a:endParaRPr>
          </a:p>
        </p:txBody>
      </p:sp>
      <p:sp>
        <p:nvSpPr>
          <p:cNvPr id="1762" name="Google Shape;1762;p273"/>
          <p:cNvSpPr txBox="1"/>
          <p:nvPr/>
        </p:nvSpPr>
        <p:spPr>
          <a:xfrm flipH="1">
            <a:off x="640525" y="3443925"/>
            <a:ext cx="3024300" cy="446700"/>
          </a:xfrm>
          <a:prstGeom prst="rect">
            <a:avLst/>
          </a:prstGeom>
          <a:noFill/>
          <a:ln>
            <a:noFill/>
          </a:ln>
        </p:spPr>
        <p:txBody>
          <a:bodyPr spcFirstLastPara="1" wrap="square" lIns="91425" tIns="91425" rIns="91425" bIns="91425" anchor="ctr" anchorCtr="0">
            <a:noAutofit/>
          </a:bodyPr>
          <a:lstStyle/>
          <a:p>
            <a:pPr defTabSz="914378">
              <a:buClr>
                <a:srgbClr val="8687D1"/>
              </a:buClr>
              <a:buSzPts val="4800"/>
              <a:defRPr/>
            </a:pPr>
            <a:r>
              <a:rPr lang="en" b="1">
                <a:solidFill>
                  <a:srgbClr val="0E0E0E"/>
                </a:solidFill>
                <a:latin typeface="Montserrat"/>
                <a:ea typeface="Montserrat"/>
                <a:cs typeface="Montserrat"/>
                <a:sym typeface="Montserrat"/>
              </a:rPr>
              <a:t>EMPLOYEE PROFESSIONAL PATHWAYS</a:t>
            </a:r>
            <a:endParaRPr b="1">
              <a:solidFill>
                <a:srgbClr val="0E0E0E"/>
              </a:solidFill>
              <a:latin typeface="Montserrat"/>
              <a:ea typeface="Montserrat"/>
              <a:cs typeface="Montserrat"/>
              <a:sym typeface="Montserrat"/>
            </a:endParaRPr>
          </a:p>
        </p:txBody>
      </p:sp>
      <p:sp>
        <p:nvSpPr>
          <p:cNvPr id="1763" name="Google Shape;1763;p273"/>
          <p:cNvSpPr txBox="1"/>
          <p:nvPr/>
        </p:nvSpPr>
        <p:spPr>
          <a:xfrm>
            <a:off x="626325" y="3887213"/>
            <a:ext cx="1260000" cy="942300"/>
          </a:xfrm>
          <a:prstGeom prst="rect">
            <a:avLst/>
          </a:prstGeom>
          <a:noFill/>
          <a:ln>
            <a:noFill/>
          </a:ln>
        </p:spPr>
        <p:txBody>
          <a:bodyPr spcFirstLastPara="1" wrap="square" lIns="91425" tIns="91425" rIns="91425" bIns="91425" anchor="t" anchorCtr="0">
            <a:noAutofit/>
          </a:bodyPr>
          <a:lstStyle/>
          <a:p>
            <a:pPr defTabSz="914378">
              <a:buClr>
                <a:srgbClr val="88D0BE"/>
              </a:buClr>
              <a:buSzPts val="2400"/>
              <a:defRPr/>
            </a:pPr>
            <a:r>
              <a:rPr lang="en" sz="2200" b="1">
                <a:solidFill>
                  <a:srgbClr val="E57A3C"/>
                </a:solidFill>
                <a:latin typeface="Montserrat"/>
                <a:ea typeface="Montserrat"/>
                <a:cs typeface="Montserrat"/>
                <a:sym typeface="Montserrat"/>
              </a:rPr>
              <a:t>278</a:t>
            </a:r>
            <a:br>
              <a:rPr lang="en" sz="1000" b="1">
                <a:solidFill>
                  <a:srgbClr val="BF622C"/>
                </a:solidFill>
                <a:latin typeface="Montserrat"/>
                <a:ea typeface="Montserrat"/>
                <a:cs typeface="Montserrat"/>
                <a:sym typeface="Montserrat"/>
              </a:rPr>
            </a:br>
            <a:endParaRPr sz="300" b="1">
              <a:solidFill>
                <a:srgbClr val="BF622C"/>
              </a:solidFill>
              <a:latin typeface="Montserrat"/>
              <a:ea typeface="Montserrat"/>
              <a:cs typeface="Montserrat"/>
              <a:sym typeface="Montserrat"/>
            </a:endParaRPr>
          </a:p>
          <a:p>
            <a:pPr defTabSz="914378">
              <a:buClr>
                <a:srgbClr val="88D0BE"/>
              </a:buClr>
              <a:buSzPts val="2400"/>
              <a:defRPr/>
            </a:pPr>
            <a:r>
              <a:rPr lang="en" sz="1000">
                <a:solidFill>
                  <a:srgbClr val="0E0E0E"/>
                </a:solidFill>
                <a:latin typeface="Montserrat"/>
                <a:ea typeface="Montserrat"/>
                <a:cs typeface="Montserrat"/>
                <a:sym typeface="Montserrat"/>
              </a:rPr>
              <a:t>PARTICIPANTS </a:t>
            </a:r>
            <a:endParaRPr>
              <a:solidFill>
                <a:srgbClr val="0E0E0E"/>
              </a:solidFill>
              <a:latin typeface="Montserrat"/>
              <a:ea typeface="Montserrat"/>
              <a:cs typeface="Montserrat"/>
              <a:sym typeface="Montserrat"/>
            </a:endParaRPr>
          </a:p>
        </p:txBody>
      </p:sp>
      <p:sp>
        <p:nvSpPr>
          <p:cNvPr id="1764" name="Google Shape;1764;p273"/>
          <p:cNvSpPr txBox="1"/>
          <p:nvPr/>
        </p:nvSpPr>
        <p:spPr>
          <a:xfrm>
            <a:off x="2107460" y="3887213"/>
            <a:ext cx="1748100" cy="942300"/>
          </a:xfrm>
          <a:prstGeom prst="rect">
            <a:avLst/>
          </a:prstGeom>
          <a:noFill/>
          <a:ln>
            <a:noFill/>
          </a:ln>
        </p:spPr>
        <p:txBody>
          <a:bodyPr spcFirstLastPara="1" wrap="square" lIns="91425" tIns="91425" rIns="91425" bIns="91425" anchor="t" anchorCtr="0">
            <a:noAutofit/>
          </a:bodyPr>
          <a:lstStyle/>
          <a:p>
            <a:pPr defTabSz="914378">
              <a:buClr>
                <a:srgbClr val="88D0BE"/>
              </a:buClr>
              <a:buSzPts val="2400"/>
              <a:defRPr/>
            </a:pPr>
            <a:r>
              <a:rPr lang="en" sz="2200" b="1">
                <a:solidFill>
                  <a:srgbClr val="E57A3C"/>
                </a:solidFill>
                <a:latin typeface="Montserrat"/>
                <a:ea typeface="Montserrat"/>
                <a:cs typeface="Montserrat"/>
                <a:sym typeface="Montserrat"/>
              </a:rPr>
              <a:t>4</a:t>
            </a:r>
            <a:br>
              <a:rPr lang="en" sz="1000" b="1">
                <a:solidFill>
                  <a:srgbClr val="4C8A7D"/>
                </a:solidFill>
                <a:latin typeface="Montserrat"/>
                <a:ea typeface="Montserrat"/>
                <a:cs typeface="Montserrat"/>
                <a:sym typeface="Montserrat"/>
              </a:rPr>
            </a:br>
            <a:endParaRPr sz="300" b="1">
              <a:solidFill>
                <a:srgbClr val="4C8A7D"/>
              </a:solidFill>
              <a:latin typeface="Montserrat"/>
              <a:ea typeface="Montserrat"/>
              <a:cs typeface="Montserrat"/>
              <a:sym typeface="Montserrat"/>
            </a:endParaRPr>
          </a:p>
          <a:p>
            <a:pPr defTabSz="914378">
              <a:buClr>
                <a:srgbClr val="88D0BE"/>
              </a:buClr>
              <a:buSzPts val="2400"/>
              <a:defRPr/>
            </a:pPr>
            <a:r>
              <a:rPr lang="en" sz="1000">
                <a:solidFill>
                  <a:srgbClr val="192E40"/>
                </a:solidFill>
                <a:latin typeface="Montserrat"/>
                <a:ea typeface="Montserrat"/>
                <a:cs typeface="Montserrat"/>
                <a:sym typeface="Montserrat"/>
              </a:rPr>
              <a:t>TYPES OF PATHWAYS PROGRAMS</a:t>
            </a:r>
            <a:endParaRPr sz="800">
              <a:solidFill>
                <a:srgbClr val="192E40"/>
              </a:solidFill>
              <a:latin typeface="Montserrat"/>
              <a:ea typeface="Montserrat"/>
              <a:cs typeface="Montserrat"/>
              <a:sym typeface="Montserrat"/>
            </a:endParaRPr>
          </a:p>
        </p:txBody>
      </p:sp>
      <p:sp>
        <p:nvSpPr>
          <p:cNvPr id="1765" name="Google Shape;1765;p273"/>
          <p:cNvSpPr txBox="1"/>
          <p:nvPr/>
        </p:nvSpPr>
        <p:spPr>
          <a:xfrm>
            <a:off x="4540874" y="771306"/>
            <a:ext cx="1756800" cy="844200"/>
          </a:xfrm>
          <a:prstGeom prst="rect">
            <a:avLst/>
          </a:prstGeom>
          <a:noFill/>
          <a:ln>
            <a:noFill/>
          </a:ln>
        </p:spPr>
        <p:txBody>
          <a:bodyPr spcFirstLastPara="1" wrap="square" lIns="91425" tIns="91425" rIns="91425" bIns="91425" anchor="t" anchorCtr="0">
            <a:noAutofit/>
          </a:bodyPr>
          <a:lstStyle/>
          <a:p>
            <a:pPr defTabSz="914378">
              <a:buClr>
                <a:srgbClr val="88D0BE"/>
              </a:buClr>
              <a:buSzPts val="2400"/>
              <a:defRPr/>
            </a:pPr>
            <a:r>
              <a:rPr lang="en" sz="2200" b="1" dirty="0">
                <a:solidFill>
                  <a:srgbClr val="88D0BE"/>
                </a:solidFill>
                <a:latin typeface="Montserrat"/>
                <a:ea typeface="Montserrat"/>
                <a:cs typeface="Montserrat"/>
                <a:sym typeface="Montserrat"/>
              </a:rPr>
              <a:t>$16.3M</a:t>
            </a:r>
            <a:br>
              <a:rPr lang="en" sz="1000" b="1" dirty="0">
                <a:solidFill>
                  <a:srgbClr val="E73843"/>
                </a:solidFill>
                <a:latin typeface="Montserrat"/>
                <a:ea typeface="Montserrat"/>
                <a:cs typeface="Montserrat"/>
                <a:sym typeface="Montserrat"/>
              </a:rPr>
            </a:br>
            <a:endParaRPr sz="300" b="1" dirty="0">
              <a:solidFill>
                <a:srgbClr val="E73843"/>
              </a:solidFill>
              <a:latin typeface="Montserrat"/>
              <a:ea typeface="Montserrat"/>
              <a:cs typeface="Montserrat"/>
              <a:sym typeface="Montserrat"/>
            </a:endParaRPr>
          </a:p>
          <a:p>
            <a:pPr defTabSz="914378">
              <a:buClr>
                <a:srgbClr val="88D0BE"/>
              </a:buClr>
              <a:buSzPts val="2400"/>
              <a:defRPr/>
            </a:pPr>
            <a:r>
              <a:rPr lang="en" sz="900" dirty="0">
                <a:solidFill>
                  <a:srgbClr val="192E40"/>
                </a:solidFill>
                <a:latin typeface="Montserrat"/>
                <a:ea typeface="Montserrat"/>
                <a:cs typeface="Montserrat"/>
                <a:sym typeface="Montserrat"/>
              </a:rPr>
              <a:t>CUMULATIVE</a:t>
            </a:r>
            <a:endParaRPr sz="900" dirty="0">
              <a:solidFill>
                <a:srgbClr val="192E40"/>
              </a:solidFill>
              <a:latin typeface="Montserrat"/>
              <a:ea typeface="Montserrat"/>
              <a:cs typeface="Montserrat"/>
              <a:sym typeface="Montserrat"/>
            </a:endParaRPr>
          </a:p>
          <a:p>
            <a:pPr defTabSz="914378">
              <a:buClr>
                <a:srgbClr val="88D0BE"/>
              </a:buClr>
              <a:buSzPts val="2400"/>
              <a:defRPr/>
            </a:pPr>
            <a:r>
              <a:rPr lang="en" sz="900" dirty="0">
                <a:solidFill>
                  <a:srgbClr val="192E40"/>
                </a:solidFill>
                <a:latin typeface="Montserrat"/>
                <a:ea typeface="Montserrat"/>
                <a:cs typeface="Montserrat"/>
                <a:sym typeface="Montserrat"/>
              </a:rPr>
              <a:t>INVESTMENTS SINCE 2017</a:t>
            </a:r>
            <a:endParaRPr sz="900" dirty="0">
              <a:solidFill>
                <a:srgbClr val="192E40"/>
              </a:solidFill>
              <a:latin typeface="Montserrat"/>
              <a:ea typeface="Montserrat"/>
              <a:cs typeface="Montserrat"/>
              <a:sym typeface="Montserrat"/>
            </a:endParaRPr>
          </a:p>
        </p:txBody>
      </p:sp>
      <p:sp>
        <p:nvSpPr>
          <p:cNvPr id="1766" name="Google Shape;1766;p273"/>
          <p:cNvSpPr txBox="1"/>
          <p:nvPr/>
        </p:nvSpPr>
        <p:spPr>
          <a:xfrm>
            <a:off x="6324854" y="771308"/>
            <a:ext cx="1653300" cy="844200"/>
          </a:xfrm>
          <a:prstGeom prst="rect">
            <a:avLst/>
          </a:prstGeom>
          <a:noFill/>
          <a:ln>
            <a:noFill/>
          </a:ln>
        </p:spPr>
        <p:txBody>
          <a:bodyPr spcFirstLastPara="1" wrap="square" lIns="91425" tIns="91425" rIns="91425" bIns="91425" anchor="t" anchorCtr="0">
            <a:noAutofit/>
          </a:bodyPr>
          <a:lstStyle/>
          <a:p>
            <a:pPr defTabSz="914378">
              <a:buClr>
                <a:srgbClr val="88D0BE"/>
              </a:buClr>
              <a:buSzPts val="2400"/>
              <a:defRPr/>
            </a:pPr>
            <a:r>
              <a:rPr lang="en" sz="2200" b="1">
                <a:solidFill>
                  <a:srgbClr val="88D0BE"/>
                </a:solidFill>
                <a:latin typeface="Montserrat"/>
                <a:ea typeface="Montserrat"/>
                <a:cs typeface="Montserrat"/>
                <a:sym typeface="Montserrat"/>
              </a:rPr>
              <a:t>635</a:t>
            </a:r>
            <a:br>
              <a:rPr lang="en" sz="1000" b="1">
                <a:solidFill>
                  <a:srgbClr val="4C8A7D"/>
                </a:solidFill>
                <a:latin typeface="Montserrat"/>
                <a:ea typeface="Montserrat"/>
                <a:cs typeface="Montserrat"/>
                <a:sym typeface="Montserrat"/>
              </a:rPr>
            </a:br>
            <a:endParaRPr sz="300" b="1">
              <a:solidFill>
                <a:srgbClr val="4C8A7D"/>
              </a:solidFill>
              <a:latin typeface="Montserrat"/>
              <a:ea typeface="Montserrat"/>
              <a:cs typeface="Montserrat"/>
              <a:sym typeface="Montserrat"/>
            </a:endParaRPr>
          </a:p>
          <a:p>
            <a:pPr defTabSz="914378">
              <a:buClr>
                <a:srgbClr val="88D0BE"/>
              </a:buClr>
              <a:buSzPts val="2400"/>
              <a:defRPr/>
            </a:pPr>
            <a:r>
              <a:rPr lang="en" sz="1000">
                <a:solidFill>
                  <a:srgbClr val="192E40"/>
                </a:solidFill>
                <a:latin typeface="Montserrat"/>
                <a:ea typeface="Montserrat"/>
                <a:cs typeface="Montserrat"/>
                <a:sym typeface="Montserrat"/>
              </a:rPr>
              <a:t>LOANS</a:t>
            </a:r>
            <a:endParaRPr>
              <a:solidFill>
                <a:srgbClr val="192E40"/>
              </a:solidFill>
              <a:latin typeface="Montserrat"/>
              <a:ea typeface="Montserrat"/>
              <a:cs typeface="Montserrat"/>
              <a:sym typeface="Montserrat"/>
            </a:endParaRPr>
          </a:p>
        </p:txBody>
      </p:sp>
      <p:pic>
        <p:nvPicPr>
          <p:cNvPr id="1767" name="Google Shape;1767;p273" descr="A picture containing text, tableware, dishware&#10;&#10;Description automatically generated"/>
          <p:cNvPicPr preferRelativeResize="0"/>
          <p:nvPr/>
        </p:nvPicPr>
        <p:blipFill rotWithShape="1">
          <a:blip r:embed="rId3">
            <a:alphaModFix amt="30000"/>
          </a:blip>
          <a:srcRect/>
          <a:stretch/>
        </p:blipFill>
        <p:spPr>
          <a:xfrm>
            <a:off x="8168811" y="4898573"/>
            <a:ext cx="892704" cy="164592"/>
          </a:xfrm>
          <a:prstGeom prst="rect">
            <a:avLst/>
          </a:prstGeom>
          <a:noFill/>
          <a:ln>
            <a:noFill/>
          </a:ln>
        </p:spPr>
      </p:pic>
    </p:spTree>
  </p:cSld>
  <p:clrMapOvr>
    <a:masterClrMapping/>
  </p:clrMapOvr>
</p:sld>
</file>

<file path=ppt/theme/theme1.xml><?xml version="1.0" encoding="utf-8"?>
<a:theme xmlns:a="http://schemas.openxmlformats.org/drawingml/2006/main" name="Seafood Restaurant Business Plan by Slidesgo">
  <a:themeElements>
    <a:clrScheme name="Simple Light">
      <a:dk1>
        <a:srgbClr val="3C424A"/>
      </a:dk1>
      <a:lt1>
        <a:srgbClr val="CCD9E4"/>
      </a:lt1>
      <a:dk2>
        <a:srgbClr val="FFFFFF"/>
      </a:dk2>
      <a:lt2>
        <a:srgbClr val="FFFFFF"/>
      </a:lt2>
      <a:accent1>
        <a:srgbClr val="FFFFFF"/>
      </a:accent1>
      <a:accent2>
        <a:srgbClr val="FFFFFF"/>
      </a:accent2>
      <a:accent3>
        <a:srgbClr val="FFFFFF"/>
      </a:accent3>
      <a:accent4>
        <a:srgbClr val="FFFFFF"/>
      </a:accent4>
      <a:accent5>
        <a:srgbClr val="FFFFFF"/>
      </a:accent5>
      <a:accent6>
        <a:srgbClr val="FFFFFF"/>
      </a:accent6>
      <a:hlink>
        <a:srgbClr val="3C424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Fun Employee of the Year Awards by Slidesgo">
  <a:themeElements>
    <a:clrScheme name="Simple Light">
      <a:dk1>
        <a:srgbClr val="0E0E0E"/>
      </a:dk1>
      <a:lt1>
        <a:srgbClr val="FAFAF4"/>
      </a:lt1>
      <a:dk2>
        <a:srgbClr val="88D0BE"/>
      </a:dk2>
      <a:lt2>
        <a:srgbClr val="4C8A7D"/>
      </a:lt2>
      <a:accent1>
        <a:srgbClr val="36675C"/>
      </a:accent1>
      <a:accent2>
        <a:srgbClr val="294E41"/>
      </a:accent2>
      <a:accent3>
        <a:srgbClr val="BF622C"/>
      </a:accent3>
      <a:accent4>
        <a:srgbClr val="E57A3C"/>
      </a:accent4>
      <a:accent5>
        <a:srgbClr val="ED864B"/>
      </a:accent5>
      <a:accent6>
        <a:srgbClr val="FF9E66"/>
      </a:accent6>
      <a:hlink>
        <a:srgbClr val="0E0E0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Basic Slide Master">
  <a:themeElements>
    <a:clrScheme name="WSU">
      <a:dk1>
        <a:srgbClr val="192E40"/>
      </a:dk1>
      <a:lt1>
        <a:srgbClr val="FCFCFC"/>
      </a:lt1>
      <a:dk2>
        <a:srgbClr val="192E40"/>
      </a:dk2>
      <a:lt2>
        <a:srgbClr val="EBF3F8"/>
      </a:lt2>
      <a:accent1>
        <a:srgbClr val="192E40"/>
      </a:accent1>
      <a:accent2>
        <a:srgbClr val="FFC479"/>
      </a:accent2>
      <a:accent3>
        <a:srgbClr val="FF9179"/>
      </a:accent3>
      <a:accent4>
        <a:srgbClr val="192E40"/>
      </a:accent4>
      <a:accent5>
        <a:srgbClr val="CBD9E2"/>
      </a:accent5>
      <a:accent6>
        <a:srgbClr val="FFC479"/>
      </a:accent6>
      <a:hlink>
        <a:srgbClr val="192E4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Fun Employee of the Year Awards by Slidesgo">
  <a:themeElements>
    <a:clrScheme name="Simple Light">
      <a:dk1>
        <a:srgbClr val="0E0E0E"/>
      </a:dk1>
      <a:lt1>
        <a:srgbClr val="FAFAF4"/>
      </a:lt1>
      <a:dk2>
        <a:srgbClr val="88D0BE"/>
      </a:dk2>
      <a:lt2>
        <a:srgbClr val="4C8A7D"/>
      </a:lt2>
      <a:accent1>
        <a:srgbClr val="36675C"/>
      </a:accent1>
      <a:accent2>
        <a:srgbClr val="294E41"/>
      </a:accent2>
      <a:accent3>
        <a:srgbClr val="BF622C"/>
      </a:accent3>
      <a:accent4>
        <a:srgbClr val="E57A3C"/>
      </a:accent4>
      <a:accent5>
        <a:srgbClr val="ED864B"/>
      </a:accent5>
      <a:accent6>
        <a:srgbClr val="FF9E66"/>
      </a:accent6>
      <a:hlink>
        <a:srgbClr val="0E0E0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Fun Employee of the Year Awards by Slidesgo">
  <a:themeElements>
    <a:clrScheme name="Simple Light">
      <a:dk1>
        <a:srgbClr val="0E0E0E"/>
      </a:dk1>
      <a:lt1>
        <a:srgbClr val="FAFAF4"/>
      </a:lt1>
      <a:dk2>
        <a:srgbClr val="88D0BE"/>
      </a:dk2>
      <a:lt2>
        <a:srgbClr val="4C8A7D"/>
      </a:lt2>
      <a:accent1>
        <a:srgbClr val="36675C"/>
      </a:accent1>
      <a:accent2>
        <a:srgbClr val="294E41"/>
      </a:accent2>
      <a:accent3>
        <a:srgbClr val="BF622C"/>
      </a:accent3>
      <a:accent4>
        <a:srgbClr val="E57A3C"/>
      </a:accent4>
      <a:accent5>
        <a:srgbClr val="ED864B"/>
      </a:accent5>
      <a:accent6>
        <a:srgbClr val="FF9E66"/>
      </a:accent6>
      <a:hlink>
        <a:srgbClr val="0E0E0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17372</TotalTime>
  <Words>1523</Words>
  <Application>Microsoft Macintosh PowerPoint</Application>
  <PresentationFormat>On-screen Show (16:9)</PresentationFormat>
  <Paragraphs>157</Paragraphs>
  <Slides>11</Slides>
  <Notes>9</Notes>
  <HiddenSlides>0</HiddenSlides>
  <MMClips>0</MMClips>
  <ScaleCrop>false</ScaleCrop>
  <HeadingPairs>
    <vt:vector size="6" baseType="variant">
      <vt:variant>
        <vt:lpstr>Fonts Used</vt:lpstr>
      </vt:variant>
      <vt:variant>
        <vt:i4>13</vt:i4>
      </vt:variant>
      <vt:variant>
        <vt:lpstr>Theme</vt:lpstr>
      </vt:variant>
      <vt:variant>
        <vt:i4>5</vt:i4>
      </vt:variant>
      <vt:variant>
        <vt:lpstr>Slide Titles</vt:lpstr>
      </vt:variant>
      <vt:variant>
        <vt:i4>11</vt:i4>
      </vt:variant>
    </vt:vector>
  </HeadingPairs>
  <TitlesOfParts>
    <vt:vector size="29" baseType="lpstr">
      <vt:lpstr>Teko</vt:lpstr>
      <vt:lpstr>Poppins Light</vt:lpstr>
      <vt:lpstr>Calibri</vt:lpstr>
      <vt:lpstr>Poppins Medium</vt:lpstr>
      <vt:lpstr>Trebuchet MS</vt:lpstr>
      <vt:lpstr>Poppins</vt:lpstr>
      <vt:lpstr>Poppins SemiBold</vt:lpstr>
      <vt:lpstr>Montserrat</vt:lpstr>
      <vt:lpstr>Arial</vt:lpstr>
      <vt:lpstr>Jua</vt:lpstr>
      <vt:lpstr>Didact Gothic</vt:lpstr>
      <vt:lpstr>Josefin Sans</vt:lpstr>
      <vt:lpstr>Raleway</vt:lpstr>
      <vt:lpstr>Seafood Restaurant Business Plan by Slidesgo</vt:lpstr>
      <vt:lpstr>2_Fun Employee of the Year Awards by Slidesgo</vt:lpstr>
      <vt:lpstr>1_Basic Slide Master</vt:lpstr>
      <vt:lpstr>3_Fun Employee of the Year Awards by Slidesgo</vt:lpstr>
      <vt:lpstr>4_Fun Employee of the Year Awards by Slidesgo</vt:lpstr>
      <vt:lpstr>About West Side United</vt:lpstr>
      <vt:lpstr>The Challenge</vt:lpstr>
      <vt:lpstr>Our Mission &amp; Governance </vt:lpstr>
      <vt:lpstr>Our Partners.</vt:lpstr>
      <vt:lpstr>WSU Metrics Framework</vt:lpstr>
      <vt:lpstr>COVID Uncovered Disparities in Latino Communities</vt:lpstr>
      <vt:lpstr>WSU Strategies &amp; Programs</vt:lpstr>
      <vt:lpstr> Impact to Date across domains</vt:lpstr>
      <vt:lpstr>PowerPoint Presentation</vt:lpstr>
      <vt:lpstr>Catalytic Investments.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About West Side United</dc:title>
  <dc:creator>Stella</dc:creator>
  <cp:lastModifiedBy>Rachel Jones</cp:lastModifiedBy>
  <cp:revision>11</cp:revision>
  <dcterms:modified xsi:type="dcterms:W3CDTF">2024-10-07T14:28:56Z</dcterms:modified>
</cp:coreProperties>
</file>