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2" r:id="rId2"/>
    <p:sldId id="263" r:id="rId3"/>
    <p:sldId id="260" r:id="rId4"/>
    <p:sldId id="261" r:id="rId5"/>
    <p:sldId id="256" r:id="rId6"/>
    <p:sldId id="267" r:id="rId7"/>
    <p:sldId id="264" r:id="rId8"/>
    <p:sldId id="265" r:id="rId9"/>
    <p:sldId id="266" r:id="rId10"/>
    <p:sldId id="268" r:id="rId11"/>
    <p:sldId id="257" r:id="rId12"/>
    <p:sldId id="259" r:id="rId13"/>
    <p:sldId id="258" r:id="rId14"/>
    <p:sldId id="271" r:id="rId15"/>
    <p:sldId id="272" r:id="rId16"/>
    <p:sldId id="273" r:id="rId17"/>
    <p:sldId id="274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AE74F-BD52-2648-8451-E09CB23EE2AC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A8F8E-6E5E-6645-A703-AF6736087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12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Climate makes people move</a:t>
            </a:r>
          </a:p>
          <a:p>
            <a:endParaRPr lang="en-US" dirty="0"/>
          </a:p>
          <a:p>
            <a:r>
              <a:rPr lang="en-US" dirty="0"/>
              <a:t>George H.W. Bush included climate change in the U.S. Military's strategic planning in 1991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A8F8E-6E5E-6645-A703-AF67360871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31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Floodplains</a:t>
            </a:r>
          </a:p>
          <a:p>
            <a:endParaRPr lang="en-US" dirty="0"/>
          </a:p>
          <a:p>
            <a:r>
              <a:rPr lang="en-US" dirty="0"/>
              <a:t>Irrigation systems - St. Mary siphon to Milk River cost Montana Hi-Line entire growing season</a:t>
            </a:r>
          </a:p>
          <a:p>
            <a:endParaRPr lang="en-US" dirty="0"/>
          </a:p>
          <a:p>
            <a:r>
              <a:rPr lang="en-US" dirty="0"/>
              <a:t>Toxic deposits</a:t>
            </a:r>
          </a:p>
          <a:p>
            <a:endParaRPr lang="en-US" dirty="0"/>
          </a:p>
          <a:p>
            <a:r>
              <a:rPr lang="en-US" dirty="0"/>
              <a:t>Insurance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A8F8E-6E5E-6645-A703-AF67360871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69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PFAS filters into aquifers</a:t>
            </a:r>
          </a:p>
          <a:p>
            <a:endParaRPr lang="en-US" dirty="0"/>
          </a:p>
          <a:p>
            <a:r>
              <a:rPr lang="en-US" dirty="0"/>
              <a:t>Heavily used around military bases</a:t>
            </a:r>
          </a:p>
          <a:p>
            <a:endParaRPr lang="en-US" dirty="0"/>
          </a:p>
          <a:p>
            <a:r>
              <a:rPr lang="en-US" dirty="0"/>
              <a:t>Raincoats on deep discount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A8F8E-6E5E-6645-A703-AF67360871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76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Attribution science can support </a:t>
            </a:r>
            <a:r>
              <a:rPr lang="en-US" dirty="0" err="1"/>
              <a:t>clilmate</a:t>
            </a:r>
            <a:r>
              <a:rPr lang="en-US" dirty="0"/>
              <a:t> </a:t>
            </a:r>
            <a:r>
              <a:rPr lang="en-US" dirty="0" err="1"/>
              <a:t>inflluence</a:t>
            </a:r>
            <a:r>
              <a:rPr lang="en-US" dirty="0"/>
              <a:t> claims almost in real time</a:t>
            </a:r>
          </a:p>
          <a:p>
            <a:endParaRPr lang="en-US" dirty="0"/>
          </a:p>
          <a:p>
            <a:r>
              <a:rPr lang="en-US" dirty="0"/>
              <a:t>Milton was powered by unprecedented heat in Gulf of Mexico water - direct link to climate change</a:t>
            </a:r>
          </a:p>
          <a:p>
            <a:endParaRPr lang="en-US" dirty="0"/>
          </a:p>
          <a:p>
            <a:r>
              <a:rPr lang="en-US" dirty="0"/>
              <a:t>Wildfire recovery - places won't grow back because trees don't have enough moisture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A8F8E-6E5E-6645-A703-AF67360871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22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60C81-F987-7767-E71B-51B01D115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6D4964-FE52-69C4-354F-56BD781A0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7B28A-028A-6586-0CA6-16349E92B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CE62B-27E7-C347-8343-59F577B2CA75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2388A-E004-A086-D3A0-E45E9B9E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5E233-F372-4669-5E7D-AB25E292D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904C-7E99-D142-BD2E-990F201B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72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D7971-C48C-B779-23B4-1669CEC75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7810D1-EB81-CB23-6C3D-708EF14F25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0DB50-2040-16B6-FADD-D3D2BA94C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CE62B-27E7-C347-8343-59F577B2CA75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26954-F787-F38E-BF65-AC6BF0EC8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7A836-EEAF-B500-954B-27F8359D8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904C-7E99-D142-BD2E-990F201B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575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E1F468-3083-83AD-1778-EFAADBA011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F1305D-4C7D-1867-85E1-87226217A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5B3C5-0041-C498-6074-8F80A5F78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CE62B-27E7-C347-8343-59F577B2CA75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F719B-C34B-2AAB-D551-BA6955A93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BAB3B-04AE-55CC-54E5-5628A7D6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904C-7E99-D142-BD2E-990F201B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2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0E85F-0CBF-8B38-97BC-0AC1D0107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8DF2C-FC50-1831-151C-170717008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D543E-2CC9-EE8F-5AFB-AE1812AE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CE62B-27E7-C347-8343-59F577B2CA75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0B3B0-B98A-87A7-A251-C72333EF3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ABD6F-8AA2-DAAB-F26C-B92E4004F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904C-7E99-D142-BD2E-990F201B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58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E01F9-95C7-A173-09A8-1EC94F3BB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3D8581-EAE0-270A-A209-FDE06224BA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5480B-84D5-384B-0AC0-42F7D8A56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CE62B-27E7-C347-8343-59F577B2CA75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071BD-5BAF-5125-88C2-A8B4C7DAB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24475-2301-460A-02C4-5A4DB869F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904C-7E99-D142-BD2E-990F201B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09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69ABB-5E99-283A-F2FC-272B236C4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7D485-B78D-07E4-685D-0548B736D1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14453-EC88-8153-B777-62A9CBE1E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E9A7F-CD11-ABD5-8F4D-2426E144B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CE62B-27E7-C347-8343-59F577B2CA75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E68C04-DCF2-6C3E-F5A1-755965148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95D028-71C4-1F87-36A9-2A4C299B2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904C-7E99-D142-BD2E-990F201B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40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3572C-79DE-24C7-494B-47056D731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1A792-B4EB-B42B-328E-AA611A5AF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EA3BD7-A48C-77DA-E274-EFD0E079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41E71-BEE6-D0F5-2E13-D3EF5C96CE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B17F00-3CFB-76AF-1C61-79A661EDD1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E4B544-24BE-F6F9-0539-6704FDEB9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CE62B-27E7-C347-8343-59F577B2CA75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E94DD8-88BE-622B-9707-A4312BD31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EB83DD-37D2-1E36-944C-E227BFB89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904C-7E99-D142-BD2E-990F201B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27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1ADFF-3E65-93EB-80B3-D93D7C279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5BFC2F-C150-2A1C-6BF6-8EC7B762E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CE62B-27E7-C347-8343-59F577B2CA75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366025-6832-8FDC-CC93-38A45CF46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EC874-3EC1-9496-4C8C-282F2D14E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904C-7E99-D142-BD2E-990F201B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92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E5670B-090E-779B-1B02-FE016053E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CE62B-27E7-C347-8343-59F577B2CA75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403D0F-98A6-3354-E95C-27403BD38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4CE38-CAC0-2B8D-8AAC-142CB3BCD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904C-7E99-D142-BD2E-990F201B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82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8E74B-B9B1-F8E9-986A-14C94C833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B2CE5-99E6-530D-05F3-956F1188B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756431-DBAF-7CF3-1392-95AA2E862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3BC385-45CC-FD10-032F-E5B92ADFE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CE62B-27E7-C347-8343-59F577B2CA75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21CD77-A350-CDA0-421B-4F45AE6A3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CB6FD1-A52B-F38E-BD8C-748EB09B9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904C-7E99-D142-BD2E-990F201B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64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AF3D0-EF44-3CC4-991B-44DB2E29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64A98A-FF6E-AF55-4559-11F09C9235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C17AF-CB8D-AAD9-8E6A-089BEBF1F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B11A2-540B-1BCF-E89E-6D762AD8C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CE62B-27E7-C347-8343-59F577B2CA75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FAE3A9-8DED-30C7-127B-BC9A97A01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74A829-7518-C038-8466-BC8BED0DE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2904C-7E99-D142-BD2E-990F201B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92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5C1A18-A99A-5377-0A84-B9F3FE816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8B6BF-D94D-22B6-4158-C74338E70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B7C7A-21D0-5142-AF38-664BF33D1A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4CE62B-27E7-C347-8343-59F577B2CA75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829CD-F8D2-BE58-FCBE-918C7F9684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B150B-3FF4-C72B-17CA-3F6E6A1BA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12904C-7E99-D142-BD2E-990F201B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6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 descr="A collage of people with names&#10;&#10;Description automatically generated">
            <a:extLst>
              <a:ext uri="{FF2B5EF4-FFF2-40B4-BE49-F238E27FC236}">
                <a16:creationId xmlns:a16="http://schemas.microsoft.com/office/drawing/2014/main" id="{96E8CC4C-A40E-2DE1-1AA8-3CA8DEB66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78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2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B337C2F-F4B9-764C-45E5-86A1306E1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176" y="5338644"/>
            <a:ext cx="12202176" cy="1519355"/>
            <a:chOff x="-10176" y="5338644"/>
            <a:chExt cx="12202176" cy="151935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E1E11FF-4A87-A65F-DAEC-E20057A3F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V="1">
              <a:off x="5331238" y="-2767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719AAC3-64F6-CEDF-0B56-5C0C6BD3C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V="1">
              <a:off x="8906919" y="3566802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A0DE637-E8FB-63A7-A5E2-E28DBE1A4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V="1">
              <a:off x="3921534" y="1406934"/>
              <a:ext cx="1519355" cy="9382775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ACEADDD-D107-D588-66C1-757052AEC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614"/>
            <a:ext cx="6850488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7" name="Content Placeholder 6" descr="A screenshot of a message&#10;&#10;Description automatically generated">
            <a:extLst>
              <a:ext uri="{FF2B5EF4-FFF2-40B4-BE49-F238E27FC236}">
                <a16:creationId xmlns:a16="http://schemas.microsoft.com/office/drawing/2014/main" id="{7A2675C7-EDE7-30EF-7B3A-6E14E44B2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003" y="876300"/>
            <a:ext cx="4811021" cy="3668404"/>
          </a:xfrm>
          <a:prstGeom prst="rect">
            <a:avLst/>
          </a:prstGeom>
        </p:spPr>
      </p:pic>
      <p:pic>
        <p:nvPicPr>
          <p:cNvPr id="5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9A46A00F-E8A5-D702-5256-969855FD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1483"/>
          <a:stretch/>
        </p:blipFill>
        <p:spPr>
          <a:xfrm>
            <a:off x="6234184" y="876300"/>
            <a:ext cx="2755428" cy="366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5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water dam&#10;&#10;Description automatically generated">
            <a:extLst>
              <a:ext uri="{FF2B5EF4-FFF2-40B4-BE49-F238E27FC236}">
                <a16:creationId xmlns:a16="http://schemas.microsoft.com/office/drawing/2014/main" id="{DA6824F9-C136-A247-FA7D-ABC1C368F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92378" y="25722"/>
            <a:ext cx="4423900" cy="683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20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sign on a post&#10;&#10;Description automatically generated">
            <a:extLst>
              <a:ext uri="{FF2B5EF4-FFF2-40B4-BE49-F238E27FC236}">
                <a16:creationId xmlns:a16="http://schemas.microsoft.com/office/drawing/2014/main" id="{820CEA47-B0F9-5AAA-F5CF-9C11802BE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93523" y="55408"/>
            <a:ext cx="4642767" cy="680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13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8DC257FE-64B7-CB44-3781-0AE85915A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0" y="0"/>
            <a:ext cx="7620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76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n aerial view of a factory&#10;&#10;Description automatically generated">
            <a:extLst>
              <a:ext uri="{FF2B5EF4-FFF2-40B4-BE49-F238E27FC236}">
                <a16:creationId xmlns:a16="http://schemas.microsoft.com/office/drawing/2014/main" id="{0A82F798-256C-EF63-9591-623B02566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55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n aerial view of a large area&#10;&#10;Description automatically generated">
            <a:extLst>
              <a:ext uri="{FF2B5EF4-FFF2-40B4-BE49-F238E27FC236}">
                <a16:creationId xmlns:a16="http://schemas.microsoft.com/office/drawing/2014/main" id="{3331AFA6-1F67-A1F1-60F6-0003DF324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75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erial view of a river and mountains&#10;&#10;Description automatically generated">
            <a:extLst>
              <a:ext uri="{FF2B5EF4-FFF2-40B4-BE49-F238E27FC236}">
                <a16:creationId xmlns:a16="http://schemas.microsoft.com/office/drawing/2014/main" id="{1B006336-9270-4ED1-42C5-821C2F0D1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49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view of a landscape from an airplane&#10;&#10;Description automatically generated">
            <a:extLst>
              <a:ext uri="{FF2B5EF4-FFF2-40B4-BE49-F238E27FC236}">
                <a16:creationId xmlns:a16="http://schemas.microsoft.com/office/drawing/2014/main" id="{AFA1945B-36F6-126B-E103-E0839472D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58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438A-046B-95DD-B0BA-E823BDAA63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rchaney111@gmail.com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83156B-5555-297D-A2AB-E46BC17803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  <a:p>
            <a:r>
              <a:rPr lang="en-US" dirty="0"/>
              <a:t>Suggestions?</a:t>
            </a:r>
          </a:p>
          <a:p>
            <a:r>
              <a:rPr lang="en-US" dirty="0"/>
              <a:t>Corrections?</a:t>
            </a:r>
          </a:p>
        </p:txBody>
      </p:sp>
    </p:spTree>
    <p:extLst>
      <p:ext uri="{BB962C8B-B14F-4D97-AF65-F5344CB8AC3E}">
        <p14:creationId xmlns:p14="http://schemas.microsoft.com/office/powerpoint/2010/main" val="3261458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in a firefighter uniform&#10;&#10;Description automatically generated">
            <a:extLst>
              <a:ext uri="{FF2B5EF4-FFF2-40B4-BE49-F238E27FC236}">
                <a16:creationId xmlns:a16="http://schemas.microsoft.com/office/drawing/2014/main" id="{5B288A25-81E3-86EF-45D0-9ADF9D79C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7982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77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182C109-9E4C-3C96-8794-9411573CB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C864660-C52B-BC40-9AE0-D900B4B67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D81F2E-754B-ACB7-ECD1-E1DADAD07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B2A2591-0296-4CF4-E75F-51D7CB8EC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78A07A2-FD92-5AD1-01EE-9D7AEAB88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F8714C0B-2927-0E93-623E-7CB1AC022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58" r="-1" b="827"/>
          <a:stretch/>
        </p:blipFill>
        <p:spPr>
          <a:xfrm>
            <a:off x="567526" y="559901"/>
            <a:ext cx="11056947" cy="573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29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news&#10;&#10;Description automatically generated">
            <a:extLst>
              <a:ext uri="{FF2B5EF4-FFF2-40B4-BE49-F238E27FC236}">
                <a16:creationId xmlns:a16="http://schemas.microsoft.com/office/drawing/2014/main" id="{A22500F7-81C9-DAD8-CC64-DCC43084C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7046" y="111211"/>
            <a:ext cx="6046468" cy="653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50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4B47A-864E-9FB3-A998-291C9ED66B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EBD60C-E0F0-BB05-4094-548D4D1E99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news article&#10;&#10;Description automatically generated">
            <a:extLst>
              <a:ext uri="{FF2B5EF4-FFF2-40B4-BE49-F238E27FC236}">
                <a16:creationId xmlns:a16="http://schemas.microsoft.com/office/drawing/2014/main" id="{F9E987F9-9454-3F99-B87D-D4D27FBAC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940" y="0"/>
            <a:ext cx="6222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541670F9-BD22-61B5-8949-1511EC4E0C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0249" y="643467"/>
            <a:ext cx="433150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49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49A33A58-F280-ECB0-A087-A937FDE35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8104" y="643466"/>
            <a:ext cx="427579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58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7227793A-7213-B595-B821-64A68EE17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1139" y="643467"/>
            <a:ext cx="428972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02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8E63D1F1-4AFD-2712-B16A-932DA6D9A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2031" y="643467"/>
            <a:ext cx="424793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75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113</Words>
  <Application>Microsoft Macintosh PowerPoint</Application>
  <PresentationFormat>Widescreen</PresentationFormat>
  <Paragraphs>28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rchaney111@gmail.com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Chaney, Robert</dc:creator>
  <cp:lastModifiedBy>Chaney, Robert</cp:lastModifiedBy>
  <cp:revision>4</cp:revision>
  <dcterms:created xsi:type="dcterms:W3CDTF">2024-10-09T22:06:53Z</dcterms:created>
  <dcterms:modified xsi:type="dcterms:W3CDTF">2024-10-10T14:06:48Z</dcterms:modified>
</cp:coreProperties>
</file>