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77" r:id="rId4"/>
    <p:sldMasterId id="2147483689" r:id="rId5"/>
    <p:sldMasterId id="2147483737" r:id="rId6"/>
    <p:sldMasterId id="2147483739" r:id="rId7"/>
    <p:sldMasterId id="2147483742" r:id="rId8"/>
    <p:sldMasterId id="2147483744" r:id="rId9"/>
    <p:sldMasterId id="2147483752" r:id="rId10"/>
  </p:sldMasterIdLst>
  <p:notesMasterIdLst>
    <p:notesMasterId r:id="rId15"/>
  </p:notesMasterIdLst>
  <p:handoutMasterIdLst>
    <p:handoutMasterId r:id="rId16"/>
  </p:handoutMasterIdLst>
  <p:sldIdLst>
    <p:sldId id="2147375863" r:id="rId11"/>
    <p:sldId id="2147375866" r:id="rId12"/>
    <p:sldId id="21473758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971662-B7BA-59B2-210C-4AD70AC7A0F2}" name="Joanna Colbourne" initials="JC" userId="S::JColbourne@nfid.org::2f682292-d002-4f31-bf51-9f73f36c5c6e" providerId="AD"/>
  <p188:author id="{97116793-F481-29FF-5894-18B13B0AA06D}" name="Diana Olson" initials="DO" userId="S::DOlson@nfid.org::6885c8c2-de58-4f6b-bf53-fd92cca5483b" providerId="AD"/>
  <p188:author id="{3421A2E2-2B7D-7EFA-529C-B23A2EC79CDC}" name="Ashley Cavell" initials="AC" userId="S::ACavell@nfid.org::4555277e-954a-4c8a-8401-244cc3a5166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87848-793E-418D-A833-DF080EDFCDD0}" v="36" dt="2024-07-23T16:21:40.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93537" autoAdjust="0"/>
  </p:normalViewPr>
  <p:slideViewPr>
    <p:cSldViewPr snapToGrid="0">
      <p:cViewPr varScale="1">
        <p:scale>
          <a:sx n="119" d="100"/>
          <a:sy n="119" d="100"/>
        </p:scale>
        <p:origin x="728"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2C2408-5B39-48C5-182F-3B95B63FC9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EC2B635-281D-8C4C-8080-C20403804A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latin typeface="Arial" panose="020B0604020202020204" pitchFamily="34" charset="0"/>
              </a:rPr>
              <a:t>07/11/2024</a:t>
            </a:r>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1BA9E34-6F41-A981-0ECD-2DAD60DE83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Tree>
    <p:extLst>
      <p:ext uri="{BB962C8B-B14F-4D97-AF65-F5344CB8AC3E}">
        <p14:creationId xmlns:p14="http://schemas.microsoft.com/office/powerpoint/2010/main" val="428673598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r>
              <a:rPr lang="en-US"/>
              <a:t>07/11/2024</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406888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Dr. Bill Schaffner, spokesperson for the National Foundation for Infectious Diseases, or NFID.</a:t>
            </a:r>
          </a:p>
          <a:p>
            <a:endParaRPr lang="en-US" dirty="0"/>
          </a:p>
          <a:p>
            <a:r>
              <a:rPr lang="en-US" sz="1200" dirty="0"/>
              <a:t>NFID is a non-profit organization dedicated to educating and engaging the public, communities, and healthcare professionals about infectious diseases across the lifespan.</a:t>
            </a:r>
          </a:p>
          <a:p>
            <a:endParaRPr lang="en-US" dirty="0"/>
          </a:p>
          <a:p>
            <a:r>
              <a:rPr lang="en-US" sz="1200" dirty="0"/>
              <a:t>Each year, NFID sponsors an annual news conference, held in partnership with the Centers for Disease Control and Prevention (CDC), to kick off each respiratory season with the latest CDC data, NFID survey findings, and insights from public health leaders.</a:t>
            </a:r>
          </a:p>
          <a:p>
            <a:endParaRPr lang="en-US" dirty="0"/>
          </a:p>
          <a:p>
            <a:endParaRPr lang="en-US" sz="1200" dirty="0"/>
          </a:p>
          <a:p>
            <a:endParaRPr lang="en-US" dirty="0"/>
          </a:p>
          <a:p>
            <a:endParaRPr lang="en-US" sz="1200" dirty="0"/>
          </a:p>
          <a:p>
            <a:endParaRPr lang="en-US" dirty="0"/>
          </a:p>
          <a:p>
            <a:endParaRPr lang="en-US" sz="1200" dirty="0"/>
          </a:p>
          <a:p>
            <a:endParaRPr lang="en-US" dirty="0"/>
          </a:p>
          <a:p>
            <a:endParaRPr lang="en-US" dirty="0"/>
          </a:p>
          <a:p>
            <a:endParaRPr lang="en-US" dirty="0"/>
          </a:p>
        </p:txBody>
      </p:sp>
    </p:spTree>
    <p:extLst>
      <p:ext uri="{BB962C8B-B14F-4D97-AF65-F5344CB8AC3E}">
        <p14:creationId xmlns:p14="http://schemas.microsoft.com/office/powerpoint/2010/main" val="12318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3677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4520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Save the date and plan to cover the NFID annual news conference on September 25, 2024 featuring CDC Director Mandy Cohen and other experts.</a:t>
            </a:r>
          </a:p>
          <a:p>
            <a:pPr eaLnBrk="1" hangingPunct="1">
              <a:spcBef>
                <a:spcPct val="0"/>
              </a:spcBef>
            </a:pPr>
            <a:endParaRPr lang="en-US" altLang="en-US" dirty="0"/>
          </a:p>
          <a:p>
            <a:pPr>
              <a:spcBef>
                <a:spcPct val="0"/>
              </a:spcBef>
            </a:pPr>
            <a:r>
              <a:rPr lang="en-US" altLang="en-US" dirty="0"/>
              <a:t>Information about the news conference and other NFID resources to help inform the media’s coverage of COVID-19, flu, and other infectious diseases is available at www.nfid.org.</a:t>
            </a:r>
          </a:p>
          <a:p>
            <a:pPr>
              <a:spcBef>
                <a:spcPct val="0"/>
              </a:spcBef>
            </a:pPr>
            <a:endParaRPr lang="en-US" altLang="en-US" dirty="0"/>
          </a:p>
          <a:p>
            <a:pPr>
              <a:spcBef>
                <a:spcPct val="0"/>
              </a:spcBef>
            </a:pPr>
            <a:endParaRPr lang="en-US" altLang="en-US" dirty="0"/>
          </a:p>
          <a:p>
            <a:pPr>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178535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48E436-433E-BB40-A2F5-7051DBE31F2D}"/>
              </a:ext>
            </a:extLst>
          </p:cNvPr>
          <p:cNvSpPr>
            <a:spLocks noGrp="1"/>
          </p:cNvSpPr>
          <p:nvPr>
            <p:ph type="ctrTitle" hasCustomPrompt="1"/>
          </p:nvPr>
        </p:nvSpPr>
        <p:spPr>
          <a:xfrm>
            <a:off x="815559" y="1717250"/>
            <a:ext cx="7294772" cy="1201442"/>
          </a:xfrm>
          <a:prstGeom prst="rect">
            <a:avLst/>
          </a:prstGeom>
        </p:spPr>
        <p:txBody>
          <a:bodyPr anchor="b">
            <a:noAutofit/>
          </a:bodyPr>
          <a:lstStyle>
            <a:lvl1pPr algn="l">
              <a:defRPr sz="40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8" name="Subtitle 2">
            <a:extLst>
              <a:ext uri="{FF2B5EF4-FFF2-40B4-BE49-F238E27FC236}">
                <a16:creationId xmlns:a16="http://schemas.microsoft.com/office/drawing/2014/main" id="{71D8FD4A-21A5-D249-844F-CDE1E99297E0}"/>
              </a:ext>
            </a:extLst>
          </p:cNvPr>
          <p:cNvSpPr>
            <a:spLocks noGrp="1"/>
          </p:cNvSpPr>
          <p:nvPr>
            <p:ph type="subTitle" idx="1"/>
          </p:nvPr>
        </p:nvSpPr>
        <p:spPr>
          <a:xfrm>
            <a:off x="815559" y="3088425"/>
            <a:ext cx="7294772" cy="811947"/>
          </a:xfrm>
          <a:prstGeom prst="rect">
            <a:avLst/>
          </a:prstGeom>
        </p:spPr>
        <p:txBody>
          <a:bodyPr>
            <a:noAutofit/>
          </a:bodyPr>
          <a:lstStyle>
            <a:lvl1pPr marL="0" indent="0" algn="l">
              <a:buNone/>
              <a:defRPr sz="16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4">
            <a:extLst>
              <a:ext uri="{FF2B5EF4-FFF2-40B4-BE49-F238E27FC236}">
                <a16:creationId xmlns:a16="http://schemas.microsoft.com/office/drawing/2014/main" id="{BA916749-37AE-2744-AFB4-115B0BE1BE4B}"/>
              </a:ext>
            </a:extLst>
          </p:cNvPr>
          <p:cNvSpPr>
            <a:spLocks noGrp="1"/>
          </p:cNvSpPr>
          <p:nvPr>
            <p:ph type="body" sz="quarter" idx="10"/>
          </p:nvPr>
        </p:nvSpPr>
        <p:spPr>
          <a:xfrm>
            <a:off x="815559" y="6011296"/>
            <a:ext cx="7305855" cy="657861"/>
          </a:xfrm>
          <a:prstGeom prst="rect">
            <a:avLst/>
          </a:prstGeom>
        </p:spPr>
        <p:txBody>
          <a:bodyPr/>
          <a:lstStyle>
            <a:lvl1pPr marL="0" indent="0">
              <a:spcBef>
                <a:spcPts val="0"/>
              </a:spcBef>
              <a:buNone/>
              <a:defRPr sz="1100" b="0" i="0">
                <a:solidFill>
                  <a:schemeClr val="bg1"/>
                </a:solidFill>
                <a:latin typeface="Arial" panose="020B0604020202020204" pitchFamily="34" charset="0"/>
                <a:ea typeface="Roboto" panose="02000000000000000000" pitchFamily="2" charset="0"/>
              </a:defRPr>
            </a:lvl1pPr>
            <a:lvl2pPr>
              <a:defRPr sz="1100" b="0" i="1">
                <a:solidFill>
                  <a:schemeClr val="bg1"/>
                </a:solidFill>
                <a:latin typeface="Roboto" panose="02000000000000000000" pitchFamily="2" charset="0"/>
                <a:ea typeface="Roboto" panose="02000000000000000000" pitchFamily="2" charset="0"/>
              </a:defRPr>
            </a:lvl2pPr>
            <a:lvl3pPr>
              <a:defRPr sz="1100" b="0" i="1">
                <a:solidFill>
                  <a:schemeClr val="bg1"/>
                </a:solidFill>
                <a:latin typeface="Roboto" panose="02000000000000000000" pitchFamily="2" charset="0"/>
                <a:ea typeface="Roboto" panose="02000000000000000000" pitchFamily="2" charset="0"/>
              </a:defRPr>
            </a:lvl3pPr>
            <a:lvl4pPr>
              <a:defRPr sz="1100" b="0" i="1">
                <a:solidFill>
                  <a:schemeClr val="bg1"/>
                </a:solidFill>
                <a:latin typeface="Roboto" panose="02000000000000000000" pitchFamily="2" charset="0"/>
                <a:ea typeface="Roboto" panose="02000000000000000000" pitchFamily="2" charset="0"/>
              </a:defRPr>
            </a:lvl4pPr>
            <a:lvl5pPr>
              <a:defRPr sz="1100" b="0" i="1">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35335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37108672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3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122507652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40004048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19910433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19244440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583204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235914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DA521E"/>
                </a:solidFill>
                <a:latin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9" y="1828802"/>
            <a:ext cx="5157787" cy="4360863"/>
          </a:xfrm>
        </p:spPr>
        <p:txBody>
          <a:bodyPr/>
          <a:lstStyle>
            <a:lvl1pPr>
              <a:defRPr sz="2400" b="1">
                <a:solidFill>
                  <a:srgbClr val="016A70"/>
                </a:solidFill>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1" y="1828802"/>
            <a:ext cx="5183188" cy="4360863"/>
          </a:xfrm>
        </p:spPr>
        <p:txBody>
          <a:bodyPr/>
          <a:lstStyle>
            <a:lvl1pPr>
              <a:defRPr sz="2400" b="1">
                <a:solidFill>
                  <a:srgbClr val="016A70"/>
                </a:solidFill>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3" name="Group 22">
            <a:extLst>
              <a:ext uri="{FF2B5EF4-FFF2-40B4-BE49-F238E27FC236}">
                <a16:creationId xmlns:a16="http://schemas.microsoft.com/office/drawing/2014/main" id="{70EC658D-D9CD-40A7-85ED-2C279A10257D}"/>
              </a:ext>
            </a:extLst>
          </p:cNvPr>
          <p:cNvGrpSpPr/>
          <p:nvPr userDrawn="1"/>
        </p:nvGrpSpPr>
        <p:grpSpPr>
          <a:xfrm>
            <a:off x="0" y="6710290"/>
            <a:ext cx="12192000" cy="147711"/>
            <a:chOff x="0" y="6710290"/>
            <a:chExt cx="12192000" cy="147710"/>
          </a:xfrm>
        </p:grpSpPr>
        <p:sp>
          <p:nvSpPr>
            <p:cNvPr id="24" name="Rectangle 23">
              <a:extLst>
                <a:ext uri="{FF2B5EF4-FFF2-40B4-BE49-F238E27FC236}">
                  <a16:creationId xmlns:a16="http://schemas.microsoft.com/office/drawing/2014/main" id="{2DACCB87-7A0C-4AC3-A76C-309079462B54}"/>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7">
              <a:extLst>
                <a:ext uri="{FF2B5EF4-FFF2-40B4-BE49-F238E27FC236}">
                  <a16:creationId xmlns:a16="http://schemas.microsoft.com/office/drawing/2014/main" id="{A2AA28A3-C436-4625-BB9B-C16D92E02AF2}"/>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8">
              <a:extLst>
                <a:ext uri="{FF2B5EF4-FFF2-40B4-BE49-F238E27FC236}">
                  <a16:creationId xmlns:a16="http://schemas.microsoft.com/office/drawing/2014/main" id="{109AC30B-28B5-4D5C-8D4C-022278B7765E}"/>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3CC46D14-DA01-4B19-B5B3-693F4080A1F8}"/>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Rectangle 20">
              <a:extLst>
                <a:ext uri="{FF2B5EF4-FFF2-40B4-BE49-F238E27FC236}">
                  <a16:creationId xmlns:a16="http://schemas.microsoft.com/office/drawing/2014/main" id="{03CA7B71-06C0-4FE1-A73D-BE5BD59CAB71}"/>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Rectangle 31">
              <a:extLst>
                <a:ext uri="{FF2B5EF4-FFF2-40B4-BE49-F238E27FC236}">
                  <a16:creationId xmlns:a16="http://schemas.microsoft.com/office/drawing/2014/main" id="{50BC520A-D4B9-4E0C-BD8C-0745222D9413}"/>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3" name="Rectangle 12">
            <a:extLst>
              <a:ext uri="{FF2B5EF4-FFF2-40B4-BE49-F238E27FC236}">
                <a16:creationId xmlns:a16="http://schemas.microsoft.com/office/drawing/2014/main" id="{E49B09C1-19FD-4383-930D-D6C0383E452E}"/>
              </a:ext>
            </a:extLst>
          </p:cNvPr>
          <p:cNvSpPr/>
          <p:nvPr userDrawn="1"/>
        </p:nvSpPr>
        <p:spPr>
          <a:xfrm>
            <a:off x="0" y="6421581"/>
            <a:ext cx="12192000" cy="436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0765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grpSp>
    </p:spTree>
    <p:extLst>
      <p:ext uri="{BB962C8B-B14F-4D97-AF65-F5344CB8AC3E}">
        <p14:creationId xmlns:p14="http://schemas.microsoft.com/office/powerpoint/2010/main" val="10799240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29200748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835" y="1"/>
            <a:ext cx="11150333" cy="1145309"/>
          </a:xfrm>
          <a:prstGeom prst="rect">
            <a:avLst/>
          </a:prstGeom>
        </p:spPr>
        <p:txBody>
          <a:bodyPr anchor="ctr">
            <a:noAutofit/>
          </a:bodyPr>
          <a:lstStyle>
            <a:lvl1pPr algn="l">
              <a:lnSpc>
                <a:spcPts val="3400"/>
              </a:lnSpc>
              <a:defRPr sz="24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9" name="Subtitle 2"/>
          <p:cNvSpPr>
            <a:spLocks noGrp="1"/>
          </p:cNvSpPr>
          <p:nvPr>
            <p:ph type="subTitle" idx="1" hasCustomPrompt="1"/>
          </p:nvPr>
        </p:nvSpPr>
        <p:spPr>
          <a:xfrm>
            <a:off x="520835" y="1533155"/>
            <a:ext cx="11150333" cy="1682512"/>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a:spcBef>
                <a:spcPts val="400"/>
              </a:spcBef>
              <a:buClr>
                <a:srgbClr val="0190B4"/>
              </a:buClr>
              <a:buFont typeface="Arial" panose="020B0604020202020204" pitchFamily="34" charset="0"/>
              <a:buChar char="•"/>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a:p>
            <a:pPr marL="548640" marR="0" lvl="1" indent="-274320" algn="l" defTabSz="457200"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dirty="0"/>
              <a:t>Click to edit text</a:t>
            </a:r>
          </a:p>
          <a:p>
            <a:endParaRPr lang="en-US" dirty="0"/>
          </a:p>
          <a:p>
            <a:pPr lvl="1"/>
            <a:endParaRPr lang="en-US" dirty="0"/>
          </a:p>
          <a:p>
            <a:endParaRPr lang="en-US" dirty="0"/>
          </a:p>
        </p:txBody>
      </p:sp>
      <p:sp>
        <p:nvSpPr>
          <p:cNvPr id="5" name="Slide Number Placeholder 5">
            <a:extLst>
              <a:ext uri="{FF2B5EF4-FFF2-40B4-BE49-F238E27FC236}">
                <a16:creationId xmlns:a16="http://schemas.microsoft.com/office/drawing/2014/main" id="{61345786-D288-4340-82AA-780AC0F0F7CB}"/>
              </a:ext>
            </a:extLst>
          </p:cNvPr>
          <p:cNvSpPr>
            <a:spLocks noGrp="1"/>
          </p:cNvSpPr>
          <p:nvPr>
            <p:ph type="sldNum" sz="quarter" idx="4"/>
          </p:nvPr>
        </p:nvSpPr>
        <p:spPr>
          <a:xfrm>
            <a:off x="11567290" y="6453120"/>
            <a:ext cx="578813" cy="365125"/>
          </a:xfrm>
          <a:prstGeom prst="rect">
            <a:avLst/>
          </a:prstGeom>
        </p:spPr>
        <p:txBody>
          <a:bodyPr anchor="ctr"/>
          <a:lstStyle>
            <a:lvl1pPr algn="ctr" fontAlgn="auto">
              <a:spcBef>
                <a:spcPts val="0"/>
              </a:spcBef>
              <a:spcAft>
                <a:spcPts val="0"/>
              </a:spcAft>
              <a:defRPr sz="800" b="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stStyle>
          <a:p>
            <a:pPr>
              <a:defRPr/>
            </a:pPr>
            <a:fld id="{5A6E5319-DE00-0648-B66E-6EEFA470FBBC}" type="slidenum">
              <a:rPr lang="en-US" smtClean="0"/>
              <a:pPr>
                <a:defRPr/>
              </a:pPr>
              <a:t>‹#›</a:t>
            </a:fld>
            <a:endParaRPr lang="en-US" dirty="0"/>
          </a:p>
        </p:txBody>
      </p:sp>
    </p:spTree>
    <p:extLst>
      <p:ext uri="{BB962C8B-B14F-4D97-AF65-F5344CB8AC3E}">
        <p14:creationId xmlns:p14="http://schemas.microsoft.com/office/powerpoint/2010/main" val="2149387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nSpc>
                <a:spcPts val="3000"/>
              </a:lnSpc>
              <a:defRPr sz="2800" b="1" baseline="0">
                <a:effectLst/>
                <a:latin typeface="Arial" panose="020B0604020202020204"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874" indent="-342874">
              <a:buClr>
                <a:schemeClr val="accent1"/>
              </a:buClr>
              <a:buSzPct val="70000"/>
              <a:buFont typeface="Wingdings" pitchFamily="2" charset="2"/>
              <a:buChar char="§"/>
              <a:defRPr sz="2400" b="1" baseline="0">
                <a:solidFill>
                  <a:schemeClr val="bg2"/>
                </a:solidFill>
                <a:latin typeface="Arial" panose="020B0604020202020204" pitchFamily="34" charset="0"/>
              </a:defRPr>
            </a:lvl1pPr>
            <a:lvl2pPr marL="742895" indent="-285730">
              <a:buClr>
                <a:schemeClr val="tx1"/>
              </a:buClr>
              <a:buSzPct val="100000"/>
              <a:buFont typeface="Arial" pitchFamily="34" charset="0"/>
              <a:buChar char="•"/>
              <a:defRPr sz="2000">
                <a:solidFill>
                  <a:schemeClr val="bg2"/>
                </a:solidFill>
                <a:latin typeface="Arial" panose="020B0604020202020204" pitchFamily="34" charset="0"/>
              </a:defRPr>
            </a:lvl2pPr>
            <a:lvl3pPr marL="1142914" indent="-228584">
              <a:buClr>
                <a:schemeClr val="tx1"/>
              </a:buClr>
              <a:buSzPct val="100000"/>
              <a:buFont typeface="Courier New" pitchFamily="49" charset="0"/>
              <a:buChar char="o"/>
              <a:defRPr sz="1800">
                <a:solidFill>
                  <a:schemeClr val="bg2"/>
                </a:solidFill>
                <a:latin typeface="Arial" panose="020B0604020202020204" pitchFamily="34" charset="0"/>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Arial" panose="020B0604020202020204" pitchFamily="34" charset="0"/>
              </a:defRPr>
            </a:lvl1pPr>
          </a:lstStyle>
          <a:p>
            <a:r>
              <a:rPr lang="en-US" dirty="0"/>
              <a:t>* Citations, references, and credits</a:t>
            </a:r>
          </a:p>
        </p:txBody>
      </p:sp>
    </p:spTree>
    <p:extLst>
      <p:ext uri="{BB962C8B-B14F-4D97-AF65-F5344CB8AC3E}">
        <p14:creationId xmlns:p14="http://schemas.microsoft.com/office/powerpoint/2010/main" val="6824958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16813118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13766862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B7E0403-4A97-1D49-BE77-1086A4C2C8A8}"/>
              </a:ext>
            </a:extLst>
          </p:cNvPr>
          <p:cNvSpPr>
            <a:spLocks noGrp="1"/>
          </p:cNvSpPr>
          <p:nvPr>
            <p:ph type="subTitle" idx="1"/>
          </p:nvPr>
        </p:nvSpPr>
        <p:spPr>
          <a:xfrm>
            <a:off x="861485" y="2623127"/>
            <a:ext cx="7262459" cy="1080655"/>
          </a:xfrm>
          <a:prstGeom prst="rect">
            <a:avLst/>
          </a:prstGeom>
        </p:spPr>
        <p:txBody>
          <a:bodyPr>
            <a:noAutofit/>
          </a:bodyPr>
          <a:lstStyle>
            <a:lvl1pPr marL="0" indent="0" algn="l">
              <a:buNone/>
              <a:defRPr sz="20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Text Placeholder 2">
            <a:extLst>
              <a:ext uri="{FF2B5EF4-FFF2-40B4-BE49-F238E27FC236}">
                <a16:creationId xmlns:a16="http://schemas.microsoft.com/office/drawing/2014/main" id="{671ACFB8-B3CF-8E47-A50A-957AC461D4B9}"/>
              </a:ext>
            </a:extLst>
          </p:cNvPr>
          <p:cNvSpPr>
            <a:spLocks noGrp="1"/>
          </p:cNvSpPr>
          <p:nvPr>
            <p:ph type="body" sz="quarter" idx="10" hasCustomPrompt="1"/>
          </p:nvPr>
        </p:nvSpPr>
        <p:spPr>
          <a:xfrm>
            <a:off x="861485" y="1634836"/>
            <a:ext cx="7275352" cy="748002"/>
          </a:xfrm>
          <a:prstGeom prst="rect">
            <a:avLst/>
          </a:prstGeom>
        </p:spPr>
        <p:txBody>
          <a:bodyPr/>
          <a:lstStyle>
            <a:lvl1pPr marL="0" indent="0">
              <a:buNone/>
              <a:defRPr b="1">
                <a:solidFill>
                  <a:schemeClr val="bg1"/>
                </a:solidFill>
                <a:latin typeface="Arial" panose="020B0604020202020204" pitchFamily="34" charset="0"/>
                <a:ea typeface="Roboto" panose="02000000000000000000" pitchFamily="2"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834717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835" y="1"/>
            <a:ext cx="11150333" cy="1145309"/>
          </a:xfrm>
          <a:prstGeom prst="rect">
            <a:avLst/>
          </a:prstGeom>
        </p:spPr>
        <p:txBody>
          <a:bodyPr anchor="ctr">
            <a:noAutofit/>
          </a:bodyPr>
          <a:lstStyle>
            <a:lvl1pPr algn="l">
              <a:lnSpc>
                <a:spcPts val="3400"/>
              </a:lnSpc>
              <a:defRPr sz="24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9" name="Subtitle 2"/>
          <p:cNvSpPr>
            <a:spLocks noGrp="1"/>
          </p:cNvSpPr>
          <p:nvPr>
            <p:ph type="subTitle" idx="1" hasCustomPrompt="1"/>
          </p:nvPr>
        </p:nvSpPr>
        <p:spPr>
          <a:xfrm>
            <a:off x="520835" y="1533155"/>
            <a:ext cx="11150333" cy="1682512"/>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a:spcBef>
                <a:spcPts val="400"/>
              </a:spcBef>
              <a:buClr>
                <a:srgbClr val="0190B4"/>
              </a:buClr>
              <a:buFont typeface="Arial" panose="020B0604020202020204" pitchFamily="34" charset="0"/>
              <a:buChar char="•"/>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a:p>
            <a:pPr marL="548640" marR="0" lvl="1" indent="-274320" algn="l" defTabSz="457200"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dirty="0"/>
              <a:t>Click to edit text</a:t>
            </a:r>
          </a:p>
          <a:p>
            <a:endParaRPr lang="en-US" dirty="0"/>
          </a:p>
          <a:p>
            <a:pPr lvl="1"/>
            <a:endParaRPr lang="en-US" dirty="0"/>
          </a:p>
          <a:p>
            <a:endParaRPr lang="en-US" dirty="0"/>
          </a:p>
        </p:txBody>
      </p:sp>
    </p:spTree>
    <p:extLst>
      <p:ext uri="{BB962C8B-B14F-4D97-AF65-F5344CB8AC3E}">
        <p14:creationId xmlns:p14="http://schemas.microsoft.com/office/powerpoint/2010/main" val="1315688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latin typeface="Arial" panose="020B0604020202020204" pitchFamily="34" charset="0"/>
              </a:defRPr>
            </a:lvl1pPr>
          </a:lstStyle>
          <a:p>
            <a:pPr lvl="0"/>
            <a:r>
              <a:rPr lang="en-US" dirty="0"/>
              <a:t>*Citations and references</a:t>
            </a:r>
          </a:p>
        </p:txBody>
      </p:sp>
    </p:spTree>
    <p:extLst>
      <p:ext uri="{BB962C8B-B14F-4D97-AF65-F5344CB8AC3E}">
        <p14:creationId xmlns:p14="http://schemas.microsoft.com/office/powerpoint/2010/main" val="155895154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Arial" panose="020B0604020202020204"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41204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Arial" panose="020B0604020202020204"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96426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_NCIRD">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70605"/>
                </a:solidFill>
                <a:effectLst/>
                <a:latin typeface="Arial" panose="020B0604020202020204"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70605"/>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70605"/>
                </a:solidFill>
                <a:latin typeface="Arial" panose="020B060402020202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National Center for Immunization &amp; Respiratory Diseases</a:t>
            </a:r>
          </a:p>
        </p:txBody>
      </p:sp>
    </p:spTree>
    <p:extLst>
      <p:ext uri="{BB962C8B-B14F-4D97-AF65-F5344CB8AC3E}">
        <p14:creationId xmlns:p14="http://schemas.microsoft.com/office/powerpoint/2010/main" val="16797942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532E63"/>
                </a:solidFill>
                <a:latin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542D62"/>
                </a:solidFill>
                <a:latin typeface="Arial" panose="020B0604020202020204" pitchFamily="34" charset="0"/>
              </a:defRPr>
            </a:lvl1pPr>
            <a:lvl2pPr marL="685800" indent="-228600">
              <a:buFont typeface="Arial" panose="020B0604020202020204" pitchFamily="34" charset="0"/>
              <a:buChar char="-"/>
              <a:defRPr>
                <a:latin typeface="Arial" panose="020B0604020202020204" pitchFamily="34" charset="0"/>
              </a:defRPr>
            </a:lvl2pPr>
            <a:lvl3pPr marL="1143000" indent="-228600">
              <a:buFont typeface="Calibri" panose="020F0502020204030204" pitchFamily="34" charset="0"/>
              <a:buChar char="›"/>
              <a:defRPr>
                <a:latin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542D62"/>
                </a:solidFill>
                <a:latin typeface="Arial" panose="020B0604020202020204" pitchFamily="34" charset="0"/>
              </a:defRPr>
            </a:lvl1pPr>
            <a:lvl2pPr marL="685800" indent="-228600">
              <a:buFont typeface="Arial" panose="020B0604020202020204" pitchFamily="34" charset="0"/>
              <a:buChar char="-"/>
              <a:defRPr>
                <a:latin typeface="Arial" panose="020B0604020202020204" pitchFamily="34" charset="0"/>
              </a:defRPr>
            </a:lvl2pPr>
            <a:lvl3pPr marL="1143000" indent="-228600">
              <a:buFont typeface="Calibri" panose="020F0502020204030204" pitchFamily="34" charset="0"/>
              <a:buChar char="›"/>
              <a:defRPr>
                <a:latin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grpSp>
        <p:nvGrpSpPr>
          <p:cNvPr id="12" name="Group 11">
            <a:extLst>
              <a:ext uri="{FF2B5EF4-FFF2-40B4-BE49-F238E27FC236}">
                <a16:creationId xmlns:a16="http://schemas.microsoft.com/office/drawing/2014/main" id="{0AC7E085-C4F6-40B1-97AD-17D0761FB729}"/>
              </a:ext>
            </a:extLst>
          </p:cNvPr>
          <p:cNvGrpSpPr/>
          <p:nvPr userDrawn="1"/>
        </p:nvGrpSpPr>
        <p:grpSpPr>
          <a:xfrm>
            <a:off x="0" y="6710290"/>
            <a:ext cx="12192000" cy="147710"/>
            <a:chOff x="0" y="6710290"/>
            <a:chExt cx="12192000" cy="147710"/>
          </a:xfrm>
        </p:grpSpPr>
        <p:sp>
          <p:nvSpPr>
            <p:cNvPr id="13" name="Rectangle 12">
              <a:extLst>
                <a:ext uri="{FF2B5EF4-FFF2-40B4-BE49-F238E27FC236}">
                  <a16:creationId xmlns:a16="http://schemas.microsoft.com/office/drawing/2014/main" id="{D2010BD5-9C7D-4CE7-AA03-4E568036BDCD}"/>
                </a:ext>
              </a:extLst>
            </p:cNvPr>
            <p:cNvSpPr>
              <a:spLocks noChangeArrowheads="1"/>
            </p:cNvSpPr>
            <p:nvPr userDrawn="1"/>
          </p:nvSpPr>
          <p:spPr bwMode="auto">
            <a:xfrm>
              <a:off x="8110221" y="6710290"/>
              <a:ext cx="804110" cy="147710"/>
            </a:xfrm>
            <a:prstGeom prst="rect">
              <a:avLst/>
            </a:prstGeom>
            <a:solidFill>
              <a:srgbClr val="B2A97E"/>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61D1CD87-09A6-4BCB-8FB1-47D1207A4A01}"/>
                </a:ext>
              </a:extLst>
            </p:cNvPr>
            <p:cNvSpPr>
              <a:spLocks noChangeArrowheads="1"/>
            </p:cNvSpPr>
            <p:nvPr userDrawn="1"/>
          </p:nvSpPr>
          <p:spPr bwMode="auto">
            <a:xfrm>
              <a:off x="8903845" y="6710290"/>
              <a:ext cx="804110" cy="147710"/>
            </a:xfrm>
            <a:prstGeom prst="rect">
              <a:avLst/>
            </a:prstGeom>
            <a:solidFill>
              <a:srgbClr val="7A003B"/>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FB0D15A6-D439-48E0-A5A5-21F80BF0A170}"/>
                </a:ext>
              </a:extLst>
            </p:cNvPr>
            <p:cNvSpPr>
              <a:spLocks noChangeArrowheads="1"/>
            </p:cNvSpPr>
            <p:nvPr userDrawn="1"/>
          </p:nvSpPr>
          <p:spPr bwMode="auto">
            <a:xfrm>
              <a:off x="9707954" y="6710290"/>
              <a:ext cx="804765" cy="147710"/>
            </a:xfrm>
            <a:prstGeom prst="rect">
              <a:avLst/>
            </a:prstGeom>
            <a:solidFill>
              <a:srgbClr val="FFE294"/>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10098850-0272-4E2B-8D4F-59E876EC5E17}"/>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Rectangle 20">
              <a:extLst>
                <a:ext uri="{FF2B5EF4-FFF2-40B4-BE49-F238E27FC236}">
                  <a16:creationId xmlns:a16="http://schemas.microsoft.com/office/drawing/2014/main" id="{C97B4B1A-E286-4C31-AC79-1D88169F78B2}"/>
                </a:ext>
              </a:extLst>
            </p:cNvPr>
            <p:cNvSpPr>
              <a:spLocks noChangeArrowheads="1"/>
            </p:cNvSpPr>
            <p:nvPr userDrawn="1"/>
          </p:nvSpPr>
          <p:spPr bwMode="auto">
            <a:xfrm>
              <a:off x="0" y="6710290"/>
              <a:ext cx="7316597" cy="147710"/>
            </a:xfrm>
            <a:prstGeom prst="rect">
              <a:avLst/>
            </a:prstGeom>
            <a:solidFill>
              <a:srgbClr val="8B9B90"/>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0F8CECE6-32D1-4B6C-8930-CBAFF015F14D}"/>
                </a:ext>
              </a:extLst>
            </p:cNvPr>
            <p:cNvSpPr>
              <a:spLocks noChangeArrowheads="1"/>
            </p:cNvSpPr>
            <p:nvPr userDrawn="1"/>
          </p:nvSpPr>
          <p:spPr bwMode="auto">
            <a:xfrm>
              <a:off x="7306111" y="6710290"/>
              <a:ext cx="804110" cy="147710"/>
            </a:xfrm>
            <a:prstGeom prst="rect">
              <a:avLst/>
            </a:prstGeom>
            <a:solidFill>
              <a:srgbClr val="542D62"/>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72471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835" y="1"/>
            <a:ext cx="11150333" cy="1145309"/>
          </a:xfrm>
          <a:prstGeom prst="rect">
            <a:avLst/>
          </a:prstGeom>
        </p:spPr>
        <p:txBody>
          <a:bodyPr anchor="ctr">
            <a:noAutofit/>
          </a:bodyPr>
          <a:lstStyle>
            <a:lvl1pPr algn="l">
              <a:lnSpc>
                <a:spcPts val="3400"/>
              </a:lnSpc>
              <a:defRPr sz="24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9" name="Subtitle 2"/>
          <p:cNvSpPr>
            <a:spLocks noGrp="1"/>
          </p:cNvSpPr>
          <p:nvPr>
            <p:ph type="subTitle" idx="1" hasCustomPrompt="1"/>
          </p:nvPr>
        </p:nvSpPr>
        <p:spPr>
          <a:xfrm>
            <a:off x="520835" y="1533155"/>
            <a:ext cx="11150333" cy="1682512"/>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a:spcBef>
                <a:spcPts val="400"/>
              </a:spcBef>
              <a:buClr>
                <a:srgbClr val="0190B4"/>
              </a:buClr>
              <a:buFont typeface="Arial" panose="020B0604020202020204" pitchFamily="34" charset="0"/>
              <a:buChar char="•"/>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a:p>
            <a:pPr marL="548640" marR="0" lvl="1" indent="-274320" algn="l" defTabSz="457200"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dirty="0"/>
              <a:t>Click to edit text</a:t>
            </a:r>
          </a:p>
          <a:p>
            <a:endParaRPr lang="en-US" dirty="0"/>
          </a:p>
          <a:p>
            <a:pPr lvl="1"/>
            <a:endParaRPr lang="en-US" dirty="0"/>
          </a:p>
          <a:p>
            <a:endParaRPr lang="en-US" dirty="0"/>
          </a:p>
        </p:txBody>
      </p:sp>
    </p:spTree>
    <p:extLst>
      <p:ext uri="{BB962C8B-B14F-4D97-AF65-F5344CB8AC3E}">
        <p14:creationId xmlns:p14="http://schemas.microsoft.com/office/powerpoint/2010/main" val="4066853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6727600"/>
            <a:ext cx="12192000" cy="130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sz="1800" dirty="0">
              <a:latin typeface="Arial" panose="020B0604020202020204" pitchFamily="34" charset="0"/>
            </a:endParaRPr>
          </a:p>
        </p:txBody>
      </p:sp>
      <p:sp>
        <p:nvSpPr>
          <p:cNvPr id="20" name="Shape 20"/>
          <p:cNvSpPr txBox="1">
            <a:spLocks noGrp="1"/>
          </p:cNvSpPr>
          <p:nvPr>
            <p:ph type="title"/>
          </p:nvPr>
        </p:nvSpPr>
        <p:spPr>
          <a:xfrm>
            <a:off x="415600" y="593366"/>
            <a:ext cx="11360800" cy="763500"/>
          </a:xfrm>
          <a:prstGeom prst="rect">
            <a:avLst/>
          </a:prstGeom>
        </p:spPr>
        <p:txBody>
          <a:bodyPr lIns="91425" tIns="91425" rIns="91425" bIns="91425" anchor="t" anchorCtr="0"/>
          <a:lstStyle>
            <a:lvl1pPr lvl="0">
              <a:spcBef>
                <a:spcPts val="0"/>
              </a:spcBef>
              <a:defRPr>
                <a:latin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1" name="Shape 2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atin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671986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B7E0403-4A97-1D49-BE77-1086A4C2C8A8}"/>
              </a:ext>
            </a:extLst>
          </p:cNvPr>
          <p:cNvSpPr>
            <a:spLocks noGrp="1"/>
          </p:cNvSpPr>
          <p:nvPr>
            <p:ph type="subTitle" idx="1"/>
          </p:nvPr>
        </p:nvSpPr>
        <p:spPr>
          <a:xfrm>
            <a:off x="861485" y="2623127"/>
            <a:ext cx="7262459" cy="1080655"/>
          </a:xfrm>
          <a:prstGeom prst="rect">
            <a:avLst/>
          </a:prstGeom>
        </p:spPr>
        <p:txBody>
          <a:bodyPr>
            <a:noAutofit/>
          </a:bodyPr>
          <a:lstStyle>
            <a:lvl1pPr marL="0" indent="0" algn="l">
              <a:buNone/>
              <a:defRPr sz="20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Text Placeholder 2">
            <a:extLst>
              <a:ext uri="{FF2B5EF4-FFF2-40B4-BE49-F238E27FC236}">
                <a16:creationId xmlns:a16="http://schemas.microsoft.com/office/drawing/2014/main" id="{671ACFB8-B3CF-8E47-A50A-957AC461D4B9}"/>
              </a:ext>
            </a:extLst>
          </p:cNvPr>
          <p:cNvSpPr>
            <a:spLocks noGrp="1"/>
          </p:cNvSpPr>
          <p:nvPr>
            <p:ph type="body" sz="quarter" idx="10" hasCustomPrompt="1"/>
          </p:nvPr>
        </p:nvSpPr>
        <p:spPr>
          <a:xfrm>
            <a:off x="861485" y="1634836"/>
            <a:ext cx="7275352" cy="748002"/>
          </a:xfrm>
          <a:prstGeom prst="rect">
            <a:avLst/>
          </a:prstGeom>
        </p:spPr>
        <p:txBody>
          <a:bodyPr/>
          <a:lstStyle>
            <a:lvl1pPr marL="0" indent="0">
              <a:buNone/>
              <a:defRPr b="1">
                <a:solidFill>
                  <a:schemeClr val="bg1"/>
                </a:solidFill>
                <a:latin typeface="Arial" panose="020B0604020202020204" pitchFamily="34" charset="0"/>
                <a:ea typeface="Roboto" panose="02000000000000000000" pitchFamily="2"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937946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835" y="1"/>
            <a:ext cx="11150333" cy="1145309"/>
          </a:xfrm>
          <a:prstGeom prst="rect">
            <a:avLst/>
          </a:prstGeom>
        </p:spPr>
        <p:txBody>
          <a:bodyPr anchor="ctr">
            <a:noAutofit/>
          </a:bodyPr>
          <a:lstStyle>
            <a:lvl1pPr algn="l">
              <a:lnSpc>
                <a:spcPts val="3400"/>
              </a:lnSpc>
              <a:defRPr sz="24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9" name="Subtitle 2"/>
          <p:cNvSpPr>
            <a:spLocks noGrp="1"/>
          </p:cNvSpPr>
          <p:nvPr>
            <p:ph type="subTitle" idx="1" hasCustomPrompt="1"/>
          </p:nvPr>
        </p:nvSpPr>
        <p:spPr>
          <a:xfrm>
            <a:off x="520835" y="1533155"/>
            <a:ext cx="11150333" cy="1682512"/>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a:spcBef>
                <a:spcPts val="400"/>
              </a:spcBef>
              <a:buClr>
                <a:srgbClr val="0190B4"/>
              </a:buClr>
              <a:buFont typeface="Arial" panose="020B0604020202020204" pitchFamily="34" charset="0"/>
              <a:buChar char="•"/>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a:p>
            <a:pPr marL="548640" marR="0" lvl="1" indent="-274320" algn="l" defTabSz="457200"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dirty="0"/>
              <a:t>Click to edit text</a:t>
            </a:r>
          </a:p>
          <a:p>
            <a:endParaRPr lang="en-US" dirty="0"/>
          </a:p>
          <a:p>
            <a:pPr lvl="1"/>
            <a:endParaRPr lang="en-US" dirty="0"/>
          </a:p>
          <a:p>
            <a:endParaRPr lang="en-US" dirty="0"/>
          </a:p>
        </p:txBody>
      </p:sp>
    </p:spTree>
    <p:extLst>
      <p:ext uri="{BB962C8B-B14F-4D97-AF65-F5344CB8AC3E}">
        <p14:creationId xmlns:p14="http://schemas.microsoft.com/office/powerpoint/2010/main" val="1558600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835" y="1"/>
            <a:ext cx="11150333" cy="1145309"/>
          </a:xfrm>
          <a:prstGeom prst="rect">
            <a:avLst/>
          </a:prstGeom>
        </p:spPr>
        <p:txBody>
          <a:bodyPr anchor="ctr">
            <a:noAutofit/>
          </a:bodyPr>
          <a:lstStyle>
            <a:lvl1pPr algn="l">
              <a:lnSpc>
                <a:spcPts val="3400"/>
              </a:lnSpc>
              <a:defRPr sz="24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9" name="Subtitle 2"/>
          <p:cNvSpPr>
            <a:spLocks noGrp="1"/>
          </p:cNvSpPr>
          <p:nvPr>
            <p:ph type="subTitle" idx="1" hasCustomPrompt="1"/>
          </p:nvPr>
        </p:nvSpPr>
        <p:spPr>
          <a:xfrm>
            <a:off x="520835" y="1533155"/>
            <a:ext cx="11150333" cy="1682512"/>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a:spcBef>
                <a:spcPts val="400"/>
              </a:spcBef>
              <a:buClr>
                <a:srgbClr val="0190B4"/>
              </a:buClr>
              <a:buFont typeface="Arial" panose="020B0604020202020204" pitchFamily="34" charset="0"/>
              <a:buChar char="•"/>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a:p>
            <a:pPr marL="548640" marR="0" lvl="1" indent="-274320" algn="l" defTabSz="457200"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dirty="0"/>
              <a:t>Click to edit text</a:t>
            </a:r>
          </a:p>
          <a:p>
            <a:endParaRPr lang="en-US" dirty="0"/>
          </a:p>
          <a:p>
            <a:pPr lvl="1"/>
            <a:endParaRPr lang="en-US" dirty="0"/>
          </a:p>
          <a:p>
            <a:endParaRPr lang="en-US" dirty="0"/>
          </a:p>
        </p:txBody>
      </p:sp>
    </p:spTree>
    <p:extLst>
      <p:ext uri="{BB962C8B-B14F-4D97-AF65-F5344CB8AC3E}">
        <p14:creationId xmlns:p14="http://schemas.microsoft.com/office/powerpoint/2010/main" val="504660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10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Arial" panose="020B0604020202020204" pitchFamily="34" charset="0"/>
              </a:defRPr>
            </a:lvl1pPr>
          </a:lstStyle>
          <a:p>
            <a:endParaRPr lang="en-US" dirty="0"/>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atin typeface="Arial" panose="020B0604020202020204" pitchFamily="34" charset="0"/>
              </a:defRPr>
            </a:lvl1pPr>
          </a:lstStyle>
          <a:p>
            <a:pPr lvl="0"/>
            <a:endParaRPr lang="en-US" dirty="0"/>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Arial" panose="020B0604020202020204" pitchFamily="34" charset="0"/>
                <a:cs typeface="Arial" panose="020B060402020202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295614500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Arial" panose="020B0604020202020204" pitchFamily="34" charset="0"/>
              </a:defRPr>
            </a:lvl1pPr>
          </a:lstStyle>
          <a:p>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3163804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84" indent="-304784">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70" indent="-226473">
              <a:lnSpc>
                <a:spcPts val="2667"/>
              </a:lnSpc>
              <a:buClr>
                <a:srgbClr val="005761"/>
              </a:buClr>
              <a:buFont typeface="Arial" panose="020B0604020202020204" pitchFamily="34" charset="0"/>
              <a:buChar char="-"/>
              <a:tabLst>
                <a:tab pos="533373"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2" y="6725266"/>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grpSp>
    </p:spTree>
    <p:extLst>
      <p:ext uri="{BB962C8B-B14F-4D97-AF65-F5344CB8AC3E}">
        <p14:creationId xmlns:p14="http://schemas.microsoft.com/office/powerpoint/2010/main" val="15052004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latin typeface="Arial" panose="020B0604020202020204" pitchFamily="34" charset="0"/>
              </a:defRPr>
            </a:lvl1pPr>
          </a:lstStyle>
          <a:p>
            <a:pPr lvl="0"/>
            <a:r>
              <a:rPr lang="en-US" dirty="0"/>
              <a:t>*Citations and references</a:t>
            </a:r>
          </a:p>
        </p:txBody>
      </p:sp>
    </p:spTree>
    <p:extLst>
      <p:ext uri="{BB962C8B-B14F-4D97-AF65-F5344CB8AC3E}">
        <p14:creationId xmlns:p14="http://schemas.microsoft.com/office/powerpoint/2010/main" val="82509309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Arial" panose="020B0604020202020204" pitchFamily="34" charset="0"/>
              </a:defRPr>
            </a:lvl1pPr>
          </a:lstStyle>
          <a:p>
            <a:r>
              <a:rPr lang="en-US" dirty="0"/>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78" indent="-457178">
              <a:buClr>
                <a:srgbClr val="8B9B92"/>
              </a:buClr>
              <a:buFont typeface="Wingdings" panose="05000000000000000000" pitchFamily="2" charset="2"/>
              <a:buChar char="§"/>
              <a:defRPr sz="2667">
                <a:solidFill>
                  <a:schemeClr val="accent4">
                    <a:lumMod val="75000"/>
                  </a:schemeClr>
                </a:solidFill>
                <a:latin typeface="Arial" panose="020B0604020202020204" pitchFamily="34" charset="0"/>
              </a:defRPr>
            </a:lvl1pPr>
            <a:lvl2pPr>
              <a:buClr>
                <a:srgbClr val="B2A97E"/>
              </a:buClr>
              <a:defRPr sz="2667">
                <a:solidFill>
                  <a:schemeClr val="accent4">
                    <a:lumMod val="75000"/>
                  </a:schemeClr>
                </a:solidFill>
                <a:latin typeface="Arial" panose="020B0604020202020204" pitchFamily="34" charset="0"/>
              </a:defRPr>
            </a:lvl2pPr>
            <a:lvl3pPr>
              <a:buClr>
                <a:srgbClr val="594F40"/>
              </a:buClr>
              <a:defRPr sz="2667">
                <a:solidFill>
                  <a:schemeClr val="accent4">
                    <a:lumMod val="75000"/>
                  </a:schemeClr>
                </a:solidFill>
                <a:latin typeface="Arial" panose="020B0604020202020204" pitchFamily="34" charset="0"/>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442870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9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10F8-9DE5-91C6-53EC-CA5AF24DBD71}"/>
              </a:ext>
            </a:extLst>
          </p:cNvPr>
          <p:cNvSpPr>
            <a:spLocks noGrp="1"/>
          </p:cNvSpPr>
          <p:nvPr>
            <p:ph type="title"/>
          </p:nvPr>
        </p:nvSpPr>
        <p:spPr/>
        <p:txBody>
          <a:bodyPr/>
          <a:lstStyle>
            <a:lvl1pPr>
              <a:defRPr>
                <a:latin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726F67E-E7E0-FEE8-CA7B-528FFE7C256E}"/>
              </a:ext>
            </a:extLst>
          </p:cNvPr>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1CA1FE-125A-0E4F-6AEA-86D5E7FEE6F9}"/>
              </a:ext>
            </a:extLst>
          </p:cNvPr>
          <p:cNvSpPr>
            <a:spLocks noGrp="1"/>
          </p:cNvSpPr>
          <p:nvPr>
            <p:ph type="dt" sz="half" idx="10"/>
          </p:nvPr>
        </p:nvSpPr>
        <p:spPr/>
        <p:txBody>
          <a:bodyPr/>
          <a:lstStyle>
            <a:lvl1pPr>
              <a:defRPr>
                <a:latin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18D28155-A4AE-24AD-4403-FD92F7B311EF}"/>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1F31FC9-B7E3-53D8-AF24-BDF6248D8596}"/>
              </a:ext>
            </a:extLst>
          </p:cNvPr>
          <p:cNvSpPr>
            <a:spLocks noGrp="1"/>
          </p:cNvSpPr>
          <p:nvPr>
            <p:ph type="sldNum" sz="quarter" idx="12"/>
          </p:nvPr>
        </p:nvSpPr>
        <p:spPr/>
        <p:txBody>
          <a:bodyPr/>
          <a:lstStyle>
            <a:lvl1pPr>
              <a:defRPr>
                <a:latin typeface="Arial" panose="020B0604020202020204" pitchFamily="34" charset="0"/>
              </a:defRPr>
            </a:lvl1pPr>
          </a:lstStyle>
          <a:p>
            <a:fld id="{E98A69BC-DB08-49FC-9C4B-29CC4C2069D7}" type="slidenum">
              <a:rPr lang="en-US" smtClean="0"/>
              <a:pPr/>
              <a:t>‹#›</a:t>
            </a:fld>
            <a:endParaRPr lang="en-US"/>
          </a:p>
        </p:txBody>
      </p:sp>
    </p:spTree>
    <p:extLst>
      <p:ext uri="{BB962C8B-B14F-4D97-AF65-F5344CB8AC3E}">
        <p14:creationId xmlns:p14="http://schemas.microsoft.com/office/powerpoint/2010/main" val="2497933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DA521E"/>
                </a:solidFill>
                <a:latin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9" y="1828802"/>
            <a:ext cx="5157787" cy="4360863"/>
          </a:xfrm>
        </p:spPr>
        <p:txBody>
          <a:bodyPr/>
          <a:lstStyle>
            <a:lvl1pPr>
              <a:defRPr sz="2400" b="1">
                <a:solidFill>
                  <a:srgbClr val="016A70"/>
                </a:solidFill>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1" y="1828802"/>
            <a:ext cx="5183188" cy="4360863"/>
          </a:xfrm>
        </p:spPr>
        <p:txBody>
          <a:bodyPr/>
          <a:lstStyle>
            <a:lvl1pPr>
              <a:defRPr sz="2400" b="1">
                <a:solidFill>
                  <a:srgbClr val="016A70"/>
                </a:solidFill>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3" name="Group 22">
            <a:extLst>
              <a:ext uri="{FF2B5EF4-FFF2-40B4-BE49-F238E27FC236}">
                <a16:creationId xmlns:a16="http://schemas.microsoft.com/office/drawing/2014/main" id="{70EC658D-D9CD-40A7-85ED-2C279A10257D}"/>
              </a:ext>
            </a:extLst>
          </p:cNvPr>
          <p:cNvGrpSpPr/>
          <p:nvPr userDrawn="1"/>
        </p:nvGrpSpPr>
        <p:grpSpPr>
          <a:xfrm>
            <a:off x="0" y="6710290"/>
            <a:ext cx="12192000" cy="147711"/>
            <a:chOff x="0" y="6710290"/>
            <a:chExt cx="12192000" cy="147710"/>
          </a:xfrm>
        </p:grpSpPr>
        <p:sp>
          <p:nvSpPr>
            <p:cNvPr id="24" name="Rectangle 23">
              <a:extLst>
                <a:ext uri="{FF2B5EF4-FFF2-40B4-BE49-F238E27FC236}">
                  <a16:creationId xmlns:a16="http://schemas.microsoft.com/office/drawing/2014/main" id="{2DACCB87-7A0C-4AC3-A76C-309079462B54}"/>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7">
              <a:extLst>
                <a:ext uri="{FF2B5EF4-FFF2-40B4-BE49-F238E27FC236}">
                  <a16:creationId xmlns:a16="http://schemas.microsoft.com/office/drawing/2014/main" id="{A2AA28A3-C436-4625-BB9B-C16D92E02AF2}"/>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8">
              <a:extLst>
                <a:ext uri="{FF2B5EF4-FFF2-40B4-BE49-F238E27FC236}">
                  <a16:creationId xmlns:a16="http://schemas.microsoft.com/office/drawing/2014/main" id="{109AC30B-28B5-4D5C-8D4C-022278B7765E}"/>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3CC46D14-DA01-4B19-B5B3-693F4080A1F8}"/>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Rectangle 20">
              <a:extLst>
                <a:ext uri="{FF2B5EF4-FFF2-40B4-BE49-F238E27FC236}">
                  <a16:creationId xmlns:a16="http://schemas.microsoft.com/office/drawing/2014/main" id="{03CA7B71-06C0-4FE1-A73D-BE5BD59CAB71}"/>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Rectangle 31">
              <a:extLst>
                <a:ext uri="{FF2B5EF4-FFF2-40B4-BE49-F238E27FC236}">
                  <a16:creationId xmlns:a16="http://schemas.microsoft.com/office/drawing/2014/main" id="{50BC520A-D4B9-4E0C-BD8C-0745222D9413}"/>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3" name="Rectangle 12">
            <a:extLst>
              <a:ext uri="{FF2B5EF4-FFF2-40B4-BE49-F238E27FC236}">
                <a16:creationId xmlns:a16="http://schemas.microsoft.com/office/drawing/2014/main" id="{E49B09C1-19FD-4383-930D-D6C0383E452E}"/>
              </a:ext>
            </a:extLst>
          </p:cNvPr>
          <p:cNvSpPr/>
          <p:nvPr userDrawn="1"/>
        </p:nvSpPr>
        <p:spPr>
          <a:xfrm>
            <a:off x="0" y="6421581"/>
            <a:ext cx="12192000" cy="436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2757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Arial" panose="020B0604020202020204" pitchFamily="34" charset="0"/>
              </a:defRPr>
            </a:lvl1pPr>
          </a:lstStyle>
          <a:p>
            <a:endParaRPr lang="en-US" dirty="0"/>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5"/>
            <a:ext cx="10972800" cy="4176467"/>
          </a:xfrm>
        </p:spPr>
        <p:txBody>
          <a:bodyPr/>
          <a:lstStyle>
            <a:lvl1pPr marL="376748" indent="-376748">
              <a:spcAft>
                <a:spcPts val="800"/>
              </a:spcAft>
              <a:buFont typeface="Arial" panose="020B0604020202020204" pitchFamily="34" charset="0"/>
              <a:buChar char="•"/>
              <a:defRPr sz="2667" b="0">
                <a:solidFill>
                  <a:srgbClr val="000000"/>
                </a:solidFill>
                <a:latin typeface="Arial" panose="020B0604020202020204" pitchFamily="34" charset="0"/>
              </a:defRPr>
            </a:lvl1pPr>
            <a:lvl2pPr marL="764080" indent="-309019">
              <a:spcBef>
                <a:spcPts val="0"/>
              </a:spcBef>
              <a:spcAft>
                <a:spcPts val="800"/>
              </a:spcAft>
              <a:buClr>
                <a:srgbClr val="E25423"/>
              </a:buClr>
              <a:buFont typeface="Arial" panose="020B0604020202020204" pitchFamily="34" charset="0"/>
              <a:buChar char="‒"/>
              <a:defRPr sz="2667">
                <a:latin typeface="Arial" panose="020B0604020202020204" pitchFamily="34" charset="0"/>
              </a:defRPr>
            </a:lvl2pPr>
            <a:lvl3pPr marL="831810" indent="-444478">
              <a:spcBef>
                <a:spcPts val="800"/>
              </a:spcBef>
              <a:spcAft>
                <a:spcPts val="800"/>
              </a:spcAft>
              <a:buClr>
                <a:srgbClr val="692145"/>
              </a:buClr>
              <a:defRPr sz="3200"/>
            </a:lvl3pPr>
            <a:lvl4pPr marL="1219140" indent="-309019">
              <a:spcBef>
                <a:spcPts val="0"/>
              </a:spcBef>
              <a:spcAft>
                <a:spcPts val="0"/>
              </a:spcAft>
              <a:buClr>
                <a:schemeClr val="bg2">
                  <a:lumMod val="50000"/>
                </a:schemeClr>
              </a:buClr>
              <a:buFont typeface="Arial" panose="020B0604020202020204" pitchFamily="34" charset="0"/>
              <a:buChar char="•"/>
              <a:defRPr>
                <a:latin typeface="Arial" panose="020B0604020202020204" pitchFamily="34" charset="0"/>
              </a:defRPr>
            </a:lvl4pPr>
            <a:lvl5pPr marL="1674201" indent="-300551">
              <a:spcBef>
                <a:spcPts val="0"/>
              </a:spcBef>
              <a:buClr>
                <a:schemeClr val="bg2">
                  <a:lumMod val="50000"/>
                </a:schemeClr>
              </a:buClr>
              <a:buFont typeface="Arial" panose="020B0604020202020204" pitchFamily="34" charset="0"/>
              <a:buChar char="–"/>
              <a:defRPr>
                <a:latin typeface="Arial" panose="020B0604020202020204" pitchFamily="34" charset="0"/>
              </a:defRPr>
            </a:lvl5pPr>
            <a:lvl6pPr marL="2137727" indent="-309019">
              <a:buClr>
                <a:schemeClr val="bg2">
                  <a:lumMod val="50000"/>
                </a:schemeClr>
              </a:buClr>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a:p>
            <a:pPr lvl="0"/>
            <a:endParaRPr lang="en-US" dirty="0"/>
          </a:p>
        </p:txBody>
      </p:sp>
    </p:spTree>
    <p:extLst>
      <p:ext uri="{BB962C8B-B14F-4D97-AF65-F5344CB8AC3E}">
        <p14:creationId xmlns:p14="http://schemas.microsoft.com/office/powerpoint/2010/main" val="194533275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5B8B-A785-881D-D580-348ECA4DAE91}"/>
              </a:ext>
            </a:extLst>
          </p:cNvPr>
          <p:cNvSpPr>
            <a:spLocks noGrp="1"/>
          </p:cNvSpPr>
          <p:nvPr>
            <p:ph type="title"/>
          </p:nvPr>
        </p:nvSpPr>
        <p:spPr/>
        <p:txBody>
          <a:bodyPr/>
          <a:lstStyle>
            <a:lvl1pPr>
              <a:defRPr>
                <a:latin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02E2B30-F9D3-245C-1E86-4592869A954A}"/>
              </a:ext>
            </a:extLst>
          </p:cNvPr>
          <p:cNvSpPr>
            <a:spLocks noGrp="1"/>
          </p:cNvSpPr>
          <p:nvPr>
            <p:ph type="dt" sz="half" idx="10"/>
          </p:nvPr>
        </p:nvSpPr>
        <p:spPr/>
        <p:txBody>
          <a:bodyPr/>
          <a:lstStyle>
            <a:lvl1pPr>
              <a:defRPr>
                <a:latin typeface="Arial" panose="020B0604020202020204" pitchFamily="34" charset="0"/>
              </a:defRPr>
            </a:lvl1pPr>
          </a:lstStyle>
          <a:p>
            <a:endParaRPr lang="en-US"/>
          </a:p>
        </p:txBody>
      </p:sp>
      <p:sp>
        <p:nvSpPr>
          <p:cNvPr id="4" name="Footer Placeholder 3">
            <a:extLst>
              <a:ext uri="{FF2B5EF4-FFF2-40B4-BE49-F238E27FC236}">
                <a16:creationId xmlns:a16="http://schemas.microsoft.com/office/drawing/2014/main" id="{28E6473A-B83D-A301-873E-A8F2227575C0}"/>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0BDEEC88-DF5E-E61C-8EF0-E33FD7C70FD2}"/>
              </a:ext>
            </a:extLst>
          </p:cNvPr>
          <p:cNvSpPr>
            <a:spLocks noGrp="1"/>
          </p:cNvSpPr>
          <p:nvPr>
            <p:ph type="sldNum" sz="quarter" idx="12"/>
          </p:nvPr>
        </p:nvSpPr>
        <p:spPr/>
        <p:txBody>
          <a:bodyPr/>
          <a:lstStyle>
            <a:lvl1pPr>
              <a:defRPr>
                <a:latin typeface="Arial" panose="020B0604020202020204" pitchFamily="34" charset="0"/>
              </a:defRPr>
            </a:lvl1pPr>
          </a:lstStyle>
          <a:p>
            <a:fld id="{E98A69BC-DB08-49FC-9C4B-29CC4C2069D7}" type="slidenum">
              <a:rPr lang="en-US" smtClean="0"/>
              <a:pPr/>
              <a:t>‹#›</a:t>
            </a:fld>
            <a:endParaRPr lang="en-US"/>
          </a:p>
        </p:txBody>
      </p:sp>
    </p:spTree>
    <p:extLst>
      <p:ext uri="{BB962C8B-B14F-4D97-AF65-F5344CB8AC3E}">
        <p14:creationId xmlns:p14="http://schemas.microsoft.com/office/powerpoint/2010/main" val="1492472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835" y="1"/>
            <a:ext cx="11150333" cy="1145309"/>
          </a:xfrm>
          <a:prstGeom prst="rect">
            <a:avLst/>
          </a:prstGeom>
        </p:spPr>
        <p:txBody>
          <a:bodyPr anchor="ctr">
            <a:noAutofit/>
          </a:bodyPr>
          <a:lstStyle>
            <a:lvl1pPr algn="l">
              <a:lnSpc>
                <a:spcPts val="3400"/>
              </a:lnSpc>
              <a:defRPr sz="24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9" name="Subtitle 2"/>
          <p:cNvSpPr>
            <a:spLocks noGrp="1"/>
          </p:cNvSpPr>
          <p:nvPr>
            <p:ph type="subTitle" idx="1" hasCustomPrompt="1"/>
          </p:nvPr>
        </p:nvSpPr>
        <p:spPr>
          <a:xfrm>
            <a:off x="520835" y="1533155"/>
            <a:ext cx="11150333" cy="1682512"/>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a:spcBef>
                <a:spcPts val="400"/>
              </a:spcBef>
              <a:buClr>
                <a:srgbClr val="0190B4"/>
              </a:buClr>
              <a:buFont typeface="Arial" panose="020B0604020202020204" pitchFamily="34" charset="0"/>
              <a:buChar char="•"/>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a:p>
            <a:pPr marL="548640" marR="0" lvl="1" indent="-274320" algn="l" defTabSz="457200"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dirty="0"/>
              <a:t>Click to edit text</a:t>
            </a:r>
          </a:p>
          <a:p>
            <a:endParaRPr lang="en-US" dirty="0"/>
          </a:p>
          <a:p>
            <a:pPr lvl="1"/>
            <a:endParaRPr lang="en-US" dirty="0"/>
          </a:p>
          <a:p>
            <a:endParaRPr lang="en-US" dirty="0"/>
          </a:p>
        </p:txBody>
      </p:sp>
    </p:spTree>
    <p:extLst>
      <p:ext uri="{BB962C8B-B14F-4D97-AF65-F5344CB8AC3E}">
        <p14:creationId xmlns:p14="http://schemas.microsoft.com/office/powerpoint/2010/main" val="55030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835" y="1"/>
            <a:ext cx="11150333" cy="1145309"/>
          </a:xfrm>
          <a:prstGeom prst="rect">
            <a:avLst/>
          </a:prstGeom>
        </p:spPr>
        <p:txBody>
          <a:bodyPr anchor="ctr">
            <a:noAutofit/>
          </a:bodyPr>
          <a:lstStyle>
            <a:lvl1pPr algn="l">
              <a:lnSpc>
                <a:spcPts val="3400"/>
              </a:lnSpc>
              <a:defRPr sz="36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9" name="Subtitle 2"/>
          <p:cNvSpPr>
            <a:spLocks noGrp="1"/>
          </p:cNvSpPr>
          <p:nvPr>
            <p:ph type="subTitle" idx="1" hasCustomPrompt="1"/>
          </p:nvPr>
        </p:nvSpPr>
        <p:spPr>
          <a:xfrm>
            <a:off x="520835" y="1533155"/>
            <a:ext cx="11150333" cy="2328843"/>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2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a:spcBef>
                <a:spcPts val="400"/>
              </a:spcBef>
              <a:buClr>
                <a:srgbClr val="0190B4"/>
              </a:buClr>
              <a:buFont typeface="Arial" panose="020B0604020202020204" pitchFamily="34" charset="0"/>
              <a:buChar char="•"/>
              <a:defRPr sz="24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a:p>
            <a:pPr marL="548640" marR="0" lvl="1" indent="-274320" algn="l" defTabSz="457200"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dirty="0"/>
              <a:t>Click to edit text</a:t>
            </a:r>
          </a:p>
          <a:p>
            <a:endParaRPr lang="en-US" dirty="0"/>
          </a:p>
          <a:p>
            <a:pPr lvl="1"/>
            <a:endParaRPr lang="en-US" dirty="0"/>
          </a:p>
          <a:p>
            <a:endParaRPr lang="en-US" dirty="0"/>
          </a:p>
        </p:txBody>
      </p:sp>
    </p:spTree>
    <p:extLst>
      <p:ext uri="{BB962C8B-B14F-4D97-AF65-F5344CB8AC3E}">
        <p14:creationId xmlns:p14="http://schemas.microsoft.com/office/powerpoint/2010/main" val="4009528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835" y="1"/>
            <a:ext cx="11150333" cy="1145309"/>
          </a:xfrm>
          <a:prstGeom prst="rect">
            <a:avLst/>
          </a:prstGeom>
        </p:spPr>
        <p:txBody>
          <a:bodyPr anchor="ctr">
            <a:noAutofit/>
          </a:bodyPr>
          <a:lstStyle>
            <a:lvl1pPr algn="l">
              <a:lnSpc>
                <a:spcPts val="3400"/>
              </a:lnSpc>
              <a:defRPr sz="24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9" name="Subtitle 2"/>
          <p:cNvSpPr>
            <a:spLocks noGrp="1"/>
          </p:cNvSpPr>
          <p:nvPr>
            <p:ph type="subTitle" idx="1" hasCustomPrompt="1"/>
          </p:nvPr>
        </p:nvSpPr>
        <p:spPr>
          <a:xfrm>
            <a:off x="520835" y="1533155"/>
            <a:ext cx="11150333" cy="1682512"/>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a:spcBef>
                <a:spcPts val="400"/>
              </a:spcBef>
              <a:buClr>
                <a:srgbClr val="0190B4"/>
              </a:buClr>
              <a:buFont typeface="Arial" panose="020B0604020202020204" pitchFamily="34" charset="0"/>
              <a:buChar char="•"/>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a:p>
            <a:pPr marL="548640" marR="0" lvl="1" indent="-274320" algn="l" defTabSz="457200"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dirty="0"/>
              <a:t>Click to edit text</a:t>
            </a:r>
          </a:p>
          <a:p>
            <a:endParaRPr lang="en-US" dirty="0"/>
          </a:p>
          <a:p>
            <a:pPr lvl="1"/>
            <a:endParaRPr lang="en-US" dirty="0"/>
          </a:p>
          <a:p>
            <a:endParaRPr lang="en-US" dirty="0"/>
          </a:p>
        </p:txBody>
      </p:sp>
    </p:spTree>
    <p:extLst>
      <p:ext uri="{BB962C8B-B14F-4D97-AF65-F5344CB8AC3E}">
        <p14:creationId xmlns:p14="http://schemas.microsoft.com/office/powerpoint/2010/main" val="2709454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1322" t="14326" b="15050"/>
          <a:stretch/>
        </p:blipFill>
        <p:spPr>
          <a:xfrm flipH="1">
            <a:off x="5201276" y="-288"/>
            <a:ext cx="6982757" cy="6858288"/>
          </a:xfrm>
          <a:prstGeom prst="rect">
            <a:avLst/>
          </a:prstGeom>
        </p:spPr>
      </p:pic>
      <p:sp>
        <p:nvSpPr>
          <p:cNvPr id="2" name="Title 1">
            <a:extLst>
              <a:ext uri="{FF2B5EF4-FFF2-40B4-BE49-F238E27FC236}">
                <a16:creationId xmlns:a16="http://schemas.microsoft.com/office/drawing/2014/main" id="{6EE802A4-67EE-412F-A6F8-18DBDB446F4E}"/>
              </a:ext>
            </a:extLst>
          </p:cNvPr>
          <p:cNvSpPr>
            <a:spLocks noGrp="1"/>
          </p:cNvSpPr>
          <p:nvPr>
            <p:ph type="ctrTitle"/>
          </p:nvPr>
        </p:nvSpPr>
        <p:spPr>
          <a:xfrm>
            <a:off x="278557" y="1122363"/>
            <a:ext cx="5565422" cy="2387600"/>
          </a:xfrm>
        </p:spPr>
        <p:txBody>
          <a:bodyPr anchor="b"/>
          <a:lstStyle>
            <a:lvl1pPr algn="ctr">
              <a:defRPr sz="6000" b="0">
                <a:solidFill>
                  <a:srgbClr val="00327A"/>
                </a:solidFill>
                <a:latin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D823080-A194-4672-885B-FF2DBCC5DF2C}"/>
              </a:ext>
            </a:extLst>
          </p:cNvPr>
          <p:cNvSpPr>
            <a:spLocks noGrp="1"/>
          </p:cNvSpPr>
          <p:nvPr>
            <p:ph type="subTitle" idx="1"/>
          </p:nvPr>
        </p:nvSpPr>
        <p:spPr>
          <a:xfrm>
            <a:off x="278557" y="3602038"/>
            <a:ext cx="5565422" cy="1655762"/>
          </a:xfrm>
        </p:spPr>
        <p:txBody>
          <a:bodyPr/>
          <a:lstStyle>
            <a:lvl1pPr marL="0" indent="0" algn="ctr">
              <a:buNone/>
              <a:defRPr sz="24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8346256-F845-4768-8817-1602AD81B033}"/>
              </a:ext>
            </a:extLst>
          </p:cNvPr>
          <p:cNvSpPr>
            <a:spLocks noGrp="1"/>
          </p:cNvSpPr>
          <p:nvPr>
            <p:ph type="sldNum" sz="quarter" idx="12"/>
          </p:nvPr>
        </p:nvSpPr>
        <p:spPr/>
        <p:txBody>
          <a:bodyPr/>
          <a:lstStyle>
            <a:lvl1pPr>
              <a:defRPr>
                <a:latin typeface="Arial" panose="020B0604020202020204" pitchFamily="34" charset="0"/>
              </a:defRPr>
            </a:lvl1pPr>
          </a:lstStyle>
          <a:p>
            <a:fld id="{9B11AF8B-AA4A-4143-91D6-A716333E3D61}" type="slidenum">
              <a:rPr lang="en-US" smtClean="0"/>
              <a:pPr/>
              <a:t>‹#›</a:t>
            </a:fld>
            <a:endParaRPr lang="en-US"/>
          </a:p>
        </p:txBody>
      </p:sp>
    </p:spTree>
    <p:extLst>
      <p:ext uri="{BB962C8B-B14F-4D97-AF65-F5344CB8AC3E}">
        <p14:creationId xmlns:p14="http://schemas.microsoft.com/office/powerpoint/2010/main" val="3396153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20835" y="1"/>
            <a:ext cx="11150333" cy="1145309"/>
          </a:xfrm>
          <a:prstGeom prst="rect">
            <a:avLst/>
          </a:prstGeom>
        </p:spPr>
        <p:txBody>
          <a:bodyPr anchor="ctr">
            <a:noAutofit/>
          </a:bodyPr>
          <a:lstStyle>
            <a:lvl1pPr algn="l">
              <a:lnSpc>
                <a:spcPts val="3400"/>
              </a:lnSpc>
              <a:defRPr sz="24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title</a:t>
            </a:r>
          </a:p>
        </p:txBody>
      </p:sp>
      <p:sp>
        <p:nvSpPr>
          <p:cNvPr id="9" name="Subtitle 2"/>
          <p:cNvSpPr>
            <a:spLocks noGrp="1"/>
          </p:cNvSpPr>
          <p:nvPr>
            <p:ph type="subTitle" idx="1" hasCustomPrompt="1"/>
          </p:nvPr>
        </p:nvSpPr>
        <p:spPr>
          <a:xfrm>
            <a:off x="520835" y="1533155"/>
            <a:ext cx="11150333" cy="1682512"/>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a:spcBef>
                <a:spcPts val="400"/>
              </a:spcBef>
              <a:buClr>
                <a:srgbClr val="0190B4"/>
              </a:buClr>
              <a:buFont typeface="Arial" panose="020B0604020202020204" pitchFamily="34" charset="0"/>
              <a:buChar char="•"/>
              <a:defRPr sz="18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a:p>
            <a:pPr marL="548640" marR="0" lvl="1" indent="-274320" algn="l" defTabSz="457200" rtl="0" eaLnBrk="0" fontAlgn="base" latinLnBrk="0" hangingPunct="0">
              <a:lnSpc>
                <a:spcPct val="100000"/>
              </a:lnSpc>
              <a:spcBef>
                <a:spcPts val="400"/>
              </a:spcBef>
              <a:spcAft>
                <a:spcPct val="0"/>
              </a:spcAft>
              <a:buClr>
                <a:srgbClr val="2046A5"/>
              </a:buClr>
              <a:buSzTx/>
              <a:buFont typeface="Wingdings" pitchFamily="2" charset="2"/>
              <a:buChar char="§"/>
              <a:tabLst/>
              <a:defRPr/>
            </a:pPr>
            <a:r>
              <a:rPr lang="en-US" dirty="0"/>
              <a:t>Click to edit text</a:t>
            </a:r>
          </a:p>
          <a:p>
            <a:endParaRPr lang="en-US" dirty="0"/>
          </a:p>
          <a:p>
            <a:pPr lvl="1"/>
            <a:endParaRPr lang="en-US" dirty="0"/>
          </a:p>
          <a:p>
            <a:endParaRPr lang="en-US" dirty="0"/>
          </a:p>
        </p:txBody>
      </p:sp>
    </p:spTree>
    <p:extLst>
      <p:ext uri="{BB962C8B-B14F-4D97-AF65-F5344CB8AC3E}">
        <p14:creationId xmlns:p14="http://schemas.microsoft.com/office/powerpoint/2010/main" val="3517031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1322" t="14326" b="15050"/>
          <a:stretch/>
        </p:blipFill>
        <p:spPr>
          <a:xfrm flipH="1">
            <a:off x="5201276" y="-288"/>
            <a:ext cx="6982757" cy="6858288"/>
          </a:xfrm>
          <a:prstGeom prst="rect">
            <a:avLst/>
          </a:prstGeom>
        </p:spPr>
      </p:pic>
      <p:sp>
        <p:nvSpPr>
          <p:cNvPr id="2" name="Title 1">
            <a:extLst>
              <a:ext uri="{FF2B5EF4-FFF2-40B4-BE49-F238E27FC236}">
                <a16:creationId xmlns:a16="http://schemas.microsoft.com/office/drawing/2014/main" id="{6EE802A4-67EE-412F-A6F8-18DBDB446F4E}"/>
              </a:ext>
            </a:extLst>
          </p:cNvPr>
          <p:cNvSpPr>
            <a:spLocks noGrp="1"/>
          </p:cNvSpPr>
          <p:nvPr>
            <p:ph type="ctrTitle"/>
          </p:nvPr>
        </p:nvSpPr>
        <p:spPr>
          <a:xfrm>
            <a:off x="278557" y="1122363"/>
            <a:ext cx="5565422" cy="2387600"/>
          </a:xfrm>
        </p:spPr>
        <p:txBody>
          <a:bodyPr anchor="b"/>
          <a:lstStyle>
            <a:lvl1pPr algn="ctr">
              <a:defRPr sz="6000" b="0">
                <a:solidFill>
                  <a:srgbClr val="00327A"/>
                </a:solidFill>
                <a:latin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D823080-A194-4672-885B-FF2DBCC5DF2C}"/>
              </a:ext>
            </a:extLst>
          </p:cNvPr>
          <p:cNvSpPr>
            <a:spLocks noGrp="1"/>
          </p:cNvSpPr>
          <p:nvPr>
            <p:ph type="subTitle" idx="1"/>
          </p:nvPr>
        </p:nvSpPr>
        <p:spPr>
          <a:xfrm>
            <a:off x="278557" y="3602038"/>
            <a:ext cx="5565422" cy="1655762"/>
          </a:xfrm>
        </p:spPr>
        <p:txBody>
          <a:bodyPr/>
          <a:lstStyle>
            <a:lvl1pPr marL="0" indent="0" algn="ctr">
              <a:buNone/>
              <a:defRPr sz="24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8346256-F845-4768-8817-1602AD81B033}"/>
              </a:ext>
            </a:extLst>
          </p:cNvPr>
          <p:cNvSpPr>
            <a:spLocks noGrp="1"/>
          </p:cNvSpPr>
          <p:nvPr>
            <p:ph type="sldNum" sz="quarter" idx="12"/>
          </p:nvPr>
        </p:nvSpPr>
        <p:spPr/>
        <p:txBody>
          <a:bodyPr/>
          <a:lstStyle>
            <a:lvl1pPr>
              <a:defRPr>
                <a:latin typeface="Arial" panose="020B0604020202020204" pitchFamily="34" charset="0"/>
              </a:defRPr>
            </a:lvl1pPr>
          </a:lstStyle>
          <a:p>
            <a:fld id="{9B11AF8B-AA4A-4143-91D6-A716333E3D61}" type="slidenum">
              <a:rPr lang="en-US" smtClean="0"/>
              <a:pPr/>
              <a:t>‹#›</a:t>
            </a:fld>
            <a:endParaRPr lang="en-US"/>
          </a:p>
        </p:txBody>
      </p:sp>
    </p:spTree>
    <p:extLst>
      <p:ext uri="{BB962C8B-B14F-4D97-AF65-F5344CB8AC3E}">
        <p14:creationId xmlns:p14="http://schemas.microsoft.com/office/powerpoint/2010/main" val="370887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Arial" panose="020B0604020202020204" pitchFamily="34" charset="0"/>
              </a:defRPr>
            </a:lvl1pPr>
          </a:lstStyle>
          <a:p>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0299682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normAutofit/>
          </a:bodyPr>
          <a:lstStyle>
            <a:lvl1pPr marL="287338" indent="-287338">
              <a:lnSpc>
                <a:spcPts val="2933"/>
              </a:lnSpc>
              <a:buClr>
                <a:srgbClr val="B2A97E"/>
              </a:buClr>
              <a:buFont typeface="Arial" panose="020B0604020202020204" pitchFamily="34" charset="0"/>
              <a:buChar char="•"/>
              <a:defRPr sz="2400" b="0">
                <a:solidFill>
                  <a:srgbClr val="1D1D1D"/>
                </a:solidFill>
                <a:latin typeface="Arial" panose="020B0604020202020204" pitchFamily="34" charset="0"/>
              </a:defRPr>
            </a:lvl1pPr>
            <a:lvl2pPr marL="801688" indent="-344488">
              <a:lnSpc>
                <a:spcPts val="2667"/>
              </a:lnSpc>
              <a:buClr>
                <a:srgbClr val="542D62"/>
              </a:buClr>
              <a:buFont typeface="Arial" panose="020B0604020202020204" pitchFamily="34" charset="0"/>
              <a:buChar char="–"/>
              <a:defRPr sz="2400">
                <a:solidFill>
                  <a:srgbClr val="1D1D1D"/>
                </a:solidFill>
                <a:latin typeface="Arial" panose="020B0604020202020204" pitchFamily="34" charset="0"/>
              </a:defRPr>
            </a:lvl2pPr>
            <a:lvl3pPr marL="1143000" indent="-228600">
              <a:lnSpc>
                <a:spcPts val="2667"/>
              </a:lnSpc>
              <a:buClr>
                <a:srgbClr val="5A5A5A"/>
              </a:buClr>
              <a:buFont typeface="Calibri" panose="020F0502020204030204" pitchFamily="34" charset="0"/>
              <a:buChar char="›"/>
              <a:defRPr sz="2400">
                <a:solidFill>
                  <a:srgbClr val="1D1D1D"/>
                </a:solidFill>
                <a:latin typeface="Arial" panose="020B0604020202020204" pitchFamily="34" charset="0"/>
              </a:defRPr>
            </a:lvl3pPr>
            <a:lvl4pPr marL="1600200" indent="-228600">
              <a:buFont typeface="Arial" panose="020B0604020202020204" pitchFamily="34" charset="0"/>
              <a:buChar char="»"/>
              <a:defRPr sz="2667">
                <a:solidFill>
                  <a:srgbClr val="1D1D1D"/>
                </a:solidFill>
              </a:defRPr>
            </a:lvl4pPr>
            <a:lvl5pPr marL="2057400" indent="-228600">
              <a:buFont typeface="Arial" panose="020B0604020202020204" pitchFamily="34" charset="0"/>
              <a:buChar char="-"/>
              <a:defRPr sz="2667">
                <a:solidFill>
                  <a:srgbClr val="1D1D1D"/>
                </a:solidFill>
              </a:defRPr>
            </a:lvl5pPr>
          </a:lstStyle>
          <a:p>
            <a:pPr lvl="0"/>
            <a:r>
              <a:rPr lang="en-US" dirty="0"/>
              <a:t>Click to edit Master text styles</a:t>
            </a:r>
          </a:p>
          <a:p>
            <a:pPr lvl="1"/>
            <a:r>
              <a:rPr lang="en-US" dirty="0"/>
              <a:t>Second level</a:t>
            </a:r>
          </a:p>
          <a:p>
            <a:pPr lvl="2"/>
            <a:r>
              <a:rPr lang="en-US" dirty="0"/>
              <a:t>Third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42D62"/>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210571395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371600"/>
            <a:ext cx="10972800" cy="4621212"/>
          </a:xfrm>
        </p:spPr>
        <p:txBody>
          <a:bodyPr/>
          <a:lstStyle>
            <a:lvl1pPr>
              <a:defRPr>
                <a:solidFill>
                  <a:srgbClr val="00133A"/>
                </a:solidFill>
                <a:latin typeface="Arial" panose="020B0604020202020204" pitchFamily="34" charset="0"/>
              </a:defRPr>
            </a:lvl1pPr>
            <a:lvl2pPr>
              <a:defRPr>
                <a:solidFill>
                  <a:srgbClr val="00133A"/>
                </a:solidFill>
                <a:latin typeface="Arial" panose="020B0604020202020204" pitchFamily="34" charset="0"/>
              </a:defRPr>
            </a:lvl2pPr>
            <a:lvl3pPr>
              <a:defRPr>
                <a:solidFill>
                  <a:srgbClr val="00133A"/>
                </a:solidFill>
                <a:latin typeface="Arial" panose="020B0604020202020204" pitchFamily="34" charset="0"/>
              </a:defRPr>
            </a:lvl3pPr>
            <a:lvl4pPr>
              <a:defRPr>
                <a:solidFill>
                  <a:srgbClr val="00133A"/>
                </a:solidFill>
                <a:latin typeface="Arial" panose="020B0604020202020204" pitchFamily="34" charset="0"/>
              </a:defRPr>
            </a:lvl4pPr>
            <a:lvl5pPr>
              <a:defRPr>
                <a:solidFill>
                  <a:srgbClr val="00133A"/>
                </a:solidFill>
                <a:latin typeface="Arial" panose="020B0604020202020204" pitchFamily="34" charset="0"/>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4263859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41E9-EC03-4A3F-845A-DAD8A06F9657}"/>
              </a:ext>
            </a:extLst>
          </p:cNvPr>
          <p:cNvSpPr>
            <a:spLocks noGrp="1"/>
          </p:cNvSpPr>
          <p:nvPr>
            <p:ph type="title"/>
          </p:nvPr>
        </p:nvSpPr>
        <p:spPr/>
        <p:txBody>
          <a:bodyPr/>
          <a:lstStyle>
            <a:lvl1pPr>
              <a:defRPr b="1">
                <a:solidFill>
                  <a:srgbClr val="00327A"/>
                </a:solidFill>
                <a:latin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C38B49CB-94EE-44A7-B207-E7FB3FA6DBFD}"/>
              </a:ext>
            </a:extLst>
          </p:cNvPr>
          <p:cNvSpPr>
            <a:spLocks noGrp="1"/>
          </p:cNvSpPr>
          <p:nvPr>
            <p:ph type="sldNum" sz="quarter" idx="12"/>
          </p:nvPr>
        </p:nvSpPr>
        <p:spPr/>
        <p:txBody>
          <a:bodyPr/>
          <a:lstStyle>
            <a:lvl1pPr>
              <a:defRPr>
                <a:latin typeface="Arial" panose="020B0604020202020204" pitchFamily="34" charset="0"/>
              </a:defRPr>
            </a:lvl1pPr>
          </a:lstStyle>
          <a:p>
            <a:fld id="{9B11AF8B-AA4A-4143-91D6-A716333E3D61}" type="slidenum">
              <a:rPr lang="en-US" smtClean="0"/>
              <a:pPr/>
              <a:t>‹#›</a:t>
            </a:fld>
            <a:endParaRPr lang="en-US"/>
          </a:p>
        </p:txBody>
      </p:sp>
    </p:spTree>
    <p:extLst>
      <p:ext uri="{BB962C8B-B14F-4D97-AF65-F5344CB8AC3E}">
        <p14:creationId xmlns:p14="http://schemas.microsoft.com/office/powerpoint/2010/main" val="2864621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128-E4CF-43CD-9300-AD4AAB88E577}"/>
              </a:ext>
            </a:extLst>
          </p:cNvPr>
          <p:cNvSpPr>
            <a:spLocks noGrp="1"/>
          </p:cNvSpPr>
          <p:nvPr>
            <p:ph type="title"/>
          </p:nvPr>
        </p:nvSpPr>
        <p:spPr/>
        <p:txBody>
          <a:bodyPr/>
          <a:lstStyle>
            <a:lvl1pPr>
              <a:defRPr b="1">
                <a:solidFill>
                  <a:srgbClr val="00327A"/>
                </a:solidFill>
                <a:latin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1238B23-5B82-4C85-9CEA-43A83F0988FE}"/>
              </a:ext>
            </a:extLst>
          </p:cNvPr>
          <p:cNvSpPr>
            <a:spLocks noGrp="1"/>
          </p:cNvSpPr>
          <p:nvPr>
            <p:ph sz="half" idx="1"/>
          </p:nvPr>
        </p:nvSpPr>
        <p:spPr>
          <a:xfrm>
            <a:off x="838200" y="1825625"/>
            <a:ext cx="5181600" cy="435133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25DA14D-445E-4E07-9105-46345756EFF4}"/>
              </a:ext>
            </a:extLst>
          </p:cNvPr>
          <p:cNvSpPr>
            <a:spLocks noGrp="1"/>
          </p:cNvSpPr>
          <p:nvPr>
            <p:ph sz="half" idx="2"/>
          </p:nvPr>
        </p:nvSpPr>
        <p:spPr>
          <a:xfrm>
            <a:off x="6172200" y="1825625"/>
            <a:ext cx="5181600" cy="435133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89125DCA-105A-4EE7-8D36-A1C8902759C2}"/>
              </a:ext>
            </a:extLst>
          </p:cNvPr>
          <p:cNvSpPr>
            <a:spLocks noGrp="1"/>
          </p:cNvSpPr>
          <p:nvPr>
            <p:ph type="sldNum" sz="quarter" idx="12"/>
          </p:nvPr>
        </p:nvSpPr>
        <p:spPr/>
        <p:txBody>
          <a:bodyPr/>
          <a:lstStyle>
            <a:lvl1pPr>
              <a:defRPr>
                <a:latin typeface="Arial" panose="020B0604020202020204" pitchFamily="34" charset="0"/>
              </a:defRPr>
            </a:lvl1pPr>
          </a:lstStyle>
          <a:p>
            <a:fld id="{9B11AF8B-AA4A-4143-91D6-A716333E3D61}" type="slidenum">
              <a:rPr lang="en-US" smtClean="0"/>
              <a:pPr/>
              <a:t>‹#›</a:t>
            </a:fld>
            <a:endParaRPr lang="en-US"/>
          </a:p>
        </p:txBody>
      </p:sp>
    </p:spTree>
    <p:extLst>
      <p:ext uri="{BB962C8B-B14F-4D97-AF65-F5344CB8AC3E}">
        <p14:creationId xmlns:p14="http://schemas.microsoft.com/office/powerpoint/2010/main" val="20103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S/DAT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213F98"/>
              </a:buClr>
              <a:buFont typeface="Arial" panose="020B0604020202020204" pitchFamily="34" charset="0"/>
              <a:buChar char="•"/>
              <a:defRPr sz="2667" b="1">
                <a:solidFill>
                  <a:srgbClr val="1D1D1D"/>
                </a:solidFill>
                <a:latin typeface="Arial" panose="020B0604020202020204" pitchFamily="34" charset="0"/>
              </a:defRPr>
            </a:lvl1pPr>
            <a:lvl2pPr marL="609585" indent="-226478">
              <a:buClr>
                <a:srgbClr val="004D71"/>
              </a:buClr>
              <a:buFont typeface="Calibri" panose="020F0502020204030204" pitchFamily="34" charset="0"/>
              <a:buChar char="-"/>
              <a:defRPr sz="2400">
                <a:solidFill>
                  <a:srgbClr val="1D1D1D"/>
                </a:solidFill>
                <a:latin typeface="Arial" panose="020B0604020202020204" pitchFamily="34" charset="0"/>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dirty="0"/>
              <a:t>Click to edit Master text styles</a:t>
            </a:r>
          </a:p>
          <a:p>
            <a:pPr lvl="1"/>
            <a:r>
              <a:rPr lang="en-US" dirty="0"/>
              <a:t>Second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0">
                <a:solidFill>
                  <a:srgbClr val="000000"/>
                </a:solidFill>
                <a:latin typeface="Arial" panose="020B0604020202020204" pitchFamily="34" charset="0"/>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dirty="0"/>
              <a:t>Object</a:t>
            </a:r>
          </a:p>
        </p:txBody>
      </p:sp>
      <p:grpSp>
        <p:nvGrpSpPr>
          <p:cNvPr id="6" name="Group 5">
            <a:extLst>
              <a:ext uri="{FF2B5EF4-FFF2-40B4-BE49-F238E27FC236}">
                <a16:creationId xmlns:a16="http://schemas.microsoft.com/office/drawing/2014/main" id="{C8EA5292-B508-5CCC-3B11-5F514326AB72}"/>
              </a:ext>
            </a:extLst>
          </p:cNvPr>
          <p:cNvGrpSpPr/>
          <p:nvPr userDrawn="1"/>
        </p:nvGrpSpPr>
        <p:grpSpPr>
          <a:xfrm>
            <a:off x="1" y="6725265"/>
            <a:ext cx="12192001" cy="142567"/>
            <a:chOff x="7355954" y="15880786"/>
            <a:chExt cx="21904846" cy="578414"/>
          </a:xfrm>
        </p:grpSpPr>
        <p:sp>
          <p:nvSpPr>
            <p:cNvPr id="8" name="Rectangle 20">
              <a:extLst>
                <a:ext uri="{FF2B5EF4-FFF2-40B4-BE49-F238E27FC236}">
                  <a16:creationId xmlns:a16="http://schemas.microsoft.com/office/drawing/2014/main" id="{539AAD55-CAFC-28FA-1603-012C70964EF9}"/>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9" name="Rectangle 20">
              <a:extLst>
                <a:ext uri="{FF2B5EF4-FFF2-40B4-BE49-F238E27FC236}">
                  <a16:creationId xmlns:a16="http://schemas.microsoft.com/office/drawing/2014/main" id="{ECA99706-428A-5A9B-342D-4D840B1E03AB}"/>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10" name="Rectangle 20">
              <a:extLst>
                <a:ext uri="{FF2B5EF4-FFF2-40B4-BE49-F238E27FC236}">
                  <a16:creationId xmlns:a16="http://schemas.microsoft.com/office/drawing/2014/main" id="{79DDDD67-FECD-CBEB-564B-EDFA0D549E1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11" name="Rectangle 20">
              <a:extLst>
                <a:ext uri="{FF2B5EF4-FFF2-40B4-BE49-F238E27FC236}">
                  <a16:creationId xmlns:a16="http://schemas.microsoft.com/office/drawing/2014/main" id="{EFFB22AD-82B6-AB04-B682-8FFC29BE6868}"/>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grpSp>
    </p:spTree>
    <p:extLst>
      <p:ext uri="{BB962C8B-B14F-4D97-AF65-F5344CB8AC3E}">
        <p14:creationId xmlns:p14="http://schemas.microsoft.com/office/powerpoint/2010/main" val="7080868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8594">
              <a:buClr>
                <a:srgbClr val="005761"/>
              </a:buClr>
              <a:buFont typeface="Arial" panose="020B0604020202020204" pitchFamily="34" charset="0"/>
              <a:buChar char="-"/>
              <a:defRPr sz="2400">
                <a:solidFill>
                  <a:srgbClr val="1D1D1D"/>
                </a:solidFill>
                <a:latin typeface="Arial" panose="020B0604020202020204" pitchFamily="34" charset="0"/>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latin typeface="Arial" panose="020B0604020202020204" pitchFamily="34" charset="0"/>
              </a:defRPr>
            </a:lvl1pPr>
            <a:lvl2pPr marL="609585" indent="-228594">
              <a:buClr>
                <a:srgbClr val="005761"/>
              </a:buClr>
              <a:buFont typeface="Arial" panose="020B0604020202020204" pitchFamily="34" charset="0"/>
              <a:buChar char="-"/>
              <a:tabLst>
                <a:tab pos="380990" algn="l"/>
              </a:tabLst>
              <a:defRPr sz="2400">
                <a:solidFill>
                  <a:srgbClr val="1D1D1D"/>
                </a:solidFill>
                <a:latin typeface="Arial" panose="020B0604020202020204" pitchFamily="34" charset="0"/>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dirty="0"/>
              <a:t>Click to edit Master text styles</a:t>
            </a:r>
          </a:p>
          <a:p>
            <a:pPr lvl="1"/>
            <a:r>
              <a:rPr lang="en-US" dirty="0"/>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latin typeface="Arial" panose="020B0604020202020204" pitchFamily="34" charset="0"/>
              </a:endParaRPr>
            </a:p>
          </p:txBody>
        </p:sp>
      </p:grpSp>
    </p:spTree>
    <p:extLst>
      <p:ext uri="{BB962C8B-B14F-4D97-AF65-F5344CB8AC3E}">
        <p14:creationId xmlns:p14="http://schemas.microsoft.com/office/powerpoint/2010/main" val="15427522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15968419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84" indent="-304784">
              <a:lnSpc>
                <a:spcPts val="2933"/>
              </a:lnSpc>
              <a:buClr>
                <a:srgbClr val="003BC0"/>
              </a:buClr>
              <a:buFont typeface="Arial" panose="020B0604020202020204" pitchFamily="34" charset="0"/>
              <a:buChar char="•"/>
              <a:defRPr sz="2667" b="1">
                <a:solidFill>
                  <a:srgbClr val="1D1D1D"/>
                </a:solidFill>
                <a:latin typeface="Arial" panose="020B0604020202020204" pitchFamily="34" charset="0"/>
              </a:defRPr>
            </a:lvl1pPr>
            <a:lvl2pPr marL="609570" indent="-226473">
              <a:lnSpc>
                <a:spcPts val="2667"/>
              </a:lnSpc>
              <a:buClr>
                <a:srgbClr val="005761"/>
              </a:buClr>
              <a:buFont typeface="Arial" panose="020B0604020202020204" pitchFamily="34" charset="0"/>
              <a:buChar char="-"/>
              <a:tabLst>
                <a:tab pos="533373" algn="l"/>
              </a:tabLst>
              <a:defRPr sz="2400">
                <a:solidFill>
                  <a:srgbClr val="1D1D1D"/>
                </a:solidFill>
                <a:latin typeface="Arial" panose="020B0604020202020204" pitchFamily="34" charset="0"/>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Arial" panose="020B0604020202020204" pitchFamily="34" charset="0"/>
              </a:defRPr>
            </a:lvl1pPr>
          </a:lstStyle>
          <a:p>
            <a:endParaRPr lang="en-US" dirty="0"/>
          </a:p>
        </p:txBody>
      </p:sp>
    </p:spTree>
    <p:extLst>
      <p:ext uri="{BB962C8B-B14F-4D97-AF65-F5344CB8AC3E}">
        <p14:creationId xmlns:p14="http://schemas.microsoft.com/office/powerpoint/2010/main" val="2333665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0.xml"/><Relationship Id="rId7"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3.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1E09D26-C346-EF42-A17A-E7FED972619A}"/>
              </a:ext>
            </a:extLst>
          </p:cNvPr>
          <p:cNvPicPr>
            <a:picLocks noChangeAspect="1"/>
          </p:cNvPicPr>
          <p:nvPr userDrawn="1"/>
        </p:nvPicPr>
        <p:blipFill>
          <a:blip r:embed="rId4"/>
          <a:stretch>
            <a:fillRect/>
          </a:stretch>
        </p:blipFill>
        <p:spPr>
          <a:xfrm>
            <a:off x="0" y="0"/>
            <a:ext cx="12198350" cy="6858000"/>
          </a:xfrm>
          <a:prstGeom prst="rect">
            <a:avLst/>
          </a:prstGeom>
        </p:spPr>
      </p:pic>
      <p:pic>
        <p:nvPicPr>
          <p:cNvPr id="4" name="Picture 3">
            <a:extLst>
              <a:ext uri="{FF2B5EF4-FFF2-40B4-BE49-F238E27FC236}">
                <a16:creationId xmlns:a16="http://schemas.microsoft.com/office/drawing/2014/main" id="{89EF4315-DF04-E449-BFC7-DD99EC025007}"/>
              </a:ext>
            </a:extLst>
          </p:cNvPr>
          <p:cNvPicPr>
            <a:picLocks noChangeAspect="1"/>
          </p:cNvPicPr>
          <p:nvPr userDrawn="1"/>
        </p:nvPicPr>
        <p:blipFill rotWithShape="1">
          <a:blip r:embed="rId5"/>
          <a:srcRect l="-1233" t="-4868" r="54646" b="-5757"/>
          <a:stretch/>
        </p:blipFill>
        <p:spPr>
          <a:xfrm>
            <a:off x="889000" y="5012267"/>
            <a:ext cx="1617134" cy="770465"/>
          </a:xfrm>
          <a:prstGeom prst="rect">
            <a:avLst/>
          </a:prstGeom>
        </p:spPr>
      </p:pic>
    </p:spTree>
    <p:extLst>
      <p:ext uri="{BB962C8B-B14F-4D97-AF65-F5344CB8AC3E}">
        <p14:creationId xmlns:p14="http://schemas.microsoft.com/office/powerpoint/2010/main" val="1530423283"/>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457200" rtl="0" eaLnBrk="1" fontAlgn="base" hangingPunct="1">
        <a:spcBef>
          <a:spcPct val="0"/>
        </a:spcBef>
        <a:spcAft>
          <a:spcPct val="0"/>
        </a:spcAft>
        <a:defRPr sz="3200" kern="1200">
          <a:solidFill>
            <a:schemeClr val="bg1"/>
          </a:solidFill>
          <a:latin typeface="Arial" panose="020B0604020202020204" pitchFamily="34" charset="0"/>
          <a:ea typeface="ＭＳ Ｐゴシック" charset="0"/>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7D6A803-2FE8-ED4E-ACC5-85A45DEAF6CD}"/>
              </a:ext>
            </a:extLst>
          </p:cNvPr>
          <p:cNvPicPr>
            <a:picLocks noChangeAspect="1"/>
          </p:cNvPicPr>
          <p:nvPr userDrawn="1"/>
        </p:nvPicPr>
        <p:blipFill>
          <a:blip r:embed="rId8"/>
          <a:stretch>
            <a:fillRect/>
          </a:stretch>
        </p:blipFill>
        <p:spPr>
          <a:xfrm>
            <a:off x="6350" y="0"/>
            <a:ext cx="12179300" cy="6858000"/>
          </a:xfrm>
          <a:prstGeom prst="rect">
            <a:avLst/>
          </a:prstGeom>
        </p:spPr>
      </p:pic>
    </p:spTree>
    <p:extLst>
      <p:ext uri="{BB962C8B-B14F-4D97-AF65-F5344CB8AC3E}">
        <p14:creationId xmlns:p14="http://schemas.microsoft.com/office/powerpoint/2010/main" val="101776557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7" r:id="rId4"/>
    <p:sldLayoutId id="2147483758" r:id="rId5"/>
    <p:sldLayoutId id="2147483759" r:id="rId6"/>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7D6A803-2FE8-ED4E-ACC5-85A45DEAF6CD}"/>
              </a:ext>
            </a:extLst>
          </p:cNvPr>
          <p:cNvPicPr>
            <a:picLocks noChangeAspect="1"/>
          </p:cNvPicPr>
          <p:nvPr userDrawn="1"/>
        </p:nvPicPr>
        <p:blipFill>
          <a:blip r:embed="rId22"/>
          <a:stretch>
            <a:fillRect/>
          </a:stretch>
        </p:blipFill>
        <p:spPr>
          <a:xfrm>
            <a:off x="6350" y="0"/>
            <a:ext cx="12179300" cy="6858000"/>
          </a:xfrm>
          <a:prstGeom prst="rect">
            <a:avLst/>
          </a:prstGeom>
        </p:spPr>
      </p:pic>
    </p:spTree>
    <p:extLst>
      <p:ext uri="{BB962C8B-B14F-4D97-AF65-F5344CB8AC3E}">
        <p14:creationId xmlns:p14="http://schemas.microsoft.com/office/powerpoint/2010/main" val="33128598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732" r:id="rId3"/>
    <p:sldLayoutId id="2147483733" r:id="rId4"/>
    <p:sldLayoutId id="2147483734" r:id="rId5"/>
    <p:sldLayoutId id="2147483762" r:id="rId6"/>
    <p:sldLayoutId id="2147483763" r:id="rId7"/>
    <p:sldLayoutId id="2147483765" r:id="rId8"/>
    <p:sldLayoutId id="2147483766" r:id="rId9"/>
    <p:sldLayoutId id="2147483767" r:id="rId10"/>
    <p:sldLayoutId id="2147483768" r:id="rId11"/>
    <p:sldLayoutId id="2147483769" r:id="rId12"/>
    <p:sldLayoutId id="2147483770" r:id="rId13"/>
    <p:sldLayoutId id="2147483771" r:id="rId14"/>
    <p:sldLayoutId id="2147483773" r:id="rId15"/>
    <p:sldLayoutId id="2147483776" r:id="rId16"/>
    <p:sldLayoutId id="2147483777" r:id="rId17"/>
    <p:sldLayoutId id="2147483778" r:id="rId18"/>
    <p:sldLayoutId id="2147483779" r:id="rId19"/>
    <p:sldLayoutId id="2147483780" r:id="rId20"/>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76F7F3E2-B586-5441-B8A1-0FBD026412A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7521720"/>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7D6A803-2FE8-ED4E-ACC5-85A45DEAF6CD}"/>
              </a:ext>
            </a:extLst>
          </p:cNvPr>
          <p:cNvPicPr>
            <a:picLocks noChangeAspect="1"/>
          </p:cNvPicPr>
          <p:nvPr userDrawn="1"/>
        </p:nvPicPr>
        <p:blipFill>
          <a:blip r:embed="rId9"/>
          <a:stretch>
            <a:fillRect/>
          </a:stretch>
        </p:blipFill>
        <p:spPr>
          <a:xfrm>
            <a:off x="6350" y="0"/>
            <a:ext cx="12179300" cy="6858000"/>
          </a:xfrm>
          <a:prstGeom prst="rect">
            <a:avLst/>
          </a:prstGeom>
        </p:spPr>
      </p:pic>
    </p:spTree>
    <p:extLst>
      <p:ext uri="{BB962C8B-B14F-4D97-AF65-F5344CB8AC3E}">
        <p14:creationId xmlns:p14="http://schemas.microsoft.com/office/powerpoint/2010/main" val="2195630354"/>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4" r:id="rId5"/>
    <p:sldLayoutId id="2147483685" r:id="rId6"/>
    <p:sldLayoutId id="2147483688" r:id="rId7"/>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76F7F3E2-B586-5441-B8A1-0FBD026412AD}"/>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71817652"/>
      </p:ext>
    </p:extLst>
  </p:cSld>
  <p:clrMap bg1="lt1" tx1="dk1" bg2="lt2" tx2="dk2" accent1="accent1" accent2="accent2" accent3="accent3" accent4="accent4" accent5="accent5" accent6="accent6" hlink="hlink" folHlink="folHlink"/>
  <p:sldLayoutIdLst>
    <p:sldLayoutId id="2147483690" r:id="rId1"/>
    <p:sldLayoutId id="2147483692" r:id="rId2"/>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7D6A803-2FE8-ED4E-ACC5-85A45DEAF6CD}"/>
              </a:ext>
            </a:extLst>
          </p:cNvPr>
          <p:cNvPicPr>
            <a:picLocks noChangeAspect="1"/>
          </p:cNvPicPr>
          <p:nvPr userDrawn="1"/>
        </p:nvPicPr>
        <p:blipFill>
          <a:blip r:embed="rId13"/>
          <a:stretch>
            <a:fillRect/>
          </a:stretch>
        </p:blipFill>
        <p:spPr>
          <a:xfrm>
            <a:off x="6350" y="0"/>
            <a:ext cx="12179300" cy="6858000"/>
          </a:xfrm>
          <a:prstGeom prst="rect">
            <a:avLst/>
          </a:prstGeom>
        </p:spPr>
      </p:pic>
    </p:spTree>
    <p:extLst>
      <p:ext uri="{BB962C8B-B14F-4D97-AF65-F5344CB8AC3E}">
        <p14:creationId xmlns:p14="http://schemas.microsoft.com/office/powerpoint/2010/main" val="3808048191"/>
      </p:ext>
    </p:extLst>
  </p:cSld>
  <p:clrMap bg1="lt1" tx1="dk1" bg2="lt2" tx2="dk2" accent1="accent1" accent2="accent2" accent3="accent3" accent4="accent4" accent5="accent5" accent6="accent6" hlink="hlink" folHlink="folHlink"/>
  <p:sldLayoutIdLst>
    <p:sldLayoutId id="2147483738"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7D6A803-2FE8-ED4E-ACC5-85A45DEAF6CD}"/>
              </a:ext>
            </a:extLst>
          </p:cNvPr>
          <p:cNvPicPr>
            <a:picLocks noChangeAspect="1"/>
          </p:cNvPicPr>
          <p:nvPr userDrawn="1"/>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776671256"/>
      </p:ext>
    </p:extLst>
  </p:cSld>
  <p:clrMap bg1="lt1" tx1="dk1" bg2="lt2" tx2="dk2" accent1="accent1" accent2="accent2" accent3="accent3" accent4="accent4" accent5="accent5" accent6="accent6" hlink="hlink" folHlink="folHlink"/>
  <p:sldLayoutIdLst>
    <p:sldLayoutId id="2147483740" r:id="rId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7D6A803-2FE8-ED4E-ACC5-85A45DEAF6CD}"/>
              </a:ext>
            </a:extLst>
          </p:cNvPr>
          <p:cNvPicPr>
            <a:picLocks noChangeAspect="1"/>
          </p:cNvPicPr>
          <p:nvPr userDrawn="1"/>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3425982777"/>
      </p:ext>
    </p:extLst>
  </p:cSld>
  <p:clrMap bg1="lt1" tx1="dk1" bg2="lt2" tx2="dk2" accent1="accent1" accent2="accent2" accent3="accent3" accent4="accent4" accent5="accent5" accent6="accent6" hlink="hlink" folHlink="folHlink"/>
  <p:sldLayoutIdLst>
    <p:sldLayoutId id="2147483743" r:id="rId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7D6A803-2FE8-ED4E-ACC5-85A45DEAF6CD}"/>
              </a:ext>
            </a:extLst>
          </p:cNvPr>
          <p:cNvPicPr>
            <a:picLocks noChangeAspect="1"/>
          </p:cNvPicPr>
          <p:nvPr userDrawn="1"/>
        </p:nvPicPr>
        <p:blipFill>
          <a:blip r:embed="rId4"/>
          <a:stretch>
            <a:fillRect/>
          </a:stretch>
        </p:blipFill>
        <p:spPr>
          <a:xfrm>
            <a:off x="6350" y="0"/>
            <a:ext cx="12179300" cy="6858000"/>
          </a:xfrm>
          <a:prstGeom prst="rect">
            <a:avLst/>
          </a:prstGeom>
        </p:spPr>
      </p:pic>
    </p:spTree>
    <p:extLst>
      <p:ext uri="{BB962C8B-B14F-4D97-AF65-F5344CB8AC3E}">
        <p14:creationId xmlns:p14="http://schemas.microsoft.com/office/powerpoint/2010/main" val="2111218205"/>
      </p:ext>
    </p:extLst>
  </p:cSld>
  <p:clrMap bg1="lt1" tx1="dk1" bg2="lt2" tx2="dk2" accent1="accent1" accent2="accent2" accent3="accent3" accent4="accent4" accent5="accent5" accent6="accent6" hlink="hlink" folHlink="folHlink"/>
  <p:sldLayoutIdLst>
    <p:sldLayoutId id="2147483745" r:id="rId1"/>
    <p:sldLayoutId id="2147483746" r:id="rId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ndar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ndar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567" y="816190"/>
            <a:ext cx="10180456" cy="2608571"/>
          </a:xfrm>
        </p:spPr>
        <p:txBody>
          <a:bodyPr lIns="91440" tIns="45720" rIns="91440" bIns="45720" anchor="ctr">
            <a:noAutofit/>
          </a:bodyPr>
          <a:lstStyle/>
          <a:p>
            <a:pPr>
              <a:lnSpc>
                <a:spcPct val="100000"/>
              </a:lnSpc>
              <a:spcBef>
                <a:spcPts val="0"/>
              </a:spcBef>
              <a:spcAft>
                <a:spcPts val="1000"/>
              </a:spcAft>
            </a:pPr>
            <a:r>
              <a:rPr lang="pt-BR" sz="3200" dirty="0" err="1">
                <a:latin typeface="Arial"/>
                <a:ea typeface="Calibri" panose="020F0502020204030204" pitchFamily="34" charset="0"/>
                <a:cs typeface="Times New Roman"/>
              </a:rPr>
              <a:t>Summarizing</a:t>
            </a:r>
            <a:r>
              <a:rPr lang="pt-BR" sz="3200" dirty="0">
                <a:latin typeface="Arial"/>
                <a:ea typeface="Calibri" panose="020F0502020204030204" pitchFamily="34" charset="0"/>
                <a:cs typeface="Times New Roman"/>
              </a:rPr>
              <a:t> </a:t>
            </a:r>
            <a:r>
              <a:rPr lang="pt-BR" sz="3200" dirty="0" err="1">
                <a:latin typeface="Arial"/>
                <a:ea typeface="Calibri" panose="020F0502020204030204" pitchFamily="34" charset="0"/>
                <a:cs typeface="Times New Roman"/>
              </a:rPr>
              <a:t>the</a:t>
            </a:r>
            <a:r>
              <a:rPr lang="pt-BR" sz="3200" dirty="0">
                <a:latin typeface="Arial"/>
                <a:ea typeface="Calibri" panose="020F0502020204030204" pitchFamily="34" charset="0"/>
                <a:cs typeface="Times New Roman"/>
              </a:rPr>
              <a:t> Science </a:t>
            </a:r>
            <a:r>
              <a:rPr lang="pt-BR" sz="3200" dirty="0" err="1">
                <a:latin typeface="Arial"/>
                <a:ea typeface="Calibri" panose="020F0502020204030204" pitchFamily="34" charset="0"/>
                <a:cs typeface="Times New Roman"/>
              </a:rPr>
              <a:t>of</a:t>
            </a:r>
            <a:r>
              <a:rPr lang="pt-BR" sz="3200" dirty="0">
                <a:latin typeface="Arial"/>
                <a:ea typeface="Calibri" panose="020F0502020204030204" pitchFamily="34" charset="0"/>
                <a:cs typeface="Times New Roman"/>
              </a:rPr>
              <a:t> </a:t>
            </a:r>
            <a:r>
              <a:rPr lang="pt-BR" sz="3200" dirty="0" err="1">
                <a:latin typeface="Arial"/>
                <a:ea typeface="Calibri" panose="020F0502020204030204" pitchFamily="34" charset="0"/>
                <a:cs typeface="Times New Roman"/>
              </a:rPr>
              <a:t>Vaccination</a:t>
            </a:r>
            <a:r>
              <a:rPr lang="pt-BR" sz="3200" dirty="0">
                <a:latin typeface="Arial"/>
                <a:ea typeface="Calibri" panose="020F0502020204030204" pitchFamily="34" charset="0"/>
                <a:cs typeface="Times New Roman"/>
              </a:rPr>
              <a:t> ...</a:t>
            </a:r>
            <a:br>
              <a:rPr lang="en-US" dirty="0"/>
            </a:br>
            <a:r>
              <a:rPr lang="pt-BR" sz="3200" dirty="0" err="1">
                <a:latin typeface="Arial"/>
                <a:ea typeface="Roboto"/>
                <a:cs typeface="Times New Roman"/>
              </a:rPr>
              <a:t>Vaccines</a:t>
            </a:r>
            <a:r>
              <a:rPr lang="pt-BR" sz="3200" dirty="0">
                <a:latin typeface="Arial"/>
                <a:ea typeface="Roboto"/>
                <a:cs typeface="Times New Roman"/>
              </a:rPr>
              <a:t> for </a:t>
            </a:r>
            <a:r>
              <a:rPr lang="pt-BR" sz="3200" dirty="0" err="1">
                <a:latin typeface="Arial"/>
                <a:ea typeface="Roboto"/>
                <a:cs typeface="Times New Roman"/>
              </a:rPr>
              <a:t>Fall</a:t>
            </a:r>
            <a:r>
              <a:rPr lang="pt-BR" sz="3200" dirty="0">
                <a:latin typeface="Arial"/>
                <a:ea typeface="Roboto"/>
                <a:cs typeface="Times New Roman"/>
              </a:rPr>
              <a:t> </a:t>
            </a:r>
            <a:r>
              <a:rPr lang="pt-BR" sz="3200" dirty="0" err="1">
                <a:latin typeface="Arial"/>
                <a:ea typeface="Roboto"/>
                <a:cs typeface="Times New Roman"/>
              </a:rPr>
              <a:t>and</a:t>
            </a:r>
            <a:r>
              <a:rPr lang="pt-BR" sz="3200" dirty="0">
                <a:latin typeface="Arial"/>
                <a:ea typeface="Roboto"/>
                <a:cs typeface="Times New Roman"/>
              </a:rPr>
              <a:t> </a:t>
            </a:r>
            <a:r>
              <a:rPr lang="pt-BR" sz="3200" dirty="0" err="1">
                <a:latin typeface="Arial"/>
                <a:ea typeface="Roboto"/>
                <a:cs typeface="Times New Roman"/>
              </a:rPr>
              <a:t>Winter</a:t>
            </a:r>
            <a:br>
              <a:rPr lang="pt-BR" sz="3600" dirty="0">
                <a:ea typeface="Calibri" panose="020F0502020204030204" pitchFamily="34" charset="0"/>
                <a:cs typeface="Times New Roman" panose="02020603050405020304" pitchFamily="18" charset="0"/>
              </a:rPr>
            </a:br>
            <a:r>
              <a:rPr lang="pt-BR" sz="2000" b="0" dirty="0">
                <a:latin typeface="Arial"/>
                <a:ea typeface="Calibri" panose="020F0502020204030204" pitchFamily="34" charset="0"/>
                <a:cs typeface="Times New Roman"/>
              </a:rPr>
              <a:t>William </a:t>
            </a:r>
            <a:r>
              <a:rPr lang="pt-BR" sz="2000" b="0" dirty="0" err="1">
                <a:latin typeface="Arial"/>
                <a:ea typeface="Calibri" panose="020F0502020204030204" pitchFamily="34" charset="0"/>
                <a:cs typeface="Times New Roman"/>
              </a:rPr>
              <a:t>Schaffner</a:t>
            </a:r>
            <a:r>
              <a:rPr lang="pt-BR" sz="2000" b="0" dirty="0">
                <a:latin typeface="Arial"/>
                <a:ea typeface="Calibri" panose="020F0502020204030204" pitchFamily="34" charset="0"/>
                <a:cs typeface="Times New Roman"/>
              </a:rPr>
              <a:t>, MD</a:t>
            </a:r>
            <a:br>
              <a:rPr lang="pt-BR" sz="2000" b="0" dirty="0">
                <a:ea typeface="Calibri" panose="020F0502020204030204" pitchFamily="34" charset="0"/>
                <a:cs typeface="Times New Roman" panose="02020603050405020304" pitchFamily="18" charset="0"/>
              </a:rPr>
            </a:br>
            <a:r>
              <a:rPr lang="pt-BR" sz="2000" b="0" dirty="0">
                <a:latin typeface="Arial"/>
                <a:ea typeface="Calibri" panose="020F0502020204030204" pitchFamily="34" charset="0"/>
                <a:cs typeface="Times New Roman"/>
              </a:rPr>
              <a:t>Spokesperson, National Foundation for Infectious Diseases</a:t>
            </a:r>
            <a:br>
              <a:rPr lang="pt-BR" sz="2000" b="0" dirty="0">
                <a:ea typeface="Calibri" panose="020F0502020204030204" pitchFamily="34" charset="0"/>
                <a:cs typeface="Times New Roman" panose="02020603050405020304" pitchFamily="18" charset="0"/>
              </a:rPr>
            </a:br>
            <a:endParaRPr lang="en-US" sz="2000" b="0" dirty="0">
              <a:effectLst/>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930567" y="3424761"/>
            <a:ext cx="5417070" cy="759182"/>
          </a:xfrm>
        </p:spPr>
        <p:txBody>
          <a:bodyPr/>
          <a:lstStyle/>
          <a:p>
            <a:pPr marL="0" indent="0">
              <a:buNone/>
            </a:pPr>
            <a:r>
              <a:rPr lang="en-US" sz="2000" dirty="0">
                <a:solidFill>
                  <a:schemeClr val="bg1"/>
                </a:solidFill>
              </a:rPr>
              <a:t>National Press Foundation, CVEEP Webinar</a:t>
            </a:r>
          </a:p>
          <a:p>
            <a:pPr marL="0" indent="0">
              <a:buNone/>
            </a:pPr>
            <a:r>
              <a:rPr lang="en-US" sz="2000" dirty="0">
                <a:solidFill>
                  <a:schemeClr val="bg1"/>
                </a:solidFill>
              </a:rPr>
              <a:t>July 24, 2024</a:t>
            </a:r>
          </a:p>
        </p:txBody>
      </p:sp>
      <p:sp>
        <p:nvSpPr>
          <p:cNvPr id="4" name="Subtitle 2">
            <a:extLst>
              <a:ext uri="{FF2B5EF4-FFF2-40B4-BE49-F238E27FC236}">
                <a16:creationId xmlns:a16="http://schemas.microsoft.com/office/drawing/2014/main" id="{2FD871D5-3F2E-D920-E486-8C43A537E456}"/>
              </a:ext>
            </a:extLst>
          </p:cNvPr>
          <p:cNvSpPr txBox="1">
            <a:spLocks/>
          </p:cNvSpPr>
          <p:nvPr/>
        </p:nvSpPr>
        <p:spPr>
          <a:xfrm>
            <a:off x="814611" y="5864055"/>
            <a:ext cx="5417070" cy="338554"/>
          </a:xfrm>
          <a:prstGeom prst="rect">
            <a:avLst/>
          </a:prstGeom>
        </p:spPr>
        <p:txBody>
          <a:bodyPr>
            <a:spAutoFit/>
          </a:bodyPr>
          <a:lstStyle>
            <a:lvl1pPr marL="274320" marR="0" indent="-274320" algn="l" defTabSz="457200" rtl="0" eaLnBrk="0" fontAlgn="base" latinLnBrk="0" hangingPunct="0">
              <a:lnSpc>
                <a:spcPct val="100000"/>
              </a:lnSpc>
              <a:spcBef>
                <a:spcPts val="400"/>
              </a:spcBef>
              <a:spcAft>
                <a:spcPct val="0"/>
              </a:spcAft>
              <a:buClr>
                <a:srgbClr val="0190B4"/>
              </a:buClr>
              <a:buSzTx/>
              <a:buFont typeface="Wingdings" pitchFamily="2" charset="2"/>
              <a:buChar char="§"/>
              <a:tabLst/>
              <a:defRPr sz="1800" kern="12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560070" indent="-285750" algn="ctr" defTabSz="457200" rtl="0" eaLnBrk="1" fontAlgn="base" hangingPunct="1">
              <a:spcBef>
                <a:spcPts val="400"/>
              </a:spcBef>
              <a:spcAft>
                <a:spcPct val="0"/>
              </a:spcAft>
              <a:buClr>
                <a:srgbClr val="0190B4"/>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Font typeface="Wingdings" pitchFamily="2" charset="2"/>
              <a:buNone/>
            </a:pPr>
            <a:r>
              <a:rPr lang="en-US" sz="1600" dirty="0">
                <a:solidFill>
                  <a:schemeClr val="bg1"/>
                </a:solidFill>
              </a:rPr>
              <a:t>www.nfid.org</a:t>
            </a:r>
          </a:p>
        </p:txBody>
      </p:sp>
    </p:spTree>
    <p:extLst>
      <p:ext uri="{BB962C8B-B14F-4D97-AF65-F5344CB8AC3E}">
        <p14:creationId xmlns:p14="http://schemas.microsoft.com/office/powerpoint/2010/main" val="269486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86C6-7105-3AAB-9985-62F2B4C6BDF0}"/>
              </a:ext>
            </a:extLst>
          </p:cNvPr>
          <p:cNvSpPr>
            <a:spLocks noGrp="1"/>
          </p:cNvSpPr>
          <p:nvPr>
            <p:ph type="ctrTitle"/>
          </p:nvPr>
        </p:nvSpPr>
        <p:spPr/>
        <p:txBody>
          <a:bodyPr/>
          <a:lstStyle/>
          <a:p>
            <a:r>
              <a:rPr lang="en-US" sz="3200" dirty="0"/>
              <a:t>COVID-19 and Influenza Vaccine Recommendations</a:t>
            </a:r>
          </a:p>
        </p:txBody>
      </p:sp>
      <p:sp>
        <p:nvSpPr>
          <p:cNvPr id="3" name="Subtitle 2">
            <a:extLst>
              <a:ext uri="{FF2B5EF4-FFF2-40B4-BE49-F238E27FC236}">
                <a16:creationId xmlns:a16="http://schemas.microsoft.com/office/drawing/2014/main" id="{50AABD6A-8004-0130-B324-D17A96644148}"/>
              </a:ext>
            </a:extLst>
          </p:cNvPr>
          <p:cNvSpPr>
            <a:spLocks noGrp="1"/>
          </p:cNvSpPr>
          <p:nvPr>
            <p:ph type="subTitle" idx="1"/>
          </p:nvPr>
        </p:nvSpPr>
        <p:spPr>
          <a:xfrm>
            <a:off x="520835" y="1533155"/>
            <a:ext cx="11150333" cy="4760278"/>
          </a:xfrm>
        </p:spPr>
        <p:txBody>
          <a:bodyPr/>
          <a:lstStyle/>
          <a:p>
            <a:pPr marL="0" indent="0">
              <a:buNone/>
            </a:pPr>
            <a:r>
              <a:rPr lang="en-US" sz="1800" b="1" dirty="0">
                <a:effectLst/>
                <a:ea typeface="Aptos" panose="020B0004020202020204" pitchFamily="34" charset="0"/>
              </a:rPr>
              <a:t>COVID-19</a:t>
            </a:r>
          </a:p>
          <a:p>
            <a:r>
              <a:rPr lang="en-US" b="1" dirty="0">
                <a:ea typeface="Aptos" panose="020B0004020202020204" pitchFamily="34" charset="0"/>
              </a:rPr>
              <a:t>Everyone age 6 months and older </a:t>
            </a:r>
            <a:r>
              <a:rPr lang="en-US" dirty="0">
                <a:ea typeface="Aptos" panose="020B0004020202020204" pitchFamily="34" charset="0"/>
              </a:rPr>
              <a:t>should receive an updated 2024-2025 COVID-19 vaccine to protect against potentially serious disease this fall and winter</a:t>
            </a:r>
          </a:p>
          <a:p>
            <a:r>
              <a:rPr lang="en-US" sz="1800" dirty="0">
                <a:effectLst/>
                <a:ea typeface="Aptos" panose="020B0004020202020204" pitchFamily="34" charset="0"/>
              </a:rPr>
              <a:t>Updated vaccines are expected to </a:t>
            </a:r>
            <a:r>
              <a:rPr lang="en-US" dirty="0">
                <a:ea typeface="Aptos" panose="020B0004020202020204" pitchFamily="34" charset="0"/>
              </a:rPr>
              <a:t>be available this fall</a:t>
            </a:r>
            <a:endParaRPr lang="en-US" sz="1800" dirty="0">
              <a:effectLst/>
              <a:ea typeface="Aptos" panose="020B0004020202020204" pitchFamily="34" charset="0"/>
            </a:endParaRPr>
          </a:p>
          <a:p>
            <a:endParaRPr lang="en-US" dirty="0">
              <a:ea typeface="Aptos" panose="020B0004020202020204" pitchFamily="34" charset="0"/>
            </a:endParaRPr>
          </a:p>
          <a:p>
            <a:pPr marL="0" indent="0">
              <a:buNone/>
            </a:pPr>
            <a:r>
              <a:rPr lang="en-US" sz="1800" b="1" dirty="0">
                <a:effectLst/>
                <a:ea typeface="Aptos" panose="020B0004020202020204" pitchFamily="34" charset="0"/>
              </a:rPr>
              <a:t>Influenza (Flu)</a:t>
            </a:r>
          </a:p>
          <a:p>
            <a:r>
              <a:rPr lang="en-US" b="1" dirty="0">
                <a:ea typeface="Aptos" panose="020B0004020202020204" pitchFamily="34" charset="0"/>
              </a:rPr>
              <a:t>E</a:t>
            </a:r>
            <a:r>
              <a:rPr lang="en-US" sz="1800" b="1" dirty="0">
                <a:effectLst/>
                <a:ea typeface="Aptos" panose="020B0004020202020204" pitchFamily="34" charset="0"/>
              </a:rPr>
              <a:t>veryone age 6 months and older </a:t>
            </a:r>
            <a:r>
              <a:rPr lang="en-US" sz="1800" dirty="0">
                <a:effectLst/>
                <a:ea typeface="Aptos" panose="020B0004020202020204" pitchFamily="34" charset="0"/>
              </a:rPr>
              <a:t>should get an annual flu vaccine </a:t>
            </a:r>
            <a:r>
              <a:rPr lang="en-US" dirty="0">
                <a:ea typeface="Aptos" panose="020B0004020202020204" pitchFamily="34" charset="0"/>
              </a:rPr>
              <a:t>to protect against potentially serious disease this fall and winter</a:t>
            </a:r>
            <a:endParaRPr lang="en-US" sz="1800" dirty="0">
              <a:effectLst/>
              <a:ea typeface="Aptos" panose="020B0004020202020204" pitchFamily="34" charset="0"/>
            </a:endParaRPr>
          </a:p>
          <a:p>
            <a:r>
              <a:rPr lang="en-US" b="1" dirty="0">
                <a:ea typeface="Aptos" panose="020B0004020202020204" pitchFamily="34" charset="0"/>
              </a:rPr>
              <a:t>3 flu vaccines are preferentially recommended for adults age 65 years and older</a:t>
            </a:r>
            <a:r>
              <a:rPr lang="en-US" dirty="0">
                <a:ea typeface="Aptos" panose="020B0004020202020204" pitchFamily="34" charset="0"/>
              </a:rPr>
              <a:t>, including high dose. adjuvanted, and recombinant flu vaccines</a:t>
            </a:r>
          </a:p>
          <a:p>
            <a:r>
              <a:rPr lang="en-US" sz="1800" dirty="0">
                <a:effectLst/>
                <a:ea typeface="Aptos" panose="020B0004020202020204" pitchFamily="34" charset="0"/>
              </a:rPr>
              <a:t>High-dose and a</a:t>
            </a:r>
            <a:r>
              <a:rPr lang="en-US" dirty="0">
                <a:ea typeface="Aptos" panose="020B0004020202020204" pitchFamily="34" charset="0"/>
              </a:rPr>
              <a:t>djuvanted inactivated flu vaccines are acceptable options for solid organ transplant recipients</a:t>
            </a:r>
            <a:r>
              <a:rPr lang="en-US" b="1" dirty="0">
                <a:ea typeface="Aptos" panose="020B0004020202020204" pitchFamily="34" charset="0"/>
              </a:rPr>
              <a:t> </a:t>
            </a:r>
            <a:r>
              <a:rPr lang="en-US" dirty="0">
                <a:ea typeface="Aptos" panose="020B0004020202020204" pitchFamily="34" charset="0"/>
              </a:rPr>
              <a:t>age 18-64 years who are taking immunosuppressive medication</a:t>
            </a: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70461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86C6-7105-3AAB-9985-62F2B4C6BDF0}"/>
              </a:ext>
            </a:extLst>
          </p:cNvPr>
          <p:cNvSpPr>
            <a:spLocks noGrp="1"/>
          </p:cNvSpPr>
          <p:nvPr>
            <p:ph type="ctrTitle"/>
          </p:nvPr>
        </p:nvSpPr>
        <p:spPr/>
        <p:txBody>
          <a:bodyPr/>
          <a:lstStyle/>
          <a:p>
            <a:r>
              <a:rPr lang="en-US" sz="3200" dirty="0"/>
              <a:t>Other Vaccines You May Need This Fall and Winter</a:t>
            </a:r>
          </a:p>
        </p:txBody>
      </p:sp>
      <p:sp>
        <p:nvSpPr>
          <p:cNvPr id="3" name="Subtitle 2">
            <a:extLst>
              <a:ext uri="{FF2B5EF4-FFF2-40B4-BE49-F238E27FC236}">
                <a16:creationId xmlns:a16="http://schemas.microsoft.com/office/drawing/2014/main" id="{50AABD6A-8004-0130-B324-D17A96644148}"/>
              </a:ext>
            </a:extLst>
          </p:cNvPr>
          <p:cNvSpPr>
            <a:spLocks noGrp="1"/>
          </p:cNvSpPr>
          <p:nvPr>
            <p:ph type="subTitle" idx="1"/>
          </p:nvPr>
        </p:nvSpPr>
        <p:spPr>
          <a:xfrm>
            <a:off x="520835" y="1533155"/>
            <a:ext cx="11150333" cy="3826689"/>
          </a:xfrm>
        </p:spPr>
        <p:txBody>
          <a:bodyPr/>
          <a:lstStyle/>
          <a:p>
            <a:pPr marL="0" indent="0">
              <a:buNone/>
            </a:pPr>
            <a:r>
              <a:rPr lang="en-US" sz="1800" b="1" dirty="0">
                <a:effectLst/>
                <a:ea typeface="Aptos" panose="020B0004020202020204" pitchFamily="34" charset="0"/>
              </a:rPr>
              <a:t>Respiratory Syncytial Virus (RSV)</a:t>
            </a:r>
          </a:p>
          <a:p>
            <a:r>
              <a:rPr lang="en-US" b="1" dirty="0">
                <a:ea typeface="Aptos" panose="020B0004020202020204" pitchFamily="34" charset="0"/>
              </a:rPr>
              <a:t>Updated recommendations for older adults</a:t>
            </a:r>
            <a:r>
              <a:rPr lang="en-US" dirty="0">
                <a:ea typeface="Aptos" panose="020B0004020202020204" pitchFamily="34" charset="0"/>
              </a:rPr>
              <a:t>: Single dose for adults age 75 years and older and those age 60-74 years with risk factors</a:t>
            </a:r>
          </a:p>
          <a:p>
            <a:r>
              <a:rPr lang="en-US" sz="1800" dirty="0">
                <a:effectLst/>
                <a:ea typeface="Aptos" panose="020B0004020202020204" pitchFamily="34" charset="0"/>
              </a:rPr>
              <a:t>RSV vaccine is recommended for pregnant women (32-36 weeks) to protect infants via maternal immunization</a:t>
            </a:r>
          </a:p>
          <a:p>
            <a:r>
              <a:rPr lang="en-US" dirty="0">
                <a:ea typeface="Aptos" panose="020B0004020202020204" pitchFamily="34" charset="0"/>
              </a:rPr>
              <a:t>Infants born to unvaccinated mothers should receive nirsevimab (monoclonal antibody)</a:t>
            </a:r>
            <a:endParaRPr lang="en-US" sz="1800" dirty="0">
              <a:effectLst/>
              <a:ea typeface="Aptos" panose="020B0004020202020204" pitchFamily="34" charset="0"/>
            </a:endParaRPr>
          </a:p>
          <a:p>
            <a:endParaRPr lang="en-US" sz="1800" dirty="0">
              <a:effectLst/>
              <a:ea typeface="Aptos" panose="020B0004020202020204" pitchFamily="34" charset="0"/>
            </a:endParaRPr>
          </a:p>
          <a:p>
            <a:pPr marL="0" indent="0">
              <a:buNone/>
            </a:pPr>
            <a:r>
              <a:rPr lang="en-US" sz="1800" b="1" dirty="0">
                <a:effectLst/>
                <a:ea typeface="Aptos" panose="020B0004020202020204" pitchFamily="34" charset="0"/>
              </a:rPr>
              <a:t>Pneumococcal Disease</a:t>
            </a:r>
          </a:p>
          <a:p>
            <a:r>
              <a:rPr lang="en-US" b="1" dirty="0">
                <a:ea typeface="Aptos" panose="020B0004020202020204" pitchFamily="34" charset="0"/>
              </a:rPr>
              <a:t>New vaccine PCV21 </a:t>
            </a:r>
            <a:r>
              <a:rPr lang="en-US" dirty="0">
                <a:ea typeface="Aptos" panose="020B0004020202020204" pitchFamily="34" charset="0"/>
              </a:rPr>
              <a:t>is tailored for strains causing disease in adults</a:t>
            </a:r>
          </a:p>
          <a:p>
            <a:r>
              <a:rPr lang="en-US" dirty="0">
                <a:ea typeface="Aptos" panose="020B0004020202020204" pitchFamily="34" charset="0"/>
              </a:rPr>
              <a:t>Pneumococcal vaccine is recommended for children younger than age 2 years, adults age 65 years and older, and people with certain medical conditions</a:t>
            </a:r>
          </a:p>
          <a:p>
            <a:pPr marL="0" indent="0">
              <a:buNone/>
            </a:pPr>
            <a:endParaRPr lang="en-US" dirty="0"/>
          </a:p>
        </p:txBody>
      </p:sp>
    </p:spTree>
    <p:extLst>
      <p:ext uri="{BB962C8B-B14F-4D97-AF65-F5344CB8AC3E}">
        <p14:creationId xmlns:p14="http://schemas.microsoft.com/office/powerpoint/2010/main" val="60744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7231242-0001-2996-3BE8-3507C34BC5AB}"/>
              </a:ext>
            </a:extLst>
          </p:cNvPr>
          <p:cNvSpPr txBox="1">
            <a:spLocks/>
          </p:cNvSpPr>
          <p:nvPr/>
        </p:nvSpPr>
        <p:spPr bwMode="auto">
          <a:xfrm>
            <a:off x="516194" y="-1"/>
            <a:ext cx="10675908" cy="111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Arial" pitchFamily="34" charset="0"/>
                <a:ea typeface="ＭＳ Ｐゴシック" charset="0"/>
                <a:cs typeface="+mn-cs"/>
              </a:rPr>
              <a:t>www.nfid.org</a:t>
            </a:r>
            <a:endParaRPr kumimoji="0" lang="en-US" altLang="en-US" sz="4000" b="0" i="0" u="none" strike="noStrike" kern="1200" cap="none" spc="0" normalizeH="0" baseline="0" noProof="0" dirty="0">
              <a:ln>
                <a:noFill/>
              </a:ln>
              <a:solidFill>
                <a:srgbClr val="FFFFFF"/>
              </a:solidFill>
              <a:effectLst/>
              <a:uLnTx/>
              <a:uFillTx/>
              <a:latin typeface="Arial" pitchFamily="34" charset="0"/>
              <a:ea typeface="ＭＳ Ｐゴシック" charset="0"/>
              <a:cs typeface="+mn-cs"/>
            </a:endParaRPr>
          </a:p>
        </p:txBody>
      </p:sp>
      <p:sp>
        <p:nvSpPr>
          <p:cNvPr id="3" name="TextBox 2">
            <a:extLst>
              <a:ext uri="{FF2B5EF4-FFF2-40B4-BE49-F238E27FC236}">
                <a16:creationId xmlns:a16="http://schemas.microsoft.com/office/drawing/2014/main" id="{5E451699-3CD7-9516-E621-364056690A62}"/>
              </a:ext>
            </a:extLst>
          </p:cNvPr>
          <p:cNvSpPr txBox="1"/>
          <p:nvPr/>
        </p:nvSpPr>
        <p:spPr>
          <a:xfrm>
            <a:off x="794677" y="5392900"/>
            <a:ext cx="611676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4" name="Picture 13" descr="A group of people standing in a line&#10;&#10;Description automatically generated">
            <a:extLst>
              <a:ext uri="{FF2B5EF4-FFF2-40B4-BE49-F238E27FC236}">
                <a16:creationId xmlns:a16="http://schemas.microsoft.com/office/drawing/2014/main" id="{FE3086EE-CE24-47BD-4753-ADA5FE365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3" y="1333834"/>
            <a:ext cx="2844233" cy="1599881"/>
          </a:xfrm>
          <a:prstGeom prst="rect">
            <a:avLst/>
          </a:prstGeom>
        </p:spPr>
      </p:pic>
      <p:pic>
        <p:nvPicPr>
          <p:cNvPr id="22" name="Picture 21" descr="A poster with text and pictures&#10;&#10;Description automatically generated with medium confidence">
            <a:extLst>
              <a:ext uri="{FF2B5EF4-FFF2-40B4-BE49-F238E27FC236}">
                <a16:creationId xmlns:a16="http://schemas.microsoft.com/office/drawing/2014/main" id="{B1A53BA8-6D6A-DA39-C277-AC16F0BD6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035" y="1333833"/>
            <a:ext cx="2844232" cy="1599881"/>
          </a:xfrm>
          <a:prstGeom prst="rect">
            <a:avLst/>
          </a:prstGeom>
          <a:ln w="3175">
            <a:solidFill>
              <a:schemeClr val="tx1"/>
            </a:solidFill>
          </a:ln>
        </p:spPr>
      </p:pic>
      <p:pic>
        <p:nvPicPr>
          <p:cNvPr id="26" name="Picture 25" descr="A person and person with a stroller&#10;&#10;Description automatically generated">
            <a:extLst>
              <a:ext uri="{FF2B5EF4-FFF2-40B4-BE49-F238E27FC236}">
                <a16:creationId xmlns:a16="http://schemas.microsoft.com/office/drawing/2014/main" id="{525E6A59-48C8-CA59-F87E-FE85B7EA0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1478" y="1362757"/>
            <a:ext cx="3141915" cy="1570958"/>
          </a:xfrm>
          <a:prstGeom prst="rect">
            <a:avLst/>
          </a:prstGeom>
        </p:spPr>
      </p:pic>
      <p:pic>
        <p:nvPicPr>
          <p:cNvPr id="7" name="Picture 6" descr="A blue and yellow cover with a couple of men&#10;&#10;Description automatically generated">
            <a:extLst>
              <a:ext uri="{FF2B5EF4-FFF2-40B4-BE49-F238E27FC236}">
                <a16:creationId xmlns:a16="http://schemas.microsoft.com/office/drawing/2014/main" id="{FEC04692-3C86-DABE-EB6E-2F6D4E500C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125" y="3077058"/>
            <a:ext cx="2059321" cy="2059321"/>
          </a:xfrm>
          <a:prstGeom prst="rect">
            <a:avLst/>
          </a:prstGeom>
        </p:spPr>
      </p:pic>
      <p:pic>
        <p:nvPicPr>
          <p:cNvPr id="9" name="Picture 8">
            <a:extLst>
              <a:ext uri="{FF2B5EF4-FFF2-40B4-BE49-F238E27FC236}">
                <a16:creationId xmlns:a16="http://schemas.microsoft.com/office/drawing/2014/main" id="{1BA7028D-FCA7-0B19-1AF7-BC863A059AD3}"/>
              </a:ext>
            </a:extLst>
          </p:cNvPr>
          <p:cNvPicPr>
            <a:picLocks noChangeAspect="1"/>
          </p:cNvPicPr>
          <p:nvPr/>
        </p:nvPicPr>
        <p:blipFill>
          <a:blip r:embed="rId7"/>
          <a:stretch>
            <a:fillRect/>
          </a:stretch>
        </p:blipFill>
        <p:spPr>
          <a:xfrm>
            <a:off x="1973066" y="3110027"/>
            <a:ext cx="3015875" cy="2013205"/>
          </a:xfrm>
          <a:prstGeom prst="rect">
            <a:avLst/>
          </a:prstGeom>
        </p:spPr>
      </p:pic>
      <p:sp>
        <p:nvSpPr>
          <p:cNvPr id="4" name="TextBox 3">
            <a:extLst>
              <a:ext uri="{FF2B5EF4-FFF2-40B4-BE49-F238E27FC236}">
                <a16:creationId xmlns:a16="http://schemas.microsoft.com/office/drawing/2014/main" id="{9D9EB59F-B12B-B18A-D729-EF818B3695BC}"/>
              </a:ext>
            </a:extLst>
          </p:cNvPr>
          <p:cNvSpPr txBox="1"/>
          <p:nvPr/>
        </p:nvSpPr>
        <p:spPr>
          <a:xfrm>
            <a:off x="1973066" y="5706692"/>
            <a:ext cx="8656640" cy="923330"/>
          </a:xfrm>
          <a:prstGeom prst="rect">
            <a:avLst/>
          </a:prstGeom>
          <a:solidFill>
            <a:schemeClr val="accent2"/>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a:solidFill>
                  <a:srgbClr val="00539B">
                    <a:lumMod val="75000"/>
                  </a:srgbClr>
                </a:solidFill>
                <a:latin typeface="Arial" panose="020B0604020202020204" pitchFamily="34" charset="0"/>
                <a:ea typeface="ＭＳ Ｐゴシック" charset="0"/>
              </a:rPr>
              <a:t>Save the Date:</a:t>
            </a:r>
            <a:r>
              <a:rPr kumimoji="0" lang="en-US" b="1" i="0" u="none" strike="noStrike" kern="1200" cap="none" spc="0" normalizeH="0" baseline="0" noProof="0" dirty="0">
                <a:ln>
                  <a:noFill/>
                </a:ln>
                <a:solidFill>
                  <a:srgbClr val="00539B">
                    <a:lumMod val="75000"/>
                  </a:srgbClr>
                </a:solidFill>
                <a:effectLst/>
                <a:uLnTx/>
                <a:uFillTx/>
                <a:latin typeface="Arial" panose="020B0604020202020204" pitchFamily="34" charset="0"/>
                <a:ea typeface="ＭＳ Ｐゴシック" charset="0"/>
                <a:cs typeface="+mn-cs"/>
              </a:rPr>
              <a:t>September 25, 2024</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539B">
                    <a:lumMod val="75000"/>
                  </a:srgbClr>
                </a:solidFill>
                <a:effectLst/>
                <a:uLnTx/>
                <a:uFillTx/>
                <a:latin typeface="Arial" panose="020B0604020202020204" pitchFamily="34" charset="0"/>
                <a:ea typeface="ＭＳ Ｐゴシック" charset="0"/>
                <a:cs typeface="+mn-cs"/>
              </a:rPr>
              <a:t>NFID Annual News Conference with CDC Director Mandy K. Cohen, MD, MPH</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539B">
                    <a:lumMod val="75000"/>
                  </a:srgbClr>
                </a:solidFill>
                <a:effectLst/>
                <a:uLnTx/>
                <a:uFillTx/>
                <a:latin typeface="Arial" panose="020B0604020202020204" pitchFamily="34" charset="0"/>
                <a:ea typeface="ＭＳ Ｐゴシック" charset="0"/>
                <a:cs typeface="+mn-cs"/>
              </a:rPr>
              <a:t>National Press Club, Washington, DC</a:t>
            </a:r>
          </a:p>
        </p:txBody>
      </p:sp>
      <p:pic>
        <p:nvPicPr>
          <p:cNvPr id="8" name="Picture 7" descr="A close-up of a person and person&#10;&#10;Description automatically generated">
            <a:extLst>
              <a:ext uri="{FF2B5EF4-FFF2-40B4-BE49-F238E27FC236}">
                <a16:creationId xmlns:a16="http://schemas.microsoft.com/office/drawing/2014/main" id="{95F0D40E-0687-7DCD-8923-7DA44966E1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2514" y="3110026"/>
            <a:ext cx="3602404" cy="2026353"/>
          </a:xfrm>
          <a:prstGeom prst="rect">
            <a:avLst/>
          </a:prstGeom>
          <a:ln w="3175">
            <a:solidFill>
              <a:schemeClr val="tx1"/>
            </a:solidFill>
          </a:ln>
        </p:spPr>
      </p:pic>
    </p:spTree>
    <p:extLst>
      <p:ext uri="{BB962C8B-B14F-4D97-AF65-F5344CB8AC3E}">
        <p14:creationId xmlns:p14="http://schemas.microsoft.com/office/powerpoint/2010/main" val="3073483749"/>
      </p:ext>
    </p:extLst>
  </p:cSld>
  <p:clrMapOvr>
    <a:masterClrMapping/>
  </p:clrMapOvr>
</p:sld>
</file>

<file path=ppt/theme/theme1.xml><?xml version="1.0" encoding="utf-8"?>
<a:theme xmlns:a="http://schemas.openxmlformats.org/drawingml/2006/main" name="1_Title ">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Body 1">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Body 1">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ivider 1">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ody 1">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ivider 1">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Body 1">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Body 1">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Body 1">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Body 1">
  <a:themeElements>
    <a:clrScheme name="Custom 1">
      <a:dk1>
        <a:srgbClr val="000000"/>
      </a:dk1>
      <a:lt1>
        <a:srgbClr val="FFFFFF"/>
      </a:lt1>
      <a:dk2>
        <a:srgbClr val="2F2F26"/>
      </a:dk2>
      <a:lt2>
        <a:srgbClr val="9FA795"/>
      </a:lt2>
      <a:accent1>
        <a:srgbClr val="00539B"/>
      </a:accent1>
      <a:accent2>
        <a:srgbClr val="FF9900"/>
      </a:accent2>
      <a:accent3>
        <a:srgbClr val="28A388"/>
      </a:accent3>
      <a:accent4>
        <a:srgbClr val="79D0E3"/>
      </a:accent4>
      <a:accent5>
        <a:srgbClr val="FFCB11"/>
      </a:accent5>
      <a:accent6>
        <a:srgbClr val="F15623"/>
      </a:accent6>
      <a:hlink>
        <a:srgbClr val="00539B"/>
      </a:hlink>
      <a:folHlink>
        <a:srgbClr val="00539B"/>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2563</TotalTime>
  <Words>441</Words>
  <Application>Microsoft Macintosh PowerPoint</Application>
  <PresentationFormat>Widescreen</PresentationFormat>
  <Paragraphs>44</Paragraphs>
  <Slides>4</Slides>
  <Notes>4</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4</vt:i4>
      </vt:variant>
    </vt:vector>
  </HeadingPairs>
  <TitlesOfParts>
    <vt:vector size="21" baseType="lpstr">
      <vt:lpstr>Aptos</vt:lpstr>
      <vt:lpstr>Arial</vt:lpstr>
      <vt:lpstr>Calibri</vt:lpstr>
      <vt:lpstr>Candara</vt:lpstr>
      <vt:lpstr>Courier New</vt:lpstr>
      <vt:lpstr>Roboto</vt:lpstr>
      <vt:lpstr>Wingdings</vt:lpstr>
      <vt:lpstr>1_Title </vt:lpstr>
      <vt:lpstr>3_Body 1</vt:lpstr>
      <vt:lpstr>2_Divider 1</vt:lpstr>
      <vt:lpstr>Body 1</vt:lpstr>
      <vt:lpstr>3_Divider 1</vt:lpstr>
      <vt:lpstr>1_Body 1</vt:lpstr>
      <vt:lpstr>4_Body 1</vt:lpstr>
      <vt:lpstr>2_Body 1</vt:lpstr>
      <vt:lpstr>5_Body 1</vt:lpstr>
      <vt:lpstr>6_Body 1</vt:lpstr>
      <vt:lpstr>Summarizing the Science of Vaccination ... Vaccines for Fall and Winter William Schaffner, MD Spokesperson, National Foundation for Infectious Diseases </vt:lpstr>
      <vt:lpstr>COVID-19 and Influenza Vaccine Recommendations</vt:lpstr>
      <vt:lpstr>Other Vaccines You May Need This Fall and Winter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Hepatitis B Infection in US Adults</dc:title>
  <dc:creator>NFID</dc:creator>
  <cp:lastModifiedBy>Rachel Jones</cp:lastModifiedBy>
  <cp:revision>111</cp:revision>
  <dcterms:created xsi:type="dcterms:W3CDTF">2024-05-08T14:10:29Z</dcterms:created>
  <dcterms:modified xsi:type="dcterms:W3CDTF">2024-07-23T16:59:18Z</dcterms:modified>
</cp:coreProperties>
</file>