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1"/>
  </p:notesMasterIdLst>
  <p:handoutMasterIdLst>
    <p:handoutMasterId r:id="rId42"/>
  </p:handoutMasterIdLst>
  <p:sldIdLst>
    <p:sldId id="601" r:id="rId2"/>
    <p:sldId id="642" r:id="rId3"/>
    <p:sldId id="635" r:id="rId4"/>
    <p:sldId id="623" r:id="rId5"/>
    <p:sldId id="621" r:id="rId6"/>
    <p:sldId id="630" r:id="rId7"/>
    <p:sldId id="628" r:id="rId8"/>
    <p:sldId id="616" r:id="rId9"/>
    <p:sldId id="629" r:id="rId10"/>
    <p:sldId id="624" r:id="rId11"/>
    <p:sldId id="603" r:id="rId12"/>
    <p:sldId id="605" r:id="rId13"/>
    <p:sldId id="617" r:id="rId14"/>
    <p:sldId id="619" r:id="rId15"/>
    <p:sldId id="618" r:id="rId16"/>
    <p:sldId id="625" r:id="rId17"/>
    <p:sldId id="636" r:id="rId18"/>
    <p:sldId id="613" r:id="rId19"/>
    <p:sldId id="640" r:id="rId20"/>
    <p:sldId id="615" r:id="rId21"/>
    <p:sldId id="641" r:id="rId22"/>
    <p:sldId id="611" r:id="rId23"/>
    <p:sldId id="612" r:id="rId24"/>
    <p:sldId id="646" r:id="rId25"/>
    <p:sldId id="607" r:id="rId26"/>
    <p:sldId id="633" r:id="rId27"/>
    <p:sldId id="649" r:id="rId28"/>
    <p:sldId id="645" r:id="rId29"/>
    <p:sldId id="644" r:id="rId30"/>
    <p:sldId id="627" r:id="rId31"/>
    <p:sldId id="631" r:id="rId32"/>
    <p:sldId id="637" r:id="rId33"/>
    <p:sldId id="606" r:id="rId34"/>
    <p:sldId id="622" r:id="rId35"/>
    <p:sldId id="632" r:id="rId36"/>
    <p:sldId id="614" r:id="rId37"/>
    <p:sldId id="650" r:id="rId38"/>
    <p:sldId id="651" r:id="rId39"/>
    <p:sldId id="643" r:id="rId4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4291"/>
    <a:srgbClr val="FFF419"/>
    <a:srgbClr val="E31315"/>
    <a:srgbClr val="1D2F93"/>
    <a:srgbClr val="0070C0"/>
    <a:srgbClr val="FFD319"/>
    <a:srgbClr val="002751"/>
    <a:srgbClr val="003D76"/>
    <a:srgbClr val="002642"/>
    <a:srgbClr val="BD29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0294" autoAdjust="0"/>
  </p:normalViewPr>
  <p:slideViewPr>
    <p:cSldViewPr snapToObjects="1">
      <p:cViewPr varScale="1">
        <p:scale>
          <a:sx n="93" d="100"/>
          <a:sy n="93" d="100"/>
        </p:scale>
        <p:origin x="2247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87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notesViewPr>
    <p:cSldViewPr snapToObjects="1">
      <p:cViewPr varScale="1">
        <p:scale>
          <a:sx n="85" d="100"/>
          <a:sy n="85" d="100"/>
        </p:scale>
        <p:origin x="-3834" y="-9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BAA8B54-3A41-44A5-A83D-BFC7E39CC883}" type="datetimeFigureOut">
              <a:rPr lang="en-US" smtClean="0"/>
              <a:t>7/25/2024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1856390-F5A8-4192-9D87-62DDF36E11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0814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B87708F-8E01-452A-B3D7-A0A214441798}" type="datetimeFigureOut">
              <a:rPr lang="en-US" smtClean="0"/>
              <a:t>7/25/2024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5AE4465-9C30-42FB-AE8C-3873F1DD5B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398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441F2836-F12B-4389-8DF1-741E2C6D144C}" type="slidenum">
              <a:rPr lang="en-US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1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7844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14="http://schemas.microsoft.com/office/drawing/2010/main"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342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8725" y="6572250"/>
            <a:ext cx="155575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DBD4F59-D158-4828-BC4B-A2B6698F28E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0" y="2961084"/>
            <a:ext cx="9144000" cy="93583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5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  <a:lvl2pPr marL="457200" indent="0">
              <a:buFontTx/>
              <a:buNone/>
              <a:defRPr sz="2400"/>
            </a:lvl2pPr>
            <a:lvl3pPr marL="914400" indent="0">
              <a:buFontTx/>
              <a:buNone/>
              <a:defRPr sz="2400"/>
            </a:lvl3pPr>
            <a:lvl4pPr marL="1371600" indent="0">
              <a:buFontTx/>
              <a:buNone/>
              <a:defRPr sz="2400"/>
            </a:lvl4pPr>
            <a:lvl5pPr marL="1828800" indent="0">
              <a:buFontTx/>
              <a:buNone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BA89186-AD1E-FA10-0A47-13ACAF277D4F}"/>
              </a:ext>
            </a:extLst>
          </p:cNvPr>
          <p:cNvSpPr/>
          <p:nvPr userDrawn="1"/>
        </p:nvSpPr>
        <p:spPr>
          <a:xfrm flipH="1">
            <a:off x="2" y="0"/>
            <a:ext cx="9143998" cy="2194878"/>
          </a:xfrm>
          <a:prstGeom prst="rect">
            <a:avLst/>
          </a:prstGeom>
          <a:gradFill>
            <a:gsLst>
              <a:gs pos="0">
                <a:srgbClr val="002751"/>
              </a:gs>
              <a:gs pos="100000">
                <a:srgbClr val="002751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129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7885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000" b="1">
          <a:solidFill>
            <a:srgbClr val="FFF41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Verdan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Verdan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Verdan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Verdana" pitchFamily="34" charset="0"/>
        </a:defRPr>
      </a:lvl9pPr>
    </p:titleStyle>
    <p:bodyStyle>
      <a:lvl1pPr marL="228600" indent="-228600" algn="l" rtl="0" fontAlgn="base">
        <a:lnSpc>
          <a:spcPct val="110000"/>
        </a:lnSpc>
        <a:spcBef>
          <a:spcPct val="5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914400" indent="-342900" algn="l" rtl="0" fontAlgn="base">
        <a:lnSpc>
          <a:spcPct val="110000"/>
        </a:lnSpc>
        <a:spcBef>
          <a:spcPct val="5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bg1"/>
          </a:solidFill>
          <a:latin typeface="+mn-lt"/>
          <a:cs typeface="+mn-cs"/>
        </a:defRPr>
      </a:lvl2pPr>
      <a:lvl3pPr marL="1371600" indent="-342900" algn="l" rtl="0" fontAlgn="base">
        <a:lnSpc>
          <a:spcPct val="110000"/>
        </a:lnSpc>
        <a:spcBef>
          <a:spcPct val="5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bg1"/>
          </a:solidFill>
          <a:latin typeface="+mn-lt"/>
          <a:cs typeface="+mn-cs"/>
        </a:defRPr>
      </a:lvl3pPr>
      <a:lvl4pPr marL="1828800" indent="-342900" algn="l" rtl="0" fontAlgn="base">
        <a:lnSpc>
          <a:spcPct val="110000"/>
        </a:lnSpc>
        <a:spcBef>
          <a:spcPct val="5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bg1"/>
          </a:solidFill>
          <a:latin typeface="+mn-lt"/>
          <a:cs typeface="+mn-cs"/>
        </a:defRPr>
      </a:lvl4pPr>
      <a:lvl5pPr marL="2286000" indent="-342900" algn="l" rtl="0" fontAlgn="base">
        <a:lnSpc>
          <a:spcPct val="110000"/>
        </a:lnSpc>
        <a:spcBef>
          <a:spcPct val="5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bg1"/>
          </a:solidFill>
          <a:latin typeface="+mn-lt"/>
          <a:cs typeface="+mn-cs"/>
        </a:defRPr>
      </a:lvl5pPr>
      <a:lvl6pPr marL="2743200" indent="-342900" algn="l" rtl="0" fontAlgn="base">
        <a:lnSpc>
          <a:spcPct val="110000"/>
        </a:lnSpc>
        <a:spcBef>
          <a:spcPct val="5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bg1"/>
          </a:solidFill>
          <a:latin typeface="+mn-lt"/>
          <a:cs typeface="+mn-cs"/>
        </a:defRPr>
      </a:lvl6pPr>
      <a:lvl7pPr marL="3200400" indent="-342900" algn="l" rtl="0" fontAlgn="base">
        <a:lnSpc>
          <a:spcPct val="110000"/>
        </a:lnSpc>
        <a:spcBef>
          <a:spcPct val="5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bg1"/>
          </a:solidFill>
          <a:latin typeface="+mn-lt"/>
          <a:cs typeface="+mn-cs"/>
        </a:defRPr>
      </a:lvl7pPr>
      <a:lvl8pPr marL="3657600" indent="-342900" algn="l" rtl="0" fontAlgn="base">
        <a:lnSpc>
          <a:spcPct val="110000"/>
        </a:lnSpc>
        <a:spcBef>
          <a:spcPct val="5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bg1"/>
          </a:solidFill>
          <a:latin typeface="+mn-lt"/>
          <a:cs typeface="+mn-cs"/>
        </a:defRPr>
      </a:lvl8pPr>
      <a:lvl9pPr marL="4114800" indent="-342900" algn="l" rtl="0" fontAlgn="base">
        <a:lnSpc>
          <a:spcPct val="110000"/>
        </a:lnSpc>
        <a:spcBef>
          <a:spcPct val="5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16="http://schemas.microsoft.com/office/drawing/2014/main" xmlns:a14="http://schemas.microsoft.com/office/drawing/2010/main"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ity with many tall buildings&#10;&#10;Description automatically generated">
            <a:extLst>
              <a:ext uri="{FF2B5EF4-FFF2-40B4-BE49-F238E27FC236}">
                <a16:creationId xmlns:a16="http://schemas.microsoft.com/office/drawing/2014/main" id="{FF7F19D8-B3AE-F307-7ADB-5138CBA70C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8" t="526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2FFF1AE-F31D-210F-0D54-74DB8D2C1BD3}"/>
              </a:ext>
            </a:extLst>
          </p:cNvPr>
          <p:cNvSpPr/>
          <p:nvPr/>
        </p:nvSpPr>
        <p:spPr>
          <a:xfrm rot="10800000" flipH="1">
            <a:off x="6583680" y="-1"/>
            <a:ext cx="2560320" cy="6857991"/>
          </a:xfrm>
          <a:prstGeom prst="rect">
            <a:avLst/>
          </a:prstGeom>
          <a:gradFill>
            <a:gsLst>
              <a:gs pos="0">
                <a:srgbClr val="234291">
                  <a:alpha val="90000"/>
                </a:srgbClr>
              </a:gs>
              <a:gs pos="100000">
                <a:schemeClr val="bg1">
                  <a:alpha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C612B54-A400-1342-F868-0037EB133E6F}"/>
              </a:ext>
            </a:extLst>
          </p:cNvPr>
          <p:cNvGrpSpPr/>
          <p:nvPr/>
        </p:nvGrpSpPr>
        <p:grpSpPr>
          <a:xfrm>
            <a:off x="6778447" y="3111779"/>
            <a:ext cx="2170787" cy="3441421"/>
            <a:chOff x="6778447" y="3009134"/>
            <a:chExt cx="2170787" cy="344142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2C137EF-4B99-99FF-2BE8-0527E1D1E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0880" y="3009134"/>
              <a:ext cx="1645920" cy="1840616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5400000" scaled="0"/>
            </a:gradFill>
            <a:ln w="19050">
              <a:solidFill>
                <a:schemeClr val="bg1"/>
              </a:solidFill>
            </a:ln>
            <a:effectLst/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5428184-263A-AB53-3341-F623F16B4BA6}"/>
                </a:ext>
              </a:extLst>
            </p:cNvPr>
            <p:cNvSpPr/>
            <p:nvPr/>
          </p:nvSpPr>
          <p:spPr>
            <a:xfrm>
              <a:off x="6778447" y="5004005"/>
              <a:ext cx="2170787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Jeh C. Johnson</a:t>
              </a:r>
            </a:p>
            <a:p>
              <a:pPr algn="ctr">
                <a:spcBef>
                  <a:spcPts val="600"/>
                </a:spcBef>
              </a:pPr>
              <a:r>
                <a:rPr lang="en-US" sz="11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Partner</a:t>
              </a:r>
            </a:p>
            <a:p>
              <a:pPr algn="ctr">
                <a:spcBef>
                  <a:spcPts val="600"/>
                </a:spcBef>
              </a:pPr>
              <a:r>
                <a:rPr lang="en-US" sz="1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Paul, Weiss, Rifkind, </a:t>
              </a:r>
              <a:br>
                <a:rPr lang="en-US" sz="1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Wharton &amp; Garrison LLP</a:t>
              </a:r>
            </a:p>
            <a:p>
              <a:pPr algn="ctr">
                <a:spcBef>
                  <a:spcPts val="600"/>
                </a:spcBef>
              </a:pPr>
              <a:r>
                <a:rPr lang="en-US" sz="1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Secretary of DHS (2013-2017) General Counsel of DoD (2009-12)</a:t>
              </a:r>
            </a:p>
          </p:txBody>
        </p:sp>
      </p:grpSp>
      <p:pic>
        <p:nvPicPr>
          <p:cNvPr id="6" name="Picture 5" descr="A blue and white logo&#10;&#10;Description automatically generated">
            <a:extLst>
              <a:ext uri="{FF2B5EF4-FFF2-40B4-BE49-F238E27FC236}">
                <a16:creationId xmlns:a16="http://schemas.microsoft.com/office/drawing/2014/main" id="{D74B5003-A950-DD8B-112E-F17812ECC8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40" y="914400"/>
            <a:ext cx="2057400" cy="2057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E0D63BF-AEF2-27DB-E4B6-1C1D78A33321}"/>
              </a:ext>
            </a:extLst>
          </p:cNvPr>
          <p:cNvSpPr txBox="1"/>
          <p:nvPr/>
        </p:nvSpPr>
        <p:spPr>
          <a:xfrm>
            <a:off x="6583680" y="304800"/>
            <a:ext cx="256032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kern="0" spc="30" dirty="0">
                <a:solidFill>
                  <a:srgbClr val="23429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Detroit, Michigan</a:t>
            </a:r>
            <a:br>
              <a:rPr lang="en-US" kern="0" spc="30" dirty="0">
                <a:solidFill>
                  <a:srgbClr val="23429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kern="0" spc="30" dirty="0">
                <a:solidFill>
                  <a:srgbClr val="23429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July 28, 2024</a:t>
            </a:r>
          </a:p>
        </p:txBody>
      </p:sp>
    </p:spTree>
    <p:extLst>
      <p:ext uri="{BB962C8B-B14F-4D97-AF65-F5344CB8AC3E}">
        <p14:creationId xmlns:p14="http://schemas.microsoft.com/office/powerpoint/2010/main" val="88159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16="http://schemas.microsoft.com/office/drawing/2014/main" xmlns:a14="http://schemas.microsoft.com/office/drawing/2010/main"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itting at a desk&#10;&#10;Description automatically generated">
            <a:extLst>
              <a:ext uri="{FF2B5EF4-FFF2-40B4-BE49-F238E27FC236}">
                <a16:creationId xmlns:a16="http://schemas.microsoft.com/office/drawing/2014/main" id="{0F02177E-7492-C8BF-8C56-EDFDEDE72D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4"/>
          <a:stretch/>
        </p:blipFill>
        <p:spPr>
          <a:xfrm>
            <a:off x="457200" y="1159974"/>
            <a:ext cx="8229600" cy="455502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33B1FC-3C04-4322-8633-61611DB425A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A9BA67-37CC-9C72-A929-3BBC230DE702}"/>
              </a:ext>
            </a:extLst>
          </p:cNvPr>
          <p:cNvSpPr/>
          <p:nvPr/>
        </p:nvSpPr>
        <p:spPr>
          <a:xfrm>
            <a:off x="457200" y="1143000"/>
            <a:ext cx="8229600" cy="45720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36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16="http://schemas.microsoft.com/office/drawing/2014/main" xmlns:a14="http://schemas.microsoft.com/office/drawing/2010/main"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in a purple dress talking to a person&#10;&#10;Description automatically generated">
            <a:extLst>
              <a:ext uri="{FF2B5EF4-FFF2-40B4-BE49-F238E27FC236}">
                <a16:creationId xmlns:a16="http://schemas.microsoft.com/office/drawing/2014/main" id="{708EA366-F3B0-170C-EFD1-FB9C3A589E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0"/>
          <a:stretch/>
        </p:blipFill>
        <p:spPr>
          <a:xfrm>
            <a:off x="457200" y="1143000"/>
            <a:ext cx="8229600" cy="4572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33B1FC-3C04-4322-8633-61611DB425A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A9BA67-37CC-9C72-A929-3BBC230DE702}"/>
              </a:ext>
            </a:extLst>
          </p:cNvPr>
          <p:cNvSpPr/>
          <p:nvPr/>
        </p:nvSpPr>
        <p:spPr>
          <a:xfrm>
            <a:off x="457200" y="1143000"/>
            <a:ext cx="8229600" cy="45720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66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16="http://schemas.microsoft.com/office/drawing/2014/main" xmlns:a14="http://schemas.microsoft.com/office/drawing/2010/main"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in suit talking to another person&#10;&#10;Description automatically generated">
            <a:extLst>
              <a:ext uri="{FF2B5EF4-FFF2-40B4-BE49-F238E27FC236}">
                <a16:creationId xmlns:a16="http://schemas.microsoft.com/office/drawing/2014/main" id="{B6F385AA-7384-734B-4D5C-122A82894D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" b="464"/>
          <a:stretch/>
        </p:blipFill>
        <p:spPr>
          <a:xfrm>
            <a:off x="457200" y="1143001"/>
            <a:ext cx="8229600" cy="4572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33B1FC-3C04-4322-8633-61611DB425A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A9BA67-37CC-9C72-A929-3BBC230DE702}"/>
              </a:ext>
            </a:extLst>
          </p:cNvPr>
          <p:cNvSpPr/>
          <p:nvPr/>
        </p:nvSpPr>
        <p:spPr>
          <a:xfrm>
            <a:off x="457200" y="1143000"/>
            <a:ext cx="8229600" cy="45720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8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16="http://schemas.microsoft.com/office/drawing/2014/main" xmlns:a14="http://schemas.microsoft.com/office/drawing/2010/main"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8AA089F0-A156-CBB2-8096-D9705DDDC6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" b="1141"/>
          <a:stretch/>
        </p:blipFill>
        <p:spPr>
          <a:xfrm>
            <a:off x="457200" y="1143000"/>
            <a:ext cx="8229600" cy="4572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33B1FC-3C04-4322-8633-61611DB425A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A9BA67-37CC-9C72-A929-3BBC230DE702}"/>
              </a:ext>
            </a:extLst>
          </p:cNvPr>
          <p:cNvSpPr/>
          <p:nvPr/>
        </p:nvSpPr>
        <p:spPr>
          <a:xfrm>
            <a:off x="457200" y="1143000"/>
            <a:ext cx="8229600" cy="45720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90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16="http://schemas.microsoft.com/office/drawing/2014/main" xmlns:a14="http://schemas.microsoft.com/office/drawing/2010/main"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DD296DFC-F885-A5C8-6FB5-CC0CCDFF22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6" b="1286"/>
          <a:stretch/>
        </p:blipFill>
        <p:spPr>
          <a:xfrm>
            <a:off x="457200" y="1143000"/>
            <a:ext cx="8229600" cy="457200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33B1FC-3C04-4322-8633-61611DB425A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A9BA67-37CC-9C72-A929-3BBC230DE702}"/>
              </a:ext>
            </a:extLst>
          </p:cNvPr>
          <p:cNvSpPr/>
          <p:nvPr/>
        </p:nvSpPr>
        <p:spPr>
          <a:xfrm>
            <a:off x="457200" y="1143000"/>
            <a:ext cx="8229600" cy="45720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86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16="http://schemas.microsoft.com/office/drawing/2014/main" xmlns:a14="http://schemas.microsoft.com/office/drawing/2010/main"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A172753F-8D32-C90B-BB26-3A731C64AC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" b="995"/>
          <a:stretch/>
        </p:blipFill>
        <p:spPr>
          <a:xfrm>
            <a:off x="457200" y="1143001"/>
            <a:ext cx="8229600" cy="457199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33B1FC-3C04-4322-8633-61611DB425A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A9BA67-37CC-9C72-A929-3BBC230DE702}"/>
              </a:ext>
            </a:extLst>
          </p:cNvPr>
          <p:cNvSpPr/>
          <p:nvPr/>
        </p:nvSpPr>
        <p:spPr>
          <a:xfrm>
            <a:off x="457200" y="1143000"/>
            <a:ext cx="8229600" cy="45720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0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16="http://schemas.microsoft.com/office/drawing/2014/main" xmlns:a14="http://schemas.microsoft.com/office/drawing/2010/main"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E192EEAD-8701-B977-D42A-C2A87D2AB5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" b="1224"/>
          <a:stretch/>
        </p:blipFill>
        <p:spPr>
          <a:xfrm>
            <a:off x="457200" y="1143001"/>
            <a:ext cx="8229600" cy="457199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33B1FC-3C04-4322-8633-61611DB425A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A9BA67-37CC-9C72-A929-3BBC230DE702}"/>
              </a:ext>
            </a:extLst>
          </p:cNvPr>
          <p:cNvSpPr/>
          <p:nvPr/>
        </p:nvSpPr>
        <p:spPr>
          <a:xfrm>
            <a:off x="457200" y="1143000"/>
            <a:ext cx="8229600" cy="45720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42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16="http://schemas.microsoft.com/office/drawing/2014/main" xmlns:a14="http://schemas.microsoft.com/office/drawing/2010/main"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and person sitting at a table&#10;&#10;Description automatically generated">
            <a:extLst>
              <a:ext uri="{FF2B5EF4-FFF2-40B4-BE49-F238E27FC236}">
                <a16:creationId xmlns:a16="http://schemas.microsoft.com/office/drawing/2014/main" id="{8BCCE11C-F769-585B-7292-0E64CFA1D6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9" b="192"/>
          <a:stretch/>
        </p:blipFill>
        <p:spPr>
          <a:xfrm>
            <a:off x="457200" y="1176390"/>
            <a:ext cx="8229600" cy="454888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33B1FC-3C04-4322-8633-61611DB425A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A9BA67-37CC-9C72-A929-3BBC230DE702}"/>
              </a:ext>
            </a:extLst>
          </p:cNvPr>
          <p:cNvSpPr/>
          <p:nvPr/>
        </p:nvSpPr>
        <p:spPr>
          <a:xfrm>
            <a:off x="457200" y="1143000"/>
            <a:ext cx="8229600" cy="45720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73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16="http://schemas.microsoft.com/office/drawing/2014/main" xmlns:a14="http://schemas.microsoft.com/office/drawing/2010/main"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peaking to a microphone&#10;&#10;Description automatically generated">
            <a:extLst>
              <a:ext uri="{FF2B5EF4-FFF2-40B4-BE49-F238E27FC236}">
                <a16:creationId xmlns:a16="http://schemas.microsoft.com/office/drawing/2014/main" id="{F7FD3BAC-D7F1-3E44-E5E1-8C0756E3EE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" b="860"/>
          <a:stretch/>
        </p:blipFill>
        <p:spPr>
          <a:xfrm>
            <a:off x="457200" y="1143000"/>
            <a:ext cx="8229600" cy="4572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33B1FC-3C04-4322-8633-61611DB425A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94DFB0-DF52-987D-BB39-6AFBD1A8FE3D}"/>
              </a:ext>
            </a:extLst>
          </p:cNvPr>
          <p:cNvSpPr/>
          <p:nvPr/>
        </p:nvSpPr>
        <p:spPr>
          <a:xfrm>
            <a:off x="457200" y="1143000"/>
            <a:ext cx="8229600" cy="45720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31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16="http://schemas.microsoft.com/office/drawing/2014/main" xmlns:a14="http://schemas.microsoft.com/office/drawing/2010/main"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and person on a news report&#10;&#10;Description automatically generated">
            <a:extLst>
              <a:ext uri="{FF2B5EF4-FFF2-40B4-BE49-F238E27FC236}">
                <a16:creationId xmlns:a16="http://schemas.microsoft.com/office/drawing/2014/main" id="{951FBA3B-35DE-1C32-4736-0A40556BD5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" b="-1"/>
          <a:stretch/>
        </p:blipFill>
        <p:spPr>
          <a:xfrm>
            <a:off x="457200" y="1127589"/>
            <a:ext cx="8229600" cy="461841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33B1FC-3C04-4322-8633-61611DB425A3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A9BA67-37CC-9C72-A929-3BBC230DE702}"/>
              </a:ext>
            </a:extLst>
          </p:cNvPr>
          <p:cNvSpPr/>
          <p:nvPr/>
        </p:nvSpPr>
        <p:spPr>
          <a:xfrm>
            <a:off x="457200" y="1143000"/>
            <a:ext cx="8229600" cy="45720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01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16="http://schemas.microsoft.com/office/drawing/2014/main" xmlns:a14="http://schemas.microsoft.com/office/drawing/2010/main"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and person on news&#10;&#10;Description automatically generated">
            <a:extLst>
              <a:ext uri="{FF2B5EF4-FFF2-40B4-BE49-F238E27FC236}">
                <a16:creationId xmlns:a16="http://schemas.microsoft.com/office/drawing/2014/main" id="{0B338112-6E4F-5B66-4CB4-34F089BB86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" b="1141"/>
          <a:stretch/>
        </p:blipFill>
        <p:spPr>
          <a:xfrm>
            <a:off x="457200" y="1143000"/>
            <a:ext cx="8229600" cy="4572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33B1FC-3C04-4322-8633-61611DB425A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A9BA67-37CC-9C72-A929-3BBC230DE702}"/>
              </a:ext>
            </a:extLst>
          </p:cNvPr>
          <p:cNvSpPr/>
          <p:nvPr/>
        </p:nvSpPr>
        <p:spPr>
          <a:xfrm>
            <a:off x="457200" y="1143000"/>
            <a:ext cx="8229600" cy="45720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56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16="http://schemas.microsoft.com/office/drawing/2014/main" xmlns:a14="http://schemas.microsoft.com/office/drawing/2010/main"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in a suit and tie&#10;&#10;Description automatically generated">
            <a:extLst>
              <a:ext uri="{FF2B5EF4-FFF2-40B4-BE49-F238E27FC236}">
                <a16:creationId xmlns:a16="http://schemas.microsoft.com/office/drawing/2014/main" id="{AF63FCEC-02F6-90A4-EBC9-5E09356538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" b="617"/>
          <a:stretch/>
        </p:blipFill>
        <p:spPr>
          <a:xfrm>
            <a:off x="457200" y="1143000"/>
            <a:ext cx="8229600" cy="4572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33B1FC-3C04-4322-8633-61611DB425A3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2C1433-D11A-02A6-E0C0-26941EB80E30}"/>
              </a:ext>
            </a:extLst>
          </p:cNvPr>
          <p:cNvSpPr/>
          <p:nvPr/>
        </p:nvSpPr>
        <p:spPr>
          <a:xfrm>
            <a:off x="457200" y="1143000"/>
            <a:ext cx="8229600" cy="45720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0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16="http://schemas.microsoft.com/office/drawing/2014/main" xmlns:a14="http://schemas.microsoft.com/office/drawing/2010/main"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in a suit and tie&#10;&#10;Description automatically generated">
            <a:extLst>
              <a:ext uri="{FF2B5EF4-FFF2-40B4-BE49-F238E27FC236}">
                <a16:creationId xmlns:a16="http://schemas.microsoft.com/office/drawing/2014/main" id="{77474A7E-B642-6FE0-C58D-86666D67F9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" b="995"/>
          <a:stretch/>
        </p:blipFill>
        <p:spPr>
          <a:xfrm>
            <a:off x="457200" y="1158412"/>
            <a:ext cx="8229600" cy="457199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33B1FC-3C04-4322-8633-61611DB425A3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A9BA67-37CC-9C72-A929-3BBC230DE702}"/>
              </a:ext>
            </a:extLst>
          </p:cNvPr>
          <p:cNvSpPr/>
          <p:nvPr/>
        </p:nvSpPr>
        <p:spPr>
          <a:xfrm>
            <a:off x="457200" y="1143000"/>
            <a:ext cx="8229600" cy="45720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45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16="http://schemas.microsoft.com/office/drawing/2014/main" xmlns:a14="http://schemas.microsoft.com/office/drawing/2010/main"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in a suit&#10;&#10;Description automatically generated">
            <a:extLst>
              <a:ext uri="{FF2B5EF4-FFF2-40B4-BE49-F238E27FC236}">
                <a16:creationId xmlns:a16="http://schemas.microsoft.com/office/drawing/2014/main" id="{9BB95724-5A77-A66E-E85E-0498901EE5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" b="1141"/>
          <a:stretch/>
        </p:blipFill>
        <p:spPr>
          <a:xfrm>
            <a:off x="457200" y="1143000"/>
            <a:ext cx="8229600" cy="4572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33B1FC-3C04-4322-8633-61611DB425A3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AD6DE6-7423-1DF2-8124-EA5EECD21D60}"/>
              </a:ext>
            </a:extLst>
          </p:cNvPr>
          <p:cNvSpPr/>
          <p:nvPr/>
        </p:nvSpPr>
        <p:spPr>
          <a:xfrm>
            <a:off x="457200" y="1143000"/>
            <a:ext cx="8229600" cy="45720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96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16="http://schemas.microsoft.com/office/drawing/2014/main" xmlns:a14="http://schemas.microsoft.com/office/drawing/2010/main"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BB95724-5A77-A66E-E85E-0498901EE5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" b="1141"/>
          <a:stretch/>
        </p:blipFill>
        <p:spPr>
          <a:xfrm>
            <a:off x="457200" y="1143001"/>
            <a:ext cx="8229600" cy="457199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33B1FC-3C04-4322-8633-61611DB425A3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39D1E9F-E143-1C73-ECAB-3B5A73EEB930}"/>
              </a:ext>
            </a:extLst>
          </p:cNvPr>
          <p:cNvSpPr/>
          <p:nvPr/>
        </p:nvSpPr>
        <p:spPr>
          <a:xfrm>
            <a:off x="457200" y="1143000"/>
            <a:ext cx="8229600" cy="45720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99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16="http://schemas.microsoft.com/office/drawing/2014/main" xmlns:a14="http://schemas.microsoft.com/office/drawing/2010/main"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og lying on a rug&#10;&#10;Description automatically generated">
            <a:extLst>
              <a:ext uri="{FF2B5EF4-FFF2-40B4-BE49-F238E27FC236}">
                <a16:creationId xmlns:a16="http://schemas.microsoft.com/office/drawing/2014/main" id="{261BB9D3-C44A-DF56-8E9D-A4A5C3EE1A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2" r="9062" b="9046"/>
          <a:stretch/>
        </p:blipFill>
        <p:spPr>
          <a:xfrm>
            <a:off x="2000250" y="457200"/>
            <a:ext cx="5143500" cy="59436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33B1FC-3C04-4322-8633-61611DB425A3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A9BA67-37CC-9C72-A929-3BBC230DE702}"/>
              </a:ext>
            </a:extLst>
          </p:cNvPr>
          <p:cNvSpPr/>
          <p:nvPr/>
        </p:nvSpPr>
        <p:spPr>
          <a:xfrm>
            <a:off x="2000250" y="457200"/>
            <a:ext cx="5143500" cy="59436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96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16="http://schemas.microsoft.com/office/drawing/2014/main" xmlns:a14="http://schemas.microsoft.com/office/drawing/2010/main"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wo men in suits and ties&#10;&#10;Description automatically generated">
            <a:extLst>
              <a:ext uri="{FF2B5EF4-FFF2-40B4-BE49-F238E27FC236}">
                <a16:creationId xmlns:a16="http://schemas.microsoft.com/office/drawing/2014/main" id="{25E310DF-FDC6-8570-947A-13B81F0329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"/>
          <a:stretch/>
        </p:blipFill>
        <p:spPr>
          <a:xfrm>
            <a:off x="457200" y="1142999"/>
            <a:ext cx="8229600" cy="459486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33B1FC-3C04-4322-8633-61611DB425A3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89BDA1-760E-C112-D19E-709A5F808174}"/>
              </a:ext>
            </a:extLst>
          </p:cNvPr>
          <p:cNvSpPr/>
          <p:nvPr/>
        </p:nvSpPr>
        <p:spPr>
          <a:xfrm>
            <a:off x="457200" y="1143000"/>
            <a:ext cx="8229600" cy="45720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75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16="http://schemas.microsoft.com/office/drawing/2014/main" xmlns:a14="http://schemas.microsoft.com/office/drawing/2010/main"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wo men in suits and ties&#10;&#10;Description automatically generated">
            <a:extLst>
              <a:ext uri="{FF2B5EF4-FFF2-40B4-BE49-F238E27FC236}">
                <a16:creationId xmlns:a16="http://schemas.microsoft.com/office/drawing/2014/main" id="{7FB0CC16-3C6C-E5A1-92F6-172619A699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8" b="1078"/>
          <a:stretch/>
        </p:blipFill>
        <p:spPr>
          <a:xfrm>
            <a:off x="457200" y="1143000"/>
            <a:ext cx="8229600" cy="4572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33B1FC-3C04-4322-8633-61611DB425A3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A9BA67-37CC-9C72-A929-3BBC230DE702}"/>
              </a:ext>
            </a:extLst>
          </p:cNvPr>
          <p:cNvSpPr/>
          <p:nvPr/>
        </p:nvSpPr>
        <p:spPr>
          <a:xfrm>
            <a:off x="457200" y="1143000"/>
            <a:ext cx="8229600" cy="45720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01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16="http://schemas.microsoft.com/office/drawing/2014/main" xmlns:a14="http://schemas.microsoft.com/office/drawing/2010/main"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and person in suits&#10;&#10;Description automatically generated">
            <a:extLst>
              <a:ext uri="{FF2B5EF4-FFF2-40B4-BE49-F238E27FC236}">
                <a16:creationId xmlns:a16="http://schemas.microsoft.com/office/drawing/2014/main" id="{1EF651D6-78B5-193B-9C33-0203D70ED0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7" b="761"/>
          <a:stretch/>
        </p:blipFill>
        <p:spPr>
          <a:xfrm>
            <a:off x="457200" y="1186664"/>
            <a:ext cx="8229600" cy="453860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33B1FC-3C04-4322-8633-61611DB425A3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A9BA67-37CC-9C72-A929-3BBC230DE702}"/>
              </a:ext>
            </a:extLst>
          </p:cNvPr>
          <p:cNvSpPr/>
          <p:nvPr/>
        </p:nvSpPr>
        <p:spPr>
          <a:xfrm>
            <a:off x="457200" y="1143000"/>
            <a:ext cx="8229600" cy="45720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92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16="http://schemas.microsoft.com/office/drawing/2014/main" xmlns:a14="http://schemas.microsoft.com/office/drawing/2010/main"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in a suit and tie&#10;&#10;Description automatically generated">
            <a:extLst>
              <a:ext uri="{FF2B5EF4-FFF2-40B4-BE49-F238E27FC236}">
                <a16:creationId xmlns:a16="http://schemas.microsoft.com/office/drawing/2014/main" id="{CF7F285B-5831-B472-A112-24B1D87E3F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" b="1141"/>
          <a:stretch/>
        </p:blipFill>
        <p:spPr>
          <a:xfrm>
            <a:off x="457200" y="1142999"/>
            <a:ext cx="8229600" cy="457200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33B1FC-3C04-4322-8633-61611DB425A3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A9BA67-37CC-9C72-A929-3BBC230DE702}"/>
              </a:ext>
            </a:extLst>
          </p:cNvPr>
          <p:cNvSpPr/>
          <p:nvPr/>
        </p:nvSpPr>
        <p:spPr>
          <a:xfrm>
            <a:off x="457200" y="1143000"/>
            <a:ext cx="8229600" cy="45720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93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16="http://schemas.microsoft.com/office/drawing/2014/main" xmlns:a14="http://schemas.microsoft.com/office/drawing/2010/main"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and person sitting at a desk&#10;&#10;Description automatically generated">
            <a:extLst>
              <a:ext uri="{FF2B5EF4-FFF2-40B4-BE49-F238E27FC236}">
                <a16:creationId xmlns:a16="http://schemas.microsoft.com/office/drawing/2014/main" id="{113E9F61-9046-8FB9-3100-8D45DC497A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2"/>
          <a:stretch/>
        </p:blipFill>
        <p:spPr>
          <a:xfrm>
            <a:off x="457200" y="1143156"/>
            <a:ext cx="8229600" cy="459752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33B1FC-3C04-4322-8633-61611DB425A3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A9BA67-37CC-9C72-A929-3BBC230DE702}"/>
              </a:ext>
            </a:extLst>
          </p:cNvPr>
          <p:cNvSpPr/>
          <p:nvPr/>
        </p:nvSpPr>
        <p:spPr>
          <a:xfrm>
            <a:off x="457200" y="1143000"/>
            <a:ext cx="8229600" cy="45720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89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16="http://schemas.microsoft.com/office/drawing/2014/main" xmlns:a14="http://schemas.microsoft.com/office/drawing/2010/main"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men sitting at a table&#10;&#10;Description automatically generated">
            <a:extLst>
              <a:ext uri="{FF2B5EF4-FFF2-40B4-BE49-F238E27FC236}">
                <a16:creationId xmlns:a16="http://schemas.microsoft.com/office/drawing/2014/main" id="{614C0444-3657-FEF5-3451-D7868D4668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" b="931"/>
          <a:stretch/>
        </p:blipFill>
        <p:spPr>
          <a:xfrm>
            <a:off x="457200" y="1143000"/>
            <a:ext cx="8229600" cy="4572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33B1FC-3C04-4322-8633-61611DB425A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A9BA67-37CC-9C72-A929-3BBC230DE702}"/>
              </a:ext>
            </a:extLst>
          </p:cNvPr>
          <p:cNvSpPr/>
          <p:nvPr/>
        </p:nvSpPr>
        <p:spPr>
          <a:xfrm>
            <a:off x="457200" y="1143000"/>
            <a:ext cx="8229600" cy="45720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29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16="http://schemas.microsoft.com/office/drawing/2014/main" xmlns:a14="http://schemas.microsoft.com/office/drawing/2010/main"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sitting at a desk&#10;&#10;Description automatically generated">
            <a:extLst>
              <a:ext uri="{FF2B5EF4-FFF2-40B4-BE49-F238E27FC236}">
                <a16:creationId xmlns:a16="http://schemas.microsoft.com/office/drawing/2014/main" id="{4831D11E-971B-6BAF-E3A0-FDF37E51E3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" t="3923" b="25945"/>
          <a:stretch/>
        </p:blipFill>
        <p:spPr>
          <a:xfrm>
            <a:off x="457200" y="1143000"/>
            <a:ext cx="8229600" cy="4572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33B1FC-3C04-4322-8633-61611DB425A3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A9BA67-37CC-9C72-A929-3BBC230DE702}"/>
              </a:ext>
            </a:extLst>
          </p:cNvPr>
          <p:cNvSpPr/>
          <p:nvPr/>
        </p:nvSpPr>
        <p:spPr>
          <a:xfrm>
            <a:off x="457200" y="1143000"/>
            <a:ext cx="8229600" cy="45720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67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16="http://schemas.microsoft.com/office/drawing/2014/main" xmlns:a14="http://schemas.microsoft.com/office/drawing/2010/main"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in a suit&#10;&#10;Description automatically generated">
            <a:extLst>
              <a:ext uri="{FF2B5EF4-FFF2-40B4-BE49-F238E27FC236}">
                <a16:creationId xmlns:a16="http://schemas.microsoft.com/office/drawing/2014/main" id="{0868365E-BFD2-61FC-6599-F6AB65E574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" b="909"/>
          <a:stretch/>
        </p:blipFill>
        <p:spPr>
          <a:xfrm>
            <a:off x="457200" y="1143000"/>
            <a:ext cx="8229600" cy="4572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33B1FC-3C04-4322-8633-61611DB425A3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A9BA67-37CC-9C72-A929-3BBC230DE702}"/>
              </a:ext>
            </a:extLst>
          </p:cNvPr>
          <p:cNvSpPr/>
          <p:nvPr/>
        </p:nvSpPr>
        <p:spPr>
          <a:xfrm>
            <a:off x="457200" y="1143000"/>
            <a:ext cx="8229600" cy="45720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95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16="http://schemas.microsoft.com/office/drawing/2014/main" xmlns:a14="http://schemas.microsoft.com/office/drawing/2010/main"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wo men sitting at a table&#10;&#10;Description automatically generated">
            <a:extLst>
              <a:ext uri="{FF2B5EF4-FFF2-40B4-BE49-F238E27FC236}">
                <a16:creationId xmlns:a16="http://schemas.microsoft.com/office/drawing/2014/main" id="{46C605FB-7434-9895-EA1E-19D1CBB402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30992"/>
            <a:ext cx="8229600" cy="460629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33B1FC-3C04-4322-8633-61611DB425A3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A9BA67-37CC-9C72-A929-3BBC230DE702}"/>
              </a:ext>
            </a:extLst>
          </p:cNvPr>
          <p:cNvSpPr/>
          <p:nvPr/>
        </p:nvSpPr>
        <p:spPr>
          <a:xfrm>
            <a:off x="457200" y="1143000"/>
            <a:ext cx="8229600" cy="45720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86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16="http://schemas.microsoft.com/office/drawing/2014/main" xmlns:a14="http://schemas.microsoft.com/office/drawing/2010/main"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sitting on a couch&#10;&#10;Description automatically generated">
            <a:extLst>
              <a:ext uri="{FF2B5EF4-FFF2-40B4-BE49-F238E27FC236}">
                <a16:creationId xmlns:a16="http://schemas.microsoft.com/office/drawing/2014/main" id="{8A202EFA-24EC-FD67-B394-2B7CCC0D63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73477"/>
            <a:ext cx="8229600" cy="454914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33B1FC-3C04-4322-8633-61611DB425A3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A9BA67-37CC-9C72-A929-3BBC230DE702}"/>
              </a:ext>
            </a:extLst>
          </p:cNvPr>
          <p:cNvSpPr/>
          <p:nvPr/>
        </p:nvSpPr>
        <p:spPr>
          <a:xfrm>
            <a:off x="457200" y="1143000"/>
            <a:ext cx="8229600" cy="45720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39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16="http://schemas.microsoft.com/office/drawing/2014/main" xmlns:a14="http://schemas.microsoft.com/office/drawing/2010/main"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on a couch&#10;&#10;Description automatically generated">
            <a:extLst>
              <a:ext uri="{FF2B5EF4-FFF2-40B4-BE49-F238E27FC236}">
                <a16:creationId xmlns:a16="http://schemas.microsoft.com/office/drawing/2014/main" id="{DD50831E-BB35-1754-9884-106D6381A0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" b="995"/>
          <a:stretch/>
        </p:blipFill>
        <p:spPr>
          <a:xfrm>
            <a:off x="457200" y="1143001"/>
            <a:ext cx="8229600" cy="457199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33B1FC-3C04-4322-8633-61611DB425A3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A9BA67-37CC-9C72-A929-3BBC230DE702}"/>
              </a:ext>
            </a:extLst>
          </p:cNvPr>
          <p:cNvSpPr/>
          <p:nvPr/>
        </p:nvSpPr>
        <p:spPr>
          <a:xfrm>
            <a:off x="457200" y="1143000"/>
            <a:ext cx="8229600" cy="45720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09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16="http://schemas.microsoft.com/office/drawing/2014/main" xmlns:a14="http://schemas.microsoft.com/office/drawing/2010/main"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on a couch&#10;&#10;Description automatically generated">
            <a:extLst>
              <a:ext uri="{FF2B5EF4-FFF2-40B4-BE49-F238E27FC236}">
                <a16:creationId xmlns:a16="http://schemas.microsoft.com/office/drawing/2014/main" id="{4162F2C9-603B-E9F2-7A12-5BF7972353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" b="1224"/>
          <a:stretch/>
        </p:blipFill>
        <p:spPr>
          <a:xfrm>
            <a:off x="457200" y="1143001"/>
            <a:ext cx="8229600" cy="457199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33B1FC-3C04-4322-8633-61611DB425A3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A9BA67-37CC-9C72-A929-3BBC230DE702}"/>
              </a:ext>
            </a:extLst>
          </p:cNvPr>
          <p:cNvSpPr/>
          <p:nvPr/>
        </p:nvSpPr>
        <p:spPr>
          <a:xfrm>
            <a:off x="457200" y="1143000"/>
            <a:ext cx="8229600" cy="45720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96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16="http://schemas.microsoft.com/office/drawing/2014/main" xmlns:a14="http://schemas.microsoft.com/office/drawing/2010/main"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itting on a couch&#10;&#10;Description automatically generated">
            <a:extLst>
              <a:ext uri="{FF2B5EF4-FFF2-40B4-BE49-F238E27FC236}">
                <a16:creationId xmlns:a16="http://schemas.microsoft.com/office/drawing/2014/main" id="{CC83C695-3058-2C0A-584C-9225A8DE27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78" y="457200"/>
            <a:ext cx="6902244" cy="59436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33B1FC-3C04-4322-8633-61611DB425A3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A9BA67-37CC-9C72-A929-3BBC230DE702}"/>
              </a:ext>
            </a:extLst>
          </p:cNvPr>
          <p:cNvSpPr/>
          <p:nvPr/>
        </p:nvSpPr>
        <p:spPr>
          <a:xfrm>
            <a:off x="1120878" y="457200"/>
            <a:ext cx="6902244" cy="5943602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51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16="http://schemas.microsoft.com/office/drawing/2014/main" xmlns:a14="http://schemas.microsoft.com/office/drawing/2010/main"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wo men sitting at a table&#10;&#10;Description automatically generated">
            <a:extLst>
              <a:ext uri="{FF2B5EF4-FFF2-40B4-BE49-F238E27FC236}">
                <a16:creationId xmlns:a16="http://schemas.microsoft.com/office/drawing/2014/main" id="{1EFBC7AB-EF23-C6B1-D129-C25AB8459E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" b="539"/>
          <a:stretch/>
        </p:blipFill>
        <p:spPr>
          <a:xfrm>
            <a:off x="457200" y="1143001"/>
            <a:ext cx="8229600" cy="457199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33B1FC-3C04-4322-8633-61611DB425A3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A9BA67-37CC-9C72-A929-3BBC230DE702}"/>
              </a:ext>
            </a:extLst>
          </p:cNvPr>
          <p:cNvSpPr/>
          <p:nvPr/>
        </p:nvSpPr>
        <p:spPr>
          <a:xfrm>
            <a:off x="457200" y="1143000"/>
            <a:ext cx="8229600" cy="45720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73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16="http://schemas.microsoft.com/office/drawing/2014/main" xmlns:a14="http://schemas.microsoft.com/office/drawing/2010/main"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wo men sitting in a chair&#10;&#10;Description automatically generated">
            <a:extLst>
              <a:ext uri="{FF2B5EF4-FFF2-40B4-BE49-F238E27FC236}">
                <a16:creationId xmlns:a16="http://schemas.microsoft.com/office/drawing/2014/main" id="{13B4394E-6298-0A37-B9CF-A9441A27BA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8" b="1078"/>
          <a:stretch/>
        </p:blipFill>
        <p:spPr>
          <a:xfrm>
            <a:off x="457200" y="1143000"/>
            <a:ext cx="8229600" cy="4572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33B1FC-3C04-4322-8633-61611DB425A3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A9BA67-37CC-9C72-A929-3BBC230DE702}"/>
              </a:ext>
            </a:extLst>
          </p:cNvPr>
          <p:cNvSpPr/>
          <p:nvPr/>
        </p:nvSpPr>
        <p:spPr>
          <a:xfrm>
            <a:off x="457200" y="1143000"/>
            <a:ext cx="8229600" cy="45720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76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16="http://schemas.microsoft.com/office/drawing/2014/main" xmlns:a14="http://schemas.microsoft.com/office/drawing/2010/main"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itting at a desk with a computer and monitors&#10;&#10;Description automatically generated">
            <a:extLst>
              <a:ext uri="{FF2B5EF4-FFF2-40B4-BE49-F238E27FC236}">
                <a16:creationId xmlns:a16="http://schemas.microsoft.com/office/drawing/2014/main" id="{014C3348-4731-9C72-8A44-E2F54F272E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78" b="649"/>
          <a:stretch/>
        </p:blipFill>
        <p:spPr>
          <a:xfrm>
            <a:off x="457200" y="1143000"/>
            <a:ext cx="8229600" cy="4572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33B1FC-3C04-4322-8633-61611DB425A3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A9BA67-37CC-9C72-A929-3BBC230DE702}"/>
              </a:ext>
            </a:extLst>
          </p:cNvPr>
          <p:cNvSpPr/>
          <p:nvPr/>
        </p:nvSpPr>
        <p:spPr>
          <a:xfrm>
            <a:off x="457200" y="1143000"/>
            <a:ext cx="8229600" cy="45720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34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16="http://schemas.microsoft.com/office/drawing/2014/main" xmlns:a14="http://schemas.microsoft.com/office/drawing/2010/main"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E92B0C16-651B-588C-5970-830135F720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" b="995"/>
          <a:stretch/>
        </p:blipFill>
        <p:spPr>
          <a:xfrm>
            <a:off x="457200" y="1143001"/>
            <a:ext cx="8229600" cy="457199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33B1FC-3C04-4322-8633-61611DB425A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A9BA67-37CC-9C72-A929-3BBC230DE702}"/>
              </a:ext>
            </a:extLst>
          </p:cNvPr>
          <p:cNvSpPr/>
          <p:nvPr/>
        </p:nvSpPr>
        <p:spPr>
          <a:xfrm>
            <a:off x="457200" y="1143000"/>
            <a:ext cx="8229600" cy="45720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26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16="http://schemas.microsoft.com/office/drawing/2014/main" xmlns:a14="http://schemas.microsoft.com/office/drawing/2010/main"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FBAAA83F-5A80-A1D8-B8DD-B380AE2CA3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" b="1430"/>
          <a:stretch/>
        </p:blipFill>
        <p:spPr>
          <a:xfrm>
            <a:off x="457200" y="1143000"/>
            <a:ext cx="8229600" cy="4572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33B1FC-3C04-4322-8633-61611DB425A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A9BA67-37CC-9C72-A929-3BBC230DE702}"/>
              </a:ext>
            </a:extLst>
          </p:cNvPr>
          <p:cNvSpPr/>
          <p:nvPr/>
        </p:nvSpPr>
        <p:spPr>
          <a:xfrm>
            <a:off x="457200" y="1143000"/>
            <a:ext cx="8229600" cy="45720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2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16="http://schemas.microsoft.com/office/drawing/2014/main" xmlns:a14="http://schemas.microsoft.com/office/drawing/2010/main"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in a red dress sitting at a table with a person in a suit and tie&#10;&#10;Description automatically generated">
            <a:extLst>
              <a:ext uri="{FF2B5EF4-FFF2-40B4-BE49-F238E27FC236}">
                <a16:creationId xmlns:a16="http://schemas.microsoft.com/office/drawing/2014/main" id="{09FC8567-A06B-976F-350B-0CBA6DC33E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" b="931"/>
          <a:stretch/>
        </p:blipFill>
        <p:spPr>
          <a:xfrm>
            <a:off x="457200" y="1143000"/>
            <a:ext cx="8229600" cy="4572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33B1FC-3C04-4322-8633-61611DB425A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A9BA67-37CC-9C72-A929-3BBC230DE702}"/>
              </a:ext>
            </a:extLst>
          </p:cNvPr>
          <p:cNvSpPr/>
          <p:nvPr/>
        </p:nvSpPr>
        <p:spPr>
          <a:xfrm>
            <a:off x="457200" y="1143000"/>
            <a:ext cx="8229600" cy="45720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29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16="http://schemas.microsoft.com/office/drawing/2014/main" xmlns:a14="http://schemas.microsoft.com/office/drawing/2010/main"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FE11D107-B8C5-27CF-017F-7B82CCE176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" b="1034"/>
          <a:stretch/>
        </p:blipFill>
        <p:spPr>
          <a:xfrm>
            <a:off x="457200" y="1127305"/>
            <a:ext cx="8229600" cy="460339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33B1FC-3C04-4322-8633-61611DB425A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A9BA67-37CC-9C72-A929-3BBC230DE702}"/>
              </a:ext>
            </a:extLst>
          </p:cNvPr>
          <p:cNvSpPr/>
          <p:nvPr/>
        </p:nvSpPr>
        <p:spPr>
          <a:xfrm>
            <a:off x="457200" y="1143000"/>
            <a:ext cx="8229600" cy="45720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47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16="http://schemas.microsoft.com/office/drawing/2014/main" xmlns:a14="http://schemas.microsoft.com/office/drawing/2010/main"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and person sitting at a table&#10;&#10;Description automatically generated">
            <a:extLst>
              <a:ext uri="{FF2B5EF4-FFF2-40B4-BE49-F238E27FC236}">
                <a16:creationId xmlns:a16="http://schemas.microsoft.com/office/drawing/2014/main" id="{F89BCC4D-A18D-EF88-9919-2D2D6FF887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" b="965"/>
          <a:stretch/>
        </p:blipFill>
        <p:spPr>
          <a:xfrm>
            <a:off x="457200" y="1143001"/>
            <a:ext cx="8229600" cy="453389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33B1FC-3C04-4322-8633-61611DB425A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223434-D773-01EE-1E2A-3045152F4253}"/>
              </a:ext>
            </a:extLst>
          </p:cNvPr>
          <p:cNvSpPr/>
          <p:nvPr/>
        </p:nvSpPr>
        <p:spPr>
          <a:xfrm>
            <a:off x="457200" y="1143000"/>
            <a:ext cx="8229600" cy="45720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46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16="http://schemas.microsoft.com/office/drawing/2014/main" xmlns:a14="http://schemas.microsoft.com/office/drawing/2010/main"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on a news desk&#10;&#10;Description automatically generated">
            <a:extLst>
              <a:ext uri="{FF2B5EF4-FFF2-40B4-BE49-F238E27FC236}">
                <a16:creationId xmlns:a16="http://schemas.microsoft.com/office/drawing/2014/main" id="{C87C03C0-315F-D30D-AB93-CC797C197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8" b="1078"/>
          <a:stretch/>
        </p:blipFill>
        <p:spPr>
          <a:xfrm>
            <a:off x="457200" y="1143000"/>
            <a:ext cx="8229600" cy="4572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33B1FC-3C04-4322-8633-61611DB425A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A9BA67-37CC-9C72-A929-3BBC230DE702}"/>
              </a:ext>
            </a:extLst>
          </p:cNvPr>
          <p:cNvSpPr/>
          <p:nvPr/>
        </p:nvSpPr>
        <p:spPr>
          <a:xfrm>
            <a:off x="457200" y="1143000"/>
            <a:ext cx="8229600" cy="45720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47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14="http://schemas.microsoft.com/office/drawing/2010/main" xmlns:a="http://schemas.openxmlformats.org/drawingml/2006/main" name="6_Default Design">
  <a:themeElements>
    <a:clrScheme name="Jeh">
      <a:dk1>
        <a:sysClr val="windowText" lastClr="000000"/>
      </a:dk1>
      <a:lt1>
        <a:sysClr val="window" lastClr="FFFFFF"/>
      </a:lt1>
      <a:dk2>
        <a:srgbClr val="00659C"/>
      </a:dk2>
      <a:lt2>
        <a:srgbClr val="EEECE1"/>
      </a:lt2>
      <a:accent1>
        <a:srgbClr val="002F48"/>
      </a:accent1>
      <a:accent2>
        <a:srgbClr val="CC0000"/>
      </a:accent2>
      <a:accent3>
        <a:srgbClr val="9BBB59"/>
      </a:accent3>
      <a:accent4>
        <a:srgbClr val="79467E"/>
      </a:accent4>
      <a:accent5>
        <a:srgbClr val="31859B"/>
      </a:accent5>
      <a:accent6>
        <a:srgbClr val="FFDB01"/>
      </a:accent6>
      <a:hlink>
        <a:srgbClr val="FF3300"/>
      </a:hlink>
      <a:folHlink>
        <a:srgbClr val="CC33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6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3">
        <a:dk1>
          <a:srgbClr val="000000"/>
        </a:dk1>
        <a:lt1>
          <a:srgbClr val="FFFFFF"/>
        </a:lt1>
        <a:dk2>
          <a:srgbClr val="CE6500"/>
        </a:dk2>
        <a:lt2>
          <a:srgbClr val="D6DFEF"/>
        </a:lt2>
        <a:accent1>
          <a:srgbClr val="31659C"/>
        </a:accent1>
        <a:accent2>
          <a:srgbClr val="734108"/>
        </a:accent2>
        <a:accent3>
          <a:srgbClr val="FFFFFF"/>
        </a:accent3>
        <a:accent4>
          <a:srgbClr val="000000"/>
        </a:accent4>
        <a:accent5>
          <a:srgbClr val="ADB8CB"/>
        </a:accent5>
        <a:accent6>
          <a:srgbClr val="683A06"/>
        </a:accent6>
        <a:hlink>
          <a:srgbClr val="9C3000"/>
        </a:hlink>
        <a:folHlink>
          <a:srgbClr val="FFC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14">
        <a:dk1>
          <a:srgbClr val="000000"/>
        </a:dk1>
        <a:lt1>
          <a:srgbClr val="FFFFFF"/>
        </a:lt1>
        <a:dk2>
          <a:srgbClr val="CE6500"/>
        </a:dk2>
        <a:lt2>
          <a:srgbClr val="D6DFEF"/>
        </a:lt2>
        <a:accent1>
          <a:srgbClr val="31659C"/>
        </a:accent1>
        <a:accent2>
          <a:srgbClr val="FFCF00"/>
        </a:accent2>
        <a:accent3>
          <a:srgbClr val="FFFFFF"/>
        </a:accent3>
        <a:accent4>
          <a:srgbClr val="000000"/>
        </a:accent4>
        <a:accent5>
          <a:srgbClr val="ADB8CB"/>
        </a:accent5>
        <a:accent6>
          <a:srgbClr val="E7BB00"/>
        </a:accent6>
        <a:hlink>
          <a:srgbClr val="9C3000"/>
        </a:hlink>
        <a:folHlink>
          <a:srgbClr val="73410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15">
        <a:dk1>
          <a:srgbClr val="000000"/>
        </a:dk1>
        <a:lt1>
          <a:srgbClr val="FFFFFF"/>
        </a:lt1>
        <a:dk2>
          <a:srgbClr val="CE6500"/>
        </a:dk2>
        <a:lt2>
          <a:srgbClr val="D6DFEF"/>
        </a:lt2>
        <a:accent1>
          <a:srgbClr val="31659C"/>
        </a:accent1>
        <a:accent2>
          <a:srgbClr val="FFCF00"/>
        </a:accent2>
        <a:accent3>
          <a:srgbClr val="FFFFFF"/>
        </a:accent3>
        <a:accent4>
          <a:srgbClr val="000000"/>
        </a:accent4>
        <a:accent5>
          <a:srgbClr val="ADB8CB"/>
        </a:accent5>
        <a:accent6>
          <a:srgbClr val="E7BB00"/>
        </a:accent6>
        <a:hlink>
          <a:srgbClr val="FFDF7B"/>
        </a:hlink>
        <a:folHlink>
          <a:srgbClr val="73410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16">
        <a:dk1>
          <a:srgbClr val="000000"/>
        </a:dk1>
        <a:lt1>
          <a:srgbClr val="FFFFFF"/>
        </a:lt1>
        <a:dk2>
          <a:srgbClr val="CE6500"/>
        </a:dk2>
        <a:lt2>
          <a:srgbClr val="4D4D4D"/>
        </a:lt2>
        <a:accent1>
          <a:srgbClr val="31659C"/>
        </a:accent1>
        <a:accent2>
          <a:srgbClr val="FFCF00"/>
        </a:accent2>
        <a:accent3>
          <a:srgbClr val="FFFFFF"/>
        </a:accent3>
        <a:accent4>
          <a:srgbClr val="000000"/>
        </a:accent4>
        <a:accent5>
          <a:srgbClr val="ADB8CB"/>
        </a:accent5>
        <a:accent6>
          <a:srgbClr val="E7BB00"/>
        </a:accent6>
        <a:hlink>
          <a:srgbClr val="FFDF7B"/>
        </a:hlink>
        <a:folHlink>
          <a:srgbClr val="9C3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ap:Properties xmlns:vt="http://schemas.openxmlformats.org/officeDocument/2006/docPropsVTypes" xmlns:ap="http://schemas.openxmlformats.org/officeDocument/2006/extended-properties">
  <ap:HeadingPairs>
    <vt:vector baseType="variant" size="6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ap:HeadingPairs>
  <ap:TitlesOfParts>
    <vt:vector baseType="lpstr" size="43">
      <vt:lpstr>Calibri</vt:lpstr>
      <vt:lpstr>Georgia</vt:lpstr>
      <vt:lpstr>Verdana</vt:lpstr>
      <vt:lpstr>6_Default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ap:TitlesOfParts>
</ap:Properties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lastPrinted>1900-01-01T05:00:00.0000000Z</lastPrinted>
  <dcterms:created xsi:type="dcterms:W3CDTF">1900-01-01T05:00:00.0000000Z</dcterms:created>
  <dcterms:modified xsi:type="dcterms:W3CDTF">1900-01-01T05:00:00.0000000Z</dcterms:modified>
</coreProperties>
</file>