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1.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4"/>
    <p:sldMasterId id="2147483919" r:id="rId5"/>
    <p:sldMasterId id="2147484012" r:id="rId6"/>
    <p:sldMasterId id="2147484117" r:id="rId7"/>
    <p:sldMasterId id="2147484159" r:id="rId8"/>
    <p:sldMasterId id="2147484201" r:id="rId9"/>
    <p:sldMasterId id="2147484253" r:id="rId10"/>
    <p:sldMasterId id="2147484274" r:id="rId11"/>
    <p:sldMasterId id="2147484282" r:id="rId12"/>
    <p:sldMasterId id="2147484291" r:id="rId13"/>
    <p:sldMasterId id="2147484300" r:id="rId14"/>
    <p:sldMasterId id="2147484322" r:id="rId15"/>
  </p:sldMasterIdLst>
  <p:notesMasterIdLst>
    <p:notesMasterId r:id="rId44"/>
  </p:notesMasterIdLst>
  <p:sldIdLst>
    <p:sldId id="257" r:id="rId16"/>
    <p:sldId id="2147327698" r:id="rId17"/>
    <p:sldId id="268" r:id="rId18"/>
    <p:sldId id="269" r:id="rId19"/>
    <p:sldId id="2147327699" r:id="rId20"/>
    <p:sldId id="2147480501" r:id="rId21"/>
    <p:sldId id="2147474752" r:id="rId22"/>
    <p:sldId id="2147480265" r:id="rId23"/>
    <p:sldId id="2147480315" r:id="rId24"/>
    <p:sldId id="2147474767" r:id="rId25"/>
    <p:sldId id="260" r:id="rId26"/>
    <p:sldId id="2147480491" r:id="rId27"/>
    <p:sldId id="2147474759" r:id="rId28"/>
    <p:sldId id="2147474910" r:id="rId29"/>
    <p:sldId id="351" r:id="rId30"/>
    <p:sldId id="2147480697" r:id="rId31"/>
    <p:sldId id="811" r:id="rId32"/>
    <p:sldId id="758" r:id="rId33"/>
    <p:sldId id="2147480489" r:id="rId34"/>
    <p:sldId id="2147481037" r:id="rId35"/>
    <p:sldId id="2147474768" r:id="rId36"/>
    <p:sldId id="2147480698" r:id="rId37"/>
    <p:sldId id="2147480504" r:id="rId38"/>
    <p:sldId id="2147480505" r:id="rId39"/>
    <p:sldId id="2147480701" r:id="rId40"/>
    <p:sldId id="2147480506" r:id="rId41"/>
    <p:sldId id="2147480507" r:id="rId42"/>
    <p:sldId id="279" r:id="rId43"/>
  </p:sldIdLst>
  <p:sldSz cx="9144000" cy="5143500" type="screen16x9"/>
  <p:notesSz cx="6858000" cy="9144000"/>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p15:clr>
            <a:srgbClr val="A4A3A4"/>
          </p15:clr>
        </p15:guide>
        <p15:guide id="2" pos="3000">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413073-DA4C-4303-875F-7C45621EA557}" v="3" dt="2024-06-25T02:38:47.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9" autoAdjust="0"/>
    <p:restoredTop sz="91485" autoAdjust="0"/>
  </p:normalViewPr>
  <p:slideViewPr>
    <p:cSldViewPr snapToGrid="0">
      <p:cViewPr varScale="1">
        <p:scale>
          <a:sx n="91" d="100"/>
          <a:sy n="91" d="100"/>
        </p:scale>
        <p:origin x="652" y="52"/>
      </p:cViewPr>
      <p:guideLst>
        <p:guide orient="horz" pos="1872"/>
        <p:guide pos="3000"/>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Giles" userId="3e8cad45-6199-405d-bfdf-c7e03341a817" providerId="ADAL" clId="{4E413073-DA4C-4303-875F-7C45621EA557}"/>
    <pc:docChg chg="custSel addSld delSld modSld sldOrd">
      <pc:chgData name="Daniel Giles" userId="3e8cad45-6199-405d-bfdf-c7e03341a817" providerId="ADAL" clId="{4E413073-DA4C-4303-875F-7C45621EA557}" dt="2024-06-25T03:56:31.433" v="660" actId="20577"/>
      <pc:docMkLst>
        <pc:docMk/>
      </pc:docMkLst>
      <pc:sldChg chg="modSp mod">
        <pc:chgData name="Daniel Giles" userId="3e8cad45-6199-405d-bfdf-c7e03341a817" providerId="ADAL" clId="{4E413073-DA4C-4303-875F-7C45621EA557}" dt="2024-06-25T03:56:31.433" v="660" actId="20577"/>
        <pc:sldMkLst>
          <pc:docMk/>
          <pc:sldMk cId="2418891557" sldId="257"/>
        </pc:sldMkLst>
        <pc:spChg chg="mod">
          <ac:chgData name="Daniel Giles" userId="3e8cad45-6199-405d-bfdf-c7e03341a817" providerId="ADAL" clId="{4E413073-DA4C-4303-875F-7C45621EA557}" dt="2024-06-25T00:50:08.417" v="343" actId="20577"/>
          <ac:spMkLst>
            <pc:docMk/>
            <pc:sldMk cId="2418891557" sldId="257"/>
            <ac:spMk id="2" creationId="{1FB5CD98-70AE-44DD-9596-2AEAD0226707}"/>
          </ac:spMkLst>
        </pc:spChg>
        <pc:spChg chg="mod">
          <ac:chgData name="Daniel Giles" userId="3e8cad45-6199-405d-bfdf-c7e03341a817" providerId="ADAL" clId="{4E413073-DA4C-4303-875F-7C45621EA557}" dt="2024-06-25T03:56:31.433" v="660" actId="20577"/>
          <ac:spMkLst>
            <pc:docMk/>
            <pc:sldMk cId="2418891557" sldId="257"/>
            <ac:spMk id="4" creationId="{001D9C7E-C648-4157-91BF-42038B1B394E}"/>
          </ac:spMkLst>
        </pc:spChg>
        <pc:spChg chg="mod">
          <ac:chgData name="Daniel Giles" userId="3e8cad45-6199-405d-bfdf-c7e03341a817" providerId="ADAL" clId="{4E413073-DA4C-4303-875F-7C45621EA557}" dt="2024-06-25T00:27:00.282" v="135" actId="20577"/>
          <ac:spMkLst>
            <pc:docMk/>
            <pc:sldMk cId="2418891557" sldId="257"/>
            <ac:spMk id="5" creationId="{248BD6B6-C488-41DE-A6AE-DAEFBE32861D}"/>
          </ac:spMkLst>
        </pc:spChg>
      </pc:sldChg>
      <pc:sldChg chg="add ord">
        <pc:chgData name="Daniel Giles" userId="3e8cad45-6199-405d-bfdf-c7e03341a817" providerId="ADAL" clId="{4E413073-DA4C-4303-875F-7C45621EA557}" dt="2024-06-25T00:37:03.254" v="292"/>
        <pc:sldMkLst>
          <pc:docMk/>
          <pc:sldMk cId="304660116" sldId="260"/>
        </pc:sldMkLst>
      </pc:sldChg>
      <pc:sldChg chg="ord">
        <pc:chgData name="Daniel Giles" userId="3e8cad45-6199-405d-bfdf-c7e03341a817" providerId="ADAL" clId="{4E413073-DA4C-4303-875F-7C45621EA557}" dt="2024-06-25T00:52:03.311" v="397"/>
        <pc:sldMkLst>
          <pc:docMk/>
          <pc:sldMk cId="1560626593" sldId="268"/>
        </pc:sldMkLst>
      </pc:sldChg>
      <pc:sldChg chg="ord">
        <pc:chgData name="Daniel Giles" userId="3e8cad45-6199-405d-bfdf-c7e03341a817" providerId="ADAL" clId="{4E413073-DA4C-4303-875F-7C45621EA557}" dt="2024-06-25T00:52:00.187" v="395"/>
        <pc:sldMkLst>
          <pc:docMk/>
          <pc:sldMk cId="202857843" sldId="269"/>
        </pc:sldMkLst>
      </pc:sldChg>
      <pc:sldChg chg="modSp mod">
        <pc:chgData name="Daniel Giles" userId="3e8cad45-6199-405d-bfdf-c7e03341a817" providerId="ADAL" clId="{4E413073-DA4C-4303-875F-7C45621EA557}" dt="2024-06-25T02:40:52.209" v="640" actId="2711"/>
        <pc:sldMkLst>
          <pc:docMk/>
          <pc:sldMk cId="0" sldId="758"/>
        </pc:sldMkLst>
        <pc:spChg chg="mod">
          <ac:chgData name="Daniel Giles" userId="3e8cad45-6199-405d-bfdf-c7e03341a817" providerId="ADAL" clId="{4E413073-DA4C-4303-875F-7C45621EA557}" dt="2024-06-25T02:40:52.209" v="640" actId="2711"/>
          <ac:spMkLst>
            <pc:docMk/>
            <pc:sldMk cId="0" sldId="758"/>
            <ac:spMk id="15" creationId="{00000000-0000-0000-0000-000000000000}"/>
          </ac:spMkLst>
        </pc:spChg>
      </pc:sldChg>
      <pc:sldChg chg="del">
        <pc:chgData name="Daniel Giles" userId="3e8cad45-6199-405d-bfdf-c7e03341a817" providerId="ADAL" clId="{4E413073-DA4C-4303-875F-7C45621EA557}" dt="2024-06-25T00:32:18.768" v="136" actId="47"/>
        <pc:sldMkLst>
          <pc:docMk/>
          <pc:sldMk cId="2172168484" sldId="1666"/>
        </pc:sldMkLst>
      </pc:sldChg>
      <pc:sldChg chg="del">
        <pc:chgData name="Daniel Giles" userId="3e8cad45-6199-405d-bfdf-c7e03341a817" providerId="ADAL" clId="{4E413073-DA4C-4303-875F-7C45621EA557}" dt="2024-06-25T00:24:54.604" v="0" actId="47"/>
        <pc:sldMkLst>
          <pc:docMk/>
          <pc:sldMk cId="3816836679" sldId="1568938817"/>
        </pc:sldMkLst>
      </pc:sldChg>
      <pc:sldChg chg="del">
        <pc:chgData name="Daniel Giles" userId="3e8cad45-6199-405d-bfdf-c7e03341a817" providerId="ADAL" clId="{4E413073-DA4C-4303-875F-7C45621EA557}" dt="2024-06-25T00:32:23.524" v="137" actId="47"/>
        <pc:sldMkLst>
          <pc:docMk/>
          <pc:sldMk cId="63532271" sldId="1568938852"/>
        </pc:sldMkLst>
      </pc:sldChg>
      <pc:sldChg chg="del">
        <pc:chgData name="Daniel Giles" userId="3e8cad45-6199-405d-bfdf-c7e03341a817" providerId="ADAL" clId="{4E413073-DA4C-4303-875F-7C45621EA557}" dt="2024-06-25T00:35:12.070" v="286" actId="47"/>
        <pc:sldMkLst>
          <pc:docMk/>
          <pc:sldMk cId="3636866223" sldId="1568938853"/>
        </pc:sldMkLst>
      </pc:sldChg>
      <pc:sldChg chg="ord">
        <pc:chgData name="Daniel Giles" userId="3e8cad45-6199-405d-bfdf-c7e03341a817" providerId="ADAL" clId="{4E413073-DA4C-4303-875F-7C45621EA557}" dt="2024-06-25T02:01:09.675" v="401"/>
        <pc:sldMkLst>
          <pc:docMk/>
          <pc:sldMk cId="2404280060" sldId="2147327698"/>
        </pc:sldMkLst>
      </pc:sldChg>
      <pc:sldChg chg="ord">
        <pc:chgData name="Daniel Giles" userId="3e8cad45-6199-405d-bfdf-c7e03341a817" providerId="ADAL" clId="{4E413073-DA4C-4303-875F-7C45621EA557}" dt="2024-06-25T02:01:35.864" v="403"/>
        <pc:sldMkLst>
          <pc:docMk/>
          <pc:sldMk cId="2850609139" sldId="2147327699"/>
        </pc:sldMkLst>
      </pc:sldChg>
      <pc:sldChg chg="del">
        <pc:chgData name="Daniel Giles" userId="3e8cad45-6199-405d-bfdf-c7e03341a817" providerId="ADAL" clId="{4E413073-DA4C-4303-875F-7C45621EA557}" dt="2024-06-25T00:50:43.479" v="344" actId="47"/>
        <pc:sldMkLst>
          <pc:docMk/>
          <pc:sldMk cId="3990480612" sldId="2147327702"/>
        </pc:sldMkLst>
      </pc:sldChg>
      <pc:sldChg chg="del">
        <pc:chgData name="Daniel Giles" userId="3e8cad45-6199-405d-bfdf-c7e03341a817" providerId="ADAL" clId="{4E413073-DA4C-4303-875F-7C45621EA557}" dt="2024-06-25T00:50:47.576" v="346" actId="47"/>
        <pc:sldMkLst>
          <pc:docMk/>
          <pc:sldMk cId="2617058108" sldId="2147374844"/>
        </pc:sldMkLst>
      </pc:sldChg>
      <pc:sldChg chg="modSp add mod">
        <pc:chgData name="Daniel Giles" userId="3e8cad45-6199-405d-bfdf-c7e03341a817" providerId="ADAL" clId="{4E413073-DA4C-4303-875F-7C45621EA557}" dt="2024-06-25T02:02:04.808" v="408" actId="313"/>
        <pc:sldMkLst>
          <pc:docMk/>
          <pc:sldMk cId="326968122" sldId="2147474752"/>
        </pc:sldMkLst>
        <pc:spChg chg="mod">
          <ac:chgData name="Daniel Giles" userId="3e8cad45-6199-405d-bfdf-c7e03341a817" providerId="ADAL" clId="{4E413073-DA4C-4303-875F-7C45621EA557}" dt="2024-06-25T02:02:04.808" v="408" actId="313"/>
          <ac:spMkLst>
            <pc:docMk/>
            <pc:sldMk cId="326968122" sldId="2147474752"/>
            <ac:spMk id="3" creationId="{A210F43D-5AE4-BBA1-ADE7-57BA94B51A1B}"/>
          </ac:spMkLst>
        </pc:spChg>
      </pc:sldChg>
      <pc:sldChg chg="del">
        <pc:chgData name="Daniel Giles" userId="3e8cad45-6199-405d-bfdf-c7e03341a817" providerId="ADAL" clId="{4E413073-DA4C-4303-875F-7C45621EA557}" dt="2024-06-25T00:32:36.617" v="139" actId="2696"/>
        <pc:sldMkLst>
          <pc:docMk/>
          <pc:sldMk cId="3779578802" sldId="2147474752"/>
        </pc:sldMkLst>
      </pc:sldChg>
      <pc:sldChg chg="add">
        <pc:chgData name="Daniel Giles" userId="3e8cad45-6199-405d-bfdf-c7e03341a817" providerId="ADAL" clId="{4E413073-DA4C-4303-875F-7C45621EA557}" dt="2024-06-25T00:36:55.119" v="288"/>
        <pc:sldMkLst>
          <pc:docMk/>
          <pc:sldMk cId="4185663192" sldId="2147474759"/>
        </pc:sldMkLst>
      </pc:sldChg>
      <pc:sldChg chg="add ord">
        <pc:chgData name="Daniel Giles" userId="3e8cad45-6199-405d-bfdf-c7e03341a817" providerId="ADAL" clId="{4E413073-DA4C-4303-875F-7C45621EA557}" dt="2024-06-25T00:37:01.031" v="290"/>
        <pc:sldMkLst>
          <pc:docMk/>
          <pc:sldMk cId="1700173269" sldId="2147474767"/>
        </pc:sldMkLst>
      </pc:sldChg>
      <pc:sldChg chg="add ord">
        <pc:chgData name="Daniel Giles" userId="3e8cad45-6199-405d-bfdf-c7e03341a817" providerId="ADAL" clId="{4E413073-DA4C-4303-875F-7C45621EA557}" dt="2024-06-25T02:13:46.566" v="412"/>
        <pc:sldMkLst>
          <pc:docMk/>
          <pc:sldMk cId="780486849" sldId="2147480265"/>
        </pc:sldMkLst>
      </pc:sldChg>
      <pc:sldChg chg="del">
        <pc:chgData name="Daniel Giles" userId="3e8cad45-6199-405d-bfdf-c7e03341a817" providerId="ADAL" clId="{4E413073-DA4C-4303-875F-7C45621EA557}" dt="2024-06-25T00:32:36.617" v="139" actId="2696"/>
        <pc:sldMkLst>
          <pc:docMk/>
          <pc:sldMk cId="1007242779" sldId="2147480265"/>
        </pc:sldMkLst>
      </pc:sldChg>
      <pc:sldChg chg="del">
        <pc:chgData name="Daniel Giles" userId="3e8cad45-6199-405d-bfdf-c7e03341a817" providerId="ADAL" clId="{4E413073-DA4C-4303-875F-7C45621EA557}" dt="2024-06-25T00:50:46.031" v="345" actId="47"/>
        <pc:sldMkLst>
          <pc:docMk/>
          <pc:sldMk cId="1649751549" sldId="2147480280"/>
        </pc:sldMkLst>
      </pc:sldChg>
      <pc:sldChg chg="del">
        <pc:chgData name="Daniel Giles" userId="3e8cad45-6199-405d-bfdf-c7e03341a817" providerId="ADAL" clId="{4E413073-DA4C-4303-875F-7C45621EA557}" dt="2024-06-25T02:03:50.877" v="409" actId="47"/>
        <pc:sldMkLst>
          <pc:docMk/>
          <pc:sldMk cId="2395163172" sldId="2147480287"/>
        </pc:sldMkLst>
      </pc:sldChg>
      <pc:sldChg chg="modSp mod ord">
        <pc:chgData name="Daniel Giles" userId="3e8cad45-6199-405d-bfdf-c7e03341a817" providerId="ADAL" clId="{4E413073-DA4C-4303-875F-7C45621EA557}" dt="2024-06-25T00:53:25.426" v="399"/>
        <pc:sldMkLst>
          <pc:docMk/>
          <pc:sldMk cId="1253714716" sldId="2147480315"/>
        </pc:sldMkLst>
        <pc:spChg chg="mod">
          <ac:chgData name="Daniel Giles" userId="3e8cad45-6199-405d-bfdf-c7e03341a817" providerId="ADAL" clId="{4E413073-DA4C-4303-875F-7C45621EA557}" dt="2024-06-25T00:51:24.513" v="391" actId="20577"/>
          <ac:spMkLst>
            <pc:docMk/>
            <pc:sldMk cId="1253714716" sldId="2147480315"/>
            <ac:spMk id="5" creationId="{C797F6C0-1032-8FCC-1559-434CE841FE0F}"/>
          </ac:spMkLst>
        </pc:spChg>
      </pc:sldChg>
      <pc:sldChg chg="del">
        <pc:chgData name="Daniel Giles" userId="3e8cad45-6199-405d-bfdf-c7e03341a817" providerId="ADAL" clId="{4E413073-DA4C-4303-875F-7C45621EA557}" dt="2024-06-25T00:50:57.432" v="347" actId="47"/>
        <pc:sldMkLst>
          <pc:docMk/>
          <pc:sldMk cId="3538433126" sldId="2147480441"/>
        </pc:sldMkLst>
      </pc:sldChg>
      <pc:sldChg chg="modSp mod">
        <pc:chgData name="Daniel Giles" userId="3e8cad45-6199-405d-bfdf-c7e03341a817" providerId="ADAL" clId="{4E413073-DA4C-4303-875F-7C45621EA557}" dt="2024-06-25T03:00:36.391" v="644" actId="20577"/>
        <pc:sldMkLst>
          <pc:docMk/>
          <pc:sldMk cId="3937939620" sldId="2147480489"/>
        </pc:sldMkLst>
        <pc:spChg chg="mod">
          <ac:chgData name="Daniel Giles" userId="3e8cad45-6199-405d-bfdf-c7e03341a817" providerId="ADAL" clId="{4E413073-DA4C-4303-875F-7C45621EA557}" dt="2024-06-25T03:00:36.391" v="644" actId="20577"/>
          <ac:spMkLst>
            <pc:docMk/>
            <pc:sldMk cId="3937939620" sldId="2147480489"/>
            <ac:spMk id="10" creationId="{2CC5F127-EF2E-F536-7C8D-9839AE7C3221}"/>
          </ac:spMkLst>
        </pc:spChg>
      </pc:sldChg>
      <pc:sldChg chg="del">
        <pc:chgData name="Daniel Giles" userId="3e8cad45-6199-405d-bfdf-c7e03341a817" providerId="ADAL" clId="{4E413073-DA4C-4303-875F-7C45621EA557}" dt="2024-06-25T00:32:36.617" v="139" actId="2696"/>
        <pc:sldMkLst>
          <pc:docMk/>
          <pc:sldMk cId="3677586168" sldId="2147480491"/>
        </pc:sldMkLst>
      </pc:sldChg>
      <pc:sldChg chg="add">
        <pc:chgData name="Daniel Giles" userId="3e8cad45-6199-405d-bfdf-c7e03341a817" providerId="ADAL" clId="{4E413073-DA4C-4303-875F-7C45621EA557}" dt="2024-06-25T00:32:43.025" v="140"/>
        <pc:sldMkLst>
          <pc:docMk/>
          <pc:sldMk cId="4144039687" sldId="2147480491"/>
        </pc:sldMkLst>
      </pc:sldChg>
      <pc:sldChg chg="modSp mod ord">
        <pc:chgData name="Daniel Giles" userId="3e8cad45-6199-405d-bfdf-c7e03341a817" providerId="ADAL" clId="{4E413073-DA4C-4303-875F-7C45621EA557}" dt="2024-06-25T02:29:33.603" v="532" actId="255"/>
        <pc:sldMkLst>
          <pc:docMk/>
          <pc:sldMk cId="1505742969" sldId="2147480501"/>
        </pc:sldMkLst>
        <pc:spChg chg="mod">
          <ac:chgData name="Daniel Giles" userId="3e8cad45-6199-405d-bfdf-c7e03341a817" providerId="ADAL" clId="{4E413073-DA4C-4303-875F-7C45621EA557}" dt="2024-06-25T02:29:33.603" v="532" actId="255"/>
          <ac:spMkLst>
            <pc:docMk/>
            <pc:sldMk cId="1505742969" sldId="2147480501"/>
            <ac:spMk id="12" creationId="{CF348A35-6522-447C-023A-6B37A72AFC25}"/>
          </ac:spMkLst>
        </pc:spChg>
      </pc:sldChg>
      <pc:sldChg chg="del">
        <pc:chgData name="Daniel Giles" userId="3e8cad45-6199-405d-bfdf-c7e03341a817" providerId="ADAL" clId="{4E413073-DA4C-4303-875F-7C45621EA557}" dt="2024-06-25T00:32:29.860" v="138" actId="47"/>
        <pc:sldMkLst>
          <pc:docMk/>
          <pc:sldMk cId="83454150" sldId="2147480503"/>
        </pc:sldMkLst>
      </pc:sldChg>
      <pc:sldChg chg="del">
        <pc:chgData name="Daniel Giles" userId="3e8cad45-6199-405d-bfdf-c7e03341a817" providerId="ADAL" clId="{4E413073-DA4C-4303-875F-7C45621EA557}" dt="2024-06-25T02:03:53.651" v="410" actId="47"/>
        <pc:sldMkLst>
          <pc:docMk/>
          <pc:sldMk cId="3494470610" sldId="2147480695"/>
        </pc:sldMkLst>
      </pc:sldChg>
      <pc:sldChg chg="del">
        <pc:chgData name="Daniel Giles" userId="3e8cad45-6199-405d-bfdf-c7e03341a817" providerId="ADAL" clId="{4E413073-DA4C-4303-875F-7C45621EA557}" dt="2024-06-25T00:35:13.477" v="287" actId="47"/>
        <pc:sldMkLst>
          <pc:docMk/>
          <pc:sldMk cId="1511704584" sldId="2147480703"/>
        </pc:sldMkLst>
      </pc:sldChg>
      <pc:sldChg chg="delSp modSp add mod">
        <pc:chgData name="Daniel Giles" userId="3e8cad45-6199-405d-bfdf-c7e03341a817" providerId="ADAL" clId="{4E413073-DA4C-4303-875F-7C45621EA557}" dt="2024-06-25T02:40:23.745" v="639" actId="20577"/>
        <pc:sldMkLst>
          <pc:docMk/>
          <pc:sldMk cId="3499802128" sldId="2147481037"/>
        </pc:sldMkLst>
        <pc:spChg chg="mod">
          <ac:chgData name="Daniel Giles" userId="3e8cad45-6199-405d-bfdf-c7e03341a817" providerId="ADAL" clId="{4E413073-DA4C-4303-875F-7C45621EA557}" dt="2024-06-25T02:40:08.907" v="598" actId="20577"/>
          <ac:spMkLst>
            <pc:docMk/>
            <pc:sldMk cId="3499802128" sldId="2147481037"/>
            <ac:spMk id="2" creationId="{26E72232-5313-09C5-2D7A-8F61E57FF816}"/>
          </ac:spMkLst>
        </pc:spChg>
        <pc:spChg chg="mod">
          <ac:chgData name="Daniel Giles" userId="3e8cad45-6199-405d-bfdf-c7e03341a817" providerId="ADAL" clId="{4E413073-DA4C-4303-875F-7C45621EA557}" dt="2024-06-25T02:40:23.745" v="639" actId="20577"/>
          <ac:spMkLst>
            <pc:docMk/>
            <pc:sldMk cId="3499802128" sldId="2147481037"/>
            <ac:spMk id="13" creationId="{B629B5C6-897A-DF87-CF5F-D7FAF541928E}"/>
          </ac:spMkLst>
        </pc:spChg>
        <pc:picChg chg="mod">
          <ac:chgData name="Daniel Giles" userId="3e8cad45-6199-405d-bfdf-c7e03341a817" providerId="ADAL" clId="{4E413073-DA4C-4303-875F-7C45621EA557}" dt="2024-06-25T02:39:45.744" v="568" actId="1076"/>
          <ac:picMkLst>
            <pc:docMk/>
            <pc:sldMk cId="3499802128" sldId="2147481037"/>
            <ac:picMk id="10" creationId="{B5439472-5E25-B8DE-6081-2B7BA122DCF5}"/>
          </ac:picMkLst>
        </pc:picChg>
        <pc:picChg chg="del">
          <ac:chgData name="Daniel Giles" userId="3e8cad45-6199-405d-bfdf-c7e03341a817" providerId="ADAL" clId="{4E413073-DA4C-4303-875F-7C45621EA557}" dt="2024-06-25T02:39:38.457" v="566" actId="21"/>
          <ac:picMkLst>
            <pc:docMk/>
            <pc:sldMk cId="3499802128" sldId="2147481037"/>
            <ac:picMk id="12" creationId="{2CA91FED-C349-D6A4-AF18-B86241207944}"/>
          </ac:picMkLst>
        </pc:picChg>
      </pc:sldChg>
      <pc:sldMasterChg chg="delSldLayout">
        <pc:chgData name="Daniel Giles" userId="3e8cad45-6199-405d-bfdf-c7e03341a817" providerId="ADAL" clId="{4E413073-DA4C-4303-875F-7C45621EA557}" dt="2024-06-25T00:24:54.604" v="0" actId="47"/>
        <pc:sldMasterMkLst>
          <pc:docMk/>
          <pc:sldMasterMk cId="3124573569" sldId="2147484282"/>
        </pc:sldMasterMkLst>
        <pc:sldLayoutChg chg="del">
          <pc:chgData name="Daniel Giles" userId="3e8cad45-6199-405d-bfdf-c7e03341a817" providerId="ADAL" clId="{4E413073-DA4C-4303-875F-7C45621EA557}" dt="2024-06-25T00:24:54.604" v="0" actId="47"/>
          <pc:sldLayoutMkLst>
            <pc:docMk/>
            <pc:sldMasterMk cId="3124573569" sldId="2147484282"/>
            <pc:sldLayoutMk cId="3480187838" sldId="2147484290"/>
          </pc:sldLayoutMkLst>
        </pc:sldLayoutChg>
      </pc:sldMasterChg>
      <pc:sldMasterChg chg="delSldLayout">
        <pc:chgData name="Daniel Giles" userId="3e8cad45-6199-405d-bfdf-c7e03341a817" providerId="ADAL" clId="{4E413073-DA4C-4303-875F-7C45621EA557}" dt="2024-06-25T00:50:57.432" v="347" actId="47"/>
        <pc:sldMasterMkLst>
          <pc:docMk/>
          <pc:sldMasterMk cId="889452357" sldId="2147484300"/>
        </pc:sldMasterMkLst>
        <pc:sldLayoutChg chg="del">
          <pc:chgData name="Daniel Giles" userId="3e8cad45-6199-405d-bfdf-c7e03341a817" providerId="ADAL" clId="{4E413073-DA4C-4303-875F-7C45621EA557}" dt="2024-06-25T00:50:57.432" v="347" actId="47"/>
          <pc:sldLayoutMkLst>
            <pc:docMk/>
            <pc:sldMasterMk cId="889452357" sldId="2147484300"/>
            <pc:sldLayoutMk cId="550846567" sldId="214748432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A3980A-DCCB-4A9A-93E9-535256816F7B}" type="doc">
      <dgm:prSet loTypeId="urn:microsoft.com/office/officeart/2008/layout/VerticalCurvedList" loCatId="list" qsTypeId="urn:microsoft.com/office/officeart/2005/8/quickstyle/simple5" qsCatId="simple" csTypeId="urn:microsoft.com/office/officeart/2005/8/colors/accent1_4" csCatId="accent1" phldr="1"/>
      <dgm:spPr/>
      <dgm:t>
        <a:bodyPr/>
        <a:lstStyle/>
        <a:p>
          <a:endParaRPr lang="en-GB"/>
        </a:p>
      </dgm:t>
    </dgm:pt>
    <dgm:pt modelId="{239EA657-E5C7-4AAE-B061-554604D0572A}">
      <dgm:prSet phldrT="[Text]"/>
      <dgm:spPr/>
      <dgm:t>
        <a:bodyPr/>
        <a:lstStyle/>
        <a:p>
          <a:r>
            <a:rPr lang="en-GB" b="1" dirty="0"/>
            <a:t>Regulatory demands </a:t>
          </a:r>
          <a:r>
            <a:rPr lang="en-GB" dirty="0"/>
            <a:t>for more data  	</a:t>
          </a:r>
        </a:p>
      </dgm:t>
    </dgm:pt>
    <dgm:pt modelId="{53DE0D63-2AC8-414C-88C3-94061DBC53B1}" type="parTrans" cxnId="{EC2B3538-34FB-4A1C-AE94-E75B8EF7EDFB}">
      <dgm:prSet/>
      <dgm:spPr/>
      <dgm:t>
        <a:bodyPr/>
        <a:lstStyle/>
        <a:p>
          <a:endParaRPr lang="en-GB"/>
        </a:p>
      </dgm:t>
    </dgm:pt>
    <dgm:pt modelId="{22DBF961-7B3D-45BA-8F5E-1B26406CB703}" type="sibTrans" cxnId="{EC2B3538-34FB-4A1C-AE94-E75B8EF7EDFB}">
      <dgm:prSet/>
      <dgm:spPr/>
      <dgm:t>
        <a:bodyPr/>
        <a:lstStyle/>
        <a:p>
          <a:endParaRPr lang="en-GB"/>
        </a:p>
      </dgm:t>
    </dgm:pt>
    <dgm:pt modelId="{069ACA62-4DD9-4945-8E24-3582435F5049}">
      <dgm:prSet phldrT="[Text]"/>
      <dgm:spPr/>
      <dgm:t>
        <a:bodyPr/>
        <a:lstStyle/>
        <a:p>
          <a:r>
            <a:rPr lang="en-GB" dirty="0"/>
            <a:t>Increasing </a:t>
          </a:r>
          <a:r>
            <a:rPr lang="en-GB" b="1" dirty="0"/>
            <a:t>consumer expectations</a:t>
          </a:r>
          <a:r>
            <a:rPr lang="en-GB" dirty="0"/>
            <a:t>	</a:t>
          </a:r>
        </a:p>
      </dgm:t>
    </dgm:pt>
    <dgm:pt modelId="{D258EB05-0D00-4C72-8A51-B4C558C08048}" type="parTrans" cxnId="{B12ECBDD-FF62-458D-8D9C-4837D7C88B98}">
      <dgm:prSet/>
      <dgm:spPr/>
      <dgm:t>
        <a:bodyPr/>
        <a:lstStyle/>
        <a:p>
          <a:endParaRPr lang="en-GB"/>
        </a:p>
      </dgm:t>
    </dgm:pt>
    <dgm:pt modelId="{EDF44078-858C-498A-88F6-4B1EA3D803CF}" type="sibTrans" cxnId="{B12ECBDD-FF62-458D-8D9C-4837D7C88B98}">
      <dgm:prSet/>
      <dgm:spPr/>
      <dgm:t>
        <a:bodyPr/>
        <a:lstStyle/>
        <a:p>
          <a:endParaRPr lang="en-GB"/>
        </a:p>
      </dgm:t>
    </dgm:pt>
    <dgm:pt modelId="{504478BA-86C5-4826-ABCA-9B58983149E5}">
      <dgm:prSet phldrT="[Text]"/>
      <dgm:spPr/>
      <dgm:t>
        <a:bodyPr/>
        <a:lstStyle/>
        <a:p>
          <a:r>
            <a:rPr lang="en-GB" dirty="0"/>
            <a:t>Strong </a:t>
          </a:r>
          <a:r>
            <a:rPr lang="en-GB" b="1" dirty="0"/>
            <a:t>business applications </a:t>
          </a:r>
        </a:p>
      </dgm:t>
    </dgm:pt>
    <dgm:pt modelId="{F31560D2-5D6E-4BE1-B730-E25A6E7266B1}" type="parTrans" cxnId="{15F36490-D89E-4996-9DE7-2F59B786A7A4}">
      <dgm:prSet/>
      <dgm:spPr/>
      <dgm:t>
        <a:bodyPr/>
        <a:lstStyle/>
        <a:p>
          <a:endParaRPr lang="en-GB"/>
        </a:p>
      </dgm:t>
    </dgm:pt>
    <dgm:pt modelId="{DC2212A7-BB79-4AFD-AB79-12EA4BC72E8A}" type="sibTrans" cxnId="{15F36490-D89E-4996-9DE7-2F59B786A7A4}">
      <dgm:prSet/>
      <dgm:spPr/>
      <dgm:t>
        <a:bodyPr/>
        <a:lstStyle/>
        <a:p>
          <a:endParaRPr lang="en-GB"/>
        </a:p>
      </dgm:t>
    </dgm:pt>
    <dgm:pt modelId="{E1E27041-8A9B-4249-94E9-1FD3359575C5}" type="pres">
      <dgm:prSet presAssocID="{34A3980A-DCCB-4A9A-93E9-535256816F7B}" presName="Name0" presStyleCnt="0">
        <dgm:presLayoutVars>
          <dgm:chMax val="7"/>
          <dgm:chPref val="7"/>
          <dgm:dir/>
        </dgm:presLayoutVars>
      </dgm:prSet>
      <dgm:spPr/>
    </dgm:pt>
    <dgm:pt modelId="{F1570AB2-DE2C-468D-821D-06B45E67304D}" type="pres">
      <dgm:prSet presAssocID="{34A3980A-DCCB-4A9A-93E9-535256816F7B}" presName="Name1" presStyleCnt="0"/>
      <dgm:spPr/>
    </dgm:pt>
    <dgm:pt modelId="{AB9A27CA-1217-4617-A17F-AA0D2FFFCFA0}" type="pres">
      <dgm:prSet presAssocID="{34A3980A-DCCB-4A9A-93E9-535256816F7B}" presName="cycle" presStyleCnt="0"/>
      <dgm:spPr/>
    </dgm:pt>
    <dgm:pt modelId="{77AC8559-6015-4C52-9444-FC9A3C60E45E}" type="pres">
      <dgm:prSet presAssocID="{34A3980A-DCCB-4A9A-93E9-535256816F7B}" presName="srcNode" presStyleLbl="node1" presStyleIdx="0" presStyleCnt="3"/>
      <dgm:spPr/>
    </dgm:pt>
    <dgm:pt modelId="{BE371D24-9557-4904-A887-EA6A44B5D10B}" type="pres">
      <dgm:prSet presAssocID="{34A3980A-DCCB-4A9A-93E9-535256816F7B}" presName="conn" presStyleLbl="parChTrans1D2" presStyleIdx="0" presStyleCnt="1"/>
      <dgm:spPr/>
    </dgm:pt>
    <dgm:pt modelId="{FD305B0D-26BE-4C9F-A5B3-BD2AF136C9D5}" type="pres">
      <dgm:prSet presAssocID="{34A3980A-DCCB-4A9A-93E9-535256816F7B}" presName="extraNode" presStyleLbl="node1" presStyleIdx="0" presStyleCnt="3"/>
      <dgm:spPr/>
    </dgm:pt>
    <dgm:pt modelId="{614C1D76-0305-4A9D-9AA1-B654EEC4AD8A}" type="pres">
      <dgm:prSet presAssocID="{34A3980A-DCCB-4A9A-93E9-535256816F7B}" presName="dstNode" presStyleLbl="node1" presStyleIdx="0" presStyleCnt="3"/>
      <dgm:spPr/>
    </dgm:pt>
    <dgm:pt modelId="{EF8196C2-E0CA-407A-999D-A5FAF6F61092}" type="pres">
      <dgm:prSet presAssocID="{239EA657-E5C7-4AAE-B061-554604D0572A}" presName="text_1" presStyleLbl="node1" presStyleIdx="0" presStyleCnt="3">
        <dgm:presLayoutVars>
          <dgm:bulletEnabled val="1"/>
        </dgm:presLayoutVars>
      </dgm:prSet>
      <dgm:spPr/>
    </dgm:pt>
    <dgm:pt modelId="{FEAEC524-692F-4418-932E-EFAD6CA43398}" type="pres">
      <dgm:prSet presAssocID="{239EA657-E5C7-4AAE-B061-554604D0572A}" presName="accent_1" presStyleCnt="0"/>
      <dgm:spPr/>
    </dgm:pt>
    <dgm:pt modelId="{76AE6CC0-D811-4861-AEBA-FE166D614948}" type="pres">
      <dgm:prSet presAssocID="{239EA657-E5C7-4AAE-B061-554604D0572A}" presName="accentRepeatNode" presStyleLbl="solidFgAcc1" presStyleIdx="0" presStyleCnt="3"/>
      <dgm:spPr/>
    </dgm:pt>
    <dgm:pt modelId="{346FC267-5D17-4562-A3C7-B9735D5E3065}" type="pres">
      <dgm:prSet presAssocID="{069ACA62-4DD9-4945-8E24-3582435F5049}" presName="text_2" presStyleLbl="node1" presStyleIdx="1" presStyleCnt="3">
        <dgm:presLayoutVars>
          <dgm:bulletEnabled val="1"/>
        </dgm:presLayoutVars>
      </dgm:prSet>
      <dgm:spPr/>
    </dgm:pt>
    <dgm:pt modelId="{D639BB43-09EF-4BBB-9D2F-868F4D1E58D7}" type="pres">
      <dgm:prSet presAssocID="{069ACA62-4DD9-4945-8E24-3582435F5049}" presName="accent_2" presStyleCnt="0"/>
      <dgm:spPr/>
    </dgm:pt>
    <dgm:pt modelId="{321E8A5C-A94D-4659-96B3-3F163FA7A870}" type="pres">
      <dgm:prSet presAssocID="{069ACA62-4DD9-4945-8E24-3582435F5049}" presName="accentRepeatNode" presStyleLbl="solidFgAcc1" presStyleIdx="1" presStyleCnt="3"/>
      <dgm:spPr/>
    </dgm:pt>
    <dgm:pt modelId="{6A0A79A6-767A-406A-8DFE-48C1D887722F}" type="pres">
      <dgm:prSet presAssocID="{504478BA-86C5-4826-ABCA-9B58983149E5}" presName="text_3" presStyleLbl="node1" presStyleIdx="2" presStyleCnt="3">
        <dgm:presLayoutVars>
          <dgm:bulletEnabled val="1"/>
        </dgm:presLayoutVars>
      </dgm:prSet>
      <dgm:spPr/>
    </dgm:pt>
    <dgm:pt modelId="{5FC5C434-5FE6-4C61-9EA8-620A58ABE593}" type="pres">
      <dgm:prSet presAssocID="{504478BA-86C5-4826-ABCA-9B58983149E5}" presName="accent_3" presStyleCnt="0"/>
      <dgm:spPr/>
    </dgm:pt>
    <dgm:pt modelId="{8CAB3B3A-9BA1-4A4D-AE40-ED6A382E3EC4}" type="pres">
      <dgm:prSet presAssocID="{504478BA-86C5-4826-ABCA-9B58983149E5}" presName="accentRepeatNode" presStyleLbl="solidFgAcc1" presStyleIdx="2" presStyleCnt="3"/>
      <dgm:spPr/>
    </dgm:pt>
  </dgm:ptLst>
  <dgm:cxnLst>
    <dgm:cxn modelId="{6855E633-5505-4C45-B665-AC8F60EE2384}" type="presOf" srcId="{069ACA62-4DD9-4945-8E24-3582435F5049}" destId="{346FC267-5D17-4562-A3C7-B9735D5E3065}" srcOrd="0" destOrd="0" presId="urn:microsoft.com/office/officeart/2008/layout/VerticalCurvedList"/>
    <dgm:cxn modelId="{EC2B3538-34FB-4A1C-AE94-E75B8EF7EDFB}" srcId="{34A3980A-DCCB-4A9A-93E9-535256816F7B}" destId="{239EA657-E5C7-4AAE-B061-554604D0572A}" srcOrd="0" destOrd="0" parTransId="{53DE0D63-2AC8-414C-88C3-94061DBC53B1}" sibTransId="{22DBF961-7B3D-45BA-8F5E-1B26406CB703}"/>
    <dgm:cxn modelId="{5E9D0546-B742-467F-BE87-B221F784DDCE}" type="presOf" srcId="{504478BA-86C5-4826-ABCA-9B58983149E5}" destId="{6A0A79A6-767A-406A-8DFE-48C1D887722F}" srcOrd="0" destOrd="0" presId="urn:microsoft.com/office/officeart/2008/layout/VerticalCurvedList"/>
    <dgm:cxn modelId="{29B1F768-A4B2-4EB3-A836-8C38FDB32D92}" type="presOf" srcId="{22DBF961-7B3D-45BA-8F5E-1B26406CB703}" destId="{BE371D24-9557-4904-A887-EA6A44B5D10B}" srcOrd="0" destOrd="0" presId="urn:microsoft.com/office/officeart/2008/layout/VerticalCurvedList"/>
    <dgm:cxn modelId="{15F36490-D89E-4996-9DE7-2F59B786A7A4}" srcId="{34A3980A-DCCB-4A9A-93E9-535256816F7B}" destId="{504478BA-86C5-4826-ABCA-9B58983149E5}" srcOrd="2" destOrd="0" parTransId="{F31560D2-5D6E-4BE1-B730-E25A6E7266B1}" sibTransId="{DC2212A7-BB79-4AFD-AB79-12EA4BC72E8A}"/>
    <dgm:cxn modelId="{B5380293-AE79-4FB6-B4A3-8A128C59A584}" type="presOf" srcId="{34A3980A-DCCB-4A9A-93E9-535256816F7B}" destId="{E1E27041-8A9B-4249-94E9-1FD3359575C5}" srcOrd="0" destOrd="0" presId="urn:microsoft.com/office/officeart/2008/layout/VerticalCurvedList"/>
    <dgm:cxn modelId="{EE137AD9-F5EC-445C-B5FA-BD542B32578F}" type="presOf" srcId="{239EA657-E5C7-4AAE-B061-554604D0572A}" destId="{EF8196C2-E0CA-407A-999D-A5FAF6F61092}" srcOrd="0" destOrd="0" presId="urn:microsoft.com/office/officeart/2008/layout/VerticalCurvedList"/>
    <dgm:cxn modelId="{B12ECBDD-FF62-458D-8D9C-4837D7C88B98}" srcId="{34A3980A-DCCB-4A9A-93E9-535256816F7B}" destId="{069ACA62-4DD9-4945-8E24-3582435F5049}" srcOrd="1" destOrd="0" parTransId="{D258EB05-0D00-4C72-8A51-B4C558C08048}" sibTransId="{EDF44078-858C-498A-88F6-4B1EA3D803CF}"/>
    <dgm:cxn modelId="{C6B334B4-F9A2-47F4-9D68-71F869A1D536}" type="presParOf" srcId="{E1E27041-8A9B-4249-94E9-1FD3359575C5}" destId="{F1570AB2-DE2C-468D-821D-06B45E67304D}" srcOrd="0" destOrd="0" presId="urn:microsoft.com/office/officeart/2008/layout/VerticalCurvedList"/>
    <dgm:cxn modelId="{BE311A0D-4A06-40E0-9169-6C9D0D59217D}" type="presParOf" srcId="{F1570AB2-DE2C-468D-821D-06B45E67304D}" destId="{AB9A27CA-1217-4617-A17F-AA0D2FFFCFA0}" srcOrd="0" destOrd="0" presId="urn:microsoft.com/office/officeart/2008/layout/VerticalCurvedList"/>
    <dgm:cxn modelId="{6346CC21-AEF4-42B2-AF6E-7620E45B8254}" type="presParOf" srcId="{AB9A27CA-1217-4617-A17F-AA0D2FFFCFA0}" destId="{77AC8559-6015-4C52-9444-FC9A3C60E45E}" srcOrd="0" destOrd="0" presId="urn:microsoft.com/office/officeart/2008/layout/VerticalCurvedList"/>
    <dgm:cxn modelId="{A30C9F39-5E0D-4E68-9314-C0A4CC729BA4}" type="presParOf" srcId="{AB9A27CA-1217-4617-A17F-AA0D2FFFCFA0}" destId="{BE371D24-9557-4904-A887-EA6A44B5D10B}" srcOrd="1" destOrd="0" presId="urn:microsoft.com/office/officeart/2008/layout/VerticalCurvedList"/>
    <dgm:cxn modelId="{F2427D07-ED2B-4742-AA6A-76ADDB706032}" type="presParOf" srcId="{AB9A27CA-1217-4617-A17F-AA0D2FFFCFA0}" destId="{FD305B0D-26BE-4C9F-A5B3-BD2AF136C9D5}" srcOrd="2" destOrd="0" presId="urn:microsoft.com/office/officeart/2008/layout/VerticalCurvedList"/>
    <dgm:cxn modelId="{4C0419A8-BB5B-4071-B07F-1D947D3D87CE}" type="presParOf" srcId="{AB9A27CA-1217-4617-A17F-AA0D2FFFCFA0}" destId="{614C1D76-0305-4A9D-9AA1-B654EEC4AD8A}" srcOrd="3" destOrd="0" presId="urn:microsoft.com/office/officeart/2008/layout/VerticalCurvedList"/>
    <dgm:cxn modelId="{7B038F8A-6035-4ED7-9ABA-26B1967456CA}" type="presParOf" srcId="{F1570AB2-DE2C-468D-821D-06B45E67304D}" destId="{EF8196C2-E0CA-407A-999D-A5FAF6F61092}" srcOrd="1" destOrd="0" presId="urn:microsoft.com/office/officeart/2008/layout/VerticalCurvedList"/>
    <dgm:cxn modelId="{763D54E5-2EE1-407A-9191-1F73F56777C6}" type="presParOf" srcId="{F1570AB2-DE2C-468D-821D-06B45E67304D}" destId="{FEAEC524-692F-4418-932E-EFAD6CA43398}" srcOrd="2" destOrd="0" presId="urn:microsoft.com/office/officeart/2008/layout/VerticalCurvedList"/>
    <dgm:cxn modelId="{A7E9BD9F-20B6-4F5A-97FB-7EADF355E403}" type="presParOf" srcId="{FEAEC524-692F-4418-932E-EFAD6CA43398}" destId="{76AE6CC0-D811-4861-AEBA-FE166D614948}" srcOrd="0" destOrd="0" presId="urn:microsoft.com/office/officeart/2008/layout/VerticalCurvedList"/>
    <dgm:cxn modelId="{671DBA38-3982-4557-8CDF-ADC03687A3E3}" type="presParOf" srcId="{F1570AB2-DE2C-468D-821D-06B45E67304D}" destId="{346FC267-5D17-4562-A3C7-B9735D5E3065}" srcOrd="3" destOrd="0" presId="urn:microsoft.com/office/officeart/2008/layout/VerticalCurvedList"/>
    <dgm:cxn modelId="{6B44BCB3-2F77-40B2-A976-4F535C537989}" type="presParOf" srcId="{F1570AB2-DE2C-468D-821D-06B45E67304D}" destId="{D639BB43-09EF-4BBB-9D2F-868F4D1E58D7}" srcOrd="4" destOrd="0" presId="urn:microsoft.com/office/officeart/2008/layout/VerticalCurvedList"/>
    <dgm:cxn modelId="{AD94FE94-7F5F-472D-A179-A51555E4795C}" type="presParOf" srcId="{D639BB43-09EF-4BBB-9D2F-868F4D1E58D7}" destId="{321E8A5C-A94D-4659-96B3-3F163FA7A870}" srcOrd="0" destOrd="0" presId="urn:microsoft.com/office/officeart/2008/layout/VerticalCurvedList"/>
    <dgm:cxn modelId="{67DECB71-C570-4828-8050-F413CBEF72DF}" type="presParOf" srcId="{F1570AB2-DE2C-468D-821D-06B45E67304D}" destId="{6A0A79A6-767A-406A-8DFE-48C1D887722F}" srcOrd="5" destOrd="0" presId="urn:microsoft.com/office/officeart/2008/layout/VerticalCurvedList"/>
    <dgm:cxn modelId="{384C43AA-9BDA-4828-A5A7-3838493F172B}" type="presParOf" srcId="{F1570AB2-DE2C-468D-821D-06B45E67304D}" destId="{5FC5C434-5FE6-4C61-9EA8-620A58ABE593}" srcOrd="6" destOrd="0" presId="urn:microsoft.com/office/officeart/2008/layout/VerticalCurvedList"/>
    <dgm:cxn modelId="{BCEB2D0E-B417-42E4-B082-10F723603C76}" type="presParOf" srcId="{5FC5C434-5FE6-4C61-9EA8-620A58ABE593}" destId="{8CAB3B3A-9BA1-4A4D-AE40-ED6A382E3EC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71D24-9557-4904-A887-EA6A44B5D10B}">
      <dsp:nvSpPr>
        <dsp:cNvPr id="0" name=""/>
        <dsp:cNvSpPr/>
      </dsp:nvSpPr>
      <dsp:spPr>
        <a:xfrm>
          <a:off x="-3643324" y="-559829"/>
          <a:ext cx="4343083" cy="4343083"/>
        </a:xfrm>
        <a:prstGeom prst="blockArc">
          <a:avLst>
            <a:gd name="adj1" fmla="val 18900000"/>
            <a:gd name="adj2" fmla="val 2700000"/>
            <a:gd name="adj3" fmla="val 497"/>
          </a:avLst>
        </a:pr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8196C2-E0CA-407A-999D-A5FAF6F61092}">
      <dsp:nvSpPr>
        <dsp:cNvPr id="0" name=""/>
        <dsp:cNvSpPr/>
      </dsp:nvSpPr>
      <dsp:spPr>
        <a:xfrm>
          <a:off x="449984" y="322342"/>
          <a:ext cx="7395626" cy="644685"/>
        </a:xfrm>
        <a:prstGeom prst="rect">
          <a:avLst/>
        </a:prstGeom>
        <a:gradFill rotWithShape="0">
          <a:gsLst>
            <a:gs pos="0">
              <a:schemeClr val="accent1">
                <a:shade val="50000"/>
                <a:hueOff val="0"/>
                <a:satOff val="0"/>
                <a:lumOff val="0"/>
                <a:alphaOff val="0"/>
                <a:tint val="100000"/>
                <a:shade val="100000"/>
                <a:satMod val="130000"/>
              </a:schemeClr>
            </a:gs>
            <a:gs pos="100000">
              <a:schemeClr val="accent1">
                <a:shade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1171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b="1" kern="1200" dirty="0"/>
            <a:t>Regulatory demands </a:t>
          </a:r>
          <a:r>
            <a:rPr lang="en-GB" sz="2400" kern="1200" dirty="0"/>
            <a:t>for more data  	</a:t>
          </a:r>
        </a:p>
      </dsp:txBody>
      <dsp:txXfrm>
        <a:off x="449984" y="322342"/>
        <a:ext cx="7395626" cy="644685"/>
      </dsp:txXfrm>
    </dsp:sp>
    <dsp:sp modelId="{76AE6CC0-D811-4861-AEBA-FE166D614948}">
      <dsp:nvSpPr>
        <dsp:cNvPr id="0" name=""/>
        <dsp:cNvSpPr/>
      </dsp:nvSpPr>
      <dsp:spPr>
        <a:xfrm>
          <a:off x="47055" y="241756"/>
          <a:ext cx="805856" cy="805856"/>
        </a:xfrm>
        <a:prstGeom prst="ellipse">
          <a:avLst/>
        </a:prstGeom>
        <a:solidFill>
          <a:schemeClr val="lt1">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46FC267-5D17-4562-A3C7-B9735D5E3065}">
      <dsp:nvSpPr>
        <dsp:cNvPr id="0" name=""/>
        <dsp:cNvSpPr/>
      </dsp:nvSpPr>
      <dsp:spPr>
        <a:xfrm>
          <a:off x="684327" y="1289370"/>
          <a:ext cx="7161283" cy="644685"/>
        </a:xfrm>
        <a:prstGeom prst="rect">
          <a:avLst/>
        </a:prstGeom>
        <a:gradFill rotWithShape="0">
          <a:gsLst>
            <a:gs pos="0">
              <a:schemeClr val="accent1">
                <a:shade val="50000"/>
                <a:hueOff val="-286577"/>
                <a:satOff val="10409"/>
                <a:lumOff val="28358"/>
                <a:alphaOff val="0"/>
                <a:tint val="100000"/>
                <a:shade val="100000"/>
                <a:satMod val="130000"/>
              </a:schemeClr>
            </a:gs>
            <a:gs pos="100000">
              <a:schemeClr val="accent1">
                <a:shade val="50000"/>
                <a:hueOff val="-286577"/>
                <a:satOff val="10409"/>
                <a:lumOff val="2835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1171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t>Increasing </a:t>
          </a:r>
          <a:r>
            <a:rPr lang="en-GB" sz="2400" b="1" kern="1200" dirty="0"/>
            <a:t>consumer expectations</a:t>
          </a:r>
          <a:r>
            <a:rPr lang="en-GB" sz="2400" kern="1200" dirty="0"/>
            <a:t>	</a:t>
          </a:r>
        </a:p>
      </dsp:txBody>
      <dsp:txXfrm>
        <a:off x="684327" y="1289370"/>
        <a:ext cx="7161283" cy="644685"/>
      </dsp:txXfrm>
    </dsp:sp>
    <dsp:sp modelId="{321E8A5C-A94D-4659-96B3-3F163FA7A870}">
      <dsp:nvSpPr>
        <dsp:cNvPr id="0" name=""/>
        <dsp:cNvSpPr/>
      </dsp:nvSpPr>
      <dsp:spPr>
        <a:xfrm>
          <a:off x="281398" y="1208784"/>
          <a:ext cx="805856" cy="805856"/>
        </a:xfrm>
        <a:prstGeom prst="ellipse">
          <a:avLst/>
        </a:prstGeom>
        <a:solidFill>
          <a:schemeClr val="lt1">
            <a:hueOff val="0"/>
            <a:satOff val="0"/>
            <a:lumOff val="0"/>
            <a:alphaOff val="0"/>
          </a:schemeClr>
        </a:solidFill>
        <a:ln w="9525" cap="flat" cmpd="sng" algn="ctr">
          <a:solidFill>
            <a:schemeClr val="accent1">
              <a:shade val="50000"/>
              <a:hueOff val="-286577"/>
              <a:satOff val="10409"/>
              <a:lumOff val="2835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A0A79A6-767A-406A-8DFE-48C1D887722F}">
      <dsp:nvSpPr>
        <dsp:cNvPr id="0" name=""/>
        <dsp:cNvSpPr/>
      </dsp:nvSpPr>
      <dsp:spPr>
        <a:xfrm>
          <a:off x="449984" y="2256397"/>
          <a:ext cx="7395626" cy="644685"/>
        </a:xfrm>
        <a:prstGeom prst="rect">
          <a:avLst/>
        </a:prstGeom>
        <a:gradFill rotWithShape="0">
          <a:gsLst>
            <a:gs pos="0">
              <a:schemeClr val="accent1">
                <a:shade val="50000"/>
                <a:hueOff val="-286577"/>
                <a:satOff val="10409"/>
                <a:lumOff val="28358"/>
                <a:alphaOff val="0"/>
                <a:tint val="100000"/>
                <a:shade val="100000"/>
                <a:satMod val="130000"/>
              </a:schemeClr>
            </a:gs>
            <a:gs pos="100000">
              <a:schemeClr val="accent1">
                <a:shade val="50000"/>
                <a:hueOff val="-286577"/>
                <a:satOff val="10409"/>
                <a:lumOff val="2835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11719" tIns="60960" rIns="60960" bIns="60960" numCol="1" spcCol="1270" anchor="ctr" anchorCtr="0">
          <a:noAutofit/>
        </a:bodyPr>
        <a:lstStyle/>
        <a:p>
          <a:pPr marL="0" lvl="0" indent="0" algn="l" defTabSz="1066800">
            <a:lnSpc>
              <a:spcPct val="90000"/>
            </a:lnSpc>
            <a:spcBef>
              <a:spcPct val="0"/>
            </a:spcBef>
            <a:spcAft>
              <a:spcPct val="35000"/>
            </a:spcAft>
            <a:buNone/>
          </a:pPr>
          <a:r>
            <a:rPr lang="en-GB" sz="2400" kern="1200" dirty="0"/>
            <a:t>Strong </a:t>
          </a:r>
          <a:r>
            <a:rPr lang="en-GB" sz="2400" b="1" kern="1200" dirty="0"/>
            <a:t>business applications </a:t>
          </a:r>
        </a:p>
      </dsp:txBody>
      <dsp:txXfrm>
        <a:off x="449984" y="2256397"/>
        <a:ext cx="7395626" cy="644685"/>
      </dsp:txXfrm>
    </dsp:sp>
    <dsp:sp modelId="{8CAB3B3A-9BA1-4A4D-AE40-ED6A382E3EC4}">
      <dsp:nvSpPr>
        <dsp:cNvPr id="0" name=""/>
        <dsp:cNvSpPr/>
      </dsp:nvSpPr>
      <dsp:spPr>
        <a:xfrm>
          <a:off x="47055" y="2175811"/>
          <a:ext cx="805856" cy="805856"/>
        </a:xfrm>
        <a:prstGeom prst="ellipse">
          <a:avLst/>
        </a:prstGeom>
        <a:solidFill>
          <a:schemeClr val="lt1">
            <a:hueOff val="0"/>
            <a:satOff val="0"/>
            <a:lumOff val="0"/>
            <a:alphaOff val="0"/>
          </a:schemeClr>
        </a:solidFill>
        <a:ln w="9525" cap="flat" cmpd="sng" algn="ctr">
          <a:solidFill>
            <a:schemeClr val="accent1">
              <a:shade val="50000"/>
              <a:hueOff val="-286577"/>
              <a:satOff val="10409"/>
              <a:lumOff val="2835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DEF8B-5AA4-4EC3-BBA0-ACECC17FBB0F}" type="datetimeFigureOut">
              <a:rPr lang="en-GB" smtClean="0"/>
              <a:t>25/06/2024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5502D-DB43-45AD-BB45-1C4F5C849BC8}" type="slidenum">
              <a:rPr lang="en-GB" smtClean="0"/>
              <a:t>‹#›</a:t>
            </a:fld>
            <a:endParaRPr lang="en-GB"/>
          </a:p>
        </p:txBody>
      </p:sp>
    </p:spTree>
    <p:extLst>
      <p:ext uri="{BB962C8B-B14F-4D97-AF65-F5344CB8AC3E}">
        <p14:creationId xmlns:p14="http://schemas.microsoft.com/office/powerpoint/2010/main" val="1538776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0B2B8EAE-8016-F64B-92C7-66E7338ADE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805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20000"/>
              </a:lnSpc>
              <a:spcBef>
                <a:spcPts val="0"/>
              </a:spcBef>
              <a:spcAft>
                <a:spcPts val="800"/>
              </a:spcAft>
              <a:buClrTx/>
              <a:buSzTx/>
              <a:buFontTx/>
              <a:buNone/>
              <a:tabLst/>
              <a:defRPr/>
            </a:pPr>
            <a:r>
              <a:rPr lang="en-US" sz="1800" dirty="0"/>
              <a:t>GS1 global standards and services are providing the foundation for sharing trusted data, across Retail &amp; Marketplaces, as well as in Healthcare. </a:t>
            </a:r>
          </a:p>
          <a:p>
            <a:pPr>
              <a:lnSpc>
                <a:spcPct val="120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But to achieve this, collaboration between all Industry participants and collaboration with Governments, are essential. GS1 is providing a neutral space for collaboration, this is the essence of GS1.  GS1 is much more than a standards </a:t>
            </a:r>
            <a:r>
              <a:rPr lang="en-US" sz="1800" dirty="0" err="1">
                <a:effectLst/>
                <a:latin typeface="Calibri" panose="020F0502020204030204" pitchFamily="34" charset="0"/>
                <a:ea typeface="Calibri" panose="020F0502020204030204" pitchFamily="34" charset="0"/>
                <a:cs typeface="Calibri" panose="020F0502020204030204" pitchFamily="34" charset="0"/>
              </a:rPr>
              <a:t>organisation</a:t>
            </a:r>
            <a:r>
              <a:rPr lang="en-US" sz="1800" dirty="0">
                <a:effectLst/>
                <a:latin typeface="Calibri" panose="020F0502020204030204" pitchFamily="34" charset="0"/>
                <a:ea typeface="Calibri" panose="020F0502020204030204" pitchFamily="34" charset="0"/>
                <a:cs typeface="Calibri" panose="020F0502020204030204" pitchFamily="34" charset="0"/>
              </a:rPr>
              <a:t>—it’s a community of people. We can truly achieve great things together. Things that none of us can accomplish on our own.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a:lnSpc>
                <a:spcPct val="120000"/>
              </a:lnSpc>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Together, we can </a:t>
            </a:r>
            <a:r>
              <a:rPr lang="en-US" sz="1800" i="1" dirty="0">
                <a:effectLst/>
                <a:latin typeface="Calibri" panose="020F0502020204030204" pitchFamily="34" charset="0"/>
                <a:ea typeface="Calibri" panose="020F0502020204030204" pitchFamily="34" charset="0"/>
                <a:cs typeface="Calibri" panose="020F0502020204030204" pitchFamily="34" charset="0"/>
              </a:rPr>
              <a:t>transform industry </a:t>
            </a:r>
            <a:r>
              <a:rPr lang="en-US" sz="1800" dirty="0">
                <a:effectLst/>
                <a:latin typeface="Calibri" panose="020F0502020204030204" pitchFamily="34" charset="0"/>
                <a:ea typeface="Calibri" panose="020F0502020204030204" pitchFamily="34" charset="0"/>
                <a:cs typeface="Calibri" panose="020F0502020204030204" pitchFamily="34" charset="0"/>
              </a:rPr>
              <a:t>for the benefit of consumers, patients—and the planet.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0B2B8EAE-8016-F64B-92C7-66E7338ADE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47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GS1 is also actively engaging with authorities, intergovernmental organisations, industry, trade associations and NGOs in all regions.</a:t>
            </a:r>
          </a:p>
          <a:p>
            <a:endParaRPr lang="en-GB" dirty="0"/>
          </a:p>
          <a:p>
            <a:r>
              <a:rPr lang="en-GB" dirty="0"/>
              <a:t>ADB (Asian Development Bank): </a:t>
            </a:r>
            <a:r>
              <a:rPr lang="en-US" b="0" i="0" dirty="0">
                <a:solidFill>
                  <a:srgbClr val="333333"/>
                </a:solidFill>
                <a:effectLst/>
                <a:latin typeface="-apple-system"/>
              </a:rPr>
              <a:t>The Asian Development Bank (ADB) is committed to achieving a prosperous, inclusive, resilient, and sustainable Asia and the Pacific, while sustaining its efforts to eradicate extreme poverty. It assists its members and partners by providing loans, technical assistance, grants, and equity investments to promote social and economic development.</a:t>
            </a:r>
            <a:endParaRPr lang="en-GB" dirty="0"/>
          </a:p>
          <a:p>
            <a:r>
              <a:rPr lang="en-GB" dirty="0"/>
              <a:t>IATA (International Air Transport Association): </a:t>
            </a:r>
            <a:r>
              <a:rPr lang="en-US" b="0" i="0" dirty="0">
                <a:solidFill>
                  <a:srgbClr val="1A1A1A"/>
                </a:solidFill>
                <a:effectLst/>
                <a:latin typeface="AktivGrotesk"/>
              </a:rPr>
              <a:t>The International Air Transport Association (IATA) is the trade association for the world’s airlines. They support many areas of aviation activity and help formulate industry policy on critical aviation issues.​ </a:t>
            </a:r>
            <a:endParaRPr lang="en-GB" dirty="0"/>
          </a:p>
          <a:p>
            <a:r>
              <a:rPr lang="en-GB" dirty="0"/>
              <a:t>APEC (Asia-Pacific Economic Cooperation): </a:t>
            </a:r>
            <a:r>
              <a:rPr lang="en-US" b="0" i="0" dirty="0">
                <a:solidFill>
                  <a:srgbClr val="444444"/>
                </a:solidFill>
                <a:effectLst/>
                <a:latin typeface="Arial" panose="020B0604020202020204" pitchFamily="34" charset="0"/>
              </a:rPr>
              <a:t>APEC is the premier Asia-Pacific economic forum. Their primary goal is to support sustainable economic growth and prosperity in the Asia-Pacific region.</a:t>
            </a:r>
            <a:endParaRPr lang="en-GB" dirty="0"/>
          </a:p>
          <a:p>
            <a:r>
              <a:rPr lang="en-GB" dirty="0"/>
              <a:t>FIATA (International Federation of Freight Forwarders Associations): </a:t>
            </a:r>
            <a:r>
              <a:rPr lang="en-US" b="0" i="0" dirty="0">
                <a:solidFill>
                  <a:srgbClr val="374151"/>
                </a:solidFill>
                <a:effectLst/>
                <a:latin typeface="Inter"/>
              </a:rPr>
              <a:t>FIATA is a reference source on international policies and regulations governing the freight forwarding and logistics industry.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IFRS (International Financial Reporting Standards): </a:t>
            </a:r>
            <a:r>
              <a:rPr lang="en-GB" b="0" i="0" dirty="0">
                <a:solidFill>
                  <a:srgbClr val="4D5156"/>
                </a:solidFill>
                <a:effectLst/>
                <a:latin typeface="arial" panose="020B0604020202020204" pitchFamily="34" charset="0"/>
              </a:rPr>
              <a:t>The </a:t>
            </a:r>
            <a:r>
              <a:rPr lang="en-GB" b="0" i="0" dirty="0">
                <a:solidFill>
                  <a:srgbClr val="5F6368"/>
                </a:solidFill>
                <a:effectLst/>
                <a:latin typeface="arial" panose="020B0604020202020204" pitchFamily="34" charset="0"/>
              </a:rPr>
              <a:t>IFRS</a:t>
            </a:r>
            <a:r>
              <a:rPr lang="en-GB" b="0" i="0" dirty="0">
                <a:solidFill>
                  <a:srgbClr val="4D5156"/>
                </a:solidFill>
                <a:effectLst/>
                <a:latin typeface="arial" panose="020B0604020202020204" pitchFamily="34" charset="0"/>
              </a:rPr>
              <a:t> Foundation is a not-for-profit responsible for developing global accounting and sustainability disclosure standards, known as </a:t>
            </a:r>
            <a:r>
              <a:rPr lang="en-GB" b="0" i="0" dirty="0">
                <a:solidFill>
                  <a:srgbClr val="5F6368"/>
                </a:solidFill>
                <a:effectLst/>
                <a:latin typeface="arial" panose="020B0604020202020204" pitchFamily="34" charset="0"/>
              </a:rPr>
              <a:t>IFRS</a:t>
            </a:r>
            <a:r>
              <a:rPr lang="en-GB" b="0" i="0" dirty="0">
                <a:solidFill>
                  <a:srgbClr val="4D5156"/>
                </a:solidFill>
                <a:effectLst/>
                <a:latin typeface="arial" panose="020B0604020202020204" pitchFamily="34" charset="0"/>
              </a:rPr>
              <a:t> Standards.</a:t>
            </a:r>
            <a:endParaRPr lang="en-GB" b="0" dirty="0"/>
          </a:p>
          <a:p>
            <a:r>
              <a:rPr lang="en-GB" b="0" dirty="0"/>
              <a:t>EC (European Commission): </a:t>
            </a:r>
            <a:r>
              <a:rPr lang="en-US" b="0" i="0" dirty="0">
                <a:solidFill>
                  <a:srgbClr val="202124"/>
                </a:solidFill>
                <a:effectLst/>
                <a:latin typeface="Google Sans"/>
              </a:rPr>
              <a:t>The European Commission is </a:t>
            </a:r>
            <a:r>
              <a:rPr lang="en-US" b="0" i="0" dirty="0">
                <a:solidFill>
                  <a:srgbClr val="040C28"/>
                </a:solidFill>
                <a:effectLst/>
                <a:latin typeface="Google Sans"/>
              </a:rPr>
              <a:t>the EU's politically independent executive arm</a:t>
            </a:r>
            <a:r>
              <a:rPr lang="en-US" b="0" i="0" dirty="0">
                <a:solidFill>
                  <a:srgbClr val="202124"/>
                </a:solidFill>
                <a:effectLst/>
                <a:latin typeface="Google Sans"/>
              </a:rPr>
              <a:t>. It is alone responsible for drawing up proposals for new European legislation, and it implements the decisions of the European Parliament and the Council of the EU.</a:t>
            </a:r>
            <a:endParaRPr lang="en-GB" dirty="0"/>
          </a:p>
          <a:p>
            <a:r>
              <a:rPr lang="en-GB" dirty="0"/>
              <a:t>United Nations: </a:t>
            </a:r>
            <a:r>
              <a:rPr lang="en-US" b="0" i="0" dirty="0">
                <a:solidFill>
                  <a:srgbClr val="202124"/>
                </a:solidFill>
                <a:effectLst/>
                <a:latin typeface="Google Sans"/>
              </a:rPr>
              <a:t>The United Nations is an international organization founded in 1945 after the Second World War by 51 countries committed to maintaining international peace and security, developing friendly relations among nations and promoting social progress, better living standards and human rights.</a:t>
            </a:r>
            <a:endParaRPr lang="en-GB" dirty="0"/>
          </a:p>
          <a:p>
            <a:r>
              <a:rPr lang="en-GB" dirty="0"/>
              <a:t>ISO (International Organisation for Standardisation): </a:t>
            </a:r>
            <a:r>
              <a:rPr lang="en-US" b="0" i="0" dirty="0">
                <a:solidFill>
                  <a:srgbClr val="212529"/>
                </a:solidFill>
                <a:effectLst/>
                <a:latin typeface="Inter var ISO"/>
              </a:rPr>
              <a:t>ISO is an independent, non-governmental international organization. It brings global experts together to agree on the best ways of doing things, from making products to managing processes. </a:t>
            </a:r>
          </a:p>
          <a:p>
            <a:r>
              <a:rPr lang="en-GB" dirty="0"/>
              <a:t>CEN/CENELEC: SDO </a:t>
            </a:r>
            <a:r>
              <a:rPr lang="en-US" b="0" i="0" dirty="0">
                <a:solidFill>
                  <a:srgbClr val="FFFFFF"/>
                </a:solidFill>
                <a:effectLst/>
                <a:latin typeface="Montserrat" panose="00000500000000000000" pitchFamily="2" charset="0"/>
              </a:rPr>
              <a:t>responsible for developing and defining voluntary standards at European level.</a:t>
            </a:r>
            <a:endParaRPr lang="en-GB" dirty="0"/>
          </a:p>
          <a:p>
            <a:r>
              <a:rPr lang="en-GB" dirty="0"/>
              <a:t>WCO (World Customs Organisation): WCO </a:t>
            </a:r>
            <a:r>
              <a:rPr lang="en-GB" dirty="0" err="1"/>
              <a:t>i</a:t>
            </a:r>
            <a:r>
              <a:rPr lang="en-US" b="0" i="0" dirty="0">
                <a:solidFill>
                  <a:srgbClr val="454B50"/>
                </a:solidFill>
                <a:effectLst/>
                <a:latin typeface="Arial" panose="020B0604020202020204" pitchFamily="34" charset="0"/>
              </a:rPr>
              <a:t>s an independent intergovernmental body whose mission is to enhance the effectiveness and efficiency of Customs administrations. </a:t>
            </a:r>
            <a:endParaRPr lang="en-GB" dirty="0"/>
          </a:p>
          <a:p>
            <a:r>
              <a:rPr lang="en-GB" dirty="0"/>
              <a:t>Fight the Fakes: </a:t>
            </a:r>
            <a:r>
              <a:rPr lang="en-US" b="0" i="0" dirty="0">
                <a:solidFill>
                  <a:srgbClr val="3C4858"/>
                </a:solidFill>
                <a:effectLst/>
                <a:latin typeface="Roboto" panose="02000000000000000000" pitchFamily="2" charset="0"/>
              </a:rPr>
              <a:t>Fight the Fakes (FTF) Alliance (commonly referred to as ‘Fight the Fakes’) is a multi-stakeholder non-profit association that aims to raise awareness and influence change about the proliferation of substandard and falsified medicines.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ICC (International Chamber of Commerce): the ICC </a:t>
            </a:r>
            <a:r>
              <a:rPr lang="en-GB" b="0" i="0" dirty="0">
                <a:solidFill>
                  <a:srgbClr val="4D5156"/>
                </a:solidFill>
                <a:effectLst/>
                <a:latin typeface="arial" panose="020B0604020202020204" pitchFamily="34" charset="0"/>
              </a:rPr>
              <a:t>is the voice of world business championing the global economy as a force for economic growth, job creation and prosperity.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Consumer Goods FORUM: They bring</a:t>
            </a:r>
            <a:r>
              <a:rPr lang="en-US" b="1" i="0" dirty="0">
                <a:solidFill>
                  <a:srgbClr val="FFFFFF"/>
                </a:solidFill>
                <a:effectLst/>
                <a:latin typeface="proxima-nova"/>
              </a:rPr>
              <a:t> </a:t>
            </a:r>
            <a:r>
              <a:rPr lang="en-US" b="0" i="0" dirty="0">
                <a:solidFill>
                  <a:srgbClr val="FFFFFF"/>
                </a:solidFill>
                <a:effectLst/>
                <a:latin typeface="proxima-nova"/>
              </a:rPr>
              <a:t>together consumer goods manufacturers and retailers in pursuit of business practices for efficiency and positive change across our industry benefiting shoppers, consumers and the world without impeding competition.</a:t>
            </a:r>
            <a:endParaRPr lang="en-GB" dirty="0"/>
          </a:p>
          <a:p>
            <a:r>
              <a:rPr lang="en-GB" dirty="0"/>
              <a:t>International Hospital Federation: </a:t>
            </a:r>
            <a:r>
              <a:rPr lang="en-US" b="0" i="0" dirty="0">
                <a:solidFill>
                  <a:srgbClr val="1A1449"/>
                </a:solidFill>
                <a:effectLst/>
                <a:latin typeface="Lora" panose="020F0502020204030204" pitchFamily="2" charset="0"/>
              </a:rPr>
              <a:t>The International Hospital Federation is a global not-for-profit, non-governmental, membership organization.</a:t>
            </a:r>
            <a:endParaRPr lang="en-GB" dirty="0"/>
          </a:p>
          <a:p>
            <a:r>
              <a:rPr lang="en-GB" dirty="0"/>
              <a:t>ITC (International </a:t>
            </a:r>
            <a:r>
              <a:rPr lang="en-GB" b="0" dirty="0"/>
              <a:t>Trade Centre): </a:t>
            </a:r>
            <a:r>
              <a:rPr lang="en-US" b="0" i="0" dirty="0">
                <a:solidFill>
                  <a:srgbClr val="4D5156"/>
                </a:solidFill>
                <a:effectLst/>
                <a:latin typeface="arial" panose="020B0604020202020204" pitchFamily="34" charset="0"/>
              </a:rPr>
              <a:t>The </a:t>
            </a:r>
            <a:r>
              <a:rPr lang="en-US" b="0" i="0" dirty="0">
                <a:solidFill>
                  <a:srgbClr val="5F6368"/>
                </a:solidFill>
                <a:effectLst/>
                <a:latin typeface="arial" panose="020B0604020202020204" pitchFamily="34" charset="0"/>
              </a:rPr>
              <a:t>International Trade Centre</a:t>
            </a:r>
            <a:r>
              <a:rPr lang="en-US" b="0" i="0" dirty="0">
                <a:solidFill>
                  <a:srgbClr val="4D5156"/>
                </a:solidFill>
                <a:effectLst/>
                <a:latin typeface="arial" panose="020B0604020202020204" pitchFamily="34" charset="0"/>
              </a:rPr>
              <a:t> (</a:t>
            </a:r>
            <a:r>
              <a:rPr lang="en-US" b="0" i="0" dirty="0">
                <a:solidFill>
                  <a:srgbClr val="5F6368"/>
                </a:solidFill>
                <a:effectLst/>
                <a:latin typeface="arial" panose="020B0604020202020204" pitchFamily="34" charset="0"/>
              </a:rPr>
              <a:t>ITC</a:t>
            </a:r>
            <a:r>
              <a:rPr lang="en-US" b="0" i="0" dirty="0">
                <a:solidFill>
                  <a:srgbClr val="4D5156"/>
                </a:solidFill>
                <a:effectLst/>
                <a:latin typeface="arial" panose="020B0604020202020204" pitchFamily="34" charset="0"/>
              </a:rPr>
              <a:t>) works towards global prosperity by connecting small businesses in developing countries to international.</a:t>
            </a:r>
            <a:endParaRPr lang="en-GB" dirty="0"/>
          </a:p>
          <a:p>
            <a:r>
              <a:rPr lang="en-GB" dirty="0"/>
              <a:t>OECD (Organisation for Economic Co-operation and Development): an international organisation that works to build better policies for better lives, to foster prosperity, equality, opportunity and well-being for all.</a:t>
            </a:r>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C2D16CBA-A5DC-D64C-88C0-7A9EFA4145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95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a:latin typeface="+mn-lt"/>
            </a:endParaRPr>
          </a:p>
          <a:p>
            <a:pPr marL="0" marR="0" lvl="0" indent="0" algn="l" defTabSz="914400" rtl="0" eaLnBrk="1" fontAlgn="auto" latinLnBrk="0" hangingPunct="1">
              <a:lnSpc>
                <a:spcPct val="100000"/>
              </a:lnSpc>
              <a:spcBef>
                <a:spcPts val="0"/>
              </a:spcBef>
              <a:spcAft>
                <a:spcPts val="0"/>
              </a:spcAft>
              <a:buClrTx/>
              <a:buSzTx/>
              <a:buFontTx/>
              <a:buNone/>
              <a:defRPr/>
            </a:pPr>
            <a:endParaRPr lang="en-GB"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A4147-A903-F342-9C1C-BB8FDB0702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C3C137-1B7B-CC41-8319-E0E16167AAF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28116" fontAlgn="base">
              <a:lnSpc>
                <a:spcPct val="110000"/>
              </a:lnSpc>
              <a:spcBef>
                <a:spcPts val="549"/>
              </a:spcBef>
              <a:spcAft>
                <a:spcPts val="1031"/>
              </a:spcAft>
              <a:buClr>
                <a:srgbClr val="F26334"/>
              </a:buClr>
              <a:defRPr/>
            </a:pPr>
            <a:r>
              <a:rPr lang="en-NZ">
                <a:solidFill>
                  <a:srgbClr val="002C6C"/>
                </a:solidFill>
                <a:latin typeface="Verdana"/>
                <a:ea typeface="Calibri" panose="020F0502020204030204" pitchFamily="34" charset="0"/>
              </a:rPr>
              <a:t>IFRS =International Financial Reporting Standards   ISSB = International Sustainability Standards Board</a:t>
            </a:r>
          </a:p>
          <a:p>
            <a:pPr marL="353358" indent="-353358" defTabSz="628116" fontAlgn="base">
              <a:lnSpc>
                <a:spcPct val="110000"/>
              </a:lnSpc>
              <a:spcBef>
                <a:spcPts val="549"/>
              </a:spcBef>
              <a:spcAft>
                <a:spcPts val="1031"/>
              </a:spcAft>
              <a:buClr>
                <a:srgbClr val="F26334"/>
              </a:buClr>
              <a:buFont typeface="+mj-lt"/>
              <a:buAutoNum type="arabicPeriod"/>
              <a:defRPr/>
            </a:pPr>
            <a:r>
              <a:rPr lang="en-NZ">
                <a:solidFill>
                  <a:srgbClr val="002C6C"/>
                </a:solidFill>
                <a:latin typeface="Verdana"/>
                <a:ea typeface="Calibri" panose="020F0502020204030204" pitchFamily="34" charset="0"/>
              </a:rPr>
              <a:t>Undertake thorough assessment of existing and emerging regulatory requirements in the field of ESG compliance.</a:t>
            </a:r>
          </a:p>
          <a:p>
            <a:pPr marL="353358" indent="-353358" defTabSz="628116" fontAlgn="base">
              <a:lnSpc>
                <a:spcPct val="110000"/>
              </a:lnSpc>
              <a:spcBef>
                <a:spcPts val="549"/>
              </a:spcBef>
              <a:spcAft>
                <a:spcPts val="1031"/>
              </a:spcAft>
              <a:buClr>
                <a:srgbClr val="F26334"/>
              </a:buClr>
              <a:buFont typeface="+mj-lt"/>
              <a:buAutoNum type="arabicPeriod"/>
              <a:defRPr/>
            </a:pPr>
            <a:r>
              <a:rPr lang="en-NZ">
                <a:solidFill>
                  <a:srgbClr val="002C6C"/>
                </a:solidFill>
                <a:latin typeface="Verdana"/>
                <a:ea typeface="Calibri" panose="020F0502020204030204" pitchFamily="34" charset="0"/>
              </a:rPr>
              <a:t>Understand the most common ESG data exchange needs among key market participants. </a:t>
            </a:r>
            <a:endParaRPr lang="en-GB">
              <a:solidFill>
                <a:srgbClr val="002C6C"/>
              </a:solidFill>
              <a:latin typeface="Verdana"/>
              <a:ea typeface="Times New Roman" panose="02020603050405020304" pitchFamily="18" charset="0"/>
            </a:endParaRPr>
          </a:p>
          <a:p>
            <a:pPr marL="353358" indent="-353358" defTabSz="628116" fontAlgn="base">
              <a:lnSpc>
                <a:spcPct val="110000"/>
              </a:lnSpc>
              <a:spcBef>
                <a:spcPts val="549"/>
              </a:spcBef>
              <a:spcAft>
                <a:spcPts val="1031"/>
              </a:spcAft>
              <a:buClr>
                <a:srgbClr val="F26334"/>
              </a:buClr>
              <a:buFont typeface="+mj-lt"/>
              <a:buAutoNum type="arabicPeriod"/>
              <a:defRPr/>
            </a:pPr>
            <a:r>
              <a:rPr lang="en-NZ">
                <a:solidFill>
                  <a:srgbClr val="002C6C"/>
                </a:solidFill>
                <a:latin typeface="Verdana"/>
                <a:ea typeface="Calibri" panose="020F0502020204030204" pitchFamily="34" charset="0"/>
              </a:rPr>
              <a:t>Design and implement ESG data exchange pilots as agreed with stakeholders and the ADB (initial focus on Sri Lanka and the garment sector)</a:t>
            </a:r>
            <a:endParaRPr lang="en-GB">
              <a:solidFill>
                <a:srgbClr val="002C6C"/>
              </a:solidFill>
              <a:latin typeface="Verdana"/>
              <a:ea typeface="Times New Roman" panose="02020603050405020304" pitchFamily="18" charset="0"/>
            </a:endParaRPr>
          </a:p>
          <a:p>
            <a:pPr marL="353358" indent="-353358" defTabSz="628116" fontAlgn="base">
              <a:lnSpc>
                <a:spcPct val="110000"/>
              </a:lnSpc>
              <a:spcBef>
                <a:spcPts val="549"/>
              </a:spcBef>
              <a:spcAft>
                <a:spcPts val="1031"/>
              </a:spcAft>
              <a:buClr>
                <a:srgbClr val="F26334"/>
              </a:buClr>
              <a:buFont typeface="+mj-lt"/>
              <a:buAutoNum type="arabicPeriod"/>
              <a:defRPr/>
            </a:pPr>
            <a:r>
              <a:rPr lang="en-NZ">
                <a:solidFill>
                  <a:srgbClr val="002C6C"/>
                </a:solidFill>
                <a:latin typeface="Verdana"/>
                <a:ea typeface="Calibri" panose="020F0502020204030204" pitchFamily="34" charset="0"/>
              </a:rPr>
              <a:t>Evaluate and advise on a menu of options to accelerate trusted ESG data exchanges.</a:t>
            </a:r>
          </a:p>
          <a:p>
            <a:pPr marL="353358" indent="-353358" defTabSz="628116" fontAlgn="base">
              <a:lnSpc>
                <a:spcPct val="110000"/>
              </a:lnSpc>
              <a:spcBef>
                <a:spcPts val="549"/>
              </a:spcBef>
              <a:spcAft>
                <a:spcPts val="1031"/>
              </a:spcAft>
              <a:buClr>
                <a:srgbClr val="F26334"/>
              </a:buClr>
              <a:buFont typeface="+mj-lt"/>
              <a:buAutoNum type="arabicPeriod"/>
              <a:defRPr/>
            </a:pPr>
            <a:r>
              <a:rPr lang="en-NZ">
                <a:solidFill>
                  <a:srgbClr val="002C6C"/>
                </a:solidFill>
                <a:latin typeface="Verdana"/>
                <a:ea typeface="Times New Roman" panose="02020603050405020304" pitchFamily="18" charset="0"/>
              </a:rPr>
              <a:t>Resulting in scalable framework to be applied across industries and geographies.</a:t>
            </a:r>
            <a:endParaRPr lang="en-GB">
              <a:solidFill>
                <a:srgbClr val="002C6C"/>
              </a:solidFill>
              <a:latin typeface="Verdana"/>
              <a:ea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DD14BB5-4702-FD41-B000-049BE1313C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576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25502D-DB43-45AD-BB45-1C4F5C849BC8}" type="slidenum">
              <a:rPr lang="en-GB" smtClean="0"/>
              <a:t>21</a:t>
            </a:fld>
            <a:endParaRPr lang="en-GB"/>
          </a:p>
        </p:txBody>
      </p:sp>
    </p:spTree>
    <p:extLst>
      <p:ext uri="{BB962C8B-B14F-4D97-AF65-F5344CB8AC3E}">
        <p14:creationId xmlns:p14="http://schemas.microsoft.com/office/powerpoint/2010/main" val="1823996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32EE9-874B-B59A-A540-9DEA372FD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59690-F24A-F8BB-F4BB-565BB6C00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9FF2A5-248F-10A9-2CF2-8A74946A87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08C60C9-5542-A25A-33E1-6E66B0BE6CED}"/>
              </a:ext>
            </a:extLst>
          </p:cNvPr>
          <p:cNvSpPr>
            <a:spLocks noGrp="1"/>
          </p:cNvSpPr>
          <p:nvPr>
            <p:ph type="sldNum" sz="quarter" idx="5"/>
          </p:nvPr>
        </p:nvSpPr>
        <p:spPr/>
        <p:txBody>
          <a:bodyPr/>
          <a:lstStyle/>
          <a:p>
            <a:fld id="{C425502D-DB43-45AD-BB45-1C4F5C849BC8}" type="slidenum">
              <a:rPr lang="en-GB" smtClean="0"/>
              <a:t>22</a:t>
            </a:fld>
            <a:endParaRPr lang="en-GB"/>
          </a:p>
        </p:txBody>
      </p:sp>
    </p:spTree>
    <p:extLst>
      <p:ext uri="{BB962C8B-B14F-4D97-AF65-F5344CB8AC3E}">
        <p14:creationId xmlns:p14="http://schemas.microsoft.com/office/powerpoint/2010/main" val="1112135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GS1 standards create a common foundation for business by uniquely identifying, accurately capturing and automatically sharing vital information about products, locations, assets—and more. </a:t>
            </a:r>
          </a:p>
          <a:p>
            <a:endParaRPr lang="en-GB" dirty="0"/>
          </a:p>
          <a:p>
            <a:r>
              <a:rPr lang="en-GB" dirty="0"/>
              <a:t>Through the power of GS1 Standards, organisations can use accurate, robust information that makes it possible for the right product to be in the right place at the right time, allowing consumers to find the products they are looking for. Businesses can also combine different GS1 standards to streamline business processes such as traceability.</a:t>
            </a:r>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C2D16CBA-A5DC-D64C-88C0-7A9EFA4145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773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GSMP (Global Standards Management Process) is a community-based forum for businesses facing similar problems to work together and develop standards-based solutions. Standards created by industry, for industry.</a:t>
            </a:r>
          </a:p>
          <a:p>
            <a:endParaRPr lang="en-GB" dirty="0"/>
          </a:p>
          <a:p>
            <a:r>
              <a:rPr lang="en-GB" dirty="0"/>
              <a:t>As a neutral participant, GS1 facilitates dialogue and the development of standards-based solutions among business and technical people from nearly 60 countries.</a:t>
            </a:r>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C2D16CBA-A5DC-D64C-88C0-7A9EFA4145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561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20000"/>
              </a:lnSpc>
              <a:spcAft>
                <a:spcPts val="846"/>
              </a:spcAft>
              <a:defRPr/>
            </a:pPr>
            <a:endParaRPr lang="en-GB"/>
          </a:p>
          <a:p>
            <a:pPr defTabSz="966612">
              <a:lnSpc>
                <a:spcPct val="120000"/>
              </a:lnSpc>
              <a:spcAft>
                <a:spcPts val="846"/>
              </a:spcAft>
              <a:defRPr/>
            </a:pPr>
            <a:endParaRPr lang="en-GB"/>
          </a:p>
          <a:p>
            <a:pPr>
              <a:lnSpc>
                <a:spcPct val="120000"/>
              </a:lnSpc>
              <a:spcAft>
                <a:spcPts val="846"/>
              </a:spcAft>
            </a:pPr>
            <a:endParaRPr lang="en-US" sz="1900">
              <a:latin typeface="Calibri" panose="020F0502020204030204" pitchFamily="34" charset="0"/>
              <a:cs typeface="Times New Roman" panose="02020603050405020304" pitchFamily="18" charset="0"/>
            </a:endParaRPr>
          </a:p>
          <a:p>
            <a:pPr>
              <a:lnSpc>
                <a:spcPct val="120000"/>
              </a:lnSpc>
              <a:spcAft>
                <a:spcPts val="846"/>
              </a:spcAft>
            </a:pPr>
            <a:endParaRPr lang="en-GB"/>
          </a:p>
        </p:txBody>
      </p:sp>
      <p:sp>
        <p:nvSpPr>
          <p:cNvPr id="4" name="Slide Number Placeholder 3"/>
          <p:cNvSpPr>
            <a:spLocks noGrp="1"/>
          </p:cNvSpPr>
          <p:nvPr>
            <p:ph type="sldNum" sz="quarter" idx="5"/>
          </p:nvPr>
        </p:nvSpPr>
        <p:spPr/>
        <p:txBody>
          <a:bodyPr/>
          <a:lstStyle/>
          <a:p>
            <a:pPr marL="0" marR="0" lvl="0" indent="0" algn="r" defTabSz="966517" rtl="0" eaLnBrk="1" fontAlgn="auto" latinLnBrk="0" hangingPunct="1">
              <a:lnSpc>
                <a:spcPct val="100000"/>
              </a:lnSpc>
              <a:spcBef>
                <a:spcPts val="0"/>
              </a:spcBef>
              <a:spcAft>
                <a:spcPts val="0"/>
              </a:spcAft>
              <a:buClrTx/>
              <a:buSzTx/>
              <a:buFontTx/>
              <a:buNone/>
              <a:tabLst/>
              <a:defRPr/>
            </a:pPr>
            <a:fld id="{0B2B8EAE-8016-F64B-92C7-66E7338ADE9F}"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17"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688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425502D-DB43-45AD-BB45-1C4F5C849BC8}" type="slidenum">
              <a:rPr lang="en-GB" smtClean="0"/>
              <a:t>6</a:t>
            </a:fld>
            <a:endParaRPr lang="en-GB"/>
          </a:p>
        </p:txBody>
      </p:sp>
    </p:spTree>
    <p:extLst>
      <p:ext uri="{BB962C8B-B14F-4D97-AF65-F5344CB8AC3E}">
        <p14:creationId xmlns:p14="http://schemas.microsoft.com/office/powerpoint/2010/main" val="4120688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C425502D-DB43-45AD-BB45-1C4F5C849B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963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1021705" rtl="0" eaLnBrk="1" fontAlgn="auto" latinLnBrk="0" hangingPunct="1">
              <a:lnSpc>
                <a:spcPct val="100000"/>
              </a:lnSpc>
              <a:spcBef>
                <a:spcPts val="0"/>
              </a:spcBef>
              <a:spcAft>
                <a:spcPts val="0"/>
              </a:spcAft>
              <a:buClrTx/>
              <a:buSzTx/>
              <a:buFontTx/>
              <a:buNone/>
              <a:tabLst/>
              <a:defRPr/>
            </a:pPr>
            <a:fld id="{0B2B8EAE-8016-F64B-92C7-66E7338ADE9F}"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21705"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319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C425502D-DB43-45AD-BB45-1C4F5C849B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331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0B2B8EAE-8016-F64B-92C7-66E7338ADE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20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0"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a:t>Click to Add Subtitle</a:t>
            </a:r>
          </a:p>
        </p:txBody>
      </p:sp>
      <p:cxnSp>
        <p:nvCxnSpPr>
          <p:cNvPr id="11" name="Straight Connector 10"/>
          <p:cNvCxnSpPr/>
          <p:nvPr/>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929201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771966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itle 4"/>
          <p:cNvSpPr>
            <a:spLocks noGrp="1"/>
          </p:cNvSpPr>
          <p:nvPr>
            <p:ph type="title" hasCustomPrompt="1"/>
          </p:nvPr>
        </p:nvSpPr>
        <p:spPr/>
        <p:txBody>
          <a:bodyPr/>
          <a:lstStyle/>
          <a:p>
            <a:r>
              <a:rPr lang="en-GB" noProof="0"/>
              <a:t>Click to Edit Title</a:t>
            </a:r>
          </a:p>
        </p:txBody>
      </p:sp>
      <p:sp>
        <p:nvSpPr>
          <p:cNvPr id="12"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buClr>
                <a:srgbClr val="71B790"/>
              </a:buClr>
              <a:defRPr sz="1200"/>
            </a:lvl1pPr>
          </a:lstStyle>
          <a:p>
            <a:pPr lvl="0"/>
            <a:r>
              <a:rPr lang="en-GB" noProof="0"/>
              <a:t>Add text here</a:t>
            </a:r>
          </a:p>
          <a:p>
            <a:pPr lvl="0"/>
            <a:endParaRPr lang="en-GB" noProof="0"/>
          </a:p>
        </p:txBody>
      </p:sp>
      <p:sp>
        <p:nvSpPr>
          <p:cNvPr id="19" name="Text Placeholder 15"/>
          <p:cNvSpPr>
            <a:spLocks noGrp="1"/>
          </p:cNvSpPr>
          <p:nvPr>
            <p:ph type="body" sz="quarter" idx="23"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0" name="Text Placeholder 11"/>
          <p:cNvSpPr>
            <a:spLocks noGrp="1"/>
          </p:cNvSpPr>
          <p:nvPr>
            <p:ph type="body" sz="quarter" idx="24" hasCustomPrompt="1"/>
          </p:nvPr>
        </p:nvSpPr>
        <p:spPr>
          <a:xfrm>
            <a:off x="3830320" y="2308462"/>
            <a:ext cx="4859760" cy="917367"/>
          </a:xfrm>
          <a:prstGeom prst="rect">
            <a:avLst/>
          </a:prstGeom>
        </p:spPr>
        <p:txBody>
          <a:bodyPr>
            <a:noAutofit/>
          </a:bodyPr>
          <a:lstStyle>
            <a:lvl1pPr>
              <a:buClr>
                <a:srgbClr val="71B790"/>
              </a:buClr>
              <a:defRPr sz="1200"/>
            </a:lvl1pPr>
          </a:lstStyle>
          <a:p>
            <a:pPr lvl="0"/>
            <a:r>
              <a:rPr lang="en-GB" noProof="0"/>
              <a:t>Add text here</a:t>
            </a:r>
          </a:p>
          <a:p>
            <a:pPr lvl="0"/>
            <a:endParaRPr lang="en-GB" noProof="0"/>
          </a:p>
        </p:txBody>
      </p:sp>
      <p:sp>
        <p:nvSpPr>
          <p:cNvPr id="22" name="Text Placeholder 15"/>
          <p:cNvSpPr>
            <a:spLocks noGrp="1"/>
          </p:cNvSpPr>
          <p:nvPr>
            <p:ph type="body" sz="quarter" idx="25"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3" name="Text Placeholder 11"/>
          <p:cNvSpPr>
            <a:spLocks noGrp="1"/>
          </p:cNvSpPr>
          <p:nvPr>
            <p:ph type="body" sz="quarter" idx="26" hasCustomPrompt="1"/>
          </p:nvPr>
        </p:nvSpPr>
        <p:spPr>
          <a:xfrm>
            <a:off x="3830320" y="3367892"/>
            <a:ext cx="4859760" cy="917367"/>
          </a:xfrm>
          <a:prstGeom prst="rect">
            <a:avLst/>
          </a:prstGeom>
        </p:spPr>
        <p:txBody>
          <a:bodyPr>
            <a:noAutofit/>
          </a:bodyPr>
          <a:lstStyle>
            <a:lvl1pPr>
              <a:buClr>
                <a:srgbClr val="71B790"/>
              </a:buCl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22554597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3" name="Slide Number Placeholder 2"/>
          <p:cNvSpPr>
            <a:spLocks noGrp="1"/>
          </p:cNvSpPr>
          <p:nvPr>
            <p:ph type="sldNum" sz="quarter" idx="26"/>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itle 4"/>
          <p:cNvSpPr>
            <a:spLocks noGrp="1"/>
          </p:cNvSpPr>
          <p:nvPr>
            <p:ph type="title" hasCustomPrompt="1"/>
          </p:nvPr>
        </p:nvSpPr>
        <p:spPr/>
        <p:txBody>
          <a:bodyPr/>
          <a:lstStyle/>
          <a:p>
            <a:r>
              <a:rPr lang="en-GB" noProof="0"/>
              <a:t>Click to Edit Title</a:t>
            </a:r>
          </a:p>
        </p:txBody>
      </p:sp>
      <p:sp>
        <p:nvSpPr>
          <p:cNvPr id="11"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buClr>
                <a:srgbClr val="71B790"/>
              </a:buClr>
              <a:defRPr sz="1200"/>
            </a:lvl1pPr>
            <a:lvl2pPr>
              <a:lnSpc>
                <a:spcPts val="1800"/>
              </a:lnSpc>
              <a:buClr>
                <a:srgbClr val="71B790"/>
              </a:buClr>
              <a:defRPr sz="1200"/>
            </a:lvl2pPr>
            <a:lvl3pPr>
              <a:lnSpc>
                <a:spcPts val="1800"/>
              </a:lnSpc>
              <a:buClr>
                <a:srgbClr val="71B790"/>
              </a:buClr>
              <a:defRPr sz="1200"/>
            </a:lvl3pPr>
            <a:lvl4pPr>
              <a:lnSpc>
                <a:spcPts val="1800"/>
              </a:lnSpc>
              <a:buClr>
                <a:srgbClr val="71B790"/>
              </a:buClr>
              <a:defRPr sz="1200"/>
            </a:lvl4pPr>
            <a:lvl5pPr>
              <a:lnSpc>
                <a:spcPts val="1800"/>
              </a:lnSpc>
              <a:buClr>
                <a:srgbClr val="71B790"/>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Text Placeholder 5"/>
          <p:cNvSpPr>
            <a:spLocks noGrp="1"/>
          </p:cNvSpPr>
          <p:nvPr>
            <p:ph type="body" sz="quarter" idx="27"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rgbClr val="71B790"/>
                </a:solidFill>
              </a:defRPr>
            </a:lvl1pPr>
          </a:lstStyle>
          <a:p>
            <a:pPr lvl="0"/>
            <a:r>
              <a:rPr lang="en-GB" noProof="0"/>
              <a:t>Click to edit text. Conclusion or summary based on the two boxes above may go here. The text in the box may be up to three lines in this space.</a:t>
            </a:r>
          </a:p>
        </p:txBody>
      </p:sp>
      <p:sp>
        <p:nvSpPr>
          <p:cNvPr id="17" name="Text Placeholder 15"/>
          <p:cNvSpPr>
            <a:spLocks noGrp="1"/>
          </p:cNvSpPr>
          <p:nvPr>
            <p:ph type="body" sz="quarter" idx="28"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8" name="Text Placeholder 12"/>
          <p:cNvSpPr>
            <a:spLocks noGrp="1"/>
          </p:cNvSpPr>
          <p:nvPr>
            <p:ph type="body" sz="quarter" idx="29" hasCustomPrompt="1"/>
          </p:nvPr>
        </p:nvSpPr>
        <p:spPr>
          <a:xfrm>
            <a:off x="4734174" y="1853280"/>
            <a:ext cx="3957672" cy="1438560"/>
          </a:xfrm>
          <a:prstGeom prst="rect">
            <a:avLst/>
          </a:prstGeom>
        </p:spPr>
        <p:txBody>
          <a:bodyPr>
            <a:noAutofit/>
          </a:bodyPr>
          <a:lstStyle>
            <a:lvl1pPr>
              <a:buClr>
                <a:srgbClr val="71B790"/>
              </a:buClr>
              <a:defRPr sz="1200"/>
            </a:lvl1pPr>
            <a:lvl2pPr>
              <a:lnSpc>
                <a:spcPts val="1800"/>
              </a:lnSpc>
              <a:buClr>
                <a:srgbClr val="71B790"/>
              </a:buClr>
              <a:defRPr sz="1200"/>
            </a:lvl2pPr>
            <a:lvl3pPr>
              <a:lnSpc>
                <a:spcPts val="1800"/>
              </a:lnSpc>
              <a:buClr>
                <a:srgbClr val="71B790"/>
              </a:buClr>
              <a:defRPr sz="1200"/>
            </a:lvl3pPr>
            <a:lvl4pPr>
              <a:lnSpc>
                <a:spcPts val="1800"/>
              </a:lnSpc>
              <a:buClr>
                <a:srgbClr val="71B790"/>
              </a:buClr>
              <a:defRPr sz="1200"/>
            </a:lvl4pPr>
            <a:lvl5pPr>
              <a:lnSpc>
                <a:spcPts val="1800"/>
              </a:lnSpc>
              <a:buClr>
                <a:srgbClr val="71B790"/>
              </a:buClr>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1135810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3" name="Slide Number Placeholder 2"/>
          <p:cNvSpPr>
            <a:spLocks noGrp="1"/>
          </p:cNvSpPr>
          <p:nvPr>
            <p:ph type="sldNum" sz="quarter" idx="3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itle 4"/>
          <p:cNvSpPr>
            <a:spLocks noGrp="1"/>
          </p:cNvSpPr>
          <p:nvPr>
            <p:ph type="title" hasCustomPrompt="1"/>
          </p:nvPr>
        </p:nvSpPr>
        <p:spPr/>
        <p:txBody>
          <a:bodyPr/>
          <a:lstStyle/>
          <a:p>
            <a:r>
              <a:rPr lang="en-GB" noProof="0"/>
              <a:t>Click to Edit Title</a:t>
            </a:r>
          </a:p>
        </p:txBody>
      </p:sp>
      <p:sp>
        <p:nvSpPr>
          <p:cNvPr id="14"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rgbClr val="71B790"/>
              </a:buClr>
              <a:defRPr sz="900"/>
            </a:lvl1pPr>
            <a:lvl2pPr marL="270000" indent="-136800">
              <a:lnSpc>
                <a:spcPct val="100000"/>
              </a:lnSpc>
              <a:buClr>
                <a:srgbClr val="71B790"/>
              </a:buClr>
              <a:defRPr sz="900"/>
            </a:lvl2pPr>
            <a:lvl3pPr marL="360000" indent="-136800" algn="l">
              <a:lnSpc>
                <a:spcPct val="100000"/>
              </a:lnSpc>
              <a:buClr>
                <a:srgbClr val="71B790"/>
              </a:buClr>
              <a:defRPr sz="900"/>
            </a:lvl3pPr>
            <a:lvl4pPr marL="511200" indent="-136800">
              <a:lnSpc>
                <a:spcPct val="100000"/>
              </a:lnSpc>
              <a:buClr>
                <a:srgbClr val="71B790"/>
              </a:buClr>
              <a:defRPr sz="900"/>
            </a:lvl4pPr>
            <a:lvl5pPr marL="655200" indent="-136800">
              <a:lnSpc>
                <a:spcPct val="100000"/>
              </a:lnSpc>
              <a:buClr>
                <a:srgbClr val="71B790"/>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15" name="Text Placeholder 15"/>
          <p:cNvSpPr>
            <a:spLocks noGrp="1"/>
          </p:cNvSpPr>
          <p:nvPr>
            <p:ph type="body" sz="quarter" idx="23" hasCustomPrompt="1"/>
          </p:nvPr>
        </p:nvSpPr>
        <p:spPr>
          <a:xfrm>
            <a:off x="449780" y="1175640"/>
            <a:ext cx="1891549" cy="601980"/>
          </a:xfrm>
          <a:prstGeom prst="rect">
            <a:avLst/>
          </a:prstGeom>
          <a:solidFill>
            <a:schemeClr val="tx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16"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rgbClr val="71B790"/>
              </a:buClr>
              <a:defRPr sz="900"/>
            </a:lvl1pPr>
            <a:lvl2pPr marL="270000" indent="-136800">
              <a:lnSpc>
                <a:spcPct val="100000"/>
              </a:lnSpc>
              <a:buClr>
                <a:srgbClr val="71B790"/>
              </a:buClr>
              <a:defRPr sz="900"/>
            </a:lvl2pPr>
            <a:lvl3pPr marL="360000" indent="-136800" algn="l">
              <a:lnSpc>
                <a:spcPct val="100000"/>
              </a:lnSpc>
              <a:buClr>
                <a:srgbClr val="71B790"/>
              </a:buClr>
              <a:defRPr sz="900"/>
            </a:lvl3pPr>
            <a:lvl4pPr marL="511200" indent="-136800">
              <a:lnSpc>
                <a:spcPct val="100000"/>
              </a:lnSpc>
              <a:buClr>
                <a:srgbClr val="71B790"/>
              </a:buClr>
              <a:defRPr sz="900"/>
            </a:lvl4pPr>
            <a:lvl5pPr marL="655200" indent="-136800">
              <a:lnSpc>
                <a:spcPct val="100000"/>
              </a:lnSpc>
              <a:buClr>
                <a:srgbClr val="71B790"/>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18"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rgbClr val="71B790"/>
              </a:buClr>
              <a:defRPr sz="900"/>
            </a:lvl1pPr>
            <a:lvl2pPr marL="270000" indent="-136800">
              <a:lnSpc>
                <a:spcPct val="100000"/>
              </a:lnSpc>
              <a:buClr>
                <a:srgbClr val="71B790"/>
              </a:buClr>
              <a:defRPr sz="900"/>
            </a:lvl2pPr>
            <a:lvl3pPr marL="360000" indent="-136800" algn="l">
              <a:lnSpc>
                <a:spcPct val="100000"/>
              </a:lnSpc>
              <a:buClr>
                <a:srgbClr val="71B790"/>
              </a:buClr>
              <a:defRPr sz="900"/>
            </a:lvl3pPr>
            <a:lvl4pPr marL="511200" indent="-136800">
              <a:lnSpc>
                <a:spcPct val="100000"/>
              </a:lnSpc>
              <a:buClr>
                <a:srgbClr val="71B790"/>
              </a:buClr>
              <a:defRPr sz="900"/>
            </a:lvl4pPr>
            <a:lvl5pPr marL="655200" indent="-136800">
              <a:lnSpc>
                <a:spcPct val="100000"/>
              </a:lnSpc>
              <a:buClr>
                <a:srgbClr val="71B790"/>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19"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rgbClr val="71B790"/>
              </a:buClr>
              <a:defRPr sz="900"/>
            </a:lvl1pPr>
            <a:lvl2pPr marL="270000" indent="-136800">
              <a:lnSpc>
                <a:spcPct val="100000"/>
              </a:lnSpc>
              <a:buClr>
                <a:srgbClr val="71B790"/>
              </a:buClr>
              <a:defRPr sz="900"/>
            </a:lvl2pPr>
            <a:lvl3pPr marL="360000" indent="-136800" algn="l">
              <a:lnSpc>
                <a:spcPct val="100000"/>
              </a:lnSpc>
              <a:buClr>
                <a:srgbClr val="71B790"/>
              </a:buClr>
              <a:defRPr sz="900"/>
            </a:lvl3pPr>
            <a:lvl4pPr marL="511200" indent="-136800">
              <a:lnSpc>
                <a:spcPct val="100000"/>
              </a:lnSpc>
              <a:buClr>
                <a:srgbClr val="71B790"/>
              </a:buClr>
              <a:defRPr sz="900"/>
            </a:lvl4pPr>
            <a:lvl5pPr marL="655200" indent="-136800">
              <a:lnSpc>
                <a:spcPct val="100000"/>
              </a:lnSpc>
              <a:buClr>
                <a:srgbClr val="71B790"/>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0" name="Text Placeholder 15"/>
          <p:cNvSpPr>
            <a:spLocks noGrp="1"/>
          </p:cNvSpPr>
          <p:nvPr>
            <p:ph type="body" sz="quarter" idx="31" hasCustomPrompt="1"/>
          </p:nvPr>
        </p:nvSpPr>
        <p:spPr>
          <a:xfrm>
            <a:off x="2523300" y="1175640"/>
            <a:ext cx="1891549" cy="601980"/>
          </a:xfrm>
          <a:prstGeom prst="rect">
            <a:avLst/>
          </a:prstGeom>
          <a:solidFill>
            <a:schemeClr val="tx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21" name="Text Placeholder 15"/>
          <p:cNvSpPr>
            <a:spLocks noGrp="1"/>
          </p:cNvSpPr>
          <p:nvPr>
            <p:ph type="body" sz="quarter" idx="32" hasCustomPrompt="1"/>
          </p:nvPr>
        </p:nvSpPr>
        <p:spPr>
          <a:xfrm>
            <a:off x="4588178" y="1175640"/>
            <a:ext cx="1891549" cy="601980"/>
          </a:xfrm>
          <a:prstGeom prst="rect">
            <a:avLst/>
          </a:prstGeom>
          <a:solidFill>
            <a:schemeClr val="tx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22" name="Text Placeholder 15"/>
          <p:cNvSpPr>
            <a:spLocks noGrp="1"/>
          </p:cNvSpPr>
          <p:nvPr>
            <p:ph type="body" sz="quarter" idx="33" hasCustomPrompt="1"/>
          </p:nvPr>
        </p:nvSpPr>
        <p:spPr>
          <a:xfrm>
            <a:off x="6798761" y="1175640"/>
            <a:ext cx="1891549" cy="601980"/>
          </a:xfrm>
          <a:prstGeom prst="rect">
            <a:avLst/>
          </a:prstGeom>
          <a:solidFill>
            <a:schemeClr val="tx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9285033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rgbClr val="71B790"/>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344427627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Header Teal">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p:nvSpPr>
        <p:spPr>
          <a:xfrm>
            <a:off x="0" y="0"/>
            <a:ext cx="9144000" cy="4541292"/>
          </a:xfrm>
          <a:prstGeom prst="rect">
            <a:avLst/>
          </a:prstGeom>
          <a:solidFill>
            <a:srgbClr val="71B790"/>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17531025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eader - Full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Picture Placeholder 2"/>
          <p:cNvSpPr>
            <a:spLocks noGrp="1"/>
          </p:cNvSpPr>
          <p:nvPr>
            <p:ph type="pic" sz="quarter" idx="13" hasCustomPrompt="1"/>
          </p:nvPr>
        </p:nvSpPr>
        <p:spPr>
          <a:xfrm>
            <a:off x="0" y="0"/>
            <a:ext cx="9144000" cy="4541838"/>
          </a:xfrm>
          <a:prstGeom prst="rect">
            <a:avLst/>
          </a:prstGeom>
        </p:spPr>
        <p:txBody>
          <a:bodyPr anchor="ctr" anchorCtr="0"/>
          <a:lstStyle>
            <a:lvl1pPr marL="74249" indent="0" algn="ctr">
              <a:buNone/>
              <a:defRPr/>
            </a:lvl1pPr>
          </a:lstStyle>
          <a:p>
            <a:r>
              <a:rPr lang="en-GB" noProof="0"/>
              <a:t>Click to insert image</a:t>
            </a:r>
          </a:p>
        </p:txBody>
      </p:sp>
      <p:sp>
        <p:nvSpPr>
          <p:cNvPr id="7"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3847079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er Oran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accent1"/>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30298522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er Sk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accent2"/>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6274831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er Raspberr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accent4"/>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15984056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er Gras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accent3"/>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2178628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6003194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er Teal">
    <p:spTree>
      <p:nvGrpSpPr>
        <p:cNvPr id="1" name=""/>
        <p:cNvGrpSpPr/>
        <p:nvPr/>
      </p:nvGrpSpPr>
      <p:grpSpPr>
        <a:xfrm>
          <a:off x="0" y="0"/>
          <a:ext cx="0" cy="0"/>
          <a:chOff x="0" y="0"/>
          <a:chExt cx="0" cy="0"/>
        </a:xfrm>
      </p:grpSpPr>
      <p:sp>
        <p:nvSpPr>
          <p:cNvPr id="7" name="Rectangle 6"/>
          <p:cNvSpPr/>
          <p:nvPr userDrawn="1"/>
        </p:nvSpPr>
        <p:spPr>
          <a:xfrm>
            <a:off x="0" y="0"/>
            <a:ext cx="9144000" cy="4541292"/>
          </a:xfrm>
          <a:prstGeom prst="rect">
            <a:avLst/>
          </a:prstGeom>
          <a:solidFill>
            <a:srgbClr val="22BCB9"/>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3960818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 Editable Colour">
    <p:spTree>
      <p:nvGrpSpPr>
        <p:cNvPr id="1" name=""/>
        <p:cNvGrpSpPr/>
        <p:nvPr/>
      </p:nvGrpSpPr>
      <p:grpSpPr>
        <a:xfrm>
          <a:off x="0" y="0"/>
          <a:ext cx="0" cy="0"/>
          <a:chOff x="0" y="0"/>
          <a:chExt cx="0" cy="0"/>
        </a:xfrm>
      </p:grpSpPr>
      <p:sp>
        <p:nvSpPr>
          <p:cNvPr id="7" name="Rectangle 6"/>
          <p:cNvSpPr/>
          <p:nvPr userDrawn="1"/>
        </p:nvSpPr>
        <p:spPr>
          <a:xfrm>
            <a:off x="0" y="0"/>
            <a:ext cx="9144000" cy="4541292"/>
          </a:xfrm>
          <a:prstGeom prst="rect">
            <a:avLst/>
          </a:prstGeom>
          <a:solidFill>
            <a:schemeClr val="tx2"/>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Editable colour in master</a:t>
            </a:r>
          </a:p>
        </p:txBody>
      </p:sp>
    </p:spTree>
    <p:extLst>
      <p:ext uri="{BB962C8B-B14F-4D97-AF65-F5344CB8AC3E}">
        <p14:creationId xmlns:p14="http://schemas.microsoft.com/office/powerpoint/2010/main" val="34862031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1" y="1091410"/>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398337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Header - Editable Colou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5621578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Header - Full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Picture Placeholder 2"/>
          <p:cNvSpPr>
            <a:spLocks noGrp="1"/>
          </p:cNvSpPr>
          <p:nvPr>
            <p:ph type="pic" sz="quarter" idx="13" hasCustomPrompt="1"/>
          </p:nvPr>
        </p:nvSpPr>
        <p:spPr>
          <a:xfrm>
            <a:off x="0" y="0"/>
            <a:ext cx="9144000" cy="4541838"/>
          </a:xfrm>
          <a:prstGeom prst="rect">
            <a:avLst/>
          </a:prstGeom>
        </p:spPr>
        <p:txBody>
          <a:bodyPr anchor="ctr" anchorCtr="0"/>
          <a:lstStyle>
            <a:lvl1pPr marL="74250" indent="0" algn="ctr">
              <a:buNone/>
              <a:defRPr/>
            </a:lvl1pPr>
          </a:lstStyle>
          <a:p>
            <a:r>
              <a:rPr lang="en-GB" noProof="0"/>
              <a:t>Click to insert image</a:t>
            </a:r>
          </a:p>
        </p:txBody>
      </p:sp>
      <p:sp>
        <p:nvSpPr>
          <p:cNvPr id="7"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263694398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Header Oran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accent1"/>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26341313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Header Sk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accent2"/>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24573086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eader Raspberr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accent4"/>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21569724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eader Gras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accent3"/>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6940486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Header Teal">
    <p:spTree>
      <p:nvGrpSpPr>
        <p:cNvPr id="1" name=""/>
        <p:cNvGrpSpPr/>
        <p:nvPr/>
      </p:nvGrpSpPr>
      <p:grpSpPr>
        <a:xfrm>
          <a:off x="0" y="0"/>
          <a:ext cx="0" cy="0"/>
          <a:chOff x="0" y="0"/>
          <a:chExt cx="0" cy="0"/>
        </a:xfrm>
      </p:grpSpPr>
      <p:sp>
        <p:nvSpPr>
          <p:cNvPr id="7" name="Rectangle 6"/>
          <p:cNvSpPr/>
          <p:nvPr userDrawn="1"/>
        </p:nvSpPr>
        <p:spPr>
          <a:xfrm>
            <a:off x="0" y="0"/>
            <a:ext cx="9144000" cy="4541292"/>
          </a:xfrm>
          <a:prstGeom prst="rect">
            <a:avLst/>
          </a:prstGeom>
          <a:solidFill>
            <a:srgbClr val="22BCB9"/>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843356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a:solidFill>
                  <a:schemeClr val="bg1"/>
                </a:solidFill>
              </a:rPr>
              <a:t>Caption or</a:t>
            </a:r>
            <a:r>
              <a:rPr lang="en-GB" sz="1100" b="0" i="1" baseline="0" noProof="0">
                <a:solidFill>
                  <a:schemeClr val="bg1"/>
                </a:solidFill>
              </a:rPr>
              <a:t> credit for a photo could be put in this space. </a:t>
            </a:r>
            <a:r>
              <a:rPr lang="en-GB" sz="1100" b="0" i="1" noProof="0">
                <a:solidFill>
                  <a:schemeClr val="bg1"/>
                </a:solidFill>
              </a:rPr>
              <a:t>You may adjust the height of this box</a:t>
            </a:r>
            <a:r>
              <a:rPr lang="en-GB" sz="1100" b="0" i="1" baseline="0" noProof="0">
                <a:solidFill>
                  <a:schemeClr val="bg1"/>
                </a:solidFill>
              </a:rPr>
              <a:t> to accommodate more or less text. Suggested number of lines of text is no less than two and no more than four.</a:t>
            </a:r>
            <a:endParaRPr lang="en-GB" sz="1100" b="0" i="1" noProof="0">
              <a:solidFill>
                <a:schemeClr val="bg1"/>
              </a:solidFill>
            </a:endParaRPr>
          </a:p>
        </p:txBody>
      </p:sp>
    </p:spTree>
    <p:extLst>
      <p:ext uri="{BB962C8B-B14F-4D97-AF65-F5344CB8AC3E}">
        <p14:creationId xmlns:p14="http://schemas.microsoft.com/office/powerpoint/2010/main" val="1062146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Header - Editable Colour">
    <p:spTree>
      <p:nvGrpSpPr>
        <p:cNvPr id="1" name=""/>
        <p:cNvGrpSpPr/>
        <p:nvPr/>
      </p:nvGrpSpPr>
      <p:grpSpPr>
        <a:xfrm>
          <a:off x="0" y="0"/>
          <a:ext cx="0" cy="0"/>
          <a:chOff x="0" y="0"/>
          <a:chExt cx="0" cy="0"/>
        </a:xfrm>
      </p:grpSpPr>
      <p:sp>
        <p:nvSpPr>
          <p:cNvPr id="7" name="Rectangle 6"/>
          <p:cNvSpPr/>
          <p:nvPr userDrawn="1"/>
        </p:nvSpPr>
        <p:spPr>
          <a:xfrm>
            <a:off x="0" y="0"/>
            <a:ext cx="9144000" cy="4541292"/>
          </a:xfrm>
          <a:prstGeom prst="rect">
            <a:avLst/>
          </a:prstGeom>
          <a:solidFill>
            <a:schemeClr val="tx2"/>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50" indent="0">
              <a:lnSpc>
                <a:spcPct val="100000"/>
              </a:lnSpc>
              <a:buNone/>
              <a:defRPr sz="4000" b="1">
                <a:solidFill>
                  <a:schemeClr val="bg1"/>
                </a:solidFill>
              </a:defRPr>
            </a:lvl1pPr>
            <a:lvl2pPr marL="272250" indent="0">
              <a:buNone/>
              <a:defRPr>
                <a:solidFill>
                  <a:schemeClr val="bg1"/>
                </a:solidFill>
              </a:defRPr>
            </a:lvl2pPr>
            <a:lvl3pPr marL="538650" indent="0">
              <a:buNone/>
              <a:defRPr>
                <a:solidFill>
                  <a:schemeClr val="bg1"/>
                </a:solidFill>
              </a:defRPr>
            </a:lvl3pPr>
            <a:lvl4pPr marL="822622" indent="0">
              <a:buNone/>
              <a:defRPr>
                <a:solidFill>
                  <a:schemeClr val="bg1"/>
                </a:solidFill>
              </a:defRPr>
            </a:lvl4pPr>
            <a:lvl5pPr marL="1038622" indent="0">
              <a:buNone/>
              <a:defRPr>
                <a:solidFill>
                  <a:schemeClr val="bg1"/>
                </a:solidFill>
              </a:defRPr>
            </a:lvl5pPr>
          </a:lstStyle>
          <a:p>
            <a:pPr lvl="0"/>
            <a:r>
              <a:rPr lang="en-GB" noProof="0"/>
              <a:t>Editable colour in master</a:t>
            </a:r>
          </a:p>
        </p:txBody>
      </p:sp>
    </p:spTree>
    <p:extLst>
      <p:ext uri="{BB962C8B-B14F-4D97-AF65-F5344CB8AC3E}">
        <p14:creationId xmlns:p14="http://schemas.microsoft.com/office/powerpoint/2010/main" val="30099769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885C694-F824-AD9A-A457-7FEFE8D5C2F3}"/>
              </a:ext>
            </a:extLst>
          </p:cNvPr>
          <p:cNvSpPr>
            <a:spLocks noGrp="1"/>
          </p:cNvSpPr>
          <p:nvPr>
            <p:ph type="title" hasCustomPrompt="1"/>
          </p:nvPr>
        </p:nvSpPr>
        <p:spPr>
          <a:xfrm>
            <a:off x="518401" y="453003"/>
            <a:ext cx="8099819" cy="451275"/>
          </a:xfrm>
          <a:prstGeom prst="rect">
            <a:avLst/>
          </a:prstGeom>
        </p:spPr>
        <p:txBody>
          <a:bodyPr anchor="b"/>
          <a:lstStyle>
            <a:lvl1pPr>
              <a:lnSpc>
                <a:spcPct val="100000"/>
              </a:lnSpc>
              <a:defRPr b="0" i="0">
                <a:solidFill>
                  <a:schemeClr val="bg1"/>
                </a:solidFill>
                <a:latin typeface="Gellix" pitchFamily="2" charset="77"/>
                <a:cs typeface="Gellix" pitchFamily="2" charset="77"/>
              </a:defRPr>
            </a:lvl1pPr>
          </a:lstStyle>
          <a:p>
            <a:r>
              <a:rPr lang="en-GB"/>
              <a:t>Title</a:t>
            </a:r>
            <a:endParaRPr lang="en-US"/>
          </a:p>
        </p:txBody>
      </p:sp>
      <p:sp>
        <p:nvSpPr>
          <p:cNvPr id="9" name="Text Placeholder 12">
            <a:extLst>
              <a:ext uri="{FF2B5EF4-FFF2-40B4-BE49-F238E27FC236}">
                <a16:creationId xmlns:a16="http://schemas.microsoft.com/office/drawing/2014/main" id="{C6FA973E-AADD-C2D8-F258-62C5149D54A8}"/>
              </a:ext>
            </a:extLst>
          </p:cNvPr>
          <p:cNvSpPr>
            <a:spLocks noGrp="1"/>
          </p:cNvSpPr>
          <p:nvPr>
            <p:ph type="body" sz="quarter" idx="12" hasCustomPrompt="1"/>
          </p:nvPr>
        </p:nvSpPr>
        <p:spPr>
          <a:xfrm>
            <a:off x="513289" y="1315720"/>
            <a:ext cx="8104931" cy="323362"/>
          </a:xfrm>
          <a:prstGeom prst="rect">
            <a:avLst/>
          </a:prstGeom>
        </p:spPr>
        <p:txBody>
          <a:bodyPr anchor="b"/>
          <a:lstStyle>
            <a:lvl1pPr>
              <a:spcBef>
                <a:spcPts val="0"/>
              </a:spcBef>
              <a:defRPr sz="1800" b="1" i="0">
                <a:solidFill>
                  <a:schemeClr val="tx1"/>
                </a:solidFill>
                <a:latin typeface="Gellix" pitchFamily="2" charset="77"/>
                <a:cs typeface="Gellix" pitchFamily="2" charset="77"/>
              </a:defRPr>
            </a:lvl1pPr>
            <a:lvl2pPr marL="7144" indent="0">
              <a:buNone/>
              <a:tabLst/>
              <a:defRPr sz="1350" b="0" i="0">
                <a:solidFill>
                  <a:schemeClr val="bg1"/>
                </a:solidFill>
                <a:latin typeface="Gellix" pitchFamily="2" charset="77"/>
                <a:cs typeface="Gellix" pitchFamily="2" charset="77"/>
              </a:defRPr>
            </a:lvl2pPr>
            <a:lvl3pPr marL="942975" indent="-257175">
              <a:buFont typeface="+mj-lt"/>
              <a:buAutoNum type="arabicPeriod"/>
              <a:defRPr sz="1350" b="0" i="0">
                <a:solidFill>
                  <a:schemeClr val="bg1"/>
                </a:solidFill>
                <a:latin typeface="Gellix" pitchFamily="2" charset="77"/>
                <a:cs typeface="Gellix" pitchFamily="2" charset="77"/>
              </a:defRPr>
            </a:lvl3pPr>
            <a:lvl4pPr>
              <a:defRPr sz="1350" b="0" i="0">
                <a:solidFill>
                  <a:schemeClr val="bg1"/>
                </a:solidFill>
                <a:latin typeface="Gellix" pitchFamily="2" charset="77"/>
                <a:cs typeface="Gellix" pitchFamily="2" charset="77"/>
              </a:defRPr>
            </a:lvl4pPr>
            <a:lvl5pPr>
              <a:defRPr sz="1350" b="0" i="0">
                <a:solidFill>
                  <a:schemeClr val="bg1"/>
                </a:solidFill>
                <a:latin typeface="Gellix" pitchFamily="2" charset="77"/>
                <a:cs typeface="Gellix" pitchFamily="2" charset="77"/>
              </a:defRPr>
            </a:lvl5pPr>
          </a:lstStyle>
          <a:p>
            <a:pPr lvl="0"/>
            <a:r>
              <a:rPr lang="en-GB"/>
              <a:t>Subtitle</a:t>
            </a:r>
            <a:endParaRPr lang="en-US"/>
          </a:p>
        </p:txBody>
      </p:sp>
      <p:sp>
        <p:nvSpPr>
          <p:cNvPr id="10" name="Text Placeholder 6">
            <a:extLst>
              <a:ext uri="{FF2B5EF4-FFF2-40B4-BE49-F238E27FC236}">
                <a16:creationId xmlns:a16="http://schemas.microsoft.com/office/drawing/2014/main" id="{E63FA8CB-1F09-583C-BF25-38C46EAFDB25}"/>
              </a:ext>
            </a:extLst>
          </p:cNvPr>
          <p:cNvSpPr>
            <a:spLocks noGrp="1"/>
          </p:cNvSpPr>
          <p:nvPr>
            <p:ph type="body" sz="quarter" idx="17" hasCustomPrompt="1"/>
          </p:nvPr>
        </p:nvSpPr>
        <p:spPr>
          <a:xfrm>
            <a:off x="513289" y="1734313"/>
            <a:ext cx="8104931" cy="2775823"/>
          </a:xfrm>
          <a:prstGeom prst="rect">
            <a:avLst/>
          </a:prstGeom>
        </p:spPr>
        <p:txBody>
          <a:bodyPr/>
          <a:lstStyle>
            <a:lvl1pPr>
              <a:spcBef>
                <a:spcPts val="0"/>
              </a:spcBef>
              <a:defRPr sz="1350">
                <a:solidFill>
                  <a:schemeClr val="bg1"/>
                </a:solidFill>
                <a:latin typeface="Gellix" pitchFamily="50" charset="0"/>
                <a:cs typeface="Gellix" pitchFamily="50" charset="0"/>
              </a:defRPr>
            </a:lvl1pPr>
            <a:lvl2pPr>
              <a:defRPr sz="1350">
                <a:latin typeface="Gellix" pitchFamily="50" charset="0"/>
                <a:cs typeface="Gellix" pitchFamily="50" charset="0"/>
              </a:defRPr>
            </a:lvl2pPr>
            <a:lvl3pPr>
              <a:defRPr sz="1350">
                <a:latin typeface="Gellix" pitchFamily="50" charset="0"/>
                <a:cs typeface="Gellix" pitchFamily="50" charset="0"/>
              </a:defRPr>
            </a:lvl3pPr>
            <a:lvl4pPr>
              <a:defRPr sz="1350">
                <a:latin typeface="Gellix" pitchFamily="50" charset="0"/>
                <a:cs typeface="Gellix" pitchFamily="50" charset="0"/>
              </a:defRPr>
            </a:lvl4pPr>
            <a:lvl5pPr>
              <a:defRPr sz="1350">
                <a:latin typeface="Gellix" pitchFamily="50" charset="0"/>
                <a:cs typeface="Gellix" pitchFamily="50" charset="0"/>
              </a:defRPr>
            </a:lvl5pPr>
          </a:lstStyle>
          <a:p>
            <a:pPr lvl="0"/>
            <a:r>
              <a:rPr lang="en-US"/>
              <a:t>Text</a:t>
            </a:r>
            <a:endParaRPr lang="fr-FR"/>
          </a:p>
        </p:txBody>
      </p:sp>
      <p:sp>
        <p:nvSpPr>
          <p:cNvPr id="7" name="Espace réservé du numéro de diapositive 8">
            <a:extLst>
              <a:ext uri="{FF2B5EF4-FFF2-40B4-BE49-F238E27FC236}">
                <a16:creationId xmlns:a16="http://schemas.microsoft.com/office/drawing/2014/main" id="{5BDF3EE6-C65B-FC77-96EE-5740F8A928EB}"/>
              </a:ext>
            </a:extLst>
          </p:cNvPr>
          <p:cNvSpPr>
            <a:spLocks noGrp="1"/>
          </p:cNvSpPr>
          <p:nvPr>
            <p:ph type="sldNum" sz="quarter" idx="4"/>
          </p:nvPr>
        </p:nvSpPr>
        <p:spPr>
          <a:xfrm>
            <a:off x="8264322" y="4754163"/>
            <a:ext cx="353898" cy="225568"/>
          </a:xfrm>
          <a:prstGeom prst="rect">
            <a:avLst/>
          </a:prstGeom>
        </p:spPr>
        <p:txBody>
          <a:bodyPr vert="horz" lIns="91440" tIns="45720" rIns="0" bIns="45720" rtlCol="0" anchor="ctr"/>
          <a:lstStyle>
            <a:lvl1pPr algn="r">
              <a:defRPr sz="825" b="1">
                <a:solidFill>
                  <a:schemeClr val="bg1"/>
                </a:solidFill>
              </a:defRPr>
            </a:lvl1pPr>
          </a:lstStyle>
          <a:p>
            <a:fld id="{78A75652-2DD9-2242-928B-C4408E21A69B}" type="slidenum">
              <a:rPr lang="en-GB" smtClean="0"/>
              <a:pPr/>
              <a:t>‹#›</a:t>
            </a:fld>
            <a:endParaRPr lang="en-GB"/>
          </a:p>
        </p:txBody>
      </p:sp>
    </p:spTree>
    <p:extLst>
      <p:ext uri="{BB962C8B-B14F-4D97-AF65-F5344CB8AC3E}">
        <p14:creationId xmlns:p14="http://schemas.microsoft.com/office/powerpoint/2010/main" val="27176524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B78703-5421-8D34-F342-E0D68DA7B59D}"/>
              </a:ext>
            </a:extLst>
          </p:cNvPr>
          <p:cNvSpPr/>
          <p:nvPr userDrawn="1"/>
        </p:nvSpPr>
        <p:spPr>
          <a:xfrm>
            <a:off x="295810" y="304801"/>
            <a:ext cx="8558630" cy="43115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Picture Placeholder 10">
            <a:extLst>
              <a:ext uri="{FF2B5EF4-FFF2-40B4-BE49-F238E27FC236}">
                <a16:creationId xmlns:a16="http://schemas.microsoft.com/office/drawing/2014/main" id="{DA9BEEBD-FA10-7363-95F0-DFBC2C0C2FBC}"/>
              </a:ext>
            </a:extLst>
          </p:cNvPr>
          <p:cNvSpPr>
            <a:spLocks noGrp="1"/>
          </p:cNvSpPr>
          <p:nvPr>
            <p:ph type="pic" sz="quarter" idx="11" hasCustomPrompt="1"/>
          </p:nvPr>
        </p:nvSpPr>
        <p:spPr>
          <a:xfrm>
            <a:off x="782749" y="1524001"/>
            <a:ext cx="2095229" cy="2095229"/>
          </a:xfrm>
          <a:prstGeom prst="ellipse">
            <a:avLst/>
          </a:prstGeom>
          <a:solidFill>
            <a:schemeClr val="tx2">
              <a:lumMod val="50000"/>
            </a:schemeClr>
          </a:solidFill>
        </p:spPr>
        <p:txBody>
          <a:bodyPr anchor="ctr"/>
          <a:lstStyle>
            <a:lvl1pPr algn="ctr">
              <a:defRPr b="0" i="0">
                <a:solidFill>
                  <a:schemeClr val="tx2"/>
                </a:solidFill>
                <a:latin typeface="Gellix" pitchFamily="2" charset="77"/>
                <a:cs typeface="Gellix" pitchFamily="2" charset="77"/>
              </a:defRPr>
            </a:lvl1pPr>
          </a:lstStyle>
          <a:p>
            <a:r>
              <a:rPr lang="en-US"/>
              <a:t>Insert image here</a:t>
            </a:r>
          </a:p>
        </p:txBody>
      </p:sp>
      <p:sp>
        <p:nvSpPr>
          <p:cNvPr id="18" name="Title 2">
            <a:extLst>
              <a:ext uri="{FF2B5EF4-FFF2-40B4-BE49-F238E27FC236}">
                <a16:creationId xmlns:a16="http://schemas.microsoft.com/office/drawing/2014/main" id="{E7E7A3C7-97A9-0E37-7282-5CDBF1CA7D39}"/>
              </a:ext>
            </a:extLst>
          </p:cNvPr>
          <p:cNvSpPr>
            <a:spLocks noGrp="1"/>
          </p:cNvSpPr>
          <p:nvPr>
            <p:ph type="title" hasCustomPrompt="1"/>
          </p:nvPr>
        </p:nvSpPr>
        <p:spPr>
          <a:xfrm>
            <a:off x="3173787" y="735431"/>
            <a:ext cx="5227264" cy="2525387"/>
          </a:xfrm>
          <a:prstGeom prst="rect">
            <a:avLst/>
          </a:prstGeom>
        </p:spPr>
        <p:txBody>
          <a:bodyPr anchor="b"/>
          <a:lstStyle>
            <a:lvl1pPr>
              <a:lnSpc>
                <a:spcPct val="100000"/>
              </a:lnSpc>
              <a:defRPr sz="2100" b="0" i="0">
                <a:solidFill>
                  <a:schemeClr val="tx2"/>
                </a:solidFill>
                <a:latin typeface="Gellix" pitchFamily="2" charset="77"/>
                <a:cs typeface="Gellix" pitchFamily="2" charset="77"/>
              </a:defRPr>
            </a:lvl1pPr>
          </a:lstStyle>
          <a:p>
            <a:r>
              <a:rPr lang="en-GB"/>
              <a:t>“Quote”</a:t>
            </a:r>
            <a:endParaRPr lang="en-US"/>
          </a:p>
        </p:txBody>
      </p:sp>
      <p:sp>
        <p:nvSpPr>
          <p:cNvPr id="19" name="Text Placeholder 9">
            <a:extLst>
              <a:ext uri="{FF2B5EF4-FFF2-40B4-BE49-F238E27FC236}">
                <a16:creationId xmlns:a16="http://schemas.microsoft.com/office/drawing/2014/main" id="{BC3D7F63-055E-372F-51E5-005232A7584E}"/>
              </a:ext>
            </a:extLst>
          </p:cNvPr>
          <p:cNvSpPr>
            <a:spLocks noGrp="1"/>
          </p:cNvSpPr>
          <p:nvPr>
            <p:ph type="body" sz="quarter" idx="10" hasCustomPrompt="1"/>
          </p:nvPr>
        </p:nvSpPr>
        <p:spPr>
          <a:xfrm>
            <a:off x="3173787" y="3388842"/>
            <a:ext cx="5227264" cy="769120"/>
          </a:xfrm>
          <a:prstGeom prst="rect">
            <a:avLst/>
          </a:prstGeom>
        </p:spPr>
        <p:txBody>
          <a:bodyPr/>
          <a:lstStyle>
            <a:lvl1pPr>
              <a:defRPr sz="1350" b="1" i="0" cap="none" spc="0">
                <a:ln w="0"/>
                <a:solidFill>
                  <a:schemeClr val="tx2"/>
                </a:solidFill>
                <a:effectLst/>
                <a:latin typeface="Gellix" pitchFamily="2" charset="77"/>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a:t>Author</a:t>
            </a:r>
            <a:endParaRPr lang="en-US"/>
          </a:p>
        </p:txBody>
      </p:sp>
      <p:sp>
        <p:nvSpPr>
          <p:cNvPr id="20" name="Espace réservé du numéro de diapositive 8">
            <a:extLst>
              <a:ext uri="{FF2B5EF4-FFF2-40B4-BE49-F238E27FC236}">
                <a16:creationId xmlns:a16="http://schemas.microsoft.com/office/drawing/2014/main" id="{8AE52DD2-7FC2-5BA3-B052-1067BB3F39F7}"/>
              </a:ext>
            </a:extLst>
          </p:cNvPr>
          <p:cNvSpPr>
            <a:spLocks noGrp="1"/>
          </p:cNvSpPr>
          <p:nvPr>
            <p:ph type="sldNum" sz="quarter" idx="4"/>
          </p:nvPr>
        </p:nvSpPr>
        <p:spPr>
          <a:xfrm>
            <a:off x="8264322" y="4754163"/>
            <a:ext cx="353898" cy="225568"/>
          </a:xfrm>
          <a:prstGeom prst="rect">
            <a:avLst/>
          </a:prstGeom>
        </p:spPr>
        <p:txBody>
          <a:bodyPr vert="horz" lIns="91440" tIns="45720" rIns="0" bIns="45720" rtlCol="0" anchor="ctr"/>
          <a:lstStyle>
            <a:lvl1pPr algn="r">
              <a:defRPr sz="825" b="1">
                <a:solidFill>
                  <a:schemeClr val="bg1"/>
                </a:solidFill>
              </a:defRPr>
            </a:lvl1pPr>
          </a:lstStyle>
          <a:p>
            <a:fld id="{78A75652-2DD9-2242-928B-C4408E21A69B}" type="slidenum">
              <a:rPr lang="en-GB" smtClean="0"/>
              <a:pPr/>
              <a:t>‹#›</a:t>
            </a:fld>
            <a:endParaRPr lang="en-GB"/>
          </a:p>
        </p:txBody>
      </p:sp>
      <p:cxnSp>
        <p:nvCxnSpPr>
          <p:cNvPr id="8" name="Connecteur droit 7">
            <a:extLst>
              <a:ext uri="{FF2B5EF4-FFF2-40B4-BE49-F238E27FC236}">
                <a16:creationId xmlns:a16="http://schemas.microsoft.com/office/drawing/2014/main" id="{F6123BEC-2D68-D642-42FC-9DE86BC16EB9}"/>
              </a:ext>
            </a:extLst>
          </p:cNvPr>
          <p:cNvCxnSpPr>
            <a:cxnSpLocks/>
          </p:cNvCxnSpPr>
          <p:nvPr userDrawn="1"/>
        </p:nvCxnSpPr>
        <p:spPr>
          <a:xfrm>
            <a:off x="295809" y="4882187"/>
            <a:ext cx="815003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86250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6" name="Forme libre 25">
            <a:extLst>
              <a:ext uri="{FF2B5EF4-FFF2-40B4-BE49-F238E27FC236}">
                <a16:creationId xmlns:a16="http://schemas.microsoft.com/office/drawing/2014/main" id="{C98CE8FB-1587-CBA4-6976-E73C6000F52C}"/>
              </a:ext>
            </a:extLst>
          </p:cNvPr>
          <p:cNvSpPr/>
          <p:nvPr userDrawn="1"/>
        </p:nvSpPr>
        <p:spPr>
          <a:xfrm>
            <a:off x="2" y="0"/>
            <a:ext cx="3309007" cy="5143835"/>
          </a:xfrm>
          <a:custGeom>
            <a:avLst/>
            <a:gdLst>
              <a:gd name="connsiteX0" fmla="*/ 0 w 4412009"/>
              <a:gd name="connsiteY0" fmla="*/ 0 h 6858446"/>
              <a:gd name="connsiteX1" fmla="*/ 3551499 w 4412009"/>
              <a:gd name="connsiteY1" fmla="*/ 0 h 6858446"/>
              <a:gd name="connsiteX2" fmla="*/ 4412009 w 4412009"/>
              <a:gd name="connsiteY2" fmla="*/ 0 h 6858446"/>
              <a:gd name="connsiteX3" fmla="*/ 4405273 w 4412009"/>
              <a:gd name="connsiteY3" fmla="*/ 14157 h 6858446"/>
              <a:gd name="connsiteX4" fmla="*/ 3615788 w 4412009"/>
              <a:gd name="connsiteY4" fmla="*/ 3464561 h 6858446"/>
              <a:gd name="connsiteX5" fmla="*/ 4334984 w 4412009"/>
              <a:gd name="connsiteY5" fmla="*/ 6707686 h 6858446"/>
              <a:gd name="connsiteX6" fmla="*/ 4404281 w 4412009"/>
              <a:gd name="connsiteY6" fmla="*/ 6858000 h 6858446"/>
              <a:gd name="connsiteX7" fmla="*/ 3551499 w 4412009"/>
              <a:gd name="connsiteY7" fmla="*/ 6858000 h 6858446"/>
              <a:gd name="connsiteX8" fmla="*/ 3551499 w 4412009"/>
              <a:gd name="connsiteY8" fmla="*/ 6858446 h 6858446"/>
              <a:gd name="connsiteX9" fmla="*/ 0 w 4412009"/>
              <a:gd name="connsiteY9" fmla="*/ 6858446 h 685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2009" h="6858446">
                <a:moveTo>
                  <a:pt x="0" y="0"/>
                </a:moveTo>
                <a:lnTo>
                  <a:pt x="3551499" y="0"/>
                </a:lnTo>
                <a:lnTo>
                  <a:pt x="4412009" y="0"/>
                </a:lnTo>
                <a:lnTo>
                  <a:pt x="4405273" y="14157"/>
                </a:lnTo>
                <a:cubicBezTo>
                  <a:pt x="4138573" y="591059"/>
                  <a:pt x="3612356" y="1940161"/>
                  <a:pt x="3615788" y="3464561"/>
                </a:cubicBezTo>
                <a:cubicBezTo>
                  <a:pt x="3618933" y="4861928"/>
                  <a:pt x="4057939" y="6086254"/>
                  <a:pt x="4334984" y="6707686"/>
                </a:cubicBezTo>
                <a:lnTo>
                  <a:pt x="4404281" y="6858000"/>
                </a:lnTo>
                <a:lnTo>
                  <a:pt x="3551499" y="6858000"/>
                </a:lnTo>
                <a:lnTo>
                  <a:pt x="3551499" y="6858446"/>
                </a:lnTo>
                <a:lnTo>
                  <a:pt x="0" y="685844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9" name="Forme libre 18">
            <a:extLst>
              <a:ext uri="{FF2B5EF4-FFF2-40B4-BE49-F238E27FC236}">
                <a16:creationId xmlns:a16="http://schemas.microsoft.com/office/drawing/2014/main" id="{6123833A-71F4-D26F-6A66-68CEA9A97F0E}"/>
              </a:ext>
            </a:extLst>
          </p:cNvPr>
          <p:cNvSpPr/>
          <p:nvPr userDrawn="1"/>
        </p:nvSpPr>
        <p:spPr>
          <a:xfrm>
            <a:off x="2" y="5143497"/>
            <a:ext cx="2663624" cy="338"/>
          </a:xfrm>
          <a:custGeom>
            <a:avLst/>
            <a:gdLst>
              <a:gd name="connsiteX0" fmla="*/ 0 w 3551499"/>
              <a:gd name="connsiteY0" fmla="*/ 0 h 450"/>
              <a:gd name="connsiteX1" fmla="*/ 1323107 w 3551499"/>
              <a:gd name="connsiteY1" fmla="*/ 0 h 450"/>
              <a:gd name="connsiteX2" fmla="*/ 1323107 w 3551499"/>
              <a:gd name="connsiteY2" fmla="*/ 4 h 450"/>
              <a:gd name="connsiteX3" fmla="*/ 3551499 w 3551499"/>
              <a:gd name="connsiteY3" fmla="*/ 4 h 450"/>
              <a:gd name="connsiteX4" fmla="*/ 3551499 w 3551499"/>
              <a:gd name="connsiteY4" fmla="*/ 450 h 450"/>
              <a:gd name="connsiteX5" fmla="*/ 0 w 3551499"/>
              <a:gd name="connsiteY5" fmla="*/ 450 h 450"/>
              <a:gd name="connsiteX6" fmla="*/ 0 w 3551499"/>
              <a:gd name="connsiteY6" fmla="*/ 0 h 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499" h="450">
                <a:moveTo>
                  <a:pt x="0" y="0"/>
                </a:moveTo>
                <a:lnTo>
                  <a:pt x="1323107" y="0"/>
                </a:lnTo>
                <a:lnTo>
                  <a:pt x="1323107" y="4"/>
                </a:lnTo>
                <a:lnTo>
                  <a:pt x="3551499" y="4"/>
                </a:lnTo>
                <a:lnTo>
                  <a:pt x="3551499" y="450"/>
                </a:lnTo>
                <a:lnTo>
                  <a:pt x="0" y="4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cxnSp>
        <p:nvCxnSpPr>
          <p:cNvPr id="8" name="Straight Connector 8">
            <a:extLst>
              <a:ext uri="{FF2B5EF4-FFF2-40B4-BE49-F238E27FC236}">
                <a16:creationId xmlns:a16="http://schemas.microsoft.com/office/drawing/2014/main" id="{8D430C7E-DD70-0E0C-87C0-1046EA92A3D7}"/>
              </a:ext>
            </a:extLst>
          </p:cNvPr>
          <p:cNvCxnSpPr>
            <a:cxnSpLocks/>
          </p:cNvCxnSpPr>
          <p:nvPr userDrawn="1"/>
        </p:nvCxnSpPr>
        <p:spPr>
          <a:xfrm>
            <a:off x="6050666" y="416378"/>
            <a:ext cx="0" cy="3988296"/>
          </a:xfrm>
          <a:prstGeom prst="line">
            <a:avLst/>
          </a:prstGeom>
          <a:ln/>
        </p:spPr>
        <p:style>
          <a:lnRef idx="2">
            <a:schemeClr val="dk1"/>
          </a:lnRef>
          <a:fillRef idx="0">
            <a:schemeClr val="dk1"/>
          </a:fillRef>
          <a:effectRef idx="1">
            <a:schemeClr val="dk1"/>
          </a:effectRef>
          <a:fontRef idx="minor">
            <a:schemeClr val="tx1"/>
          </a:fontRef>
        </p:style>
      </p:cxn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262506" y="299071"/>
            <a:ext cx="2401120" cy="2396384"/>
          </a:xfrm>
          <a:prstGeom prst="rect">
            <a:avLst/>
          </a:prstGeom>
        </p:spPr>
        <p:txBody>
          <a:bodyPr anchor="b"/>
          <a:lstStyle>
            <a:lvl1pPr>
              <a:lnSpc>
                <a:spcPct val="100000"/>
              </a:lnSpc>
              <a:defRPr sz="2700" b="0" i="0">
                <a:solidFill>
                  <a:schemeClr val="tx2"/>
                </a:solidFill>
                <a:latin typeface="Gellix" pitchFamily="2" charset="77"/>
                <a:cs typeface="Gellix" pitchFamily="2" charset="77"/>
              </a:defRPr>
            </a:lvl1pPr>
          </a:lstStyle>
          <a:p>
            <a:r>
              <a:rPr lang="en-GB"/>
              <a:t>Title</a:t>
            </a:r>
            <a:endParaRPr lang="en-US"/>
          </a:p>
        </p:txBody>
      </p:sp>
      <p:sp>
        <p:nvSpPr>
          <p:cNvPr id="10" name="Text Placeholder 12">
            <a:extLst>
              <a:ext uri="{FF2B5EF4-FFF2-40B4-BE49-F238E27FC236}">
                <a16:creationId xmlns:a16="http://schemas.microsoft.com/office/drawing/2014/main" id="{1478782D-3468-F382-9D8B-9B59A3659F2C}"/>
              </a:ext>
            </a:extLst>
          </p:cNvPr>
          <p:cNvSpPr>
            <a:spLocks noGrp="1"/>
          </p:cNvSpPr>
          <p:nvPr>
            <p:ph type="body" sz="quarter" idx="10" hasCustomPrompt="1"/>
          </p:nvPr>
        </p:nvSpPr>
        <p:spPr>
          <a:xfrm>
            <a:off x="3261122" y="299071"/>
            <a:ext cx="2486025" cy="631820"/>
          </a:xfrm>
          <a:prstGeom prst="rect">
            <a:avLst/>
          </a:prstGeom>
        </p:spPr>
        <p:txBody>
          <a:bodyPr anchor="b"/>
          <a:lstStyle>
            <a:lvl1pPr>
              <a:spcBef>
                <a:spcPts val="0"/>
              </a:spcBef>
              <a:spcAft>
                <a:spcPts val="0"/>
              </a:spcAft>
              <a:defRPr sz="1800" b="1" i="0">
                <a:latin typeface="Gellix" pitchFamily="2" charset="77"/>
                <a:cs typeface="Gellix" pitchFamily="2" charset="77"/>
              </a:defRPr>
            </a:lvl1pPr>
            <a:lvl2pPr marL="7144" indent="0">
              <a:buNone/>
              <a:tabLst/>
              <a:defRPr sz="1350" b="0" i="0">
                <a:solidFill>
                  <a:schemeClr val="bg1"/>
                </a:solidFill>
                <a:latin typeface="Gellix" pitchFamily="2" charset="77"/>
                <a:cs typeface="Gellix" pitchFamily="2" charset="77"/>
              </a:defRPr>
            </a:lvl2pPr>
            <a:lvl3pPr marL="942975" indent="-257175">
              <a:buFont typeface="+mj-lt"/>
              <a:buAutoNum type="arabicPeriod"/>
              <a:defRPr sz="1350" b="0" i="0">
                <a:solidFill>
                  <a:schemeClr val="bg1"/>
                </a:solidFill>
                <a:latin typeface="Gellix" pitchFamily="2" charset="77"/>
                <a:cs typeface="Gellix" pitchFamily="2" charset="77"/>
              </a:defRPr>
            </a:lvl3pPr>
            <a:lvl4pPr>
              <a:defRPr sz="1350" b="0" i="0">
                <a:solidFill>
                  <a:schemeClr val="bg1"/>
                </a:solidFill>
                <a:latin typeface="Gellix" pitchFamily="2" charset="77"/>
                <a:cs typeface="Gellix" pitchFamily="2" charset="77"/>
              </a:defRPr>
            </a:lvl4pPr>
            <a:lvl5pPr>
              <a:defRPr sz="1350" b="0" i="0">
                <a:solidFill>
                  <a:schemeClr val="bg1"/>
                </a:solidFill>
                <a:latin typeface="Gellix" pitchFamily="2" charset="77"/>
                <a:cs typeface="Gellix" pitchFamily="2" charset="77"/>
              </a:defRPr>
            </a:lvl5pPr>
          </a:lstStyle>
          <a:p>
            <a:pPr lvl="0"/>
            <a:r>
              <a:rPr lang="en-GB"/>
              <a:t>Subtitle</a:t>
            </a:r>
            <a:endParaRPr lang="en-US"/>
          </a:p>
        </p:txBody>
      </p:sp>
      <p:sp>
        <p:nvSpPr>
          <p:cNvPr id="12" name="Text Placeholder 12">
            <a:extLst>
              <a:ext uri="{FF2B5EF4-FFF2-40B4-BE49-F238E27FC236}">
                <a16:creationId xmlns:a16="http://schemas.microsoft.com/office/drawing/2014/main" id="{A9B54EFC-B9B4-7355-F5AA-F41DAE8ED776}"/>
              </a:ext>
            </a:extLst>
          </p:cNvPr>
          <p:cNvSpPr>
            <a:spLocks noGrp="1"/>
          </p:cNvSpPr>
          <p:nvPr>
            <p:ph type="body" sz="quarter" idx="15" hasCustomPrompt="1"/>
          </p:nvPr>
        </p:nvSpPr>
        <p:spPr>
          <a:xfrm>
            <a:off x="6344644" y="299071"/>
            <a:ext cx="2486025" cy="631820"/>
          </a:xfrm>
          <a:prstGeom prst="rect">
            <a:avLst/>
          </a:prstGeom>
        </p:spPr>
        <p:txBody>
          <a:bodyPr anchor="b"/>
          <a:lstStyle>
            <a:lvl1pPr>
              <a:spcBef>
                <a:spcPts val="0"/>
              </a:spcBef>
              <a:spcAft>
                <a:spcPts val="0"/>
              </a:spcAft>
              <a:defRPr sz="1800" b="1" i="0">
                <a:latin typeface="Gellix" pitchFamily="2" charset="77"/>
                <a:cs typeface="Gellix" pitchFamily="2" charset="77"/>
              </a:defRPr>
            </a:lvl1pPr>
            <a:lvl2pPr marL="7144" indent="0">
              <a:buNone/>
              <a:tabLst/>
              <a:defRPr sz="1350" b="0" i="0">
                <a:solidFill>
                  <a:schemeClr val="bg1"/>
                </a:solidFill>
                <a:latin typeface="Gellix" pitchFamily="2" charset="77"/>
                <a:cs typeface="Gellix" pitchFamily="2" charset="77"/>
              </a:defRPr>
            </a:lvl2pPr>
            <a:lvl3pPr marL="942975" indent="-257175">
              <a:buFont typeface="+mj-lt"/>
              <a:buAutoNum type="arabicPeriod"/>
              <a:defRPr sz="1350" b="0" i="0">
                <a:solidFill>
                  <a:schemeClr val="bg1"/>
                </a:solidFill>
                <a:latin typeface="Gellix" pitchFamily="2" charset="77"/>
                <a:cs typeface="Gellix" pitchFamily="2" charset="77"/>
              </a:defRPr>
            </a:lvl3pPr>
            <a:lvl4pPr>
              <a:defRPr sz="1350" b="0" i="0">
                <a:solidFill>
                  <a:schemeClr val="bg1"/>
                </a:solidFill>
                <a:latin typeface="Gellix" pitchFamily="2" charset="77"/>
                <a:cs typeface="Gellix" pitchFamily="2" charset="77"/>
              </a:defRPr>
            </a:lvl4pPr>
            <a:lvl5pPr>
              <a:defRPr sz="1350" b="0" i="0">
                <a:solidFill>
                  <a:schemeClr val="bg1"/>
                </a:solidFill>
                <a:latin typeface="Gellix" pitchFamily="2" charset="77"/>
                <a:cs typeface="Gellix" pitchFamily="2" charset="77"/>
              </a:defRPr>
            </a:lvl5pPr>
          </a:lstStyle>
          <a:p>
            <a:pPr lvl="0"/>
            <a:r>
              <a:rPr lang="en-GB"/>
              <a:t>Subtitle</a:t>
            </a:r>
            <a:endParaRPr lang="en-US"/>
          </a:p>
        </p:txBody>
      </p:sp>
      <p:sp>
        <p:nvSpPr>
          <p:cNvPr id="13" name="Text Placeholder 6">
            <a:extLst>
              <a:ext uri="{FF2B5EF4-FFF2-40B4-BE49-F238E27FC236}">
                <a16:creationId xmlns:a16="http://schemas.microsoft.com/office/drawing/2014/main" id="{34ACA963-A92C-2A5E-2878-DC460F1736F6}"/>
              </a:ext>
            </a:extLst>
          </p:cNvPr>
          <p:cNvSpPr>
            <a:spLocks noGrp="1"/>
          </p:cNvSpPr>
          <p:nvPr>
            <p:ph type="body" sz="quarter" idx="16" hasCustomPrompt="1"/>
          </p:nvPr>
        </p:nvSpPr>
        <p:spPr>
          <a:xfrm>
            <a:off x="3261122" y="1026122"/>
            <a:ext cx="2486025" cy="3378552"/>
          </a:xfrm>
          <a:prstGeom prst="rect">
            <a:avLst/>
          </a:prstGeom>
        </p:spPr>
        <p:txBody>
          <a:bodyPr/>
          <a:lstStyle>
            <a:lvl1pPr>
              <a:spcBef>
                <a:spcPts val="0"/>
              </a:spcBef>
              <a:defRPr sz="1350">
                <a:solidFill>
                  <a:schemeClr val="bg1"/>
                </a:solidFill>
                <a:latin typeface="Gellix" pitchFamily="50" charset="0"/>
                <a:cs typeface="Gellix" pitchFamily="50" charset="0"/>
              </a:defRPr>
            </a:lvl1pPr>
            <a:lvl2pPr>
              <a:defRPr sz="1350">
                <a:latin typeface="Gellix" pitchFamily="50" charset="0"/>
                <a:cs typeface="Gellix" pitchFamily="50" charset="0"/>
              </a:defRPr>
            </a:lvl2pPr>
            <a:lvl3pPr>
              <a:defRPr sz="1350">
                <a:latin typeface="Gellix" pitchFamily="50" charset="0"/>
                <a:cs typeface="Gellix" pitchFamily="50" charset="0"/>
              </a:defRPr>
            </a:lvl3pPr>
            <a:lvl4pPr>
              <a:defRPr sz="1350">
                <a:latin typeface="Gellix" pitchFamily="50" charset="0"/>
                <a:cs typeface="Gellix" pitchFamily="50" charset="0"/>
              </a:defRPr>
            </a:lvl4pPr>
            <a:lvl5pPr>
              <a:defRPr sz="1350">
                <a:latin typeface="Gellix" pitchFamily="50" charset="0"/>
                <a:cs typeface="Gellix" pitchFamily="50" charset="0"/>
              </a:defRPr>
            </a:lvl5pPr>
          </a:lstStyle>
          <a:p>
            <a:pPr lvl="0"/>
            <a:r>
              <a:rPr lang="en-US"/>
              <a:t>Text</a:t>
            </a:r>
          </a:p>
        </p:txBody>
      </p:sp>
      <p:sp>
        <p:nvSpPr>
          <p:cNvPr id="14" name="Text Placeholder 6">
            <a:extLst>
              <a:ext uri="{FF2B5EF4-FFF2-40B4-BE49-F238E27FC236}">
                <a16:creationId xmlns:a16="http://schemas.microsoft.com/office/drawing/2014/main" id="{932EBC37-7E9E-B538-4A88-CDEEB28650D7}"/>
              </a:ext>
            </a:extLst>
          </p:cNvPr>
          <p:cNvSpPr>
            <a:spLocks noGrp="1"/>
          </p:cNvSpPr>
          <p:nvPr>
            <p:ph type="body" sz="quarter" idx="17" hasCustomPrompt="1"/>
          </p:nvPr>
        </p:nvSpPr>
        <p:spPr>
          <a:xfrm>
            <a:off x="6344644" y="1026122"/>
            <a:ext cx="2486025" cy="3378552"/>
          </a:xfrm>
          <a:prstGeom prst="rect">
            <a:avLst/>
          </a:prstGeom>
        </p:spPr>
        <p:txBody>
          <a:bodyPr/>
          <a:lstStyle>
            <a:lvl1pPr>
              <a:spcBef>
                <a:spcPts val="0"/>
              </a:spcBef>
              <a:defRPr sz="1350">
                <a:solidFill>
                  <a:schemeClr val="bg1"/>
                </a:solidFill>
                <a:latin typeface="Gellix" pitchFamily="50" charset="0"/>
                <a:cs typeface="Gellix" pitchFamily="50" charset="0"/>
              </a:defRPr>
            </a:lvl1pPr>
            <a:lvl2pPr>
              <a:defRPr sz="1350">
                <a:latin typeface="Gellix" pitchFamily="50" charset="0"/>
                <a:cs typeface="Gellix" pitchFamily="50" charset="0"/>
              </a:defRPr>
            </a:lvl2pPr>
            <a:lvl3pPr>
              <a:defRPr sz="1350">
                <a:latin typeface="Gellix" pitchFamily="50" charset="0"/>
                <a:cs typeface="Gellix" pitchFamily="50" charset="0"/>
              </a:defRPr>
            </a:lvl3pPr>
            <a:lvl4pPr>
              <a:defRPr sz="1350">
                <a:latin typeface="Gellix" pitchFamily="50" charset="0"/>
                <a:cs typeface="Gellix" pitchFamily="50" charset="0"/>
              </a:defRPr>
            </a:lvl4pPr>
            <a:lvl5pPr>
              <a:defRPr sz="1350">
                <a:latin typeface="Gellix" pitchFamily="50" charset="0"/>
                <a:cs typeface="Gellix" pitchFamily="50" charset="0"/>
              </a:defRPr>
            </a:lvl5pPr>
          </a:lstStyle>
          <a:p>
            <a:pPr lvl="0"/>
            <a:r>
              <a:rPr lang="en-US"/>
              <a:t>Text</a:t>
            </a:r>
          </a:p>
        </p:txBody>
      </p:sp>
      <p:sp>
        <p:nvSpPr>
          <p:cNvPr id="27" name="Espace réservé du numéro de diapositive 8">
            <a:extLst>
              <a:ext uri="{FF2B5EF4-FFF2-40B4-BE49-F238E27FC236}">
                <a16:creationId xmlns:a16="http://schemas.microsoft.com/office/drawing/2014/main" id="{E9F5D185-4CC4-679B-6895-C93296AF6F55}"/>
              </a:ext>
            </a:extLst>
          </p:cNvPr>
          <p:cNvSpPr>
            <a:spLocks noGrp="1"/>
          </p:cNvSpPr>
          <p:nvPr>
            <p:ph type="sldNum" sz="quarter" idx="4"/>
          </p:nvPr>
        </p:nvSpPr>
        <p:spPr>
          <a:xfrm>
            <a:off x="8264322" y="4754163"/>
            <a:ext cx="353898" cy="225568"/>
          </a:xfrm>
          <a:prstGeom prst="rect">
            <a:avLst/>
          </a:prstGeom>
        </p:spPr>
        <p:txBody>
          <a:bodyPr vert="horz" lIns="91440" tIns="45720" rIns="0" bIns="45720" rtlCol="0" anchor="ctr"/>
          <a:lstStyle>
            <a:lvl1pPr algn="r">
              <a:defRPr sz="825" b="1">
                <a:solidFill>
                  <a:schemeClr val="bg1"/>
                </a:solidFill>
              </a:defRPr>
            </a:lvl1pPr>
          </a:lstStyle>
          <a:p>
            <a:fld id="{78A75652-2DD9-2242-928B-C4408E21A69B}" type="slidenum">
              <a:rPr lang="en-GB" smtClean="0"/>
              <a:pPr/>
              <a:t>‹#›</a:t>
            </a:fld>
            <a:endParaRPr lang="en-GB"/>
          </a:p>
        </p:txBody>
      </p:sp>
    </p:spTree>
    <p:extLst>
      <p:ext uri="{BB962C8B-B14F-4D97-AF65-F5344CB8AC3E}">
        <p14:creationId xmlns:p14="http://schemas.microsoft.com/office/powerpoint/2010/main" val="17588276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6" name="Forme libre 25">
            <a:extLst>
              <a:ext uri="{FF2B5EF4-FFF2-40B4-BE49-F238E27FC236}">
                <a16:creationId xmlns:a16="http://schemas.microsoft.com/office/drawing/2014/main" id="{C98CE8FB-1587-CBA4-6976-E73C6000F52C}"/>
              </a:ext>
            </a:extLst>
          </p:cNvPr>
          <p:cNvSpPr/>
          <p:nvPr userDrawn="1"/>
        </p:nvSpPr>
        <p:spPr>
          <a:xfrm>
            <a:off x="2" y="0"/>
            <a:ext cx="3309007" cy="5143835"/>
          </a:xfrm>
          <a:custGeom>
            <a:avLst/>
            <a:gdLst>
              <a:gd name="connsiteX0" fmla="*/ 0 w 4412009"/>
              <a:gd name="connsiteY0" fmla="*/ 0 h 6858446"/>
              <a:gd name="connsiteX1" fmla="*/ 3551499 w 4412009"/>
              <a:gd name="connsiteY1" fmla="*/ 0 h 6858446"/>
              <a:gd name="connsiteX2" fmla="*/ 4412009 w 4412009"/>
              <a:gd name="connsiteY2" fmla="*/ 0 h 6858446"/>
              <a:gd name="connsiteX3" fmla="*/ 4405273 w 4412009"/>
              <a:gd name="connsiteY3" fmla="*/ 14157 h 6858446"/>
              <a:gd name="connsiteX4" fmla="*/ 3615788 w 4412009"/>
              <a:gd name="connsiteY4" fmla="*/ 3464561 h 6858446"/>
              <a:gd name="connsiteX5" fmla="*/ 4334984 w 4412009"/>
              <a:gd name="connsiteY5" fmla="*/ 6707686 h 6858446"/>
              <a:gd name="connsiteX6" fmla="*/ 4404281 w 4412009"/>
              <a:gd name="connsiteY6" fmla="*/ 6858000 h 6858446"/>
              <a:gd name="connsiteX7" fmla="*/ 3551499 w 4412009"/>
              <a:gd name="connsiteY7" fmla="*/ 6858000 h 6858446"/>
              <a:gd name="connsiteX8" fmla="*/ 3551499 w 4412009"/>
              <a:gd name="connsiteY8" fmla="*/ 6858446 h 6858446"/>
              <a:gd name="connsiteX9" fmla="*/ 0 w 4412009"/>
              <a:gd name="connsiteY9" fmla="*/ 6858446 h 685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2009" h="6858446">
                <a:moveTo>
                  <a:pt x="0" y="0"/>
                </a:moveTo>
                <a:lnTo>
                  <a:pt x="3551499" y="0"/>
                </a:lnTo>
                <a:lnTo>
                  <a:pt x="4412009" y="0"/>
                </a:lnTo>
                <a:lnTo>
                  <a:pt x="4405273" y="14157"/>
                </a:lnTo>
                <a:cubicBezTo>
                  <a:pt x="4138573" y="591059"/>
                  <a:pt x="3612356" y="1940161"/>
                  <a:pt x="3615788" y="3464561"/>
                </a:cubicBezTo>
                <a:cubicBezTo>
                  <a:pt x="3618933" y="4861928"/>
                  <a:pt x="4057939" y="6086254"/>
                  <a:pt x="4334984" y="6707686"/>
                </a:cubicBezTo>
                <a:lnTo>
                  <a:pt x="4404281" y="6858000"/>
                </a:lnTo>
                <a:lnTo>
                  <a:pt x="3551499" y="6858000"/>
                </a:lnTo>
                <a:lnTo>
                  <a:pt x="3551499" y="6858446"/>
                </a:lnTo>
                <a:lnTo>
                  <a:pt x="0" y="685844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9" name="Forme libre 18">
            <a:extLst>
              <a:ext uri="{FF2B5EF4-FFF2-40B4-BE49-F238E27FC236}">
                <a16:creationId xmlns:a16="http://schemas.microsoft.com/office/drawing/2014/main" id="{6123833A-71F4-D26F-6A66-68CEA9A97F0E}"/>
              </a:ext>
            </a:extLst>
          </p:cNvPr>
          <p:cNvSpPr/>
          <p:nvPr userDrawn="1"/>
        </p:nvSpPr>
        <p:spPr>
          <a:xfrm>
            <a:off x="2" y="5143497"/>
            <a:ext cx="2663624" cy="338"/>
          </a:xfrm>
          <a:custGeom>
            <a:avLst/>
            <a:gdLst>
              <a:gd name="connsiteX0" fmla="*/ 0 w 3551499"/>
              <a:gd name="connsiteY0" fmla="*/ 0 h 450"/>
              <a:gd name="connsiteX1" fmla="*/ 1323107 w 3551499"/>
              <a:gd name="connsiteY1" fmla="*/ 0 h 450"/>
              <a:gd name="connsiteX2" fmla="*/ 1323107 w 3551499"/>
              <a:gd name="connsiteY2" fmla="*/ 4 h 450"/>
              <a:gd name="connsiteX3" fmla="*/ 3551499 w 3551499"/>
              <a:gd name="connsiteY3" fmla="*/ 4 h 450"/>
              <a:gd name="connsiteX4" fmla="*/ 3551499 w 3551499"/>
              <a:gd name="connsiteY4" fmla="*/ 450 h 450"/>
              <a:gd name="connsiteX5" fmla="*/ 0 w 3551499"/>
              <a:gd name="connsiteY5" fmla="*/ 450 h 450"/>
              <a:gd name="connsiteX6" fmla="*/ 0 w 3551499"/>
              <a:gd name="connsiteY6" fmla="*/ 0 h 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1499" h="450">
                <a:moveTo>
                  <a:pt x="0" y="0"/>
                </a:moveTo>
                <a:lnTo>
                  <a:pt x="1323107" y="0"/>
                </a:lnTo>
                <a:lnTo>
                  <a:pt x="1323107" y="4"/>
                </a:lnTo>
                <a:lnTo>
                  <a:pt x="3551499" y="4"/>
                </a:lnTo>
                <a:lnTo>
                  <a:pt x="3551499" y="450"/>
                </a:lnTo>
                <a:lnTo>
                  <a:pt x="0" y="4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262507" y="2166441"/>
            <a:ext cx="2348432" cy="490913"/>
          </a:xfrm>
          <a:prstGeom prst="rect">
            <a:avLst/>
          </a:prstGeom>
        </p:spPr>
        <p:txBody>
          <a:bodyPr anchor="ctr"/>
          <a:lstStyle>
            <a:lvl1pPr>
              <a:lnSpc>
                <a:spcPct val="100000"/>
              </a:lnSpc>
              <a:defRPr sz="2700" b="0" i="0">
                <a:solidFill>
                  <a:schemeClr val="tx2"/>
                </a:solidFill>
                <a:latin typeface="Gellix" pitchFamily="2" charset="77"/>
                <a:cs typeface="Gellix" pitchFamily="2" charset="77"/>
              </a:defRPr>
            </a:lvl1pPr>
          </a:lstStyle>
          <a:p>
            <a:r>
              <a:rPr lang="en-GB"/>
              <a:t>Contents</a:t>
            </a:r>
            <a:endParaRPr lang="en-US"/>
          </a:p>
        </p:txBody>
      </p:sp>
      <p:sp>
        <p:nvSpPr>
          <p:cNvPr id="16" name="Text Placeholder 6">
            <a:extLst>
              <a:ext uri="{FF2B5EF4-FFF2-40B4-BE49-F238E27FC236}">
                <a16:creationId xmlns:a16="http://schemas.microsoft.com/office/drawing/2014/main" id="{296C4CF5-79CF-49FB-CC4F-A3DBAE0A3ACB}"/>
              </a:ext>
            </a:extLst>
          </p:cNvPr>
          <p:cNvSpPr>
            <a:spLocks noGrp="1"/>
          </p:cNvSpPr>
          <p:nvPr>
            <p:ph type="body" sz="quarter" idx="17" hasCustomPrompt="1"/>
          </p:nvPr>
        </p:nvSpPr>
        <p:spPr>
          <a:xfrm>
            <a:off x="3506209" y="1005791"/>
            <a:ext cx="5112011" cy="3132254"/>
          </a:xfrm>
          <a:prstGeom prst="rect">
            <a:avLst/>
          </a:prstGeom>
        </p:spPr>
        <p:txBody>
          <a:bodyPr anchor="ctr"/>
          <a:lstStyle>
            <a:lvl1pPr marL="0" marR="0" indent="0" algn="l" defTabSz="685800" rtl="0" eaLnBrk="1" fontAlgn="auto" latinLnBrk="0" hangingPunct="1">
              <a:lnSpc>
                <a:spcPct val="90000"/>
              </a:lnSpc>
              <a:spcBef>
                <a:spcPts val="450"/>
              </a:spcBef>
              <a:spcAft>
                <a:spcPts val="450"/>
              </a:spcAft>
              <a:buClrTx/>
              <a:buSzTx/>
              <a:buFont typeface="+mj-lt"/>
              <a:buNone/>
              <a:tabLst/>
              <a:defRPr sz="1350">
                <a:solidFill>
                  <a:schemeClr val="bg1"/>
                </a:solidFill>
                <a:latin typeface="Gellix" pitchFamily="50" charset="0"/>
                <a:cs typeface="Gellix" pitchFamily="50" charset="0"/>
              </a:defRPr>
            </a:lvl1pPr>
            <a:lvl2pPr>
              <a:defRPr sz="1350">
                <a:latin typeface="Gellix" pitchFamily="50" charset="0"/>
                <a:cs typeface="Gellix" pitchFamily="50" charset="0"/>
              </a:defRPr>
            </a:lvl2pPr>
            <a:lvl3pPr>
              <a:defRPr sz="1350">
                <a:latin typeface="Gellix" pitchFamily="50" charset="0"/>
                <a:cs typeface="Gellix" pitchFamily="50" charset="0"/>
              </a:defRPr>
            </a:lvl3pPr>
            <a:lvl4pPr>
              <a:defRPr sz="1350">
                <a:latin typeface="Gellix" pitchFamily="50" charset="0"/>
                <a:cs typeface="Gellix" pitchFamily="50" charset="0"/>
              </a:defRPr>
            </a:lvl4pPr>
            <a:lvl5pPr>
              <a:defRPr sz="1350">
                <a:latin typeface="Gellix" pitchFamily="50" charset="0"/>
                <a:cs typeface="Gellix" pitchFamily="50" charset="0"/>
              </a:defRPr>
            </a:lvl5pPr>
          </a:lstStyle>
          <a:p>
            <a:pPr lvl="0"/>
            <a:r>
              <a:rPr lang="en-US"/>
              <a:t>p.1 	Title section</a:t>
            </a:r>
          </a:p>
        </p:txBody>
      </p:sp>
      <p:sp>
        <p:nvSpPr>
          <p:cNvPr id="17" name="Espace réservé du numéro de diapositive 8">
            <a:extLst>
              <a:ext uri="{FF2B5EF4-FFF2-40B4-BE49-F238E27FC236}">
                <a16:creationId xmlns:a16="http://schemas.microsoft.com/office/drawing/2014/main" id="{B7365F2B-B792-0029-A3F8-A210E01F0125}"/>
              </a:ext>
            </a:extLst>
          </p:cNvPr>
          <p:cNvSpPr>
            <a:spLocks noGrp="1"/>
          </p:cNvSpPr>
          <p:nvPr>
            <p:ph type="sldNum" sz="quarter" idx="4"/>
          </p:nvPr>
        </p:nvSpPr>
        <p:spPr>
          <a:xfrm>
            <a:off x="8264322" y="4754163"/>
            <a:ext cx="353898" cy="225568"/>
          </a:xfrm>
          <a:prstGeom prst="rect">
            <a:avLst/>
          </a:prstGeom>
        </p:spPr>
        <p:txBody>
          <a:bodyPr vert="horz" lIns="91440" tIns="45720" rIns="0" bIns="45720" rtlCol="0" anchor="ctr"/>
          <a:lstStyle>
            <a:lvl1pPr algn="r">
              <a:defRPr sz="825" b="1">
                <a:solidFill>
                  <a:schemeClr val="bg1"/>
                </a:solidFill>
              </a:defRPr>
            </a:lvl1pPr>
          </a:lstStyle>
          <a:p>
            <a:fld id="{78A75652-2DD9-2242-928B-C4408E21A69B}" type="slidenum">
              <a:rPr lang="en-GB" smtClean="0"/>
              <a:pPr/>
              <a:t>‹#›</a:t>
            </a:fld>
            <a:endParaRPr lang="en-GB"/>
          </a:p>
        </p:txBody>
      </p:sp>
    </p:spTree>
    <p:extLst>
      <p:ext uri="{BB962C8B-B14F-4D97-AF65-F5344CB8AC3E}">
        <p14:creationId xmlns:p14="http://schemas.microsoft.com/office/powerpoint/2010/main" val="15007826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3" name="Forme libre 32">
            <a:extLst>
              <a:ext uri="{FF2B5EF4-FFF2-40B4-BE49-F238E27FC236}">
                <a16:creationId xmlns:a16="http://schemas.microsoft.com/office/drawing/2014/main" id="{E69FE3F9-7503-B8BF-5AF5-34C3EDF8FA3C}"/>
              </a:ext>
            </a:extLst>
          </p:cNvPr>
          <p:cNvSpPr/>
          <p:nvPr userDrawn="1"/>
        </p:nvSpPr>
        <p:spPr>
          <a:xfrm>
            <a:off x="1" y="-2"/>
            <a:ext cx="4286566" cy="5143837"/>
          </a:xfrm>
          <a:custGeom>
            <a:avLst/>
            <a:gdLst>
              <a:gd name="connsiteX0" fmla="*/ 0 w 5715421"/>
              <a:gd name="connsiteY0" fmla="*/ 0 h 6858449"/>
              <a:gd name="connsiteX1" fmla="*/ 4795519 w 5715421"/>
              <a:gd name="connsiteY1" fmla="*/ 0 h 6858449"/>
              <a:gd name="connsiteX2" fmla="*/ 4795519 w 5715421"/>
              <a:gd name="connsiteY2" fmla="*/ 3 h 6858449"/>
              <a:gd name="connsiteX3" fmla="*/ 4854911 w 5715421"/>
              <a:gd name="connsiteY3" fmla="*/ 3 h 6858449"/>
              <a:gd name="connsiteX4" fmla="*/ 5715421 w 5715421"/>
              <a:gd name="connsiteY4" fmla="*/ 3 h 6858449"/>
              <a:gd name="connsiteX5" fmla="*/ 5708685 w 5715421"/>
              <a:gd name="connsiteY5" fmla="*/ 14160 h 6858449"/>
              <a:gd name="connsiteX6" fmla="*/ 4919200 w 5715421"/>
              <a:gd name="connsiteY6" fmla="*/ 3464564 h 6858449"/>
              <a:gd name="connsiteX7" fmla="*/ 5638396 w 5715421"/>
              <a:gd name="connsiteY7" fmla="*/ 6707689 h 6858449"/>
              <a:gd name="connsiteX8" fmla="*/ 5707693 w 5715421"/>
              <a:gd name="connsiteY8" fmla="*/ 6858003 h 6858449"/>
              <a:gd name="connsiteX9" fmla="*/ 4854911 w 5715421"/>
              <a:gd name="connsiteY9" fmla="*/ 6858003 h 6858449"/>
              <a:gd name="connsiteX10" fmla="*/ 4854911 w 5715421"/>
              <a:gd name="connsiteY10" fmla="*/ 6858449 h 6858449"/>
              <a:gd name="connsiteX11" fmla="*/ 1303412 w 5715421"/>
              <a:gd name="connsiteY11" fmla="*/ 6858449 h 6858449"/>
              <a:gd name="connsiteX12" fmla="*/ 1303412 w 5715421"/>
              <a:gd name="connsiteY12" fmla="*/ 6857999 h 6858449"/>
              <a:gd name="connsiteX13" fmla="*/ 0 w 5715421"/>
              <a:gd name="connsiteY13" fmla="*/ 6857999 h 685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15421" h="6858449">
                <a:moveTo>
                  <a:pt x="0" y="0"/>
                </a:moveTo>
                <a:lnTo>
                  <a:pt x="4795519" y="0"/>
                </a:lnTo>
                <a:lnTo>
                  <a:pt x="4795519" y="3"/>
                </a:lnTo>
                <a:lnTo>
                  <a:pt x="4854911" y="3"/>
                </a:lnTo>
                <a:lnTo>
                  <a:pt x="5715421" y="3"/>
                </a:lnTo>
                <a:lnTo>
                  <a:pt x="5708685" y="14160"/>
                </a:lnTo>
                <a:cubicBezTo>
                  <a:pt x="5441985" y="591062"/>
                  <a:pt x="4915768" y="1940164"/>
                  <a:pt x="4919200" y="3464564"/>
                </a:cubicBezTo>
                <a:cubicBezTo>
                  <a:pt x="4922345" y="4861931"/>
                  <a:pt x="5361351" y="6086257"/>
                  <a:pt x="5638396" y="6707689"/>
                </a:cubicBezTo>
                <a:lnTo>
                  <a:pt x="5707693" y="6858003"/>
                </a:lnTo>
                <a:lnTo>
                  <a:pt x="4854911" y="6858003"/>
                </a:lnTo>
                <a:lnTo>
                  <a:pt x="4854911" y="6858449"/>
                </a:lnTo>
                <a:lnTo>
                  <a:pt x="1303412" y="6858449"/>
                </a:lnTo>
                <a:lnTo>
                  <a:pt x="1303412" y="6857999"/>
                </a:lnTo>
                <a:lnTo>
                  <a:pt x="0" y="685799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cxnSp>
        <p:nvCxnSpPr>
          <p:cNvPr id="8" name="Straight Connector 8">
            <a:extLst>
              <a:ext uri="{FF2B5EF4-FFF2-40B4-BE49-F238E27FC236}">
                <a16:creationId xmlns:a16="http://schemas.microsoft.com/office/drawing/2014/main" id="{8D430C7E-DD70-0E0C-87C0-1046EA92A3D7}"/>
              </a:ext>
            </a:extLst>
          </p:cNvPr>
          <p:cNvCxnSpPr>
            <a:cxnSpLocks/>
          </p:cNvCxnSpPr>
          <p:nvPr userDrawn="1"/>
        </p:nvCxnSpPr>
        <p:spPr>
          <a:xfrm flipH="1">
            <a:off x="4517683" y="2484327"/>
            <a:ext cx="4112720" cy="0"/>
          </a:xfrm>
          <a:prstGeom prst="line">
            <a:avLst/>
          </a:prstGeom>
          <a:ln/>
        </p:spPr>
        <p:style>
          <a:lnRef idx="2">
            <a:schemeClr val="dk1"/>
          </a:lnRef>
          <a:fillRef idx="0">
            <a:schemeClr val="dk1"/>
          </a:fillRef>
          <a:effectRef idx="1">
            <a:schemeClr val="dk1"/>
          </a:effectRef>
          <a:fontRef idx="minor">
            <a:schemeClr val="tx1"/>
          </a:fontRef>
        </p:style>
      </p:cxn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518400" y="563986"/>
            <a:ext cx="2948700" cy="1869874"/>
          </a:xfrm>
          <a:prstGeom prst="rect">
            <a:avLst/>
          </a:prstGeom>
        </p:spPr>
        <p:txBody>
          <a:bodyPr anchor="b"/>
          <a:lstStyle>
            <a:lvl1pPr>
              <a:lnSpc>
                <a:spcPct val="100000"/>
              </a:lnSpc>
              <a:defRPr sz="2700" b="0" i="0">
                <a:solidFill>
                  <a:schemeClr val="tx2"/>
                </a:solidFill>
                <a:latin typeface="Gellix" pitchFamily="2" charset="77"/>
                <a:cs typeface="Gellix" pitchFamily="2" charset="77"/>
              </a:defRPr>
            </a:lvl1pPr>
          </a:lstStyle>
          <a:p>
            <a:r>
              <a:rPr lang="en-GB"/>
              <a:t>Text</a:t>
            </a:r>
            <a:endParaRPr lang="en-US"/>
          </a:p>
        </p:txBody>
      </p:sp>
      <p:sp>
        <p:nvSpPr>
          <p:cNvPr id="18" name="Text Placeholder 9">
            <a:extLst>
              <a:ext uri="{FF2B5EF4-FFF2-40B4-BE49-F238E27FC236}">
                <a16:creationId xmlns:a16="http://schemas.microsoft.com/office/drawing/2014/main" id="{E024EDCD-994A-4E5E-10E1-E8EB9FE324CB}"/>
              </a:ext>
            </a:extLst>
          </p:cNvPr>
          <p:cNvSpPr>
            <a:spLocks noGrp="1"/>
          </p:cNvSpPr>
          <p:nvPr>
            <p:ph type="body" sz="quarter" idx="10" hasCustomPrompt="1"/>
          </p:nvPr>
        </p:nvSpPr>
        <p:spPr>
          <a:xfrm>
            <a:off x="4517797" y="2572085"/>
            <a:ext cx="4100424" cy="1790861"/>
          </a:xfrm>
          <a:prstGeom prst="rect">
            <a:avLst/>
          </a:prstGeom>
        </p:spPr>
        <p:txBody>
          <a:bodyPr/>
          <a:lstStyle>
            <a:lvl1pPr>
              <a:spcBef>
                <a:spcPts val="0"/>
              </a:spcBef>
              <a:defRPr sz="1350" b="1" i="0" cap="none" spc="0">
                <a:ln w="0"/>
                <a:solidFill>
                  <a:schemeClr val="bg1"/>
                </a:solidFill>
                <a:effectLst/>
                <a:latin typeface="Gellix" pitchFamily="2" charset="77"/>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a:t>Text</a:t>
            </a:r>
            <a:endParaRPr lang="en-US"/>
          </a:p>
        </p:txBody>
      </p:sp>
      <p:sp>
        <p:nvSpPr>
          <p:cNvPr id="5" name="Espace réservé du texte 4">
            <a:extLst>
              <a:ext uri="{FF2B5EF4-FFF2-40B4-BE49-F238E27FC236}">
                <a16:creationId xmlns:a16="http://schemas.microsoft.com/office/drawing/2014/main" id="{D43936FB-8567-E71E-2B4D-CBEDE14E2D61}"/>
              </a:ext>
            </a:extLst>
          </p:cNvPr>
          <p:cNvSpPr>
            <a:spLocks noGrp="1"/>
          </p:cNvSpPr>
          <p:nvPr>
            <p:ph type="body" sz="quarter" idx="11" hasCustomPrompt="1"/>
          </p:nvPr>
        </p:nvSpPr>
        <p:spPr>
          <a:xfrm>
            <a:off x="4517683" y="563986"/>
            <a:ext cx="4100846" cy="1869875"/>
          </a:xfrm>
          <a:prstGeom prst="rect">
            <a:avLst/>
          </a:prstGeom>
        </p:spPr>
        <p:txBody>
          <a:bodyPr anchor="b"/>
          <a:lstStyle>
            <a:lvl1pPr>
              <a:spcBef>
                <a:spcPts val="0"/>
              </a:spcBef>
              <a:defRPr sz="2625">
                <a:solidFill>
                  <a:schemeClr val="bg1"/>
                </a:solidFill>
                <a:latin typeface="Gellix" pitchFamily="2" charset="77"/>
                <a:cs typeface="Gellix" pitchFamily="2" charset="77"/>
              </a:defRPr>
            </a:lvl1pPr>
          </a:lstStyle>
          <a:p>
            <a:pPr lvl="0"/>
            <a:r>
              <a:rPr lang="en-GB" noProof="0"/>
              <a:t>Text</a:t>
            </a:r>
          </a:p>
        </p:txBody>
      </p:sp>
      <p:sp>
        <p:nvSpPr>
          <p:cNvPr id="31" name="Espace réservé du numéro de diapositive 8">
            <a:extLst>
              <a:ext uri="{FF2B5EF4-FFF2-40B4-BE49-F238E27FC236}">
                <a16:creationId xmlns:a16="http://schemas.microsoft.com/office/drawing/2014/main" id="{38FF2A18-F7E4-9591-AAAB-D39E635AB1B2}"/>
              </a:ext>
            </a:extLst>
          </p:cNvPr>
          <p:cNvSpPr>
            <a:spLocks noGrp="1"/>
          </p:cNvSpPr>
          <p:nvPr>
            <p:ph type="sldNum" sz="quarter" idx="4"/>
          </p:nvPr>
        </p:nvSpPr>
        <p:spPr>
          <a:xfrm>
            <a:off x="8264322" y="4754163"/>
            <a:ext cx="353898" cy="225568"/>
          </a:xfrm>
          <a:prstGeom prst="rect">
            <a:avLst/>
          </a:prstGeom>
        </p:spPr>
        <p:txBody>
          <a:bodyPr vert="horz" lIns="91440" tIns="45720" rIns="0" bIns="45720" rtlCol="0" anchor="ctr"/>
          <a:lstStyle>
            <a:lvl1pPr algn="r">
              <a:defRPr sz="825" b="1">
                <a:solidFill>
                  <a:schemeClr val="bg1"/>
                </a:solidFill>
              </a:defRPr>
            </a:lvl1pPr>
          </a:lstStyle>
          <a:p>
            <a:fld id="{78A75652-2DD9-2242-928B-C4408E21A69B}" type="slidenum">
              <a:rPr lang="en-GB" smtClean="0"/>
              <a:pPr/>
              <a:t>‹#›</a:t>
            </a:fld>
            <a:endParaRPr lang="en-GB"/>
          </a:p>
        </p:txBody>
      </p:sp>
    </p:spTree>
    <p:extLst>
      <p:ext uri="{BB962C8B-B14F-4D97-AF65-F5344CB8AC3E}">
        <p14:creationId xmlns:p14="http://schemas.microsoft.com/office/powerpoint/2010/main" val="21712441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CA8CEF-8539-5F2D-63F8-506B97CBF21E}"/>
              </a:ext>
            </a:extLst>
          </p:cNvPr>
          <p:cNvSpPr/>
          <p:nvPr userDrawn="1"/>
        </p:nvSpPr>
        <p:spPr>
          <a:xfrm>
            <a:off x="-120669" y="0"/>
            <a:ext cx="5990129"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Forme libre 18">
            <a:extLst>
              <a:ext uri="{FF2B5EF4-FFF2-40B4-BE49-F238E27FC236}">
                <a16:creationId xmlns:a16="http://schemas.microsoft.com/office/drawing/2014/main" id="{BE36239A-D55A-E3FD-678E-2C83E0150EA2}"/>
              </a:ext>
            </a:extLst>
          </p:cNvPr>
          <p:cNvSpPr/>
          <p:nvPr userDrawn="1"/>
        </p:nvSpPr>
        <p:spPr>
          <a:xfrm flipV="1">
            <a:off x="5278144" y="1"/>
            <a:ext cx="3865856" cy="5143499"/>
          </a:xfrm>
          <a:custGeom>
            <a:avLst/>
            <a:gdLst>
              <a:gd name="connsiteX0" fmla="*/ 796238 w 5154475"/>
              <a:gd name="connsiteY0" fmla="*/ 6857999 h 6857999"/>
              <a:gd name="connsiteX1" fmla="*/ 5154475 w 5154475"/>
              <a:gd name="connsiteY1" fmla="*/ 6857999 h 6857999"/>
              <a:gd name="connsiteX2" fmla="*/ 5154475 w 5154475"/>
              <a:gd name="connsiteY2" fmla="*/ 0 h 6857999"/>
              <a:gd name="connsiteX3" fmla="*/ 788510 w 5154475"/>
              <a:gd name="connsiteY3" fmla="*/ 0 h 6857999"/>
              <a:gd name="connsiteX4" fmla="*/ 719213 w 5154475"/>
              <a:gd name="connsiteY4" fmla="*/ 150313 h 6857999"/>
              <a:gd name="connsiteX5" fmla="*/ 17 w 5154475"/>
              <a:gd name="connsiteY5" fmla="*/ 3393438 h 6857999"/>
              <a:gd name="connsiteX6" fmla="*/ 789502 w 5154475"/>
              <a:gd name="connsiteY6" fmla="*/ 684384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4475" h="6857999">
                <a:moveTo>
                  <a:pt x="796238" y="6857999"/>
                </a:moveTo>
                <a:lnTo>
                  <a:pt x="5154475" y="6857999"/>
                </a:lnTo>
                <a:lnTo>
                  <a:pt x="5154475" y="0"/>
                </a:lnTo>
                <a:lnTo>
                  <a:pt x="788510" y="0"/>
                </a:lnTo>
                <a:lnTo>
                  <a:pt x="719213" y="150313"/>
                </a:lnTo>
                <a:cubicBezTo>
                  <a:pt x="442168" y="771745"/>
                  <a:pt x="3162" y="1996071"/>
                  <a:pt x="17" y="3393438"/>
                </a:cubicBezTo>
                <a:cubicBezTo>
                  <a:pt x="-3415" y="4917838"/>
                  <a:pt x="522802" y="6266940"/>
                  <a:pt x="789502" y="6843842"/>
                </a:cubicBezTo>
                <a:close/>
              </a:path>
            </a:pathLst>
          </a:cu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350"/>
          </a:p>
        </p:txBody>
      </p:sp>
      <p:cxnSp>
        <p:nvCxnSpPr>
          <p:cNvPr id="8" name="Straight Connector 8">
            <a:extLst>
              <a:ext uri="{FF2B5EF4-FFF2-40B4-BE49-F238E27FC236}">
                <a16:creationId xmlns:a16="http://schemas.microsoft.com/office/drawing/2014/main" id="{8D430C7E-DD70-0E0C-87C0-1046EA92A3D7}"/>
              </a:ext>
            </a:extLst>
          </p:cNvPr>
          <p:cNvCxnSpPr>
            <a:cxnSpLocks/>
          </p:cNvCxnSpPr>
          <p:nvPr userDrawn="1"/>
        </p:nvCxnSpPr>
        <p:spPr>
          <a:xfrm>
            <a:off x="518400" y="2484327"/>
            <a:ext cx="4331705" cy="0"/>
          </a:xfrm>
          <a:prstGeom prst="line">
            <a:avLst/>
          </a:prstGeom>
          <a:ln/>
        </p:spPr>
        <p:style>
          <a:lnRef idx="2">
            <a:schemeClr val="dk1"/>
          </a:lnRef>
          <a:fillRef idx="0">
            <a:schemeClr val="dk1"/>
          </a:fillRef>
          <a:effectRef idx="1">
            <a:schemeClr val="dk1"/>
          </a:effectRef>
          <a:fontRef idx="minor">
            <a:schemeClr val="tx1"/>
          </a:fontRef>
        </p:style>
      </p:cxnSp>
      <p:sp>
        <p:nvSpPr>
          <p:cNvPr id="9" name="Title 2">
            <a:extLst>
              <a:ext uri="{FF2B5EF4-FFF2-40B4-BE49-F238E27FC236}">
                <a16:creationId xmlns:a16="http://schemas.microsoft.com/office/drawing/2014/main" id="{7466C0EA-42C8-7938-0388-1192CA6362F6}"/>
              </a:ext>
            </a:extLst>
          </p:cNvPr>
          <p:cNvSpPr>
            <a:spLocks noGrp="1"/>
          </p:cNvSpPr>
          <p:nvPr>
            <p:ph type="title" hasCustomPrompt="1"/>
          </p:nvPr>
        </p:nvSpPr>
        <p:spPr>
          <a:xfrm>
            <a:off x="5951136" y="813064"/>
            <a:ext cx="2568447" cy="1620798"/>
          </a:xfrm>
          <a:prstGeom prst="rect">
            <a:avLst/>
          </a:prstGeom>
        </p:spPr>
        <p:txBody>
          <a:bodyPr anchor="b"/>
          <a:lstStyle>
            <a:lvl1pPr>
              <a:lnSpc>
                <a:spcPct val="100000"/>
              </a:lnSpc>
              <a:defRPr sz="2700" b="0" i="0">
                <a:solidFill>
                  <a:schemeClr val="tx2"/>
                </a:solidFill>
                <a:latin typeface="Gellix" pitchFamily="2" charset="77"/>
                <a:cs typeface="Gellix" pitchFamily="2" charset="77"/>
              </a:defRPr>
            </a:lvl1pPr>
          </a:lstStyle>
          <a:p>
            <a:r>
              <a:rPr lang="en-GB"/>
              <a:t>Text</a:t>
            </a:r>
            <a:endParaRPr lang="en-US"/>
          </a:p>
        </p:txBody>
      </p:sp>
      <p:sp>
        <p:nvSpPr>
          <p:cNvPr id="18" name="Text Placeholder 9">
            <a:extLst>
              <a:ext uri="{FF2B5EF4-FFF2-40B4-BE49-F238E27FC236}">
                <a16:creationId xmlns:a16="http://schemas.microsoft.com/office/drawing/2014/main" id="{E024EDCD-994A-4E5E-10E1-E8EB9FE324CB}"/>
              </a:ext>
            </a:extLst>
          </p:cNvPr>
          <p:cNvSpPr>
            <a:spLocks noGrp="1"/>
          </p:cNvSpPr>
          <p:nvPr>
            <p:ph type="body" sz="quarter" idx="10" hasCustomPrompt="1"/>
          </p:nvPr>
        </p:nvSpPr>
        <p:spPr>
          <a:xfrm>
            <a:off x="518388" y="2572085"/>
            <a:ext cx="4303201" cy="1169768"/>
          </a:xfrm>
          <a:prstGeom prst="rect">
            <a:avLst/>
          </a:prstGeom>
        </p:spPr>
        <p:txBody>
          <a:bodyPr/>
          <a:lstStyle>
            <a:lvl1pPr>
              <a:spcBef>
                <a:spcPts val="0"/>
              </a:spcBef>
              <a:defRPr sz="1350" b="1" i="0" cap="none" spc="0">
                <a:ln w="0"/>
                <a:solidFill>
                  <a:schemeClr val="bg1"/>
                </a:solidFill>
                <a:effectLst/>
                <a:latin typeface="Gellix" pitchFamily="2" charset="77"/>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a:t>Text</a:t>
            </a:r>
            <a:endParaRPr lang="en-US"/>
          </a:p>
        </p:txBody>
      </p:sp>
      <p:sp>
        <p:nvSpPr>
          <p:cNvPr id="5" name="Espace réservé du texte 4">
            <a:extLst>
              <a:ext uri="{FF2B5EF4-FFF2-40B4-BE49-F238E27FC236}">
                <a16:creationId xmlns:a16="http://schemas.microsoft.com/office/drawing/2014/main" id="{D43936FB-8567-E71E-2B4D-CBEDE14E2D61}"/>
              </a:ext>
            </a:extLst>
          </p:cNvPr>
          <p:cNvSpPr>
            <a:spLocks noGrp="1"/>
          </p:cNvSpPr>
          <p:nvPr>
            <p:ph type="body" sz="quarter" idx="11" hasCustomPrompt="1"/>
          </p:nvPr>
        </p:nvSpPr>
        <p:spPr>
          <a:xfrm>
            <a:off x="518400" y="813064"/>
            <a:ext cx="4303201" cy="1620797"/>
          </a:xfrm>
          <a:prstGeom prst="rect">
            <a:avLst/>
          </a:prstGeom>
        </p:spPr>
        <p:txBody>
          <a:bodyPr anchor="b"/>
          <a:lstStyle>
            <a:lvl1pPr>
              <a:spcBef>
                <a:spcPts val="0"/>
              </a:spcBef>
              <a:defRPr sz="2625">
                <a:solidFill>
                  <a:schemeClr val="bg1"/>
                </a:solidFill>
                <a:latin typeface="Gellix" pitchFamily="2" charset="77"/>
                <a:cs typeface="Gellix" pitchFamily="2" charset="77"/>
              </a:defRPr>
            </a:lvl1pPr>
          </a:lstStyle>
          <a:p>
            <a:pPr lvl="0"/>
            <a:r>
              <a:rPr lang="en-GB" noProof="0"/>
              <a:t>Text</a:t>
            </a:r>
          </a:p>
        </p:txBody>
      </p:sp>
      <p:pic>
        <p:nvPicPr>
          <p:cNvPr id="20" name="Image 19">
            <a:extLst>
              <a:ext uri="{FF2B5EF4-FFF2-40B4-BE49-F238E27FC236}">
                <a16:creationId xmlns:a16="http://schemas.microsoft.com/office/drawing/2014/main" id="{6288BE8F-9174-D47B-5E57-0F7624A6530D}"/>
              </a:ext>
            </a:extLst>
          </p:cNvPr>
          <p:cNvPicPr>
            <a:picLocks noChangeAspect="1"/>
          </p:cNvPicPr>
          <p:nvPr userDrawn="1"/>
        </p:nvPicPr>
        <p:blipFill rotWithShape="1">
          <a:blip r:embed="rId2"/>
          <a:srcRect l="62156"/>
          <a:stretch/>
        </p:blipFill>
        <p:spPr>
          <a:xfrm>
            <a:off x="8633460" y="4731607"/>
            <a:ext cx="184250" cy="302400"/>
          </a:xfrm>
          <a:prstGeom prst="rect">
            <a:avLst/>
          </a:prstGeom>
        </p:spPr>
      </p:pic>
      <p:cxnSp>
        <p:nvCxnSpPr>
          <p:cNvPr id="22" name="Connecteur droit 21">
            <a:extLst>
              <a:ext uri="{FF2B5EF4-FFF2-40B4-BE49-F238E27FC236}">
                <a16:creationId xmlns:a16="http://schemas.microsoft.com/office/drawing/2014/main" id="{DC79F05A-DFA6-66E8-5BEC-079A955057C3}"/>
              </a:ext>
            </a:extLst>
          </p:cNvPr>
          <p:cNvCxnSpPr>
            <a:cxnSpLocks/>
          </p:cNvCxnSpPr>
          <p:nvPr userDrawn="1"/>
        </p:nvCxnSpPr>
        <p:spPr>
          <a:xfrm>
            <a:off x="0" y="4882187"/>
            <a:ext cx="844584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Espace réservé du numéro de diapositive 8">
            <a:extLst>
              <a:ext uri="{FF2B5EF4-FFF2-40B4-BE49-F238E27FC236}">
                <a16:creationId xmlns:a16="http://schemas.microsoft.com/office/drawing/2014/main" id="{4187916B-E1BD-5589-DE61-93D096AF2C07}"/>
              </a:ext>
            </a:extLst>
          </p:cNvPr>
          <p:cNvSpPr txBox="1">
            <a:spLocks/>
          </p:cNvSpPr>
          <p:nvPr userDrawn="1"/>
        </p:nvSpPr>
        <p:spPr>
          <a:xfrm>
            <a:off x="8264322" y="4754163"/>
            <a:ext cx="353898" cy="225568"/>
          </a:xfrm>
          <a:prstGeom prst="rect">
            <a:avLst/>
          </a:prstGeom>
        </p:spPr>
        <p:txBody>
          <a:bodyPr vert="horz" lIns="68580" tIns="34290" rIns="0" bIns="34290" rtlCol="0" anchor="ctr"/>
          <a:lstStyle>
            <a:defPPr>
              <a:defRPr lang="en-US"/>
            </a:defPPr>
            <a:lvl1pPr marL="0" algn="r"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8A75652-2DD9-2242-928B-C4408E21A69B}" type="slidenum">
              <a:rPr lang="en-GB" sz="825" smtClean="0">
                <a:solidFill>
                  <a:schemeClr val="tx2"/>
                </a:solidFill>
              </a:rPr>
              <a:pPr/>
              <a:t>‹#›</a:t>
            </a:fld>
            <a:endParaRPr lang="en-GB" sz="825">
              <a:solidFill>
                <a:schemeClr val="tx2"/>
              </a:solidFill>
            </a:endParaRPr>
          </a:p>
        </p:txBody>
      </p:sp>
    </p:spTree>
    <p:extLst>
      <p:ext uri="{BB962C8B-B14F-4D97-AF65-F5344CB8AC3E}">
        <p14:creationId xmlns:p14="http://schemas.microsoft.com/office/powerpoint/2010/main" val="15776223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4" name="Picture Placeholder 10">
            <a:extLst>
              <a:ext uri="{FF2B5EF4-FFF2-40B4-BE49-F238E27FC236}">
                <a16:creationId xmlns:a16="http://schemas.microsoft.com/office/drawing/2014/main" id="{2EFB1EBA-F864-9DAB-E0E8-D55EC7CD818E}"/>
              </a:ext>
            </a:extLst>
          </p:cNvPr>
          <p:cNvSpPr>
            <a:spLocks noGrp="1"/>
          </p:cNvSpPr>
          <p:nvPr>
            <p:ph type="pic" sz="quarter" idx="10" hasCustomPrompt="1"/>
          </p:nvPr>
        </p:nvSpPr>
        <p:spPr>
          <a:xfrm>
            <a:off x="1933369" y="1675210"/>
            <a:ext cx="1719263" cy="1719263"/>
          </a:xfrm>
          <a:prstGeom prst="ellipse">
            <a:avLst/>
          </a:prstGeom>
          <a:solidFill>
            <a:schemeClr val="tx2">
              <a:lumMod val="50000"/>
            </a:schemeClr>
          </a:solidFill>
        </p:spPr>
        <p:txBody>
          <a:bodyPr anchor="ctr"/>
          <a:lstStyle>
            <a:lvl1pPr algn="ctr">
              <a:defRPr b="0" i="0">
                <a:solidFill>
                  <a:schemeClr val="tx2"/>
                </a:solidFill>
                <a:latin typeface="+mj-lt"/>
                <a:cs typeface="Gellix" pitchFamily="2" charset="77"/>
              </a:defRPr>
            </a:lvl1pPr>
          </a:lstStyle>
          <a:p>
            <a:r>
              <a:rPr lang="en-US" dirty="0"/>
              <a:t>Insert image here</a:t>
            </a:r>
          </a:p>
        </p:txBody>
      </p:sp>
      <p:sp>
        <p:nvSpPr>
          <p:cNvPr id="5" name="Title 2">
            <a:extLst>
              <a:ext uri="{FF2B5EF4-FFF2-40B4-BE49-F238E27FC236}">
                <a16:creationId xmlns:a16="http://schemas.microsoft.com/office/drawing/2014/main" id="{66147CBE-B4A2-BD62-6574-08B0B229BEEE}"/>
              </a:ext>
            </a:extLst>
          </p:cNvPr>
          <p:cNvSpPr>
            <a:spLocks noGrp="1"/>
          </p:cNvSpPr>
          <p:nvPr>
            <p:ph type="title" hasCustomPrompt="1"/>
          </p:nvPr>
        </p:nvSpPr>
        <p:spPr>
          <a:xfrm>
            <a:off x="3931403" y="789974"/>
            <a:ext cx="4744869" cy="1738373"/>
          </a:xfrm>
          <a:prstGeom prst="rect">
            <a:avLst/>
          </a:prstGeom>
        </p:spPr>
        <p:txBody>
          <a:bodyPr anchor="b"/>
          <a:lstStyle>
            <a:lvl1pPr>
              <a:lnSpc>
                <a:spcPct val="100000"/>
              </a:lnSpc>
              <a:defRPr b="0" i="0">
                <a:solidFill>
                  <a:schemeClr val="bg1"/>
                </a:solidFill>
                <a:latin typeface="+mj-lt"/>
                <a:cs typeface="Gellix" pitchFamily="2" charset="77"/>
              </a:defRPr>
            </a:lvl1pPr>
          </a:lstStyle>
          <a:p>
            <a:r>
              <a:rPr lang="en-GB"/>
              <a:t>Title</a:t>
            </a:r>
            <a:endParaRPr lang="en-US"/>
          </a:p>
        </p:txBody>
      </p:sp>
      <p:sp>
        <p:nvSpPr>
          <p:cNvPr id="6" name="Text Placeholder 9">
            <a:extLst>
              <a:ext uri="{FF2B5EF4-FFF2-40B4-BE49-F238E27FC236}">
                <a16:creationId xmlns:a16="http://schemas.microsoft.com/office/drawing/2014/main" id="{5E8A15A5-FBE9-95DC-8D91-E06D40154358}"/>
              </a:ext>
            </a:extLst>
          </p:cNvPr>
          <p:cNvSpPr>
            <a:spLocks noGrp="1"/>
          </p:cNvSpPr>
          <p:nvPr>
            <p:ph type="body" sz="quarter" idx="12" hasCustomPrompt="1"/>
          </p:nvPr>
        </p:nvSpPr>
        <p:spPr>
          <a:xfrm>
            <a:off x="3931650" y="2615154"/>
            <a:ext cx="4744869" cy="1319172"/>
          </a:xfrm>
          <a:prstGeom prst="rect">
            <a:avLst/>
          </a:prstGeom>
        </p:spPr>
        <p:txBody>
          <a:bodyPr/>
          <a:lstStyle>
            <a:lvl1pPr>
              <a:defRPr sz="1800" b="1" i="0" cap="none" spc="0">
                <a:ln w="0"/>
                <a:solidFill>
                  <a:schemeClr val="tx1"/>
                </a:solidFill>
                <a:effectLst/>
                <a:latin typeface="+mj-lt"/>
                <a:cs typeface="Gellix" pitchFamily="2" charset="77"/>
              </a:defRPr>
            </a:lvl1pPr>
            <a:lvl2pPr>
              <a:defRPr b="0" cap="none" spc="0">
                <a:ln w="0"/>
                <a:solidFill>
                  <a:schemeClr val="tx1"/>
                </a:solidFill>
                <a:effectLst>
                  <a:outerShdw blurRad="38100" dist="19050" dir="2700000" algn="tl" rotWithShape="0">
                    <a:schemeClr val="dk1">
                      <a:alpha val="40000"/>
                    </a:schemeClr>
                  </a:outerShdw>
                </a:effectLst>
              </a:defRPr>
            </a:lvl2pPr>
            <a:lvl3pPr>
              <a:defRPr b="0" cap="none" spc="0">
                <a:ln w="0"/>
                <a:solidFill>
                  <a:schemeClr val="tx1"/>
                </a:solidFill>
                <a:effectLst>
                  <a:outerShdw blurRad="38100" dist="19050" dir="2700000" algn="tl" rotWithShape="0">
                    <a:schemeClr val="dk1">
                      <a:alpha val="40000"/>
                    </a:schemeClr>
                  </a:outerShdw>
                </a:effectLst>
              </a:defRPr>
            </a:lvl3pPr>
            <a:lvl4pPr>
              <a:defRPr b="0" cap="none" spc="0">
                <a:ln w="0"/>
                <a:solidFill>
                  <a:schemeClr val="tx1"/>
                </a:solidFill>
                <a:effectLst>
                  <a:outerShdw blurRad="38100" dist="19050" dir="2700000" algn="tl" rotWithShape="0">
                    <a:schemeClr val="dk1">
                      <a:alpha val="40000"/>
                    </a:schemeClr>
                  </a:outerShdw>
                </a:effectLst>
              </a:defRPr>
            </a:lvl4pPr>
            <a:lvl5pPr>
              <a:defRPr b="0" cap="none" spc="0">
                <a:ln w="0"/>
                <a:solidFill>
                  <a:schemeClr val="tx1"/>
                </a:solidFill>
                <a:effectLst>
                  <a:outerShdw blurRad="38100" dist="19050" dir="2700000" algn="tl" rotWithShape="0">
                    <a:schemeClr val="dk1">
                      <a:alpha val="40000"/>
                    </a:schemeClr>
                  </a:outerShdw>
                </a:effectLst>
              </a:defRPr>
            </a:lvl5pPr>
          </a:lstStyle>
          <a:p>
            <a:pPr lvl="0"/>
            <a:r>
              <a:rPr lang="en-GB"/>
              <a:t>Subtitle</a:t>
            </a:r>
            <a:endParaRPr lang="en-US"/>
          </a:p>
        </p:txBody>
      </p:sp>
      <p:pic>
        <p:nvPicPr>
          <p:cNvPr id="2" name="Picture 5">
            <a:extLst>
              <a:ext uri="{FF2B5EF4-FFF2-40B4-BE49-F238E27FC236}">
                <a16:creationId xmlns:a16="http://schemas.microsoft.com/office/drawing/2014/main" id="{A4B84276-4126-535F-A338-69FF00606EDD}"/>
              </a:ext>
            </a:extLst>
          </p:cNvPr>
          <p:cNvPicPr>
            <a:picLocks noChangeAspect="1"/>
          </p:cNvPicPr>
          <p:nvPr userDrawn="1"/>
        </p:nvPicPr>
        <p:blipFill>
          <a:blip r:embed="rId2"/>
          <a:stretch>
            <a:fillRect/>
          </a:stretch>
        </p:blipFill>
        <p:spPr>
          <a:xfrm>
            <a:off x="1" y="-7668"/>
            <a:ext cx="2598539" cy="5151168"/>
          </a:xfrm>
          <a:prstGeom prst="rect">
            <a:avLst/>
          </a:prstGeom>
        </p:spPr>
      </p:pic>
    </p:spTree>
    <p:extLst>
      <p:ext uri="{BB962C8B-B14F-4D97-AF65-F5344CB8AC3E}">
        <p14:creationId xmlns:p14="http://schemas.microsoft.com/office/powerpoint/2010/main" val="11812093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Header - Full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Picture Placeholder 2"/>
          <p:cNvSpPr>
            <a:spLocks noGrp="1"/>
          </p:cNvSpPr>
          <p:nvPr>
            <p:ph type="pic" sz="quarter" idx="13" hasCustomPrompt="1"/>
          </p:nvPr>
        </p:nvSpPr>
        <p:spPr>
          <a:xfrm>
            <a:off x="0" y="0"/>
            <a:ext cx="9144000" cy="4541838"/>
          </a:xfrm>
          <a:prstGeom prst="rect">
            <a:avLst/>
          </a:prstGeom>
        </p:spPr>
        <p:txBody>
          <a:bodyPr anchor="ctr" anchorCtr="0"/>
          <a:lstStyle>
            <a:lvl1pPr marL="74249" indent="0" algn="ctr">
              <a:buNone/>
              <a:defRPr/>
            </a:lvl1pPr>
          </a:lstStyle>
          <a:p>
            <a:r>
              <a:rPr lang="en-GB" noProof="0"/>
              <a:t>Click to insert image</a:t>
            </a:r>
          </a:p>
        </p:txBody>
      </p:sp>
      <p:sp>
        <p:nvSpPr>
          <p:cNvPr id="7"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22447232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eader Oran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accent1"/>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63314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11549313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Header Sk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accent2"/>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33113667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Header Raspberr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accent4"/>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234206017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Header Gras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accent3"/>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22086723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Header Teal">
    <p:spTree>
      <p:nvGrpSpPr>
        <p:cNvPr id="1" name=""/>
        <p:cNvGrpSpPr/>
        <p:nvPr/>
      </p:nvGrpSpPr>
      <p:grpSpPr>
        <a:xfrm>
          <a:off x="0" y="0"/>
          <a:ext cx="0" cy="0"/>
          <a:chOff x="0" y="0"/>
          <a:chExt cx="0" cy="0"/>
        </a:xfrm>
      </p:grpSpPr>
      <p:sp>
        <p:nvSpPr>
          <p:cNvPr id="7" name="Rectangle 6"/>
          <p:cNvSpPr/>
          <p:nvPr userDrawn="1"/>
        </p:nvSpPr>
        <p:spPr>
          <a:xfrm>
            <a:off x="0" y="0"/>
            <a:ext cx="9144000" cy="4541292"/>
          </a:xfrm>
          <a:prstGeom prst="rect">
            <a:avLst/>
          </a:prstGeom>
          <a:solidFill>
            <a:srgbClr val="22BCB9"/>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33947458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Header - Editable Colour">
    <p:spTree>
      <p:nvGrpSpPr>
        <p:cNvPr id="1" name=""/>
        <p:cNvGrpSpPr/>
        <p:nvPr/>
      </p:nvGrpSpPr>
      <p:grpSpPr>
        <a:xfrm>
          <a:off x="0" y="0"/>
          <a:ext cx="0" cy="0"/>
          <a:chOff x="0" y="0"/>
          <a:chExt cx="0" cy="0"/>
        </a:xfrm>
      </p:grpSpPr>
      <p:sp>
        <p:nvSpPr>
          <p:cNvPr id="7" name="Rectangle 6"/>
          <p:cNvSpPr/>
          <p:nvPr userDrawn="1"/>
        </p:nvSpPr>
        <p:spPr>
          <a:xfrm>
            <a:off x="0" y="0"/>
            <a:ext cx="9144000" cy="4541292"/>
          </a:xfrm>
          <a:prstGeom prst="rect">
            <a:avLst/>
          </a:prstGeom>
          <a:solidFill>
            <a:schemeClr val="tx2"/>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Editable colour in master</a:t>
            </a:r>
          </a:p>
        </p:txBody>
      </p:sp>
    </p:spTree>
    <p:extLst>
      <p:ext uri="{BB962C8B-B14F-4D97-AF65-F5344CB8AC3E}">
        <p14:creationId xmlns:p14="http://schemas.microsoft.com/office/powerpoint/2010/main" val="22141790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1065516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96862078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1" y="1091410"/>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175631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1" y="1555060"/>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844492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1"/>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1"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21642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a:solidFill>
                  <a:schemeClr val="bg1"/>
                </a:solidFill>
              </a:rPr>
              <a:t>Caption or</a:t>
            </a:r>
            <a:r>
              <a:rPr lang="en-GB" sz="1100" b="0" i="1" baseline="0" noProof="0">
                <a:solidFill>
                  <a:schemeClr val="bg1"/>
                </a:solidFill>
              </a:rPr>
              <a:t> credit for a photo could be put in this space. </a:t>
            </a:r>
            <a:r>
              <a:rPr lang="en-GB" sz="1100" b="0" i="1" noProof="0">
                <a:solidFill>
                  <a:schemeClr val="bg1"/>
                </a:solidFill>
              </a:rPr>
              <a:t>You may adjust the height of this box</a:t>
            </a:r>
            <a:r>
              <a:rPr lang="en-GB" sz="1100" b="0" i="1" baseline="0" noProof="0">
                <a:solidFill>
                  <a:schemeClr val="bg1"/>
                </a:solidFill>
              </a:rPr>
              <a:t> to accommodate more or less text. Suggested number of lines of text is no less than two and no more than four.</a:t>
            </a:r>
            <a:endParaRPr lang="en-GB" sz="1100" b="0" i="1" noProof="0">
              <a:solidFill>
                <a:schemeClr val="bg1"/>
              </a:solidFill>
            </a:endParaRPr>
          </a:p>
        </p:txBody>
      </p:sp>
    </p:spTree>
    <p:extLst>
      <p:ext uri="{BB962C8B-B14F-4D97-AF65-F5344CB8AC3E}">
        <p14:creationId xmlns:p14="http://schemas.microsoft.com/office/powerpoint/2010/main" val="3456421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1"/>
            <a:ext cx="8246492" cy="870872"/>
          </a:xfrm>
          <a:prstGeom prst="rect">
            <a:avLst/>
          </a:prstGeom>
        </p:spPr>
        <p:txBody>
          <a:bodyPr>
            <a:noAutofit/>
          </a:bodyPr>
          <a:lstStyle>
            <a:lvl1pPr marL="0" marR="0" indent="0" algn="l" defTabSz="457144"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44"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1" y="2057402"/>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2561741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6"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20"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6"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5"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6" y="4759631"/>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0180285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7"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7"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5"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9"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7"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1"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494664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10" y="1232302"/>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200"/>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39135695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10" y="1232302"/>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200"/>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p:nvSpPr>
        <p:spPr>
          <a:xfrm>
            <a:off x="447676"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49" marR="0" indent="0" algn="l" defTabSz="457144"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49" marR="0" lvl="0" indent="0" algn="l" defTabSz="457144"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a:solidFill>
                  <a:schemeClr val="bg1"/>
                </a:solidFill>
              </a:rPr>
              <a:t>Caption or</a:t>
            </a:r>
            <a:r>
              <a:rPr lang="en-GB" sz="1100" b="0" i="1" baseline="0" noProof="0">
                <a:solidFill>
                  <a:schemeClr val="bg1"/>
                </a:solidFill>
              </a:rPr>
              <a:t> credit for a photo could be put in this space. </a:t>
            </a:r>
            <a:r>
              <a:rPr lang="en-GB" sz="1100" b="0" i="1" noProof="0">
                <a:solidFill>
                  <a:schemeClr val="bg1"/>
                </a:solidFill>
              </a:rPr>
              <a:t>You may adjust the height of this box</a:t>
            </a:r>
            <a:r>
              <a:rPr lang="en-GB" sz="1100" b="0" i="1" baseline="0" noProof="0">
                <a:solidFill>
                  <a:schemeClr val="bg1"/>
                </a:solidFill>
              </a:rPr>
              <a:t> to accommodate more or less text. Suggested number of lines of text is no less than two and no more than four.</a:t>
            </a:r>
            <a:endParaRPr lang="en-GB" sz="1100" b="0" i="1" noProof="0">
              <a:solidFill>
                <a:schemeClr val="bg1"/>
              </a:solidFill>
            </a:endParaRPr>
          </a:p>
        </p:txBody>
      </p:sp>
    </p:spTree>
    <p:extLst>
      <p:ext uri="{BB962C8B-B14F-4D97-AF65-F5344CB8AC3E}">
        <p14:creationId xmlns:p14="http://schemas.microsoft.com/office/powerpoint/2010/main" val="32502886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5"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9"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8" y="1231200"/>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1546767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5"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9"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4"/>
          <p:cNvSpPr>
            <a:spLocks noGrp="1"/>
          </p:cNvSpPr>
          <p:nvPr>
            <p:ph type="pic" sz="quarter" idx="14" hasCustomPrompt="1"/>
          </p:nvPr>
        </p:nvSpPr>
        <p:spPr>
          <a:xfrm>
            <a:off x="4795558" y="1231200"/>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p:nvSpPr>
        <p:spPr>
          <a:xfrm>
            <a:off x="4795558"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49" marR="0" indent="0" algn="l" defTabSz="457144"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49" marR="0" lvl="0" indent="0" algn="l" defTabSz="457144"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a:solidFill>
                  <a:schemeClr val="bg1"/>
                </a:solidFill>
              </a:rPr>
              <a:t>Caption or</a:t>
            </a:r>
            <a:r>
              <a:rPr lang="en-GB" sz="1100" b="0" i="1" baseline="0" noProof="0">
                <a:solidFill>
                  <a:schemeClr val="bg1"/>
                </a:solidFill>
              </a:rPr>
              <a:t> credit for a photo could be put in this space. </a:t>
            </a:r>
            <a:r>
              <a:rPr lang="en-GB" sz="1100" b="0" i="1" noProof="0">
                <a:solidFill>
                  <a:schemeClr val="bg1"/>
                </a:solidFill>
              </a:rPr>
              <a:t>You may adjust the height of this box</a:t>
            </a:r>
            <a:r>
              <a:rPr lang="en-GB" sz="1100" b="0" i="1" baseline="0" noProof="0">
                <a:solidFill>
                  <a:schemeClr val="bg1"/>
                </a:solidFill>
              </a:rPr>
              <a:t> to accommodate more or less text. Suggested number of lines of text is no less than two and no more than four.</a:t>
            </a:r>
            <a:endParaRPr lang="en-GB" sz="1100" b="0" i="1" noProof="0">
              <a:solidFill>
                <a:schemeClr val="bg1"/>
              </a:solidFill>
            </a:endParaRPr>
          </a:p>
        </p:txBody>
      </p:sp>
    </p:spTree>
    <p:extLst>
      <p:ext uri="{BB962C8B-B14F-4D97-AF65-F5344CB8AC3E}">
        <p14:creationId xmlns:p14="http://schemas.microsoft.com/office/powerpoint/2010/main" val="1993749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3" y="1827362"/>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40" y="1827362"/>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6"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6"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33018738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5" y="1091048"/>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7181769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p:nvCxnSpPr>
        <p:spPr>
          <a:xfrm>
            <a:off x="4572000" y="1183586"/>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441258" y="2733873"/>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6"/>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6"/>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9"/>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9"/>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741741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417853323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p:nvCxnSpPr>
        <p:spPr>
          <a:xfrm>
            <a:off x="4572000" y="1183586"/>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flipV="1">
            <a:off x="441258" y="2733873"/>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8"/>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8"/>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4"/>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30"/>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4"/>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30"/>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3438574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8" y="1328360"/>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3"/>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8" y="2387790"/>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3"/>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8"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29611759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2"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2"/>
            <a:ext cx="8246492" cy="961673"/>
          </a:xfrm>
          <a:prstGeom prst="rect">
            <a:avLst/>
          </a:prstGeom>
        </p:spPr>
        <p:txBody>
          <a:bodyPr>
            <a:noAutofit/>
          </a:bodyPr>
          <a:lstStyle>
            <a:lvl1pPr marL="0" marR="0" indent="0" algn="l" defTabSz="457144"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2381477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8" y="1853282"/>
            <a:ext cx="1893094" cy="2541927"/>
          </a:xfrm>
          <a:prstGeom prst="rect">
            <a:avLst/>
          </a:prstGeom>
        </p:spPr>
        <p:txBody>
          <a:bodyPr>
            <a:noAutofit/>
          </a:bodyPr>
          <a:lstStyle>
            <a:lvl1pPr marL="0" indent="-137156">
              <a:lnSpc>
                <a:spcPct val="100000"/>
              </a:lnSpc>
              <a:buClr>
                <a:schemeClr val="accent4"/>
              </a:buClr>
              <a:defRPr sz="900"/>
            </a:lvl1pPr>
            <a:lvl2pPr marL="269993" indent="-136796">
              <a:lnSpc>
                <a:spcPct val="100000"/>
              </a:lnSpc>
              <a:buClr>
                <a:schemeClr val="accent4"/>
              </a:buClr>
              <a:defRPr sz="900"/>
            </a:lvl2pPr>
            <a:lvl3pPr marL="359991" indent="-136796" algn="l">
              <a:lnSpc>
                <a:spcPct val="100000"/>
              </a:lnSpc>
              <a:buClr>
                <a:schemeClr val="accent4"/>
              </a:buClr>
              <a:defRPr sz="900"/>
            </a:lvl3pPr>
            <a:lvl4pPr marL="511187" indent="-136796">
              <a:lnSpc>
                <a:spcPct val="100000"/>
              </a:lnSpc>
              <a:buClr>
                <a:schemeClr val="accent4"/>
              </a:buClr>
              <a:defRPr sz="900"/>
            </a:lvl4pPr>
            <a:lvl5pPr marL="655184" indent="-136796">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1"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5" y="1853282"/>
            <a:ext cx="1893094" cy="2541927"/>
          </a:xfrm>
          <a:prstGeom prst="rect">
            <a:avLst/>
          </a:prstGeom>
        </p:spPr>
        <p:txBody>
          <a:bodyPr>
            <a:noAutofit/>
          </a:bodyPr>
          <a:lstStyle>
            <a:lvl1pPr marL="0" indent="-137156">
              <a:lnSpc>
                <a:spcPct val="100000"/>
              </a:lnSpc>
              <a:buClr>
                <a:schemeClr val="accent2"/>
              </a:buClr>
              <a:defRPr sz="900"/>
            </a:lvl1pPr>
            <a:lvl2pPr marL="269993" indent="-136796">
              <a:lnSpc>
                <a:spcPct val="100000"/>
              </a:lnSpc>
              <a:buClr>
                <a:schemeClr val="accent2"/>
              </a:buClr>
              <a:defRPr sz="900"/>
            </a:lvl2pPr>
            <a:lvl3pPr marL="359991" indent="-136796" algn="l">
              <a:lnSpc>
                <a:spcPct val="100000"/>
              </a:lnSpc>
              <a:buClr>
                <a:schemeClr val="accent2"/>
              </a:buClr>
              <a:defRPr sz="900"/>
            </a:lvl3pPr>
            <a:lvl4pPr marL="511187" indent="-136796">
              <a:lnSpc>
                <a:spcPct val="100000"/>
              </a:lnSpc>
              <a:buClr>
                <a:schemeClr val="accent2"/>
              </a:buClr>
              <a:defRPr sz="900"/>
            </a:lvl4pPr>
            <a:lvl5pPr marL="655184" indent="-136796">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6" y="1853282"/>
            <a:ext cx="1893094" cy="2541927"/>
          </a:xfrm>
          <a:prstGeom prst="rect">
            <a:avLst/>
          </a:prstGeom>
        </p:spPr>
        <p:txBody>
          <a:bodyPr>
            <a:noAutofit/>
          </a:bodyPr>
          <a:lstStyle>
            <a:lvl1pPr marL="0" indent="-137156">
              <a:lnSpc>
                <a:spcPct val="100000"/>
              </a:lnSpc>
              <a:buClr>
                <a:schemeClr val="accent5"/>
              </a:buClr>
              <a:defRPr sz="900"/>
            </a:lvl1pPr>
            <a:lvl2pPr marL="269993" indent="-136796">
              <a:lnSpc>
                <a:spcPct val="100000"/>
              </a:lnSpc>
              <a:buClr>
                <a:schemeClr val="accent5"/>
              </a:buClr>
              <a:defRPr sz="900"/>
            </a:lvl2pPr>
            <a:lvl3pPr marL="359991" indent="-136796" algn="l">
              <a:lnSpc>
                <a:spcPct val="100000"/>
              </a:lnSpc>
              <a:buClr>
                <a:schemeClr val="accent5"/>
              </a:buClr>
              <a:defRPr sz="900"/>
            </a:lvl3pPr>
            <a:lvl4pPr marL="511187" indent="-136796">
              <a:lnSpc>
                <a:spcPct val="100000"/>
              </a:lnSpc>
              <a:buClr>
                <a:schemeClr val="accent5"/>
              </a:buClr>
              <a:defRPr sz="900"/>
            </a:lvl4pPr>
            <a:lvl5pPr marL="655184" indent="-136796">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7" y="1853282"/>
            <a:ext cx="1893094" cy="2541927"/>
          </a:xfrm>
          <a:prstGeom prst="rect">
            <a:avLst/>
          </a:prstGeom>
        </p:spPr>
        <p:txBody>
          <a:bodyPr>
            <a:noAutofit/>
          </a:bodyPr>
          <a:lstStyle>
            <a:lvl1pPr marL="0" indent="-137156">
              <a:lnSpc>
                <a:spcPct val="100000"/>
              </a:lnSpc>
              <a:buClr>
                <a:schemeClr val="accent3"/>
              </a:buClr>
              <a:defRPr sz="900"/>
            </a:lvl1pPr>
            <a:lvl2pPr marL="269993" indent="-136796">
              <a:lnSpc>
                <a:spcPct val="100000"/>
              </a:lnSpc>
              <a:buClr>
                <a:schemeClr val="accent3"/>
              </a:buClr>
              <a:defRPr sz="900"/>
            </a:lvl2pPr>
            <a:lvl3pPr marL="359991" indent="-136796" algn="l">
              <a:lnSpc>
                <a:spcPct val="100000"/>
              </a:lnSpc>
              <a:buClr>
                <a:schemeClr val="accent3"/>
              </a:buClr>
              <a:defRPr sz="900"/>
            </a:lvl3pPr>
            <a:lvl4pPr marL="511187" indent="-136796">
              <a:lnSpc>
                <a:spcPct val="100000"/>
              </a:lnSpc>
              <a:buClr>
                <a:schemeClr val="accent3"/>
              </a:buClr>
              <a:defRPr sz="900"/>
            </a:lvl4pPr>
            <a:lvl5pPr marL="655184" indent="-136796">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1"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9"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2"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6624637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8"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8" y="1433951"/>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r>
              <a:rPr lang="en-GB" noProof="0"/>
              <a:t>Title</a:t>
            </a:r>
          </a:p>
        </p:txBody>
      </p:sp>
      <p:sp>
        <p:nvSpPr>
          <p:cNvPr id="22" name="Text Placeholder 2"/>
          <p:cNvSpPr>
            <a:spLocks noGrp="1"/>
          </p:cNvSpPr>
          <p:nvPr>
            <p:ph idx="16" hasCustomPrompt="1"/>
          </p:nvPr>
        </p:nvSpPr>
        <p:spPr bwMode="auto">
          <a:xfrm>
            <a:off x="808398" y="29152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8" y="4060064"/>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b="1" i="0">
                <a:solidFill>
                  <a:schemeClr val="accent1"/>
                </a:solidFill>
              </a:defRPr>
            </a:lvl1pPr>
            <a:lvl2pPr marL="272243" indent="0">
              <a:buNone/>
              <a:defRPr/>
            </a:lvl2pPr>
            <a:lvl3pPr marL="538637" indent="0">
              <a:buNone/>
              <a:defRPr/>
            </a:lvl3pPr>
            <a:lvl4pPr marL="822602" indent="0">
              <a:buNone/>
              <a:defRPr/>
            </a:lvl4pPr>
            <a:lvl5pPr marL="1038596" indent="0">
              <a:buNone/>
              <a:defRPr/>
            </a:lvl5pPr>
          </a:lstStyle>
          <a:p>
            <a:pPr lvl="0"/>
            <a:r>
              <a:rPr lang="en-GB" noProof="0"/>
              <a:t>www.gs1.org</a:t>
            </a:r>
          </a:p>
        </p:txBody>
      </p:sp>
      <p:sp>
        <p:nvSpPr>
          <p:cNvPr id="24" name="Text Placeholder 2"/>
          <p:cNvSpPr>
            <a:spLocks noGrp="1"/>
          </p:cNvSpPr>
          <p:nvPr>
            <p:ph idx="19" hasCustomPrompt="1"/>
          </p:nvPr>
        </p:nvSpPr>
        <p:spPr bwMode="auto">
          <a:xfrm>
            <a:off x="808398"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a:t>name@gs1.org</a:t>
            </a:r>
          </a:p>
        </p:txBody>
      </p:sp>
      <p:sp>
        <p:nvSpPr>
          <p:cNvPr id="27" name="Text Placeholder 2"/>
          <p:cNvSpPr>
            <a:spLocks noGrp="1"/>
          </p:cNvSpPr>
          <p:nvPr>
            <p:ph idx="22" hasCustomPrompt="1"/>
          </p:nvPr>
        </p:nvSpPr>
        <p:spPr bwMode="auto">
          <a:xfrm>
            <a:off x="441728" y="1781210"/>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b="0" baseline="0"/>
            </a:lvl1pPr>
            <a:lvl2pPr marL="272243" indent="0">
              <a:buNone/>
              <a:defRPr/>
            </a:lvl2pPr>
            <a:lvl3pPr marL="538637" indent="0">
              <a:buNone/>
              <a:defRPr/>
            </a:lvl3pPr>
            <a:lvl4pPr marL="822602" indent="0">
              <a:buNone/>
              <a:defRPr/>
            </a:lvl4pPr>
            <a:lvl5pPr marL="1038596" indent="0">
              <a:buNone/>
              <a:defRPr/>
            </a:lvl5pPr>
          </a:lstStyle>
          <a:p>
            <a:pPr lvl="0"/>
            <a:r>
              <a:rPr lang="en-GB" noProof="0"/>
              <a:t>GS1 Address</a:t>
            </a:r>
          </a:p>
        </p:txBody>
      </p:sp>
      <p:sp>
        <p:nvSpPr>
          <p:cNvPr id="32" name="Text Placeholder 2"/>
          <p:cNvSpPr>
            <a:spLocks noGrp="1"/>
          </p:cNvSpPr>
          <p:nvPr>
            <p:ph idx="27" hasCustomPrompt="1"/>
          </p:nvPr>
        </p:nvSpPr>
        <p:spPr bwMode="auto">
          <a:xfrm>
            <a:off x="808398" y="31670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8" y="3418889"/>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7" y="2916793"/>
            <a:ext cx="291470" cy="265922"/>
          </a:xfrm>
          <a:prstGeom prst="rect">
            <a:avLst/>
          </a:prstGeom>
        </p:spPr>
        <p:txBody>
          <a:bodyPr vert="horz" lIns="72000" rIns="0"/>
          <a:lstStyle>
            <a:lvl1pPr marL="74249"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7" y="3166033"/>
            <a:ext cx="291470" cy="265922"/>
          </a:xfrm>
          <a:prstGeom prst="rect">
            <a:avLst/>
          </a:prstGeom>
        </p:spPr>
        <p:txBody>
          <a:bodyPr vert="horz" lIns="72000" rIns="0"/>
          <a:lstStyle>
            <a:lvl1pPr marL="74249"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7" y="3418450"/>
            <a:ext cx="291470" cy="265922"/>
          </a:xfrm>
          <a:prstGeom prst="rect">
            <a:avLst/>
          </a:prstGeom>
        </p:spPr>
        <p:txBody>
          <a:bodyPr vert="horz" lIns="72000" rIns="0"/>
          <a:lstStyle>
            <a:lvl1pPr marL="74249"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7" y="3671130"/>
            <a:ext cx="291470" cy="265922"/>
          </a:xfrm>
          <a:prstGeom prst="rect">
            <a:avLst/>
          </a:prstGeom>
        </p:spPr>
        <p:txBody>
          <a:bodyPr vert="horz" lIns="72000" rIns="0"/>
          <a:lstStyle>
            <a:lvl1pPr marL="74249" indent="0" algn="l">
              <a:buNone/>
              <a:defRPr sz="1200" b="1" i="0"/>
            </a:lvl1pPr>
          </a:lstStyle>
          <a:p>
            <a:pPr lvl="0"/>
            <a:r>
              <a:rPr lang="en-GB" noProof="0"/>
              <a:t>E</a:t>
            </a:r>
          </a:p>
        </p:txBody>
      </p:sp>
    </p:spTree>
    <p:extLst>
      <p:ext uri="{BB962C8B-B14F-4D97-AF65-F5344CB8AC3E}">
        <p14:creationId xmlns:p14="http://schemas.microsoft.com/office/powerpoint/2010/main" val="18064526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cSld name="Header - Full Im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Picture Placeholder 2"/>
          <p:cNvSpPr>
            <a:spLocks noGrp="1"/>
          </p:cNvSpPr>
          <p:nvPr>
            <p:ph type="pic" sz="quarter" idx="13" hasCustomPrompt="1"/>
          </p:nvPr>
        </p:nvSpPr>
        <p:spPr>
          <a:xfrm>
            <a:off x="0" y="0"/>
            <a:ext cx="9144000" cy="4541838"/>
          </a:xfrm>
          <a:prstGeom prst="rect">
            <a:avLst/>
          </a:prstGeom>
        </p:spPr>
        <p:txBody>
          <a:bodyPr anchor="ctr" anchorCtr="0"/>
          <a:lstStyle>
            <a:lvl1pPr marL="74249" indent="0" algn="ctr">
              <a:buNone/>
              <a:defRPr/>
            </a:lvl1pPr>
          </a:lstStyle>
          <a:p>
            <a:r>
              <a:rPr lang="en-GB" noProof="0"/>
              <a:t>Click to insert image</a:t>
            </a:r>
          </a:p>
        </p:txBody>
      </p:sp>
      <p:sp>
        <p:nvSpPr>
          <p:cNvPr id="7"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16164177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t>‹#›</a:t>
            </a:fld>
            <a:endParaRPr lang="en-GB" noProof="0"/>
          </a:p>
        </p:txBody>
      </p:sp>
    </p:spTree>
    <p:extLst>
      <p:ext uri="{BB962C8B-B14F-4D97-AF65-F5344CB8AC3E}">
        <p14:creationId xmlns:p14="http://schemas.microsoft.com/office/powerpoint/2010/main" val="31291775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ln>
        </p:spPr>
        <p:txBody>
          <a:bodyPr vert="horz" wrap="square" lIns="91431" tIns="45716" rIns="91431" bIns="45716" numCol="1" anchor="t" anchorCtr="0" compatLnSpc="1"/>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t>‹#›</a:t>
            </a:fld>
            <a:endParaRPr lang="en-GB" noProof="0"/>
          </a:p>
        </p:txBody>
      </p:sp>
    </p:spTree>
    <p:extLst>
      <p:ext uri="{BB962C8B-B14F-4D97-AF65-F5344CB8AC3E}">
        <p14:creationId xmlns:p14="http://schemas.microsoft.com/office/powerpoint/2010/main" val="13338396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t>‹#›</a:t>
            </a:fld>
            <a:endParaRPr lang="en-GB" noProof="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ln>
        </p:spPr>
        <p:txBody>
          <a:bodyPr vert="horz" wrap="square" lIns="91431" tIns="45716" rIns="91431" bIns="45716" numCol="1" anchor="t" anchorCtr="0" compatLnSpc="1"/>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7215931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t>‹#›</a:t>
            </a:fld>
            <a:endParaRPr lang="en-GB" noProof="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ln>
        </p:spPr>
        <p:txBody>
          <a:bodyPr vert="horz" wrap="square" lIns="91431" tIns="45716" rIns="91431" bIns="45716" numCol="1" anchor="t" anchorCtr="0" compatLnSpc="1"/>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431664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2518872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200" rtl="0" eaLnBrk="1" fontAlgn="base" latinLnBrk="0" hangingPunct="1">
              <a:lnSpc>
                <a:spcPct val="100000"/>
              </a:lnSpc>
              <a:spcBef>
                <a:spcPct val="20000"/>
              </a:spcBef>
              <a:spcAft>
                <a:spcPct val="0"/>
              </a:spcAft>
              <a:buClr>
                <a:schemeClr val="accent1"/>
              </a:buClr>
              <a:buSzTx/>
              <a:buFontTx/>
              <a:buNone/>
              <a:defRPr sz="1800" b="1" i="0">
                <a:solidFill>
                  <a:schemeClr val="accent1"/>
                </a:solidFill>
              </a:defRPr>
            </a:lvl1pPr>
          </a:lstStyle>
          <a:p>
            <a:pPr marL="0" marR="0" lvl="0" indent="0" algn="l" defTabSz="457200" rtl="0" eaLnBrk="1" fontAlgn="base" latinLnBrk="0" hangingPunct="1">
              <a:lnSpc>
                <a:spcPct val="100000"/>
              </a:lnSpc>
              <a:spcBef>
                <a:spcPct val="20000"/>
              </a:spcBef>
              <a:spcAft>
                <a:spcPct val="0"/>
              </a:spcAft>
              <a:buClr>
                <a:schemeClr val="accent1"/>
              </a:buClr>
              <a:buSzTx/>
              <a:buFontTx/>
              <a:buNone/>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t>‹#›</a:t>
            </a:fld>
            <a:endParaRPr lang="en-GB" noProof="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ln>
        </p:spPr>
        <p:txBody>
          <a:bodyPr vert="horz" wrap="square" lIns="91431" tIns="45716" rIns="91431" bIns="45716" numCol="1" anchor="t" anchorCtr="0" compatLnSpc="1"/>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0644643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t>‹#›</a:t>
            </a:fld>
            <a:endParaRPr lang="en-GB" noProof="0"/>
          </a:p>
        </p:txBody>
      </p:sp>
    </p:spTree>
    <p:extLst>
      <p:ext uri="{BB962C8B-B14F-4D97-AF65-F5344CB8AC3E}">
        <p14:creationId xmlns:p14="http://schemas.microsoft.com/office/powerpoint/2010/main" val="39948403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t>‹#›</a:t>
            </a:fld>
            <a:endParaRPr lang="en-GB" noProof="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1162211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t>‹#›</a:t>
            </a:fld>
            <a:endParaRPr lang="en-GB" noProof="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27262566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t>‹#›</a:t>
            </a:fld>
            <a:endParaRPr lang="en-GB" noProof="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400" rtl="0" eaLnBrk="1" fontAlgn="auto" latinLnBrk="0" hangingPunct="1">
              <a:lnSpc>
                <a:spcPct val="110000"/>
              </a:lnSpc>
              <a:spcBef>
                <a:spcPts val="0"/>
              </a:spcBef>
              <a:spcAft>
                <a:spcPts val="0"/>
              </a:spcAft>
              <a:buClrTx/>
              <a:buSzTx/>
              <a:buFontTx/>
              <a:buNone/>
              <a:defRPr/>
            </a:pPr>
            <a:endParaRPr lang="en-GB" sz="900" b="0" i="1" noProof="0" dirty="0">
              <a:solidFill>
                <a:schemeClr val="bg1"/>
              </a:solidFill>
            </a:endParaRPr>
          </a:p>
          <a:p>
            <a:pPr marL="0" marR="0" indent="0" algn="l" defTabSz="914400" rtl="0" eaLnBrk="1" fontAlgn="auto" latinLnBrk="0" hangingPunct="1">
              <a:lnSpc>
                <a:spcPct val="110000"/>
              </a:lnSpc>
              <a:spcBef>
                <a:spcPts val="0"/>
              </a:spcBef>
              <a:spcAft>
                <a:spcPts val="0"/>
              </a:spcAft>
              <a:buClrTx/>
              <a:buSzTx/>
              <a:buFontTx/>
              <a:buNone/>
              <a:defRPr/>
            </a:pPr>
            <a:endParaRPr lang="en-GB" sz="900" b="0" i="1" noProof="0" dirty="0">
              <a:solidFill>
                <a:schemeClr val="bg1"/>
              </a:solidFill>
            </a:endParaRPr>
          </a:p>
          <a:p>
            <a:pPr algn="l">
              <a:lnSpc>
                <a:spcPct val="110000"/>
              </a:lnSpc>
            </a:pPr>
            <a:endParaRPr lang="en-GB" sz="900" b="0" i="1" noProof="0" dirty="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95" marR="0" indent="0" algn="l" defTabSz="457200" rtl="0" eaLnBrk="1" fontAlgn="base" latinLnBrk="0" hangingPunct="1">
              <a:lnSpc>
                <a:spcPct val="110000"/>
              </a:lnSpc>
              <a:spcBef>
                <a:spcPts val="400"/>
              </a:spcBef>
              <a:spcAft>
                <a:spcPct val="0"/>
              </a:spcAft>
              <a:buClr>
                <a:schemeClr val="accent1"/>
              </a:buClr>
              <a:buSzTx/>
              <a:buFont typeface="Arial" panose="020B0604020202020204"/>
              <a:buNone/>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95" marR="0" lvl="0" indent="0" algn="l" defTabSz="457200" rtl="0" eaLnBrk="1" fontAlgn="base" latinLnBrk="0" hangingPunct="1">
              <a:lnSpc>
                <a:spcPct val="110000"/>
              </a:lnSpc>
              <a:spcBef>
                <a:spcPts val="400"/>
              </a:spcBef>
              <a:spcAft>
                <a:spcPct val="0"/>
              </a:spcAft>
              <a:buClr>
                <a:schemeClr val="accent1"/>
              </a:buClr>
              <a:buSzTx/>
              <a:buFont typeface="Arial" panose="020B0604020202020204"/>
              <a:buNone/>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8601929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t>‹#›</a:t>
            </a:fld>
            <a:endParaRPr lang="en-GB" noProof="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19867474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t>‹#›</a:t>
            </a:fld>
            <a:endParaRPr lang="en-GB" noProof="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a:t>Add text here</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400" rtl="0" eaLnBrk="1" fontAlgn="auto" latinLnBrk="0" hangingPunct="1">
              <a:lnSpc>
                <a:spcPct val="110000"/>
              </a:lnSpc>
              <a:spcBef>
                <a:spcPts val="0"/>
              </a:spcBef>
              <a:spcAft>
                <a:spcPts val="0"/>
              </a:spcAft>
              <a:buClrTx/>
              <a:buSzTx/>
              <a:buFontTx/>
              <a:buNone/>
              <a:defRPr/>
            </a:pPr>
            <a:endParaRPr lang="en-GB" sz="900" b="0" i="1" noProof="0" dirty="0">
              <a:solidFill>
                <a:schemeClr val="bg1"/>
              </a:solidFill>
            </a:endParaRPr>
          </a:p>
          <a:p>
            <a:pPr marL="0" marR="0" indent="0" algn="l" defTabSz="914400" rtl="0" eaLnBrk="1" fontAlgn="auto" latinLnBrk="0" hangingPunct="1">
              <a:lnSpc>
                <a:spcPct val="110000"/>
              </a:lnSpc>
              <a:spcBef>
                <a:spcPts val="0"/>
              </a:spcBef>
              <a:spcAft>
                <a:spcPts val="0"/>
              </a:spcAft>
              <a:buClrTx/>
              <a:buSzTx/>
              <a:buFontTx/>
              <a:buNone/>
              <a:defRPr/>
            </a:pPr>
            <a:endParaRPr lang="en-GB" sz="900" b="0" i="1" noProof="0" dirty="0">
              <a:solidFill>
                <a:schemeClr val="bg1"/>
              </a:solidFill>
            </a:endParaRPr>
          </a:p>
          <a:p>
            <a:pPr algn="l">
              <a:lnSpc>
                <a:spcPct val="110000"/>
              </a:lnSpc>
            </a:pPr>
            <a:endParaRPr lang="en-GB" sz="900" b="0" i="1" noProof="0" dirty="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95" marR="0" indent="0" algn="l" defTabSz="457200" rtl="0" eaLnBrk="1" fontAlgn="base" latinLnBrk="0" hangingPunct="1">
              <a:lnSpc>
                <a:spcPct val="110000"/>
              </a:lnSpc>
              <a:spcBef>
                <a:spcPts val="400"/>
              </a:spcBef>
              <a:spcAft>
                <a:spcPct val="0"/>
              </a:spcAft>
              <a:buClr>
                <a:schemeClr val="accent1"/>
              </a:buClr>
              <a:buSzTx/>
              <a:buFont typeface="Arial" panose="020B0604020202020204"/>
              <a:buNone/>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95" marR="0" lvl="0" indent="0" algn="l" defTabSz="457200" rtl="0" eaLnBrk="1" fontAlgn="base" latinLnBrk="0" hangingPunct="1">
              <a:lnSpc>
                <a:spcPct val="110000"/>
              </a:lnSpc>
              <a:spcBef>
                <a:spcPts val="400"/>
              </a:spcBef>
              <a:spcAft>
                <a:spcPct val="0"/>
              </a:spcAft>
              <a:buClr>
                <a:schemeClr val="accent1"/>
              </a:buClr>
              <a:buSzTx/>
              <a:buFont typeface="Arial" panose="020B0604020202020204"/>
              <a:buNone/>
              <a:defRPr/>
            </a:pPr>
            <a:r>
              <a:rPr lang="en-GB" sz="1100" b="0" i="1" noProof="0" dirty="0">
                <a:solidFill>
                  <a:schemeClr val="bg1"/>
                </a:solidFill>
              </a:rPr>
              <a:t>Caption or</a:t>
            </a:r>
            <a:r>
              <a:rPr lang="en-GB" sz="1100" b="0" i="1" baseline="0" noProof="0" dirty="0">
                <a:solidFill>
                  <a:schemeClr val="bg1"/>
                </a:solidFill>
              </a:rPr>
              <a:t> credit for a photo could be put in this space. </a:t>
            </a:r>
            <a:r>
              <a:rPr lang="en-GB" sz="1100" b="0" i="1" noProof="0" dirty="0">
                <a:solidFill>
                  <a:schemeClr val="bg1"/>
                </a:solidFill>
              </a:rPr>
              <a:t>You may adjust the height of this box</a:t>
            </a:r>
            <a:r>
              <a:rPr lang="en-GB" sz="1100" b="0" i="1" baseline="0" noProof="0" dirty="0">
                <a:solidFill>
                  <a:schemeClr val="bg1"/>
                </a:solidFill>
              </a:rPr>
              <a:t> to accommodate more or less text. Suggested number of lines of text is no less than two and no more than four.</a:t>
            </a:r>
            <a:endParaRPr lang="en-GB" sz="1100" b="0" i="1" noProof="0" dirty="0">
              <a:solidFill>
                <a:schemeClr val="bg1"/>
              </a:solidFill>
            </a:endParaRPr>
          </a:p>
        </p:txBody>
      </p:sp>
    </p:spTree>
    <p:extLst>
      <p:ext uri="{BB962C8B-B14F-4D97-AF65-F5344CB8AC3E}">
        <p14:creationId xmlns:p14="http://schemas.microsoft.com/office/powerpoint/2010/main" val="40428800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t>‹#›</a:t>
            </a:fld>
            <a:endParaRPr lang="en-GB" noProof="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28361204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t>‹#›</a:t>
            </a:fld>
            <a:endParaRPr lang="en-GB" noProof="0"/>
          </a:p>
        </p:txBody>
      </p:sp>
    </p:spTree>
    <p:extLst>
      <p:ext uri="{BB962C8B-B14F-4D97-AF65-F5344CB8AC3E}">
        <p14:creationId xmlns:p14="http://schemas.microsoft.com/office/powerpoint/2010/main" val="9510376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t>‹#›</a:t>
            </a:fld>
            <a:endParaRPr lang="en-GB" noProof="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061713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3789399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t>‹#›</a:t>
            </a:fld>
            <a:endParaRPr lang="en-GB" noProof="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41940495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t>‹#›</a:t>
            </a:fld>
            <a:endParaRPr lang="en-GB" noProof="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38214871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t>‹#›</a:t>
            </a:fld>
            <a:endParaRPr lang="en-GB" noProof="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200" rtl="0" eaLnBrk="1" fontAlgn="base" latinLnBrk="0" hangingPunct="1">
              <a:lnSpc>
                <a:spcPct val="100000"/>
              </a:lnSpc>
              <a:spcBef>
                <a:spcPct val="20000"/>
              </a:spcBef>
              <a:spcAft>
                <a:spcPct val="0"/>
              </a:spcAft>
              <a:buClr>
                <a:schemeClr val="accent1"/>
              </a:buClr>
              <a:buSzTx/>
              <a:buFontTx/>
              <a:buNone/>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7505821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69875" indent="-136525">
              <a:lnSpc>
                <a:spcPct val="100000"/>
              </a:lnSpc>
              <a:buClr>
                <a:schemeClr val="accent4"/>
              </a:buClr>
              <a:defRPr sz="900"/>
            </a:lvl2pPr>
            <a:lvl3pPr marL="360045" indent="-136525" algn="l">
              <a:lnSpc>
                <a:spcPct val="100000"/>
              </a:lnSpc>
              <a:buClr>
                <a:schemeClr val="accent4"/>
              </a:buClr>
              <a:defRPr sz="900"/>
            </a:lvl3pPr>
            <a:lvl4pPr marL="511175" indent="-136525">
              <a:lnSpc>
                <a:spcPct val="100000"/>
              </a:lnSpc>
              <a:buClr>
                <a:schemeClr val="accent4"/>
              </a:buClr>
              <a:defRPr sz="900"/>
            </a:lvl4pPr>
            <a:lvl5pPr marL="655320" indent="-136525">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t>‹#›</a:t>
            </a:fld>
            <a:endParaRPr lang="en-GB" noProof="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69875" indent="-136525">
              <a:lnSpc>
                <a:spcPct val="100000"/>
              </a:lnSpc>
              <a:buClr>
                <a:schemeClr val="accent2"/>
              </a:buClr>
              <a:defRPr sz="900"/>
            </a:lvl2pPr>
            <a:lvl3pPr marL="360045" indent="-136525" algn="l">
              <a:lnSpc>
                <a:spcPct val="100000"/>
              </a:lnSpc>
              <a:buClr>
                <a:schemeClr val="accent2"/>
              </a:buClr>
              <a:defRPr sz="900"/>
            </a:lvl3pPr>
            <a:lvl4pPr marL="511175" indent="-136525">
              <a:lnSpc>
                <a:spcPct val="100000"/>
              </a:lnSpc>
              <a:buClr>
                <a:schemeClr val="accent2"/>
              </a:buClr>
              <a:defRPr sz="900"/>
            </a:lvl4pPr>
            <a:lvl5pPr marL="655320" indent="-136525">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69875" indent="-136525">
              <a:lnSpc>
                <a:spcPct val="100000"/>
              </a:lnSpc>
              <a:buClr>
                <a:schemeClr val="accent5"/>
              </a:buClr>
              <a:defRPr sz="900"/>
            </a:lvl2pPr>
            <a:lvl3pPr marL="360045" indent="-136525" algn="l">
              <a:lnSpc>
                <a:spcPct val="100000"/>
              </a:lnSpc>
              <a:buClr>
                <a:schemeClr val="accent5"/>
              </a:buClr>
              <a:defRPr sz="900"/>
            </a:lvl3pPr>
            <a:lvl4pPr marL="511175" indent="-136525">
              <a:lnSpc>
                <a:spcPct val="100000"/>
              </a:lnSpc>
              <a:buClr>
                <a:schemeClr val="accent5"/>
              </a:buClr>
              <a:defRPr sz="900"/>
            </a:lvl4pPr>
            <a:lvl5pPr marL="655320" indent="-136525">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69875" indent="-136525">
              <a:lnSpc>
                <a:spcPct val="100000"/>
              </a:lnSpc>
              <a:buClr>
                <a:schemeClr val="accent3"/>
              </a:buClr>
              <a:defRPr sz="900"/>
            </a:lvl2pPr>
            <a:lvl3pPr marL="360045" indent="-136525" algn="l">
              <a:lnSpc>
                <a:spcPct val="100000"/>
              </a:lnSpc>
              <a:buClr>
                <a:schemeClr val="accent3"/>
              </a:buClr>
              <a:defRPr sz="900"/>
            </a:lvl3pPr>
            <a:lvl4pPr marL="511175" indent="-136525">
              <a:lnSpc>
                <a:spcPct val="100000"/>
              </a:lnSpc>
              <a:buClr>
                <a:schemeClr val="accent3"/>
              </a:buClr>
              <a:defRPr sz="900"/>
            </a:lvl4pPr>
            <a:lvl5pPr marL="655320" indent="-136525">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12129806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t>‹#›</a:t>
            </a:fld>
            <a:endParaRPr lang="en-GB" noProof="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ln>
        </p:spPr>
        <p:txBody>
          <a:bodyPr vert="horz" wrap="square" lIns="72000" tIns="45716" rIns="72000" bIns="45716" numCol="1" anchor="t" anchorCtr="0" compatLnSpc="1"/>
          <a:lstStyle>
            <a:lvl1pPr marL="74295" indent="0">
              <a:buNone/>
              <a:defRPr sz="1200"/>
            </a:lvl1pPr>
            <a:lvl2pPr marL="272415" indent="0">
              <a:buNone/>
              <a:defRPr/>
            </a:lvl2pPr>
            <a:lvl3pPr marL="538480" indent="0">
              <a:buNone/>
              <a:defRPr/>
            </a:lvl3pPr>
            <a:lvl4pPr marL="822325" indent="0">
              <a:buNone/>
              <a:defRPr/>
            </a:lvl4pPr>
            <a:lvl5pPr marL="1038860"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ln>
        </p:spPr>
        <p:txBody>
          <a:bodyPr vert="horz" wrap="square" lIns="0" tIns="45716" rIns="0" bIns="45716" numCol="1" anchor="t" anchorCtr="0" compatLnSpc="1"/>
          <a:lstStyle>
            <a:lvl1pPr marL="74295" indent="0">
              <a:buNone/>
              <a:defRPr sz="1200"/>
            </a:lvl1pPr>
            <a:lvl2pPr marL="272415" indent="0">
              <a:buNone/>
              <a:defRPr/>
            </a:lvl2pPr>
            <a:lvl3pPr marL="538480" indent="0">
              <a:buNone/>
              <a:defRPr/>
            </a:lvl3pPr>
            <a:lvl4pPr marL="822325" indent="0">
              <a:buNone/>
              <a:defRPr/>
            </a:lvl4pPr>
            <a:lvl5pPr marL="1038860"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ln>
        </p:spPr>
        <p:txBody>
          <a:bodyPr vert="horz" wrap="square" lIns="72000" tIns="45716" rIns="72000" bIns="45716" numCol="1" anchor="t" anchorCtr="0" compatLnSpc="1"/>
          <a:lstStyle>
            <a:lvl1pPr marL="74295" indent="0">
              <a:buNone/>
              <a:defRPr sz="1200" b="1" i="0">
                <a:solidFill>
                  <a:schemeClr val="accent1"/>
                </a:solidFill>
              </a:defRPr>
            </a:lvl1pPr>
            <a:lvl2pPr marL="272415" indent="0">
              <a:buNone/>
              <a:defRPr/>
            </a:lvl2pPr>
            <a:lvl3pPr marL="538480" indent="0">
              <a:buNone/>
              <a:defRPr/>
            </a:lvl3pPr>
            <a:lvl4pPr marL="822325" indent="0">
              <a:buNone/>
              <a:defRPr/>
            </a:lvl4pPr>
            <a:lvl5pPr marL="1038860"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ln>
        </p:spPr>
        <p:txBody>
          <a:bodyPr vert="horz" wrap="square" lIns="0" tIns="45716" rIns="0" bIns="45716" numCol="1" anchor="t" anchorCtr="0" compatLnSpc="1"/>
          <a:lstStyle>
            <a:lvl1pPr marL="74295" indent="0">
              <a:buNone/>
              <a:defRPr sz="1200"/>
            </a:lvl1pPr>
            <a:lvl2pPr marL="272415" indent="0">
              <a:buNone/>
              <a:defRPr/>
            </a:lvl2pPr>
            <a:lvl3pPr marL="538480" indent="0">
              <a:buNone/>
              <a:defRPr/>
            </a:lvl3pPr>
            <a:lvl4pPr marL="822325" indent="0">
              <a:buNone/>
              <a:defRPr/>
            </a:lvl4pPr>
            <a:lvl5pPr marL="1038860"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ln>
        </p:spPr>
        <p:txBody>
          <a:bodyPr vert="horz" wrap="square" lIns="72000" tIns="45716" rIns="72000" bIns="45716" numCol="1" anchor="t" anchorCtr="0" compatLnSpc="1"/>
          <a:lstStyle>
            <a:lvl1pPr marL="74295" indent="0">
              <a:buNone/>
              <a:defRPr sz="1200" b="0" baseline="0"/>
            </a:lvl1pPr>
            <a:lvl2pPr marL="272415" indent="0">
              <a:buNone/>
              <a:defRPr/>
            </a:lvl2pPr>
            <a:lvl3pPr marL="538480" indent="0">
              <a:buNone/>
              <a:defRPr/>
            </a:lvl3pPr>
            <a:lvl4pPr marL="822325" indent="0">
              <a:buNone/>
              <a:defRPr/>
            </a:lvl4pPr>
            <a:lvl5pPr marL="1038860"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ln>
        </p:spPr>
        <p:txBody>
          <a:bodyPr vert="horz" wrap="square" lIns="0" tIns="45716" rIns="0" bIns="45716" numCol="1" anchor="t" anchorCtr="0" compatLnSpc="1"/>
          <a:lstStyle>
            <a:lvl1pPr marL="74295" indent="0">
              <a:buNone/>
              <a:defRPr sz="1200"/>
            </a:lvl1pPr>
            <a:lvl2pPr marL="272415" indent="0">
              <a:buNone/>
              <a:defRPr/>
            </a:lvl2pPr>
            <a:lvl3pPr marL="538480" indent="0">
              <a:buNone/>
              <a:defRPr/>
            </a:lvl3pPr>
            <a:lvl4pPr marL="822325" indent="0">
              <a:buNone/>
              <a:defRPr/>
            </a:lvl4pPr>
            <a:lvl5pPr marL="1038860"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ln>
        </p:spPr>
        <p:txBody>
          <a:bodyPr vert="horz" wrap="square" lIns="0" tIns="45716" rIns="0" bIns="45716" numCol="1" anchor="t" anchorCtr="0" compatLnSpc="1"/>
          <a:lstStyle>
            <a:lvl1pPr marL="74295" indent="0">
              <a:buNone/>
              <a:defRPr sz="1200"/>
            </a:lvl1pPr>
            <a:lvl2pPr marL="272415" indent="0">
              <a:buNone/>
              <a:defRPr/>
            </a:lvl2pPr>
            <a:lvl3pPr marL="538480" indent="0">
              <a:buNone/>
              <a:defRPr/>
            </a:lvl3pPr>
            <a:lvl4pPr marL="822325" indent="0">
              <a:buNone/>
              <a:defRPr/>
            </a:lvl4pPr>
            <a:lvl5pPr marL="1038860"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95"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95"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95"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95" indent="0" algn="l">
              <a:buNone/>
              <a:defRPr sz="1200" b="1" i="0"/>
            </a:lvl1pPr>
          </a:lstStyle>
          <a:p>
            <a:pPr lvl="0"/>
            <a:r>
              <a:rPr lang="en-GB" noProof="0"/>
              <a:t>E</a:t>
            </a:r>
          </a:p>
        </p:txBody>
      </p:sp>
    </p:spTree>
    <p:extLst>
      <p:ext uri="{BB962C8B-B14F-4D97-AF65-F5344CB8AC3E}">
        <p14:creationId xmlns:p14="http://schemas.microsoft.com/office/powerpoint/2010/main" val="14943668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Orang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panose="020B0604030504040204"/>
                <a:cs typeface="Verdana" panose="020B0604030504040204"/>
              </a:defRPr>
            </a:lvl1pPr>
          </a:lstStyle>
          <a:p>
            <a:pPr lvl="0"/>
            <a:r>
              <a:rPr lang="en-GB" noProof="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panose="020B0604030504040204"/>
                <a:cs typeface="Verdana" panose="020B0604030504040204"/>
              </a:defRPr>
            </a:lvl1pPr>
          </a:lstStyle>
          <a:p>
            <a:r>
              <a:rPr lang="en-GB" noProof="0"/>
              <a:t>Divider Slide</a:t>
            </a:r>
            <a:br>
              <a:rPr lang="en-GB" noProof="0"/>
            </a:br>
            <a:r>
              <a:rPr lang="en-GB" noProof="0"/>
              <a:t>Second Line Title</a:t>
            </a:r>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t>‹#›</a:t>
            </a:fld>
            <a:endParaRPr lang="en-GB" noProof="0"/>
          </a:p>
        </p:txBody>
      </p:sp>
    </p:spTree>
    <p:extLst>
      <p:ext uri="{BB962C8B-B14F-4D97-AF65-F5344CB8AC3E}">
        <p14:creationId xmlns:p14="http://schemas.microsoft.com/office/powerpoint/2010/main" val="3193623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32135244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290407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lour Blo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a:t>Click to Add Subtitle</a:t>
            </a:r>
          </a:p>
        </p:txBody>
      </p:sp>
      <p:cxnSp>
        <p:nvCxnSpPr>
          <p:cNvPr id="20" name="Straight Connector 19"/>
          <p:cNvCxnSpPr/>
          <p:nvPr/>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1989117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081966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1431416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672256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lour Blo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a:t>Click to Add Subtitle</a:t>
            </a:r>
          </a:p>
        </p:txBody>
      </p:sp>
      <p:cxnSp>
        <p:nvCxnSpPr>
          <p:cNvPr id="20" name="Straight Connector 19"/>
          <p:cNvCxnSpPr/>
          <p:nvPr/>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2704397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229825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1" y="1091410"/>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956063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1" y="1555060"/>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60035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1"/>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1"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916785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1"/>
            <a:ext cx="8246492" cy="870872"/>
          </a:xfrm>
          <a:prstGeom prst="rect">
            <a:avLst/>
          </a:prstGeom>
        </p:spPr>
        <p:txBody>
          <a:bodyPr>
            <a:noAutofit/>
          </a:bodyPr>
          <a:lstStyle>
            <a:lvl1pPr marL="0" marR="0" indent="0" algn="l" defTabSz="457144"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44"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1" y="2057402"/>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925266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6"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20"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6"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5"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6" y="4759631"/>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70276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lock and Phot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6"/>
          </p:nvPr>
        </p:nvSpPr>
        <p:spPr>
          <a:xfrm>
            <a:off x="7242175" y="2057400"/>
            <a:ext cx="1460500" cy="2056210"/>
          </a:xfrm>
          <a:prstGeom prst="rect">
            <a:avLst/>
          </a:prstGeom>
        </p:spPr>
        <p:txBody>
          <a:bodyPr vert="horz"/>
          <a:lstStyle>
            <a:lvl1pPr marL="0" indent="0">
              <a:buNone/>
              <a:defRPr sz="1200" baseline="0">
                <a:solidFill>
                  <a:schemeClr val="bg2"/>
                </a:solidFill>
              </a:defRPr>
            </a:lvl1pPr>
          </a:lstStyle>
          <a:p>
            <a:r>
              <a:rPr lang="en-US" noProof="0"/>
              <a:t>Click icon to add picture</a:t>
            </a:r>
            <a:endParaRPr lang="en-GB" noProof="0"/>
          </a:p>
        </p:txBody>
      </p:sp>
      <p:sp>
        <p:nvSpPr>
          <p:cNvPr id="14"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a:t>Title of Presentation</a:t>
            </a:r>
            <a:br>
              <a:rPr lang="en-GB" noProof="0"/>
            </a:br>
            <a:r>
              <a:rPr lang="en-GB" noProof="0"/>
              <a:t>Second Line Title</a:t>
            </a:r>
          </a:p>
        </p:txBody>
      </p:sp>
      <p:sp>
        <p:nvSpPr>
          <p:cNvPr id="15"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a:t>Click to Add Subtitle</a:t>
            </a:r>
          </a:p>
        </p:txBody>
      </p:sp>
      <p:cxnSp>
        <p:nvCxnSpPr>
          <p:cNvPr id="18" name="Straight Connector 17"/>
          <p:cNvCxnSpPr/>
          <p:nvPr/>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a:t>Click to Add Presenter Name, Title, Company</a:t>
            </a:r>
          </a:p>
        </p:txBody>
      </p:sp>
      <p:sp>
        <p:nvSpPr>
          <p:cNvPr id="22"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a:t>Click to Add Date</a:t>
            </a:r>
          </a:p>
        </p:txBody>
      </p:sp>
    </p:spTree>
    <p:extLst>
      <p:ext uri="{BB962C8B-B14F-4D97-AF65-F5344CB8AC3E}">
        <p14:creationId xmlns:p14="http://schemas.microsoft.com/office/powerpoint/2010/main" val="169571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7"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7"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5"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9"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7"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1"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045987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10" y="1232302"/>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200"/>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274945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10" y="1232302"/>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200"/>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p:nvSpPr>
        <p:spPr>
          <a:xfrm>
            <a:off x="447676"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49" marR="0" indent="0" algn="l" defTabSz="457144"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49" marR="0" lvl="0" indent="0" algn="l" defTabSz="457144"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a:solidFill>
                  <a:schemeClr val="bg1"/>
                </a:solidFill>
              </a:rPr>
              <a:t>Caption or</a:t>
            </a:r>
            <a:r>
              <a:rPr lang="en-GB" sz="1100" b="0" i="1" baseline="0" noProof="0">
                <a:solidFill>
                  <a:schemeClr val="bg1"/>
                </a:solidFill>
              </a:rPr>
              <a:t> credit for a photo could be put in this space. </a:t>
            </a:r>
            <a:r>
              <a:rPr lang="en-GB" sz="1100" b="0" i="1" noProof="0">
                <a:solidFill>
                  <a:schemeClr val="bg1"/>
                </a:solidFill>
              </a:rPr>
              <a:t>You may adjust the height of this box</a:t>
            </a:r>
            <a:r>
              <a:rPr lang="en-GB" sz="1100" b="0" i="1" baseline="0" noProof="0">
                <a:solidFill>
                  <a:schemeClr val="bg1"/>
                </a:solidFill>
              </a:rPr>
              <a:t> to accommodate more or less text. Suggested number of lines of text is no less than two and no more than four.</a:t>
            </a:r>
            <a:endParaRPr lang="en-GB" sz="1100" b="0" i="1" noProof="0">
              <a:solidFill>
                <a:schemeClr val="bg1"/>
              </a:solidFill>
            </a:endParaRPr>
          </a:p>
        </p:txBody>
      </p:sp>
    </p:spTree>
    <p:extLst>
      <p:ext uri="{BB962C8B-B14F-4D97-AF65-F5344CB8AC3E}">
        <p14:creationId xmlns:p14="http://schemas.microsoft.com/office/powerpoint/2010/main" val="3225206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5"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9"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8" y="1231200"/>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295266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5"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9"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4"/>
          <p:cNvSpPr>
            <a:spLocks noGrp="1"/>
          </p:cNvSpPr>
          <p:nvPr>
            <p:ph type="pic" sz="quarter" idx="14" hasCustomPrompt="1"/>
          </p:nvPr>
        </p:nvSpPr>
        <p:spPr>
          <a:xfrm>
            <a:off x="4795558" y="1231200"/>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p:nvSpPr>
        <p:spPr>
          <a:xfrm>
            <a:off x="4795558"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49" marR="0" indent="0" algn="l" defTabSz="457144"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49" marR="0" lvl="0" indent="0" algn="l" defTabSz="457144"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a:solidFill>
                  <a:schemeClr val="bg1"/>
                </a:solidFill>
              </a:rPr>
              <a:t>Caption or</a:t>
            </a:r>
            <a:r>
              <a:rPr lang="en-GB" sz="1100" b="0" i="1" baseline="0" noProof="0">
                <a:solidFill>
                  <a:schemeClr val="bg1"/>
                </a:solidFill>
              </a:rPr>
              <a:t> credit for a photo could be put in this space. </a:t>
            </a:r>
            <a:r>
              <a:rPr lang="en-GB" sz="1100" b="0" i="1" noProof="0">
                <a:solidFill>
                  <a:schemeClr val="bg1"/>
                </a:solidFill>
              </a:rPr>
              <a:t>You may adjust the height of this box</a:t>
            </a:r>
            <a:r>
              <a:rPr lang="en-GB" sz="1100" b="0" i="1" baseline="0" noProof="0">
                <a:solidFill>
                  <a:schemeClr val="bg1"/>
                </a:solidFill>
              </a:rPr>
              <a:t> to accommodate more or less text. Suggested number of lines of text is no less than two and no more than four.</a:t>
            </a:r>
            <a:endParaRPr lang="en-GB" sz="1100" b="0" i="1" noProof="0">
              <a:solidFill>
                <a:schemeClr val="bg1"/>
              </a:solidFill>
            </a:endParaRPr>
          </a:p>
        </p:txBody>
      </p:sp>
    </p:spTree>
    <p:extLst>
      <p:ext uri="{BB962C8B-B14F-4D97-AF65-F5344CB8AC3E}">
        <p14:creationId xmlns:p14="http://schemas.microsoft.com/office/powerpoint/2010/main" val="3404936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3" y="1827362"/>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40" y="1827362"/>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6"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6"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2702408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5" y="1091048"/>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694410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p:nvCxnSpPr>
        <p:spPr>
          <a:xfrm>
            <a:off x="4572000" y="1183586"/>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441258" y="2733873"/>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6"/>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6"/>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9"/>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9"/>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484142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p:nvCxnSpPr>
        <p:spPr>
          <a:xfrm>
            <a:off x="4572000" y="1183586"/>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flipV="1">
            <a:off x="441258" y="2733873"/>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8"/>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8"/>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4"/>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30"/>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4"/>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30"/>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274052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8" y="1328360"/>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3"/>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8" y="2387790"/>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3"/>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8"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181602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169135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2"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2"/>
            <a:ext cx="8246492" cy="961673"/>
          </a:xfrm>
          <a:prstGeom prst="rect">
            <a:avLst/>
          </a:prstGeom>
        </p:spPr>
        <p:txBody>
          <a:bodyPr>
            <a:noAutofit/>
          </a:bodyPr>
          <a:lstStyle>
            <a:lvl1pPr marL="0" marR="0" indent="0" algn="l" defTabSz="457144"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058904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8" y="1853282"/>
            <a:ext cx="1893094" cy="2541927"/>
          </a:xfrm>
          <a:prstGeom prst="rect">
            <a:avLst/>
          </a:prstGeom>
        </p:spPr>
        <p:txBody>
          <a:bodyPr>
            <a:noAutofit/>
          </a:bodyPr>
          <a:lstStyle>
            <a:lvl1pPr marL="0" indent="-137156">
              <a:lnSpc>
                <a:spcPct val="100000"/>
              </a:lnSpc>
              <a:buClr>
                <a:schemeClr val="accent4"/>
              </a:buClr>
              <a:defRPr sz="900"/>
            </a:lvl1pPr>
            <a:lvl2pPr marL="269993" indent="-136796">
              <a:lnSpc>
                <a:spcPct val="100000"/>
              </a:lnSpc>
              <a:buClr>
                <a:schemeClr val="accent4"/>
              </a:buClr>
              <a:defRPr sz="900"/>
            </a:lvl2pPr>
            <a:lvl3pPr marL="359991" indent="-136796" algn="l">
              <a:lnSpc>
                <a:spcPct val="100000"/>
              </a:lnSpc>
              <a:buClr>
                <a:schemeClr val="accent4"/>
              </a:buClr>
              <a:defRPr sz="900"/>
            </a:lvl3pPr>
            <a:lvl4pPr marL="511187" indent="-136796">
              <a:lnSpc>
                <a:spcPct val="100000"/>
              </a:lnSpc>
              <a:buClr>
                <a:schemeClr val="accent4"/>
              </a:buClr>
              <a:defRPr sz="900"/>
            </a:lvl4pPr>
            <a:lvl5pPr marL="655184" indent="-136796">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1"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5" y="1853282"/>
            <a:ext cx="1893094" cy="2541927"/>
          </a:xfrm>
          <a:prstGeom prst="rect">
            <a:avLst/>
          </a:prstGeom>
        </p:spPr>
        <p:txBody>
          <a:bodyPr>
            <a:noAutofit/>
          </a:bodyPr>
          <a:lstStyle>
            <a:lvl1pPr marL="0" indent="-137156">
              <a:lnSpc>
                <a:spcPct val="100000"/>
              </a:lnSpc>
              <a:buClr>
                <a:schemeClr val="accent2"/>
              </a:buClr>
              <a:defRPr sz="900"/>
            </a:lvl1pPr>
            <a:lvl2pPr marL="269993" indent="-136796">
              <a:lnSpc>
                <a:spcPct val="100000"/>
              </a:lnSpc>
              <a:buClr>
                <a:schemeClr val="accent2"/>
              </a:buClr>
              <a:defRPr sz="900"/>
            </a:lvl2pPr>
            <a:lvl3pPr marL="359991" indent="-136796" algn="l">
              <a:lnSpc>
                <a:spcPct val="100000"/>
              </a:lnSpc>
              <a:buClr>
                <a:schemeClr val="accent2"/>
              </a:buClr>
              <a:defRPr sz="900"/>
            </a:lvl3pPr>
            <a:lvl4pPr marL="511187" indent="-136796">
              <a:lnSpc>
                <a:spcPct val="100000"/>
              </a:lnSpc>
              <a:buClr>
                <a:schemeClr val="accent2"/>
              </a:buClr>
              <a:defRPr sz="900"/>
            </a:lvl4pPr>
            <a:lvl5pPr marL="655184" indent="-136796">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6" y="1853282"/>
            <a:ext cx="1893094" cy="2541927"/>
          </a:xfrm>
          <a:prstGeom prst="rect">
            <a:avLst/>
          </a:prstGeom>
        </p:spPr>
        <p:txBody>
          <a:bodyPr>
            <a:noAutofit/>
          </a:bodyPr>
          <a:lstStyle>
            <a:lvl1pPr marL="0" indent="-137156">
              <a:lnSpc>
                <a:spcPct val="100000"/>
              </a:lnSpc>
              <a:buClr>
                <a:schemeClr val="accent5"/>
              </a:buClr>
              <a:defRPr sz="900"/>
            </a:lvl1pPr>
            <a:lvl2pPr marL="269993" indent="-136796">
              <a:lnSpc>
                <a:spcPct val="100000"/>
              </a:lnSpc>
              <a:buClr>
                <a:schemeClr val="accent5"/>
              </a:buClr>
              <a:defRPr sz="900"/>
            </a:lvl2pPr>
            <a:lvl3pPr marL="359991" indent="-136796" algn="l">
              <a:lnSpc>
                <a:spcPct val="100000"/>
              </a:lnSpc>
              <a:buClr>
                <a:schemeClr val="accent5"/>
              </a:buClr>
              <a:defRPr sz="900"/>
            </a:lvl3pPr>
            <a:lvl4pPr marL="511187" indent="-136796">
              <a:lnSpc>
                <a:spcPct val="100000"/>
              </a:lnSpc>
              <a:buClr>
                <a:schemeClr val="accent5"/>
              </a:buClr>
              <a:defRPr sz="900"/>
            </a:lvl4pPr>
            <a:lvl5pPr marL="655184" indent="-136796">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7" y="1853282"/>
            <a:ext cx="1893094" cy="2541927"/>
          </a:xfrm>
          <a:prstGeom prst="rect">
            <a:avLst/>
          </a:prstGeom>
        </p:spPr>
        <p:txBody>
          <a:bodyPr>
            <a:noAutofit/>
          </a:bodyPr>
          <a:lstStyle>
            <a:lvl1pPr marL="0" indent="-137156">
              <a:lnSpc>
                <a:spcPct val="100000"/>
              </a:lnSpc>
              <a:buClr>
                <a:schemeClr val="accent3"/>
              </a:buClr>
              <a:defRPr sz="900"/>
            </a:lvl1pPr>
            <a:lvl2pPr marL="269993" indent="-136796">
              <a:lnSpc>
                <a:spcPct val="100000"/>
              </a:lnSpc>
              <a:buClr>
                <a:schemeClr val="accent3"/>
              </a:buClr>
              <a:defRPr sz="900"/>
            </a:lvl2pPr>
            <a:lvl3pPr marL="359991" indent="-136796" algn="l">
              <a:lnSpc>
                <a:spcPct val="100000"/>
              </a:lnSpc>
              <a:buClr>
                <a:schemeClr val="accent3"/>
              </a:buClr>
              <a:defRPr sz="900"/>
            </a:lvl3pPr>
            <a:lvl4pPr marL="511187" indent="-136796">
              <a:lnSpc>
                <a:spcPct val="100000"/>
              </a:lnSpc>
              <a:buClr>
                <a:schemeClr val="accent3"/>
              </a:buClr>
              <a:defRPr sz="900"/>
            </a:lvl4pPr>
            <a:lvl5pPr marL="655184" indent="-136796">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1"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9"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2"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32980552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8"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8" y="1433951"/>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r>
              <a:rPr lang="en-GB" noProof="0"/>
              <a:t>Title</a:t>
            </a:r>
          </a:p>
        </p:txBody>
      </p:sp>
      <p:sp>
        <p:nvSpPr>
          <p:cNvPr id="22" name="Text Placeholder 2"/>
          <p:cNvSpPr>
            <a:spLocks noGrp="1"/>
          </p:cNvSpPr>
          <p:nvPr>
            <p:ph idx="16" hasCustomPrompt="1"/>
          </p:nvPr>
        </p:nvSpPr>
        <p:spPr bwMode="auto">
          <a:xfrm>
            <a:off x="808398" y="29152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8" y="4060064"/>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b="1" i="0">
                <a:solidFill>
                  <a:schemeClr val="accent1"/>
                </a:solidFill>
              </a:defRPr>
            </a:lvl1pPr>
            <a:lvl2pPr marL="272243" indent="0">
              <a:buNone/>
              <a:defRPr/>
            </a:lvl2pPr>
            <a:lvl3pPr marL="538637" indent="0">
              <a:buNone/>
              <a:defRPr/>
            </a:lvl3pPr>
            <a:lvl4pPr marL="822602" indent="0">
              <a:buNone/>
              <a:defRPr/>
            </a:lvl4pPr>
            <a:lvl5pPr marL="1038596" indent="0">
              <a:buNone/>
              <a:defRPr/>
            </a:lvl5pPr>
          </a:lstStyle>
          <a:p>
            <a:pPr lvl="0"/>
            <a:r>
              <a:rPr lang="en-GB" noProof="0"/>
              <a:t>www.gs1.org</a:t>
            </a:r>
          </a:p>
        </p:txBody>
      </p:sp>
      <p:sp>
        <p:nvSpPr>
          <p:cNvPr id="24" name="Text Placeholder 2"/>
          <p:cNvSpPr>
            <a:spLocks noGrp="1"/>
          </p:cNvSpPr>
          <p:nvPr>
            <p:ph idx="19" hasCustomPrompt="1"/>
          </p:nvPr>
        </p:nvSpPr>
        <p:spPr bwMode="auto">
          <a:xfrm>
            <a:off x="808398"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a:t>name@gs1.org</a:t>
            </a:r>
          </a:p>
        </p:txBody>
      </p:sp>
      <p:sp>
        <p:nvSpPr>
          <p:cNvPr id="27" name="Text Placeholder 2"/>
          <p:cNvSpPr>
            <a:spLocks noGrp="1"/>
          </p:cNvSpPr>
          <p:nvPr>
            <p:ph idx="22" hasCustomPrompt="1"/>
          </p:nvPr>
        </p:nvSpPr>
        <p:spPr bwMode="auto">
          <a:xfrm>
            <a:off x="441728" y="1781210"/>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b="0" baseline="0"/>
            </a:lvl1pPr>
            <a:lvl2pPr marL="272243" indent="0">
              <a:buNone/>
              <a:defRPr/>
            </a:lvl2pPr>
            <a:lvl3pPr marL="538637" indent="0">
              <a:buNone/>
              <a:defRPr/>
            </a:lvl3pPr>
            <a:lvl4pPr marL="822602" indent="0">
              <a:buNone/>
              <a:defRPr/>
            </a:lvl4pPr>
            <a:lvl5pPr marL="1038596" indent="0">
              <a:buNone/>
              <a:defRPr/>
            </a:lvl5pPr>
          </a:lstStyle>
          <a:p>
            <a:pPr lvl="0"/>
            <a:r>
              <a:rPr lang="en-GB" noProof="0"/>
              <a:t>GS1 Address</a:t>
            </a:r>
          </a:p>
        </p:txBody>
      </p:sp>
      <p:sp>
        <p:nvSpPr>
          <p:cNvPr id="32" name="Text Placeholder 2"/>
          <p:cNvSpPr>
            <a:spLocks noGrp="1"/>
          </p:cNvSpPr>
          <p:nvPr>
            <p:ph idx="27" hasCustomPrompt="1"/>
          </p:nvPr>
        </p:nvSpPr>
        <p:spPr bwMode="auto">
          <a:xfrm>
            <a:off x="808398" y="31670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8" y="3418889"/>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7" y="2916793"/>
            <a:ext cx="291470" cy="265922"/>
          </a:xfrm>
          <a:prstGeom prst="rect">
            <a:avLst/>
          </a:prstGeom>
        </p:spPr>
        <p:txBody>
          <a:bodyPr vert="horz" lIns="72000" rIns="0"/>
          <a:lstStyle>
            <a:lvl1pPr marL="74249"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7" y="3166033"/>
            <a:ext cx="291470" cy="265922"/>
          </a:xfrm>
          <a:prstGeom prst="rect">
            <a:avLst/>
          </a:prstGeom>
        </p:spPr>
        <p:txBody>
          <a:bodyPr vert="horz" lIns="72000" rIns="0"/>
          <a:lstStyle>
            <a:lvl1pPr marL="74249"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7" y="3418450"/>
            <a:ext cx="291470" cy="265922"/>
          </a:xfrm>
          <a:prstGeom prst="rect">
            <a:avLst/>
          </a:prstGeom>
        </p:spPr>
        <p:txBody>
          <a:bodyPr vert="horz" lIns="72000" rIns="0"/>
          <a:lstStyle>
            <a:lvl1pPr marL="74249"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7" y="3671130"/>
            <a:ext cx="291470" cy="265922"/>
          </a:xfrm>
          <a:prstGeom prst="rect">
            <a:avLst/>
          </a:prstGeom>
        </p:spPr>
        <p:txBody>
          <a:bodyPr vert="horz" lIns="72000" rIns="0"/>
          <a:lstStyle>
            <a:lvl1pPr marL="74249" indent="0" algn="l">
              <a:buNone/>
              <a:defRPr sz="1200" b="1" i="0"/>
            </a:lvl1pPr>
          </a:lstStyle>
          <a:p>
            <a:pPr lvl="0"/>
            <a:r>
              <a:rPr lang="en-GB" noProof="0"/>
              <a:t>E</a:t>
            </a:r>
          </a:p>
        </p:txBody>
      </p:sp>
    </p:spTree>
    <p:extLst>
      <p:ext uri="{BB962C8B-B14F-4D97-AF65-F5344CB8AC3E}">
        <p14:creationId xmlns:p14="http://schemas.microsoft.com/office/powerpoint/2010/main" val="3926658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Header Oran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p:nvSpPr>
        <p:spPr>
          <a:xfrm>
            <a:off x="0" y="0"/>
            <a:ext cx="9144000" cy="4541292"/>
          </a:xfrm>
          <a:prstGeom prst="rect">
            <a:avLst/>
          </a:prstGeom>
          <a:solidFill>
            <a:schemeClr val="accent1"/>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2562919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Header Teal">
    <p:spTree>
      <p:nvGrpSpPr>
        <p:cNvPr id="1" name=""/>
        <p:cNvGrpSpPr/>
        <p:nvPr/>
      </p:nvGrpSpPr>
      <p:grpSpPr>
        <a:xfrm>
          <a:off x="0" y="0"/>
          <a:ext cx="0" cy="0"/>
          <a:chOff x="0" y="0"/>
          <a:chExt cx="0" cy="0"/>
        </a:xfrm>
      </p:grpSpPr>
      <p:sp>
        <p:nvSpPr>
          <p:cNvPr id="7" name="Rectangle 6"/>
          <p:cNvSpPr/>
          <p:nvPr/>
        </p:nvSpPr>
        <p:spPr>
          <a:xfrm>
            <a:off x="0" y="0"/>
            <a:ext cx="9144000" cy="4541292"/>
          </a:xfrm>
          <a:prstGeom prst="rect">
            <a:avLst/>
          </a:prstGeom>
          <a:solidFill>
            <a:srgbClr val="22BCB9"/>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10450715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1709167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1" y="1091410"/>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37666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1" y="1555060"/>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3830945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1"/>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1"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0770896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1"/>
            <a:ext cx="8246492" cy="870872"/>
          </a:xfrm>
          <a:prstGeom prst="rect">
            <a:avLst/>
          </a:prstGeom>
        </p:spPr>
        <p:txBody>
          <a:bodyPr>
            <a:noAutofit/>
          </a:bodyPr>
          <a:lstStyle>
            <a:lvl1pPr marL="0" marR="0" indent="0" algn="l" defTabSz="457144"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44"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1" y="2057402"/>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834192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6987643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6"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20"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6"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5"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6" y="4759631"/>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4209075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7"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7"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5"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9"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7"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1" y="1685519"/>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151452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10" y="1232302"/>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200"/>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14606716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10" y="1232302"/>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200"/>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p:nvSpPr>
        <p:spPr>
          <a:xfrm>
            <a:off x="447676"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49" marR="0" indent="0" algn="l" defTabSz="457144"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49" marR="0" lvl="0" indent="0" algn="l" defTabSz="457144"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a:solidFill>
                  <a:schemeClr val="bg1"/>
                </a:solidFill>
              </a:rPr>
              <a:t>Caption or</a:t>
            </a:r>
            <a:r>
              <a:rPr lang="en-GB" sz="1100" b="0" i="1" baseline="0" noProof="0">
                <a:solidFill>
                  <a:schemeClr val="bg1"/>
                </a:solidFill>
              </a:rPr>
              <a:t> credit for a photo could be put in this space. </a:t>
            </a:r>
            <a:r>
              <a:rPr lang="en-GB" sz="1100" b="0" i="1" noProof="0">
                <a:solidFill>
                  <a:schemeClr val="bg1"/>
                </a:solidFill>
              </a:rPr>
              <a:t>You may adjust the height of this box</a:t>
            </a:r>
            <a:r>
              <a:rPr lang="en-GB" sz="1100" b="0" i="1" baseline="0" noProof="0">
                <a:solidFill>
                  <a:schemeClr val="bg1"/>
                </a:solidFill>
              </a:rPr>
              <a:t> to accommodate more or less text. Suggested number of lines of text is no less than two and no more than four.</a:t>
            </a:r>
            <a:endParaRPr lang="en-GB" sz="1100" b="0" i="1" noProof="0">
              <a:solidFill>
                <a:schemeClr val="bg1"/>
              </a:solidFill>
            </a:endParaRPr>
          </a:p>
        </p:txBody>
      </p:sp>
    </p:spTree>
    <p:extLst>
      <p:ext uri="{BB962C8B-B14F-4D97-AF65-F5344CB8AC3E}">
        <p14:creationId xmlns:p14="http://schemas.microsoft.com/office/powerpoint/2010/main" val="1624870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5"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9"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8" y="1231200"/>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2633599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5"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9" y="1814426"/>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4"/>
          <p:cNvSpPr>
            <a:spLocks noGrp="1"/>
          </p:cNvSpPr>
          <p:nvPr>
            <p:ph type="pic" sz="quarter" idx="14" hasCustomPrompt="1"/>
          </p:nvPr>
        </p:nvSpPr>
        <p:spPr>
          <a:xfrm>
            <a:off x="4795558" y="1231200"/>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p:nvSpPr>
        <p:spPr>
          <a:xfrm>
            <a:off x="4795558"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288"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49" marR="0" indent="0" algn="l" defTabSz="457144"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49" marR="0" lvl="0" indent="0" algn="l" defTabSz="457144"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a:solidFill>
                  <a:schemeClr val="bg1"/>
                </a:solidFill>
              </a:rPr>
              <a:t>Caption or</a:t>
            </a:r>
            <a:r>
              <a:rPr lang="en-GB" sz="1100" b="0" i="1" baseline="0" noProof="0">
                <a:solidFill>
                  <a:schemeClr val="bg1"/>
                </a:solidFill>
              </a:rPr>
              <a:t> credit for a photo could be put in this space. </a:t>
            </a:r>
            <a:r>
              <a:rPr lang="en-GB" sz="1100" b="0" i="1" noProof="0">
                <a:solidFill>
                  <a:schemeClr val="bg1"/>
                </a:solidFill>
              </a:rPr>
              <a:t>You may adjust the height of this box</a:t>
            </a:r>
            <a:r>
              <a:rPr lang="en-GB" sz="1100" b="0" i="1" baseline="0" noProof="0">
                <a:solidFill>
                  <a:schemeClr val="bg1"/>
                </a:solidFill>
              </a:rPr>
              <a:t> to accommodate more or less text. Suggested number of lines of text is no less than two and no more than four.</a:t>
            </a:r>
            <a:endParaRPr lang="en-GB" sz="1100" b="0" i="1" noProof="0">
              <a:solidFill>
                <a:schemeClr val="bg1"/>
              </a:solidFill>
            </a:endParaRPr>
          </a:p>
        </p:txBody>
      </p:sp>
    </p:spTree>
    <p:extLst>
      <p:ext uri="{BB962C8B-B14F-4D97-AF65-F5344CB8AC3E}">
        <p14:creationId xmlns:p14="http://schemas.microsoft.com/office/powerpoint/2010/main" val="711142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3" y="1827362"/>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40" y="1827362"/>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6"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6"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8661107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5" y="1091048"/>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562464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p:nvCxnSpPr>
        <p:spPr>
          <a:xfrm>
            <a:off x="4572000" y="1183586"/>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flipV="1">
            <a:off x="441258" y="2733873"/>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6"/>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6"/>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9"/>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9"/>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8694311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p:nvCxnSpPr>
        <p:spPr>
          <a:xfrm>
            <a:off x="4572000" y="1183586"/>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flipV="1">
            <a:off x="441258" y="2733873"/>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8"/>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8"/>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4"/>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30"/>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4"/>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30"/>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586583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741328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8" y="1328360"/>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3"/>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8" y="2387790"/>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3"/>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8"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20093042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2"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2"/>
            <a:ext cx="8246492" cy="961673"/>
          </a:xfrm>
          <a:prstGeom prst="rect">
            <a:avLst/>
          </a:prstGeom>
        </p:spPr>
        <p:txBody>
          <a:bodyPr>
            <a:noAutofit/>
          </a:bodyPr>
          <a:lstStyle>
            <a:lvl1pPr marL="0" marR="0" indent="0" algn="l" defTabSz="457144"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868013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8" y="1853282"/>
            <a:ext cx="1893094" cy="2541927"/>
          </a:xfrm>
          <a:prstGeom prst="rect">
            <a:avLst/>
          </a:prstGeom>
        </p:spPr>
        <p:txBody>
          <a:bodyPr>
            <a:noAutofit/>
          </a:bodyPr>
          <a:lstStyle>
            <a:lvl1pPr marL="0" indent="-137156">
              <a:lnSpc>
                <a:spcPct val="100000"/>
              </a:lnSpc>
              <a:buClr>
                <a:schemeClr val="accent4"/>
              </a:buClr>
              <a:defRPr sz="900"/>
            </a:lvl1pPr>
            <a:lvl2pPr marL="269993" indent="-136796">
              <a:lnSpc>
                <a:spcPct val="100000"/>
              </a:lnSpc>
              <a:buClr>
                <a:schemeClr val="accent4"/>
              </a:buClr>
              <a:defRPr sz="900"/>
            </a:lvl2pPr>
            <a:lvl3pPr marL="359991" indent="-136796" algn="l">
              <a:lnSpc>
                <a:spcPct val="100000"/>
              </a:lnSpc>
              <a:buClr>
                <a:schemeClr val="accent4"/>
              </a:buClr>
              <a:defRPr sz="900"/>
            </a:lvl3pPr>
            <a:lvl4pPr marL="511187" indent="-136796">
              <a:lnSpc>
                <a:spcPct val="100000"/>
              </a:lnSpc>
              <a:buClr>
                <a:schemeClr val="accent4"/>
              </a:buClr>
              <a:defRPr sz="900"/>
            </a:lvl4pPr>
            <a:lvl5pPr marL="655184" indent="-136796">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1"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5" y="1853282"/>
            <a:ext cx="1893094" cy="2541927"/>
          </a:xfrm>
          <a:prstGeom prst="rect">
            <a:avLst/>
          </a:prstGeom>
        </p:spPr>
        <p:txBody>
          <a:bodyPr>
            <a:noAutofit/>
          </a:bodyPr>
          <a:lstStyle>
            <a:lvl1pPr marL="0" indent="-137156">
              <a:lnSpc>
                <a:spcPct val="100000"/>
              </a:lnSpc>
              <a:buClr>
                <a:schemeClr val="accent2"/>
              </a:buClr>
              <a:defRPr sz="900"/>
            </a:lvl1pPr>
            <a:lvl2pPr marL="269993" indent="-136796">
              <a:lnSpc>
                <a:spcPct val="100000"/>
              </a:lnSpc>
              <a:buClr>
                <a:schemeClr val="accent2"/>
              </a:buClr>
              <a:defRPr sz="900"/>
            </a:lvl2pPr>
            <a:lvl3pPr marL="359991" indent="-136796" algn="l">
              <a:lnSpc>
                <a:spcPct val="100000"/>
              </a:lnSpc>
              <a:buClr>
                <a:schemeClr val="accent2"/>
              </a:buClr>
              <a:defRPr sz="900"/>
            </a:lvl3pPr>
            <a:lvl4pPr marL="511187" indent="-136796">
              <a:lnSpc>
                <a:spcPct val="100000"/>
              </a:lnSpc>
              <a:buClr>
                <a:schemeClr val="accent2"/>
              </a:buClr>
              <a:defRPr sz="900"/>
            </a:lvl4pPr>
            <a:lvl5pPr marL="655184" indent="-136796">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6" y="1853282"/>
            <a:ext cx="1893094" cy="2541927"/>
          </a:xfrm>
          <a:prstGeom prst="rect">
            <a:avLst/>
          </a:prstGeom>
        </p:spPr>
        <p:txBody>
          <a:bodyPr>
            <a:noAutofit/>
          </a:bodyPr>
          <a:lstStyle>
            <a:lvl1pPr marL="0" indent="-137156">
              <a:lnSpc>
                <a:spcPct val="100000"/>
              </a:lnSpc>
              <a:buClr>
                <a:schemeClr val="accent5"/>
              </a:buClr>
              <a:defRPr sz="900"/>
            </a:lvl1pPr>
            <a:lvl2pPr marL="269993" indent="-136796">
              <a:lnSpc>
                <a:spcPct val="100000"/>
              </a:lnSpc>
              <a:buClr>
                <a:schemeClr val="accent5"/>
              </a:buClr>
              <a:defRPr sz="900"/>
            </a:lvl2pPr>
            <a:lvl3pPr marL="359991" indent="-136796" algn="l">
              <a:lnSpc>
                <a:spcPct val="100000"/>
              </a:lnSpc>
              <a:buClr>
                <a:schemeClr val="accent5"/>
              </a:buClr>
              <a:defRPr sz="900"/>
            </a:lvl3pPr>
            <a:lvl4pPr marL="511187" indent="-136796">
              <a:lnSpc>
                <a:spcPct val="100000"/>
              </a:lnSpc>
              <a:buClr>
                <a:schemeClr val="accent5"/>
              </a:buClr>
              <a:defRPr sz="900"/>
            </a:lvl4pPr>
            <a:lvl5pPr marL="655184" indent="-136796">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7" y="1853282"/>
            <a:ext cx="1893094" cy="2541927"/>
          </a:xfrm>
          <a:prstGeom prst="rect">
            <a:avLst/>
          </a:prstGeom>
        </p:spPr>
        <p:txBody>
          <a:bodyPr>
            <a:noAutofit/>
          </a:bodyPr>
          <a:lstStyle>
            <a:lvl1pPr marL="0" indent="-137156">
              <a:lnSpc>
                <a:spcPct val="100000"/>
              </a:lnSpc>
              <a:buClr>
                <a:schemeClr val="accent3"/>
              </a:buClr>
              <a:defRPr sz="900"/>
            </a:lvl1pPr>
            <a:lvl2pPr marL="269993" indent="-136796">
              <a:lnSpc>
                <a:spcPct val="100000"/>
              </a:lnSpc>
              <a:buClr>
                <a:schemeClr val="accent3"/>
              </a:buClr>
              <a:defRPr sz="900"/>
            </a:lvl2pPr>
            <a:lvl3pPr marL="359991" indent="-136796" algn="l">
              <a:lnSpc>
                <a:spcPct val="100000"/>
              </a:lnSpc>
              <a:buClr>
                <a:schemeClr val="accent3"/>
              </a:buClr>
              <a:defRPr sz="900"/>
            </a:lvl3pPr>
            <a:lvl4pPr marL="511187" indent="-136796">
              <a:lnSpc>
                <a:spcPct val="100000"/>
              </a:lnSpc>
              <a:buClr>
                <a:schemeClr val="accent3"/>
              </a:buClr>
              <a:defRPr sz="900"/>
            </a:lvl4pPr>
            <a:lvl5pPr marL="655184" indent="-136796">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1"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9"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2"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32097886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8"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8" y="1433951"/>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r>
              <a:rPr lang="en-GB" noProof="0"/>
              <a:t>Title</a:t>
            </a:r>
          </a:p>
        </p:txBody>
      </p:sp>
      <p:sp>
        <p:nvSpPr>
          <p:cNvPr id="22" name="Text Placeholder 2"/>
          <p:cNvSpPr>
            <a:spLocks noGrp="1"/>
          </p:cNvSpPr>
          <p:nvPr>
            <p:ph idx="16" hasCustomPrompt="1"/>
          </p:nvPr>
        </p:nvSpPr>
        <p:spPr bwMode="auto">
          <a:xfrm>
            <a:off x="808398" y="29152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8" y="4060064"/>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b="1" i="0">
                <a:solidFill>
                  <a:schemeClr val="accent1"/>
                </a:solidFill>
              </a:defRPr>
            </a:lvl1pPr>
            <a:lvl2pPr marL="272243" indent="0">
              <a:buNone/>
              <a:defRPr/>
            </a:lvl2pPr>
            <a:lvl3pPr marL="538637" indent="0">
              <a:buNone/>
              <a:defRPr/>
            </a:lvl3pPr>
            <a:lvl4pPr marL="822602" indent="0">
              <a:buNone/>
              <a:defRPr/>
            </a:lvl4pPr>
            <a:lvl5pPr marL="1038596" indent="0">
              <a:buNone/>
              <a:defRPr/>
            </a:lvl5pPr>
          </a:lstStyle>
          <a:p>
            <a:pPr lvl="0"/>
            <a:r>
              <a:rPr lang="en-GB" noProof="0"/>
              <a:t>www.gs1.org</a:t>
            </a:r>
          </a:p>
        </p:txBody>
      </p:sp>
      <p:sp>
        <p:nvSpPr>
          <p:cNvPr id="24" name="Text Placeholder 2"/>
          <p:cNvSpPr>
            <a:spLocks noGrp="1"/>
          </p:cNvSpPr>
          <p:nvPr>
            <p:ph idx="19" hasCustomPrompt="1"/>
          </p:nvPr>
        </p:nvSpPr>
        <p:spPr bwMode="auto">
          <a:xfrm>
            <a:off x="808398"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a:t>name@gs1.org</a:t>
            </a:r>
          </a:p>
        </p:txBody>
      </p:sp>
      <p:sp>
        <p:nvSpPr>
          <p:cNvPr id="27" name="Text Placeholder 2"/>
          <p:cNvSpPr>
            <a:spLocks noGrp="1"/>
          </p:cNvSpPr>
          <p:nvPr>
            <p:ph idx="22" hasCustomPrompt="1"/>
          </p:nvPr>
        </p:nvSpPr>
        <p:spPr bwMode="auto">
          <a:xfrm>
            <a:off x="441728" y="1781210"/>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49" indent="0">
              <a:buNone/>
              <a:defRPr sz="1200" b="0" baseline="0"/>
            </a:lvl1pPr>
            <a:lvl2pPr marL="272243" indent="0">
              <a:buNone/>
              <a:defRPr/>
            </a:lvl2pPr>
            <a:lvl3pPr marL="538637" indent="0">
              <a:buNone/>
              <a:defRPr/>
            </a:lvl3pPr>
            <a:lvl4pPr marL="822602" indent="0">
              <a:buNone/>
              <a:defRPr/>
            </a:lvl4pPr>
            <a:lvl5pPr marL="1038596" indent="0">
              <a:buNone/>
              <a:defRPr/>
            </a:lvl5pPr>
          </a:lstStyle>
          <a:p>
            <a:pPr lvl="0"/>
            <a:r>
              <a:rPr lang="en-GB" noProof="0"/>
              <a:t>GS1 Address</a:t>
            </a:r>
          </a:p>
        </p:txBody>
      </p:sp>
      <p:sp>
        <p:nvSpPr>
          <p:cNvPr id="32" name="Text Placeholder 2"/>
          <p:cNvSpPr>
            <a:spLocks noGrp="1"/>
          </p:cNvSpPr>
          <p:nvPr>
            <p:ph idx="27" hasCustomPrompt="1"/>
          </p:nvPr>
        </p:nvSpPr>
        <p:spPr bwMode="auto">
          <a:xfrm>
            <a:off x="808398" y="31670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8" y="3418889"/>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49" indent="0">
              <a:buNone/>
              <a:defRPr sz="1200"/>
            </a:lvl1pPr>
            <a:lvl2pPr marL="272243" indent="0">
              <a:buNone/>
              <a:defRPr/>
            </a:lvl2pPr>
            <a:lvl3pPr marL="538637" indent="0">
              <a:buNone/>
              <a:defRPr/>
            </a:lvl3pPr>
            <a:lvl4pPr marL="822602" indent="0">
              <a:buNone/>
              <a:defRPr/>
            </a:lvl4pPr>
            <a:lvl5pPr marL="1038596"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7" y="2916793"/>
            <a:ext cx="291470" cy="265922"/>
          </a:xfrm>
          <a:prstGeom prst="rect">
            <a:avLst/>
          </a:prstGeom>
        </p:spPr>
        <p:txBody>
          <a:bodyPr vert="horz" lIns="72000" rIns="0"/>
          <a:lstStyle>
            <a:lvl1pPr marL="74249"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7" y="3166033"/>
            <a:ext cx="291470" cy="265922"/>
          </a:xfrm>
          <a:prstGeom prst="rect">
            <a:avLst/>
          </a:prstGeom>
        </p:spPr>
        <p:txBody>
          <a:bodyPr vert="horz" lIns="72000" rIns="0"/>
          <a:lstStyle>
            <a:lvl1pPr marL="74249"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7" y="3418450"/>
            <a:ext cx="291470" cy="265922"/>
          </a:xfrm>
          <a:prstGeom prst="rect">
            <a:avLst/>
          </a:prstGeom>
        </p:spPr>
        <p:txBody>
          <a:bodyPr vert="horz" lIns="72000" rIns="0"/>
          <a:lstStyle>
            <a:lvl1pPr marL="74249"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7" y="3671130"/>
            <a:ext cx="291470" cy="265922"/>
          </a:xfrm>
          <a:prstGeom prst="rect">
            <a:avLst/>
          </a:prstGeom>
        </p:spPr>
        <p:txBody>
          <a:bodyPr vert="horz" lIns="72000" rIns="0"/>
          <a:lstStyle>
            <a:lvl1pPr marL="74249" indent="0" algn="l">
              <a:buNone/>
              <a:defRPr sz="1200" b="1" i="0"/>
            </a:lvl1pPr>
          </a:lstStyle>
          <a:p>
            <a:pPr lvl="0"/>
            <a:r>
              <a:rPr lang="en-GB" noProof="0"/>
              <a:t>E</a:t>
            </a:r>
          </a:p>
        </p:txBody>
      </p:sp>
    </p:spTree>
    <p:extLst>
      <p:ext uri="{BB962C8B-B14F-4D97-AF65-F5344CB8AC3E}">
        <p14:creationId xmlns:p14="http://schemas.microsoft.com/office/powerpoint/2010/main" val="2686956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Header Oran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p:nvSpPr>
        <p:spPr>
          <a:xfrm>
            <a:off x="0" y="0"/>
            <a:ext cx="9144000" cy="4541292"/>
          </a:xfrm>
          <a:prstGeom prst="rect">
            <a:avLst/>
          </a:prstGeom>
          <a:solidFill>
            <a:schemeClr val="accent1"/>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Click to edit header</a:t>
            </a:r>
          </a:p>
        </p:txBody>
      </p:sp>
    </p:spTree>
    <p:extLst>
      <p:ext uri="{BB962C8B-B14F-4D97-AF65-F5344CB8AC3E}">
        <p14:creationId xmlns:p14="http://schemas.microsoft.com/office/powerpoint/2010/main" val="679560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582728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a:t>Click to Edit Title</a:t>
            </a:r>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282963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055345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3115937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419355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a:t>Click to edit text. Main idea, quote, or phrase two lines and under may go in this text box. </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896995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5358798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5298303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30687971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a:solidFill>
                  <a:schemeClr val="bg1"/>
                </a:solidFill>
              </a:rPr>
              <a:t>Caption or</a:t>
            </a:r>
            <a:r>
              <a:rPr lang="en-GB" sz="1100" b="0" i="1" baseline="0" noProof="0">
                <a:solidFill>
                  <a:schemeClr val="bg1"/>
                </a:solidFill>
              </a:rPr>
              <a:t> credit for a photo could be put in this space. </a:t>
            </a:r>
            <a:r>
              <a:rPr lang="en-GB" sz="1100" b="0" i="1" noProof="0">
                <a:solidFill>
                  <a:schemeClr val="bg1"/>
                </a:solidFill>
              </a:rPr>
              <a:t>You may adjust the height of this box</a:t>
            </a:r>
            <a:r>
              <a:rPr lang="en-GB" sz="1100" b="0" i="1" baseline="0" noProof="0">
                <a:solidFill>
                  <a:schemeClr val="bg1"/>
                </a:solidFill>
              </a:rPr>
              <a:t> to accommodate more or less text. Suggested number of lines of text is no less than two and no more than four.</a:t>
            </a:r>
            <a:endParaRPr lang="en-GB" sz="1100" b="0" i="1" noProof="0">
              <a:solidFill>
                <a:schemeClr val="bg1"/>
              </a:solidFill>
            </a:endParaRPr>
          </a:p>
        </p:txBody>
      </p:sp>
    </p:spTree>
    <p:extLst>
      <p:ext uri="{BB962C8B-B14F-4D97-AF65-F5344CB8AC3E}">
        <p14:creationId xmlns:p14="http://schemas.microsoft.com/office/powerpoint/2010/main" val="904887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33169112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a:solidFill>
                  <a:schemeClr val="bg1"/>
                </a:solidFill>
              </a:rPr>
              <a:t>Caption or</a:t>
            </a:r>
            <a:r>
              <a:rPr lang="en-GB" sz="1100" b="0" i="1" baseline="0" noProof="0">
                <a:solidFill>
                  <a:schemeClr val="bg1"/>
                </a:solidFill>
              </a:rPr>
              <a:t> credit for a photo could be put in this space. </a:t>
            </a:r>
            <a:r>
              <a:rPr lang="en-GB" sz="1100" b="0" i="1" noProof="0">
                <a:solidFill>
                  <a:schemeClr val="bg1"/>
                </a:solidFill>
              </a:rPr>
              <a:t>You may adjust the height of this box</a:t>
            </a:r>
            <a:r>
              <a:rPr lang="en-GB" sz="1100" b="0" i="1" baseline="0" noProof="0">
                <a:solidFill>
                  <a:schemeClr val="bg1"/>
                </a:solidFill>
              </a:rPr>
              <a:t> to accommodate more or less text. Suggested number of lines of text is no less than two and no more than four.</a:t>
            </a:r>
            <a:endParaRPr lang="en-GB" sz="1100" b="0" i="1" noProof="0">
              <a:solidFill>
                <a:schemeClr val="bg1"/>
              </a:solidFill>
            </a:endParaRPr>
          </a:p>
        </p:txBody>
      </p:sp>
    </p:spTree>
    <p:extLst>
      <p:ext uri="{BB962C8B-B14F-4D97-AF65-F5344CB8AC3E}">
        <p14:creationId xmlns:p14="http://schemas.microsoft.com/office/powerpoint/2010/main" val="2978860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31267634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2" name="Title 1"/>
          <p:cNvSpPr>
            <a:spLocks noGrp="1"/>
          </p:cNvSpPr>
          <p:nvPr>
            <p:ph type="title" hasCustomPrompt="1"/>
          </p:nvPr>
        </p:nvSpPr>
        <p:spPr/>
        <p:txBody>
          <a:bodyPr/>
          <a:lstStyle/>
          <a:p>
            <a:r>
              <a:rPr lang="en-GB" noProof="0"/>
              <a:t>Agenda Slide</a:t>
            </a:r>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3475698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3092825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4076972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4" name="Title 3"/>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2888747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a:t>Add text here</a:t>
            </a:r>
          </a:p>
          <a:p>
            <a:pPr lvl="0"/>
            <a:endParaRPr lang="en-GB" noProof="0"/>
          </a:p>
        </p:txBody>
      </p:sp>
    </p:spTree>
    <p:extLst>
      <p:ext uri="{BB962C8B-B14F-4D97-AF65-F5344CB8AC3E}">
        <p14:creationId xmlns:p14="http://schemas.microsoft.com/office/powerpoint/2010/main" val="6814303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2" name="Title 1"/>
          <p:cNvSpPr>
            <a:spLocks noGrp="1"/>
          </p:cNvSpPr>
          <p:nvPr>
            <p:ph type="title" hasCustomPrompt="1"/>
          </p:nvPr>
        </p:nvSpPr>
        <p:spPr/>
        <p:txBody>
          <a:bodyPr/>
          <a:lstStyle/>
          <a:p>
            <a:r>
              <a:rPr lang="en-GB" noProof="0"/>
              <a:t>Click to Edit Title</a:t>
            </a:r>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a:t>Click to edit text. Conclusion or summary based on the two boxes above may go here. The text in the box may be up to three lines in this space.</a:t>
            </a:r>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a:t>Click to edit text</a:t>
            </a:r>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7967721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a:t>Click to </a:t>
            </a:r>
            <a:br>
              <a:rPr lang="en-GB" noProof="0"/>
            </a:br>
            <a:r>
              <a:rPr lang="en-GB" noProof="0"/>
              <a:t>edit title</a:t>
            </a:r>
          </a:p>
        </p:txBody>
      </p:sp>
    </p:spTree>
    <p:extLst>
      <p:ext uri="{BB962C8B-B14F-4D97-AF65-F5344CB8AC3E}">
        <p14:creationId xmlns:p14="http://schemas.microsoft.com/office/powerpoint/2010/main" val="34815792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Contact Information</a:t>
            </a:r>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a:t>Name</a:t>
            </a:r>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a:t>Title</a:t>
            </a:r>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a:t>www.gs1.org</a:t>
            </a:r>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name@gs1.org</a:t>
            </a:r>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a:t>GS1 Address</a:t>
            </a:r>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a:t>+00 (0)00 0000 0000</a:t>
            </a:r>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a:t>T</a:t>
            </a:r>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a:t>D</a:t>
            </a:r>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a:t>M</a:t>
            </a:r>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a:t>E</a:t>
            </a:r>
          </a:p>
        </p:txBody>
      </p:sp>
    </p:spTree>
    <p:extLst>
      <p:ext uri="{BB962C8B-B14F-4D97-AF65-F5344CB8AC3E}">
        <p14:creationId xmlns:p14="http://schemas.microsoft.com/office/powerpoint/2010/main" val="20320784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Header - Editable Colour">
    <p:spTree>
      <p:nvGrpSpPr>
        <p:cNvPr id="1" name=""/>
        <p:cNvGrpSpPr/>
        <p:nvPr/>
      </p:nvGrpSpPr>
      <p:grpSpPr>
        <a:xfrm>
          <a:off x="0" y="0"/>
          <a:ext cx="0" cy="0"/>
          <a:chOff x="0" y="0"/>
          <a:chExt cx="0" cy="0"/>
        </a:xfrm>
      </p:grpSpPr>
      <p:sp>
        <p:nvSpPr>
          <p:cNvPr id="7" name="Rectangle 6"/>
          <p:cNvSpPr/>
          <p:nvPr/>
        </p:nvSpPr>
        <p:spPr>
          <a:xfrm>
            <a:off x="0" y="0"/>
            <a:ext cx="9144000" cy="4541292"/>
          </a:xfrm>
          <a:prstGeom prst="rect">
            <a:avLst/>
          </a:prstGeom>
          <a:solidFill>
            <a:srgbClr val="888B8D"/>
          </a:solidFill>
          <a:ln w="25400" cap="flat" cmpd="sng" algn="ctr">
            <a:noFill/>
            <a:prstDash val="solid"/>
          </a:ln>
          <a:effectLst/>
        </p:spPr>
        <p:txBody>
          <a:bodyPr rtlCol="0" anchor="ctr"/>
          <a:lstStyle/>
          <a:p>
            <a:pPr marL="0" marR="0" indent="0" algn="ctr" defTabSz="914378" eaLnBrk="1" fontAlgn="auto" latinLnBrk="0" hangingPunct="1">
              <a:lnSpc>
                <a:spcPct val="100000"/>
              </a:lnSpc>
              <a:spcBef>
                <a:spcPts val="0"/>
              </a:spcBef>
              <a:spcAft>
                <a:spcPts val="0"/>
              </a:spcAft>
              <a:buClrTx/>
              <a:buSzTx/>
              <a:buFontTx/>
              <a:buNone/>
              <a:tabLst/>
            </a:pPr>
            <a:endParaRPr kumimoji="0" lang="en-GB" sz="1800" b="0" i="0" u="none" strike="noStrike" kern="0" cap="none" spc="0" normalizeH="0" baseline="0" noProof="0">
              <a:ln>
                <a:noFill/>
              </a:ln>
              <a:solidFill>
                <a:sysClr val="window" lastClr="FFFFFF"/>
              </a:solidFill>
              <a:effectLst/>
              <a:uLnTx/>
              <a:uFillTx/>
              <a:latin typeface="Verdana"/>
              <a:ea typeface="+mn-ea"/>
              <a:cs typeface="+mn-cs"/>
            </a:endParaRP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Text Placeholder 10"/>
          <p:cNvSpPr>
            <a:spLocks noGrp="1"/>
          </p:cNvSpPr>
          <p:nvPr>
            <p:ph type="body" sz="quarter" idx="14" hasCustomPrompt="1"/>
          </p:nvPr>
        </p:nvSpPr>
        <p:spPr>
          <a:xfrm>
            <a:off x="457200" y="526008"/>
            <a:ext cx="8237820" cy="1588542"/>
          </a:xfrm>
          <a:prstGeom prst="rect">
            <a:avLst/>
          </a:prstGeom>
        </p:spPr>
        <p:txBody>
          <a:bodyPr lIns="0" tIns="0" rIns="0" bIns="0"/>
          <a:lstStyle>
            <a:lvl1pPr marL="74249" indent="0">
              <a:lnSpc>
                <a:spcPct val="100000"/>
              </a:lnSpc>
              <a:buNone/>
              <a:defRPr sz="4000" b="1">
                <a:solidFill>
                  <a:schemeClr val="bg1"/>
                </a:solidFill>
              </a:defRPr>
            </a:lvl1pPr>
            <a:lvl2pPr marL="272243" indent="0">
              <a:buNone/>
              <a:defRPr>
                <a:solidFill>
                  <a:schemeClr val="bg1"/>
                </a:solidFill>
              </a:defRPr>
            </a:lvl2pPr>
            <a:lvl3pPr marL="538637" indent="0">
              <a:buNone/>
              <a:defRPr>
                <a:solidFill>
                  <a:schemeClr val="bg1"/>
                </a:solidFill>
              </a:defRPr>
            </a:lvl3pPr>
            <a:lvl4pPr marL="822602" indent="0">
              <a:buNone/>
              <a:defRPr>
                <a:solidFill>
                  <a:schemeClr val="bg1"/>
                </a:solidFill>
              </a:defRPr>
            </a:lvl4pPr>
            <a:lvl5pPr marL="1038596" indent="0">
              <a:buNone/>
              <a:defRPr>
                <a:solidFill>
                  <a:schemeClr val="bg1"/>
                </a:solidFill>
              </a:defRPr>
            </a:lvl5pPr>
          </a:lstStyle>
          <a:p>
            <a:pPr lvl="0"/>
            <a:r>
              <a:rPr lang="en-GB" noProof="0"/>
              <a:t>Editable colour in master</a:t>
            </a:r>
          </a:p>
        </p:txBody>
      </p:sp>
    </p:spTree>
    <p:extLst>
      <p:ext uri="{BB962C8B-B14F-4D97-AF65-F5344CB8AC3E}">
        <p14:creationId xmlns:p14="http://schemas.microsoft.com/office/powerpoint/2010/main" val="9968707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4483799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a:t>Click to Edit Title</a:t>
            </a:r>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9"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rgbClr val="71B790"/>
              </a:buClr>
              <a:defRPr sz="1500"/>
            </a:lvl1pPr>
            <a:lvl2pPr>
              <a:buClr>
                <a:srgbClr val="71B790"/>
              </a:buClr>
              <a:defRPr sz="1500"/>
            </a:lvl2pPr>
            <a:lvl3pPr>
              <a:buClr>
                <a:srgbClr val="71B790"/>
              </a:buClr>
              <a:defRPr sz="1500"/>
            </a:lvl3pPr>
            <a:lvl4pPr>
              <a:buClr>
                <a:srgbClr val="71B790"/>
              </a:buClr>
              <a:defRPr sz="1500"/>
            </a:lvl4pPr>
            <a:lvl5pPr>
              <a:buClr>
                <a:srgbClr val="71B790"/>
              </a:buCl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9461537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2" name="Slide Number Placeholder 1"/>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itle 6"/>
          <p:cNvSpPr>
            <a:spLocks noGrp="1"/>
          </p:cNvSpPr>
          <p:nvPr>
            <p:ph type="title" hasCustomPrompt="1"/>
          </p:nvPr>
        </p:nvSpPr>
        <p:spPr/>
        <p:txBody>
          <a:bodyPr/>
          <a:lstStyle/>
          <a:p>
            <a:r>
              <a:rPr lang="en-GB" noProof="0"/>
              <a:t>Click to Edit Title</a:t>
            </a:r>
          </a:p>
        </p:txBody>
      </p:sp>
      <p:sp>
        <p:nvSpPr>
          <p:cNvPr id="9"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a:t>Click to edit heading</a:t>
            </a:r>
          </a:p>
        </p:txBody>
      </p:sp>
      <p:sp>
        <p:nvSpPr>
          <p:cNvPr id="10"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rgbClr val="71B790"/>
              </a:buClr>
              <a:defRPr sz="1500"/>
            </a:lvl1pPr>
            <a:lvl2pPr>
              <a:buClr>
                <a:srgbClr val="71B790"/>
              </a:buClr>
              <a:defRPr sz="1500"/>
            </a:lvl2pPr>
            <a:lvl3pPr>
              <a:buClr>
                <a:srgbClr val="71B790"/>
              </a:buClr>
              <a:defRPr sz="1500"/>
            </a:lvl3pPr>
            <a:lvl4pPr>
              <a:buClr>
                <a:srgbClr val="71B790"/>
              </a:buClr>
              <a:defRPr sz="1500"/>
            </a:lvl4pPr>
            <a:lvl5pPr>
              <a:buClr>
                <a:srgbClr val="71B790"/>
              </a:buCl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9242845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3" name="Title 2"/>
          <p:cNvSpPr>
            <a:spLocks noGrp="1"/>
          </p:cNvSpPr>
          <p:nvPr>
            <p:ph type="title" hasCustomPrompt="1"/>
          </p:nvPr>
        </p:nvSpPr>
        <p:spPr/>
        <p:txBody>
          <a:bodyPr/>
          <a:lstStyle/>
          <a:p>
            <a:r>
              <a:rPr lang="en-GB" noProof="0"/>
              <a:t>Click to Edit Title</a:t>
            </a:r>
          </a:p>
        </p:txBody>
      </p:sp>
      <p:sp>
        <p:nvSpPr>
          <p:cNvPr id="8"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rgbClr val="71B790"/>
                </a:solidFill>
              </a:defRPr>
            </a:lvl1pPr>
          </a:lstStyle>
          <a:p>
            <a:pPr lvl="0"/>
            <a:r>
              <a:rPr lang="en-GB" noProof="0"/>
              <a:t>Click to edit text. Main idea, quote, or phrase two lines and under may go in this text box. </a:t>
            </a:r>
          </a:p>
        </p:txBody>
      </p:sp>
      <p:sp>
        <p:nvSpPr>
          <p:cNvPr id="9"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rgbClr val="71B790"/>
              </a:buClr>
              <a:defRPr sz="1500"/>
            </a:lvl1pPr>
            <a:lvl2pPr>
              <a:buClr>
                <a:srgbClr val="71B790"/>
              </a:buClr>
              <a:defRPr sz="1500"/>
            </a:lvl2pPr>
            <a:lvl3pPr>
              <a:buClr>
                <a:srgbClr val="71B790"/>
              </a:buClr>
              <a:defRPr sz="1500"/>
            </a:lvl3pPr>
            <a:lvl4pPr>
              <a:buClr>
                <a:srgbClr val="71B790"/>
              </a:buClr>
              <a:defRPr sz="1500"/>
            </a:lvl4pPr>
            <a:lvl5pPr>
              <a:buClr>
                <a:srgbClr val="71B790"/>
              </a:buCl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9739322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Line Introduction">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3" name="Title 2"/>
          <p:cNvSpPr>
            <a:spLocks noGrp="1"/>
          </p:cNvSpPr>
          <p:nvPr>
            <p:ph type="title" hasCustomPrompt="1"/>
          </p:nvPr>
        </p:nvSpPr>
        <p:spPr/>
        <p:txBody>
          <a:bodyPr/>
          <a:lstStyle/>
          <a:p>
            <a:r>
              <a:rPr lang="en-GB" noProof="0"/>
              <a:t>Click to Edit Title</a:t>
            </a:r>
          </a:p>
        </p:txBody>
      </p:sp>
      <p:sp>
        <p:nvSpPr>
          <p:cNvPr id="8"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rgbClr val="71B790"/>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a:t>Click to edit text. Main idea, quote, or phrase three lines and under may go in this text box. For text over three lines adjust the size of this box.</a:t>
            </a:r>
          </a:p>
        </p:txBody>
      </p:sp>
      <p:sp>
        <p:nvSpPr>
          <p:cNvPr id="9"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buClr>
                <a:srgbClr val="71B790"/>
              </a:buClr>
              <a:defRPr sz="1500"/>
            </a:lvl1pPr>
            <a:lvl2pPr>
              <a:buClr>
                <a:srgbClr val="71B790"/>
              </a:buClr>
              <a:defRPr sz="1500"/>
            </a:lvl2pPr>
            <a:lvl3pPr>
              <a:buClr>
                <a:srgbClr val="71B790"/>
              </a:buClr>
              <a:defRPr sz="1500"/>
            </a:lvl3pPr>
            <a:lvl4pPr>
              <a:buClr>
                <a:srgbClr val="71B790"/>
              </a:buClr>
              <a:defRPr sz="1500"/>
            </a:lvl4pPr>
            <a:lvl5pPr>
              <a:buClr>
                <a:srgbClr val="71B790"/>
              </a:buCl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722347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Edit Title</a:t>
            </a:r>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3756945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itle 4"/>
          <p:cNvSpPr>
            <a:spLocks noGrp="1"/>
          </p:cNvSpPr>
          <p:nvPr>
            <p:ph type="title" hasCustomPrompt="1"/>
          </p:nvPr>
        </p:nvSpPr>
        <p:spPr/>
        <p:txBody>
          <a:bodyPr/>
          <a:lstStyle/>
          <a:p>
            <a:r>
              <a:rPr lang="en-GB" noProof="0"/>
              <a:t>Click to Edit Title</a:t>
            </a:r>
          </a:p>
        </p:txBody>
      </p:sp>
      <p:sp>
        <p:nvSpPr>
          <p:cNvPr id="11"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2"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rgbClr val="71B790"/>
              </a:buClr>
              <a:defRPr sz="1300"/>
            </a:lvl1pPr>
            <a:lvl2pPr>
              <a:lnSpc>
                <a:spcPct val="100000"/>
              </a:lnSpc>
              <a:buClr>
                <a:srgbClr val="71B790"/>
              </a:buClr>
              <a:defRPr sz="1300"/>
            </a:lvl2pPr>
            <a:lvl3pPr>
              <a:lnSpc>
                <a:spcPct val="100000"/>
              </a:lnSpc>
              <a:buClr>
                <a:srgbClr val="71B790"/>
              </a:buClr>
              <a:defRPr sz="1300"/>
            </a:lvl3pPr>
            <a:lvl4pPr>
              <a:lnSpc>
                <a:spcPct val="100000"/>
              </a:lnSpc>
              <a:buClr>
                <a:srgbClr val="71B790"/>
              </a:buClr>
              <a:defRPr sz="1300"/>
            </a:lvl4pPr>
            <a:lvl5pPr>
              <a:lnSpc>
                <a:spcPct val="100000"/>
              </a:lnSpc>
              <a:buClr>
                <a:srgbClr val="71B790"/>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4"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rgbClr val="71B790"/>
              </a:buClr>
              <a:defRPr sz="1300"/>
            </a:lvl1pPr>
            <a:lvl2pPr>
              <a:lnSpc>
                <a:spcPct val="100000"/>
              </a:lnSpc>
              <a:buClr>
                <a:srgbClr val="71B790"/>
              </a:buClr>
              <a:defRPr sz="1300"/>
            </a:lvl2pPr>
            <a:lvl3pPr>
              <a:lnSpc>
                <a:spcPct val="100000"/>
              </a:lnSpc>
              <a:buClr>
                <a:srgbClr val="71B790"/>
              </a:buClr>
              <a:defRPr sz="1300"/>
            </a:lvl3pPr>
            <a:lvl4pPr>
              <a:lnSpc>
                <a:spcPct val="100000"/>
              </a:lnSpc>
              <a:buClr>
                <a:srgbClr val="71B790"/>
              </a:buClr>
              <a:defRPr sz="1300"/>
            </a:lvl4pPr>
            <a:lvl5pPr>
              <a:lnSpc>
                <a:spcPct val="100000"/>
              </a:lnSpc>
              <a:buClr>
                <a:srgbClr val="71B790"/>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685297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Title 5"/>
          <p:cNvSpPr>
            <a:spLocks noGrp="1"/>
          </p:cNvSpPr>
          <p:nvPr>
            <p:ph type="title" hasCustomPrompt="1"/>
          </p:nvPr>
        </p:nvSpPr>
        <p:spPr/>
        <p:txBody>
          <a:bodyPr/>
          <a:lstStyle/>
          <a:p>
            <a:r>
              <a:rPr lang="en-GB" noProof="0"/>
              <a:t>Click to Edit Title</a:t>
            </a:r>
          </a:p>
        </p:txBody>
      </p:sp>
      <p:sp>
        <p:nvSpPr>
          <p:cNvPr id="14"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17"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rgbClr val="71B790"/>
              </a:buClr>
              <a:defRPr sz="1100"/>
            </a:lvl1pPr>
            <a:lvl2pPr>
              <a:lnSpc>
                <a:spcPct val="100000"/>
              </a:lnSpc>
              <a:buClr>
                <a:srgbClr val="71B790"/>
              </a:buClr>
              <a:defRPr sz="1100"/>
            </a:lvl2pPr>
            <a:lvl3pPr>
              <a:lnSpc>
                <a:spcPct val="100000"/>
              </a:lnSpc>
              <a:buClr>
                <a:srgbClr val="71B790"/>
              </a:buClr>
              <a:defRPr sz="1100"/>
            </a:lvl3pPr>
            <a:lvl4pPr>
              <a:lnSpc>
                <a:spcPct val="100000"/>
              </a:lnSpc>
              <a:buClr>
                <a:srgbClr val="71B790"/>
              </a:buClr>
              <a:defRPr sz="1100"/>
            </a:lvl4pPr>
            <a:lvl5pPr>
              <a:lnSpc>
                <a:spcPct val="100000"/>
              </a:lnSpc>
              <a:buClr>
                <a:srgbClr val="71B790"/>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1"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rgbClr val="71B790"/>
              </a:buClr>
              <a:defRPr sz="1100"/>
            </a:lvl1pPr>
            <a:lvl2pPr>
              <a:lnSpc>
                <a:spcPct val="100000"/>
              </a:lnSpc>
              <a:buClr>
                <a:srgbClr val="71B790"/>
              </a:buClr>
              <a:defRPr sz="1100"/>
            </a:lvl2pPr>
            <a:lvl3pPr>
              <a:lnSpc>
                <a:spcPct val="100000"/>
              </a:lnSpc>
              <a:buClr>
                <a:srgbClr val="71B790"/>
              </a:buClr>
              <a:defRPr sz="1100"/>
            </a:lvl3pPr>
            <a:lvl4pPr>
              <a:lnSpc>
                <a:spcPct val="100000"/>
              </a:lnSpc>
              <a:buClr>
                <a:srgbClr val="71B790"/>
              </a:buClr>
              <a:defRPr sz="1100"/>
            </a:lvl4pPr>
            <a:lvl5pPr>
              <a:lnSpc>
                <a:spcPct val="100000"/>
              </a:lnSpc>
              <a:buClr>
                <a:srgbClr val="71B790"/>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a:t>Click to edit heading </a:t>
            </a:r>
          </a:p>
        </p:txBody>
      </p:sp>
      <p:sp>
        <p:nvSpPr>
          <p:cNvPr id="23"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rgbClr val="71B790"/>
              </a:buClr>
              <a:defRPr sz="1100"/>
            </a:lvl1pPr>
            <a:lvl2pPr>
              <a:lnSpc>
                <a:spcPct val="100000"/>
              </a:lnSpc>
              <a:buClr>
                <a:srgbClr val="71B790"/>
              </a:buClr>
              <a:defRPr sz="1100"/>
            </a:lvl2pPr>
            <a:lvl3pPr>
              <a:lnSpc>
                <a:spcPct val="100000"/>
              </a:lnSpc>
              <a:buClr>
                <a:srgbClr val="71B790"/>
              </a:buClr>
              <a:defRPr sz="1100"/>
            </a:lvl3pPr>
            <a:lvl4pPr>
              <a:lnSpc>
                <a:spcPct val="100000"/>
              </a:lnSpc>
              <a:buClr>
                <a:srgbClr val="71B790"/>
              </a:buClr>
              <a:defRPr sz="1100"/>
            </a:lvl4pPr>
            <a:lvl5pPr>
              <a:lnSpc>
                <a:spcPct val="100000"/>
              </a:lnSpc>
              <a:buClr>
                <a:srgbClr val="71B790"/>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9650079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itle 4"/>
          <p:cNvSpPr>
            <a:spLocks noGrp="1"/>
          </p:cNvSpPr>
          <p:nvPr>
            <p:ph type="title" hasCustomPrompt="1"/>
          </p:nvPr>
        </p:nvSpPr>
        <p:spPr/>
        <p:txBody>
          <a:bodyPr/>
          <a:lstStyle/>
          <a:p>
            <a:r>
              <a:rPr lang="en-GB" noProof="0"/>
              <a:t>Click to Edit Title</a:t>
            </a:r>
          </a:p>
        </p:txBody>
      </p:sp>
      <p:sp>
        <p:nvSpPr>
          <p:cNvPr id="11"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rgbClr val="71B790"/>
              </a:buClr>
              <a:defRPr sz="1300"/>
            </a:lvl1pPr>
            <a:lvl2pPr>
              <a:lnSpc>
                <a:spcPct val="100000"/>
              </a:lnSpc>
              <a:buClr>
                <a:srgbClr val="71B790"/>
              </a:buClr>
              <a:defRPr sz="1300"/>
            </a:lvl2pPr>
            <a:lvl3pPr>
              <a:lnSpc>
                <a:spcPct val="100000"/>
              </a:lnSpc>
              <a:buClr>
                <a:srgbClr val="71B790"/>
              </a:buClr>
              <a:defRPr sz="1300"/>
            </a:lvl3pPr>
            <a:lvl4pPr>
              <a:lnSpc>
                <a:spcPct val="100000"/>
              </a:lnSpc>
              <a:buClr>
                <a:srgbClr val="71B790"/>
              </a:buClr>
              <a:defRPr sz="1300"/>
            </a:lvl4pPr>
            <a:lvl5pPr>
              <a:lnSpc>
                <a:spcPct val="100000"/>
              </a:lnSpc>
              <a:buClr>
                <a:srgbClr val="71B790"/>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15319430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4" name="Title 3"/>
          <p:cNvSpPr>
            <a:spLocks noGrp="1"/>
          </p:cNvSpPr>
          <p:nvPr>
            <p:ph type="title" hasCustomPrompt="1"/>
          </p:nvPr>
        </p:nvSpPr>
        <p:spPr/>
        <p:txBody>
          <a:bodyPr/>
          <a:lstStyle/>
          <a:p>
            <a:r>
              <a:rPr lang="en-GB" noProof="0"/>
              <a:t>Click to Edit Title</a:t>
            </a:r>
          </a:p>
        </p:txBody>
      </p:sp>
      <p:sp>
        <p:nvSpPr>
          <p:cNvPr id="10"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1"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rgbClr val="71B790"/>
              </a:buClr>
              <a:defRPr sz="1300"/>
            </a:lvl1pPr>
            <a:lvl2pPr>
              <a:lnSpc>
                <a:spcPct val="100000"/>
              </a:lnSpc>
              <a:buClr>
                <a:srgbClr val="71B790"/>
              </a:buClr>
              <a:defRPr sz="1300"/>
            </a:lvl2pPr>
            <a:lvl3pPr>
              <a:lnSpc>
                <a:spcPct val="100000"/>
              </a:lnSpc>
              <a:buClr>
                <a:srgbClr val="71B790"/>
              </a:buClr>
              <a:defRPr sz="1300"/>
            </a:lvl3pPr>
            <a:lvl4pPr>
              <a:lnSpc>
                <a:spcPct val="100000"/>
              </a:lnSpc>
              <a:buClr>
                <a:srgbClr val="71B790"/>
              </a:buClr>
              <a:defRPr sz="1300"/>
            </a:lvl4pPr>
            <a:lvl5pPr>
              <a:lnSpc>
                <a:spcPct val="100000"/>
              </a:lnSpc>
              <a:buClr>
                <a:srgbClr val="71B790"/>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4" name="Rectangle 13"/>
          <p:cNvSpPr/>
          <p:nvPr userDrawn="1"/>
        </p:nvSpPr>
        <p:spPr>
          <a:xfrm>
            <a:off x="447675" y="3486852"/>
            <a:ext cx="3890647" cy="803284"/>
          </a:xfrm>
          <a:prstGeom prst="rect">
            <a:avLst/>
          </a:prstGeom>
          <a:solidFill>
            <a:srgbClr val="71B790"/>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8"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a:solidFill>
                  <a:schemeClr val="bg1"/>
                </a:solidFill>
              </a:rPr>
              <a:t>Caption or</a:t>
            </a:r>
            <a:r>
              <a:rPr lang="en-GB" sz="1100" b="0" i="1" baseline="0" noProof="0">
                <a:solidFill>
                  <a:schemeClr val="bg1"/>
                </a:solidFill>
              </a:rPr>
              <a:t> credit for a photo could be put in this space. </a:t>
            </a:r>
            <a:r>
              <a:rPr lang="en-GB" sz="1100" b="0" i="1" noProof="0">
                <a:solidFill>
                  <a:schemeClr val="bg1"/>
                </a:solidFill>
              </a:rPr>
              <a:t>You may adjust the height of this box</a:t>
            </a:r>
            <a:r>
              <a:rPr lang="en-GB" sz="1100" b="0" i="1" baseline="0" noProof="0">
                <a:solidFill>
                  <a:schemeClr val="bg1"/>
                </a:solidFill>
              </a:rPr>
              <a:t> to accommodate more or less text. Suggested number of lines of text is no less than two and no more than four.</a:t>
            </a:r>
            <a:endParaRPr lang="en-GB" sz="1100" b="0" i="1" noProof="0">
              <a:solidFill>
                <a:schemeClr val="bg1"/>
              </a:solidFill>
            </a:endParaRPr>
          </a:p>
        </p:txBody>
      </p:sp>
    </p:spTree>
    <p:extLst>
      <p:ext uri="{BB962C8B-B14F-4D97-AF65-F5344CB8AC3E}">
        <p14:creationId xmlns:p14="http://schemas.microsoft.com/office/powerpoint/2010/main" val="9732656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itle 4"/>
          <p:cNvSpPr>
            <a:spLocks noGrp="1"/>
          </p:cNvSpPr>
          <p:nvPr>
            <p:ph type="title" hasCustomPrompt="1"/>
          </p:nvPr>
        </p:nvSpPr>
        <p:spPr/>
        <p:txBody>
          <a:bodyPr/>
          <a:lstStyle/>
          <a:p>
            <a:r>
              <a:rPr lang="en-GB" noProof="0"/>
              <a:t>Click to Edit Title</a:t>
            </a:r>
          </a:p>
        </p:txBody>
      </p:sp>
      <p:sp>
        <p:nvSpPr>
          <p:cNvPr id="9"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0"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rgbClr val="71B790"/>
              </a:buClr>
              <a:defRPr sz="1300"/>
            </a:lvl1pPr>
            <a:lvl2pPr>
              <a:lnSpc>
                <a:spcPct val="100000"/>
              </a:lnSpc>
              <a:buClr>
                <a:srgbClr val="71B790"/>
              </a:buClr>
              <a:defRPr sz="1300"/>
            </a:lvl2pPr>
            <a:lvl3pPr>
              <a:lnSpc>
                <a:spcPct val="100000"/>
              </a:lnSpc>
              <a:buClr>
                <a:srgbClr val="71B790"/>
              </a:buClr>
              <a:defRPr sz="1300"/>
            </a:lvl3pPr>
            <a:lvl4pPr>
              <a:lnSpc>
                <a:spcPct val="100000"/>
              </a:lnSpc>
              <a:buClr>
                <a:srgbClr val="71B790"/>
              </a:buClr>
              <a:defRPr sz="1300"/>
            </a:lvl4pPr>
            <a:lvl5pPr>
              <a:lnSpc>
                <a:spcPct val="100000"/>
              </a:lnSpc>
              <a:buClr>
                <a:srgbClr val="71B790"/>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Tree>
    <p:extLst>
      <p:ext uri="{BB962C8B-B14F-4D97-AF65-F5344CB8AC3E}">
        <p14:creationId xmlns:p14="http://schemas.microsoft.com/office/powerpoint/2010/main" val="14522207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itle 4"/>
          <p:cNvSpPr>
            <a:spLocks noGrp="1"/>
          </p:cNvSpPr>
          <p:nvPr>
            <p:ph type="title" hasCustomPrompt="1"/>
          </p:nvPr>
        </p:nvSpPr>
        <p:spPr/>
        <p:txBody>
          <a:bodyPr/>
          <a:lstStyle/>
          <a:p>
            <a:r>
              <a:rPr lang="en-GB" noProof="0"/>
              <a:t>Click to Edit Title</a:t>
            </a:r>
          </a:p>
        </p:txBody>
      </p:sp>
      <p:sp>
        <p:nvSpPr>
          <p:cNvPr id="10"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1"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rgbClr val="71B790"/>
              </a:buClr>
              <a:defRPr sz="1300"/>
            </a:lvl1pPr>
            <a:lvl2pPr>
              <a:lnSpc>
                <a:spcPct val="100000"/>
              </a:lnSpc>
              <a:buClr>
                <a:srgbClr val="71B790"/>
              </a:buClr>
              <a:defRPr sz="1300"/>
            </a:lvl2pPr>
            <a:lvl3pPr>
              <a:lnSpc>
                <a:spcPct val="100000"/>
              </a:lnSpc>
              <a:buClr>
                <a:srgbClr val="71B790"/>
              </a:buClr>
              <a:defRPr sz="1300"/>
            </a:lvl3pPr>
            <a:lvl4pPr>
              <a:lnSpc>
                <a:spcPct val="100000"/>
              </a:lnSpc>
              <a:buClr>
                <a:srgbClr val="71B790"/>
              </a:buClr>
              <a:defRPr sz="1300"/>
            </a:lvl4pPr>
            <a:lvl5pPr>
              <a:lnSpc>
                <a:spcPct val="100000"/>
              </a:lnSpc>
              <a:buClr>
                <a:srgbClr val="71B790"/>
              </a:buClr>
              <a:defRPr sz="13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4" name="Rectangle 13"/>
          <p:cNvSpPr/>
          <p:nvPr userDrawn="1"/>
        </p:nvSpPr>
        <p:spPr>
          <a:xfrm>
            <a:off x="4795557" y="3486852"/>
            <a:ext cx="3890647" cy="803284"/>
          </a:xfrm>
          <a:prstGeom prst="rect">
            <a:avLst/>
          </a:prstGeom>
          <a:solidFill>
            <a:srgbClr val="71B790"/>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a:solidFill>
                <a:schemeClr val="bg1"/>
              </a:solidFill>
            </a:endParaRPr>
          </a:p>
          <a:p>
            <a:pPr algn="l">
              <a:lnSpc>
                <a:spcPct val="110000"/>
              </a:lnSpc>
            </a:pPr>
            <a:endParaRPr lang="en-GB" sz="900" b="0" i="1" noProof="0">
              <a:solidFill>
                <a:schemeClr val="bg1"/>
              </a:solidFill>
            </a:endParaRPr>
          </a:p>
        </p:txBody>
      </p:sp>
      <p:sp>
        <p:nvSpPr>
          <p:cNvPr id="8" name="Text Placeholder 6"/>
          <p:cNvSpPr>
            <a:spLocks noGrp="1"/>
          </p:cNvSpPr>
          <p:nvPr>
            <p:ph type="body" sz="quarter" idx="23"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a:solidFill>
                  <a:schemeClr val="bg1"/>
                </a:solidFill>
              </a:rPr>
              <a:t>Caption or</a:t>
            </a:r>
            <a:r>
              <a:rPr lang="en-GB" sz="1100" b="0" i="1" baseline="0" noProof="0">
                <a:solidFill>
                  <a:schemeClr val="bg1"/>
                </a:solidFill>
              </a:rPr>
              <a:t> credit for a photo could be put in this space. </a:t>
            </a:r>
            <a:r>
              <a:rPr lang="en-GB" sz="1100" b="0" i="1" noProof="0">
                <a:solidFill>
                  <a:schemeClr val="bg1"/>
                </a:solidFill>
              </a:rPr>
              <a:t>You may adjust the height of this box</a:t>
            </a:r>
            <a:r>
              <a:rPr lang="en-GB" sz="1100" b="0" i="1" baseline="0" noProof="0">
                <a:solidFill>
                  <a:schemeClr val="bg1"/>
                </a:solidFill>
              </a:rPr>
              <a:t> to accommodate more or less text. Suggested number of lines of text is no less than two and no more than four.</a:t>
            </a:r>
            <a:endParaRPr lang="en-GB" sz="1100" b="0" i="1" noProof="0">
              <a:solidFill>
                <a:schemeClr val="bg1"/>
              </a:solidFill>
            </a:endParaRPr>
          </a:p>
        </p:txBody>
      </p:sp>
    </p:spTree>
    <p:extLst>
      <p:ext uri="{BB962C8B-B14F-4D97-AF65-F5344CB8AC3E}">
        <p14:creationId xmlns:p14="http://schemas.microsoft.com/office/powerpoint/2010/main" val="56844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3" name="Slide Number Placeholder 2"/>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Title 4"/>
          <p:cNvSpPr>
            <a:spLocks noGrp="1"/>
          </p:cNvSpPr>
          <p:nvPr>
            <p:ph type="title" hasCustomPrompt="1"/>
          </p:nvPr>
        </p:nvSpPr>
        <p:spPr/>
        <p:txBody>
          <a:bodyPr/>
          <a:lstStyle/>
          <a:p>
            <a:r>
              <a:rPr lang="en-GB" noProof="0"/>
              <a:t>Click to Edit Title</a:t>
            </a:r>
          </a:p>
        </p:txBody>
      </p:sp>
      <p:sp>
        <p:nvSpPr>
          <p:cNvPr id="10"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3"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a:t>Photo Here </a:t>
            </a:r>
          </a:p>
        </p:txBody>
      </p:sp>
      <p:sp>
        <p:nvSpPr>
          <p:cNvPr id="14" name="Text Placeholder 5"/>
          <p:cNvSpPr>
            <a:spLocks noGrp="1"/>
          </p:cNvSpPr>
          <p:nvPr>
            <p:ph type="body" sz="quarter" idx="22"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
        <p:nvSpPr>
          <p:cNvPr id="17" name="Text Placeholder 5"/>
          <p:cNvSpPr>
            <a:spLocks noGrp="1"/>
          </p:cNvSpPr>
          <p:nvPr>
            <p:ph type="body" sz="quarter" idx="23"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a:t>Click to edit heading</a:t>
            </a:r>
          </a:p>
        </p:txBody>
      </p:sp>
    </p:spTree>
    <p:extLst>
      <p:ext uri="{BB962C8B-B14F-4D97-AF65-F5344CB8AC3E}">
        <p14:creationId xmlns:p14="http://schemas.microsoft.com/office/powerpoint/2010/main" val="39436812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Slide Number Placeholder 2"/>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6" name="Title 5"/>
          <p:cNvSpPr>
            <a:spLocks noGrp="1"/>
          </p:cNvSpPr>
          <p:nvPr>
            <p:ph type="title" hasCustomPrompt="1"/>
          </p:nvPr>
        </p:nvSpPr>
        <p:spPr/>
        <p:txBody>
          <a:bodyPr/>
          <a:lstStyle/>
          <a:p>
            <a:r>
              <a:rPr lang="en-GB" noProof="0"/>
              <a:t>Agenda Slide</a:t>
            </a:r>
          </a:p>
        </p:txBody>
      </p:sp>
      <p:sp>
        <p:nvSpPr>
          <p:cNvPr id="7"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buClr>
                <a:srgbClr val="71B790"/>
              </a:buClr>
              <a:defRPr sz="1500"/>
            </a:lvl1pPr>
            <a:lvl2pPr>
              <a:lnSpc>
                <a:spcPct val="150000"/>
              </a:lnSpc>
              <a:buClr>
                <a:srgbClr val="71B790"/>
              </a:buClr>
              <a:defRPr sz="1500"/>
            </a:lvl2pPr>
            <a:lvl3pPr>
              <a:lnSpc>
                <a:spcPct val="150000"/>
              </a:lnSpc>
              <a:buClr>
                <a:srgbClr val="71B790"/>
              </a:buClr>
              <a:defRPr sz="1500"/>
            </a:lvl3pPr>
            <a:lvl4pPr>
              <a:lnSpc>
                <a:spcPct val="150000"/>
              </a:lnSpc>
              <a:buClr>
                <a:srgbClr val="71B790"/>
              </a:buClr>
              <a:defRPr sz="1500"/>
            </a:lvl4pPr>
            <a:lvl5pPr>
              <a:lnSpc>
                <a:spcPct val="150000"/>
              </a:lnSpc>
              <a:buClr>
                <a:srgbClr val="71B790"/>
              </a:buClr>
              <a:defRPr sz="15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a:p>
            <a:pPr lvl="0"/>
            <a:endParaRPr lang="en-GB" noProof="0"/>
          </a:p>
        </p:txBody>
      </p:sp>
    </p:spTree>
    <p:extLst>
      <p:ext uri="{BB962C8B-B14F-4D97-AF65-F5344CB8AC3E}">
        <p14:creationId xmlns:p14="http://schemas.microsoft.com/office/powerpoint/2010/main" val="35838724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itle 6"/>
          <p:cNvSpPr>
            <a:spLocks noGrp="1"/>
          </p:cNvSpPr>
          <p:nvPr>
            <p:ph type="title" hasCustomPrompt="1"/>
          </p:nvPr>
        </p:nvSpPr>
        <p:spPr/>
        <p:txBody>
          <a:bodyPr/>
          <a:lstStyle/>
          <a:p>
            <a:r>
              <a:rPr lang="en-GB" noProof="0"/>
              <a:t>Click to Edit Title</a:t>
            </a:r>
          </a:p>
        </p:txBody>
      </p:sp>
      <p:cxnSp>
        <p:nvCxnSpPr>
          <p:cNvPr id="12" name="Straight Connector 11"/>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buClr>
                <a:srgbClr val="71B790"/>
              </a:buClr>
              <a:defRPr sz="1100"/>
            </a:lvl1pPr>
            <a:lvl2pPr>
              <a:lnSpc>
                <a:spcPct val="100000"/>
              </a:lnSpc>
              <a:spcBef>
                <a:spcPts val="400"/>
              </a:spcBef>
              <a:buClr>
                <a:srgbClr val="71B790"/>
              </a:buClr>
              <a:defRPr sz="1100"/>
            </a:lvl2pPr>
            <a:lvl3pPr>
              <a:lnSpc>
                <a:spcPct val="100000"/>
              </a:lnSpc>
              <a:spcBef>
                <a:spcPts val="400"/>
              </a:spcBef>
              <a:buClr>
                <a:srgbClr val="71B790"/>
              </a:buClr>
              <a:defRPr sz="1100"/>
            </a:lvl3pPr>
            <a:lvl4pPr>
              <a:lnSpc>
                <a:spcPct val="100000"/>
              </a:lnSpc>
              <a:spcBef>
                <a:spcPts val="400"/>
              </a:spcBef>
              <a:buClr>
                <a:srgbClr val="71B790"/>
              </a:buClr>
              <a:defRPr sz="1100"/>
            </a:lvl4pPr>
            <a:lvl5pPr>
              <a:lnSpc>
                <a:spcPct val="100000"/>
              </a:lnSpc>
              <a:spcBef>
                <a:spcPts val="400"/>
              </a:spcBef>
              <a:buClr>
                <a:srgbClr val="71B790"/>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buClr>
                <a:srgbClr val="71B790"/>
              </a:buClr>
              <a:defRPr sz="1100"/>
            </a:lvl1pPr>
            <a:lvl2pPr>
              <a:lnSpc>
                <a:spcPct val="100000"/>
              </a:lnSpc>
              <a:spcBef>
                <a:spcPts val="400"/>
              </a:spcBef>
              <a:buClr>
                <a:srgbClr val="71B790"/>
              </a:buClr>
              <a:defRPr sz="1100"/>
            </a:lvl2pPr>
            <a:lvl3pPr>
              <a:lnSpc>
                <a:spcPct val="100000"/>
              </a:lnSpc>
              <a:spcBef>
                <a:spcPts val="400"/>
              </a:spcBef>
              <a:buClr>
                <a:srgbClr val="71B790"/>
              </a:buClr>
              <a:defRPr sz="1100"/>
            </a:lvl3pPr>
            <a:lvl4pPr>
              <a:lnSpc>
                <a:spcPct val="100000"/>
              </a:lnSpc>
              <a:spcBef>
                <a:spcPts val="400"/>
              </a:spcBef>
              <a:buClr>
                <a:srgbClr val="71B790"/>
              </a:buClr>
              <a:defRPr sz="1100"/>
            </a:lvl4pPr>
            <a:lvl5pPr>
              <a:lnSpc>
                <a:spcPct val="100000"/>
              </a:lnSpc>
              <a:spcBef>
                <a:spcPts val="400"/>
              </a:spcBef>
              <a:buClr>
                <a:srgbClr val="71B790"/>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buClr>
                <a:srgbClr val="71B790"/>
              </a:buClr>
              <a:defRPr sz="1100"/>
            </a:lvl1pPr>
            <a:lvl2pPr>
              <a:lnSpc>
                <a:spcPct val="100000"/>
              </a:lnSpc>
              <a:spcBef>
                <a:spcPts val="400"/>
              </a:spcBef>
              <a:buClr>
                <a:srgbClr val="71B790"/>
              </a:buClr>
              <a:defRPr sz="1100"/>
            </a:lvl2pPr>
            <a:lvl3pPr>
              <a:lnSpc>
                <a:spcPct val="100000"/>
              </a:lnSpc>
              <a:spcBef>
                <a:spcPts val="400"/>
              </a:spcBef>
              <a:buClr>
                <a:srgbClr val="71B790"/>
              </a:buClr>
              <a:defRPr sz="1100"/>
            </a:lvl3pPr>
            <a:lvl4pPr>
              <a:lnSpc>
                <a:spcPct val="100000"/>
              </a:lnSpc>
              <a:spcBef>
                <a:spcPts val="400"/>
              </a:spcBef>
              <a:buClr>
                <a:srgbClr val="71B790"/>
              </a:buClr>
              <a:defRPr sz="1100"/>
            </a:lvl4pPr>
            <a:lvl5pPr>
              <a:lnSpc>
                <a:spcPct val="100000"/>
              </a:lnSpc>
              <a:spcBef>
                <a:spcPts val="400"/>
              </a:spcBef>
              <a:buClr>
                <a:srgbClr val="71B790"/>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buClr>
                <a:srgbClr val="71B790"/>
              </a:buClr>
              <a:defRPr sz="1100" kern="1200"/>
            </a:lvl1pPr>
            <a:lvl2pPr>
              <a:lnSpc>
                <a:spcPct val="100000"/>
              </a:lnSpc>
              <a:spcBef>
                <a:spcPts val="400"/>
              </a:spcBef>
              <a:buClr>
                <a:srgbClr val="71B790"/>
              </a:buClr>
              <a:defRPr sz="1100"/>
            </a:lvl2pPr>
            <a:lvl3pPr>
              <a:lnSpc>
                <a:spcPct val="100000"/>
              </a:lnSpc>
              <a:spcBef>
                <a:spcPts val="400"/>
              </a:spcBef>
              <a:buClr>
                <a:srgbClr val="71B790"/>
              </a:buClr>
              <a:defRPr sz="1100" kern="1200"/>
            </a:lvl3pPr>
            <a:lvl4pPr>
              <a:lnSpc>
                <a:spcPct val="100000"/>
              </a:lnSpc>
              <a:spcBef>
                <a:spcPts val="400"/>
              </a:spcBef>
              <a:buClr>
                <a:srgbClr val="71B790"/>
              </a:buClr>
              <a:defRPr sz="1100" kern="1200"/>
            </a:lvl4pPr>
            <a:lvl5pPr>
              <a:lnSpc>
                <a:spcPct val="100000"/>
              </a:lnSpc>
              <a:spcBef>
                <a:spcPts val="400"/>
              </a:spcBef>
              <a:buClr>
                <a:srgbClr val="71B790"/>
              </a:buClr>
              <a:defRPr sz="1100" kern="12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2011373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3" name="Slide Number Placeholder 2"/>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itle 6"/>
          <p:cNvSpPr>
            <a:spLocks noGrp="1"/>
          </p:cNvSpPr>
          <p:nvPr>
            <p:ph type="title" hasCustomPrompt="1"/>
          </p:nvPr>
        </p:nvSpPr>
        <p:spPr/>
        <p:txBody>
          <a:bodyPr/>
          <a:lstStyle/>
          <a:p>
            <a:r>
              <a:rPr lang="en-GB" noProof="0"/>
              <a:t>Click to Edit Title</a:t>
            </a:r>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buClr>
                <a:srgbClr val="71B790"/>
              </a:buClr>
              <a:defRPr sz="1100"/>
            </a:lvl1pPr>
            <a:lvl2pPr>
              <a:lnSpc>
                <a:spcPct val="100000"/>
              </a:lnSpc>
              <a:buClr>
                <a:srgbClr val="71B790"/>
              </a:buClr>
              <a:defRPr sz="1100"/>
            </a:lvl2pPr>
            <a:lvl3pPr>
              <a:lnSpc>
                <a:spcPct val="100000"/>
              </a:lnSpc>
              <a:buClr>
                <a:srgbClr val="71B790"/>
              </a:buClr>
              <a:defRPr sz="1100"/>
            </a:lvl3pPr>
            <a:lvl4pPr>
              <a:lnSpc>
                <a:spcPct val="100000"/>
              </a:lnSpc>
              <a:buClr>
                <a:srgbClr val="71B790"/>
              </a:buClr>
              <a:defRPr sz="1100"/>
            </a:lvl4pPr>
            <a:lvl5pPr>
              <a:lnSpc>
                <a:spcPct val="100000"/>
              </a:lnSpc>
              <a:buClr>
                <a:srgbClr val="71B790"/>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2"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buClr>
                <a:srgbClr val="71B790"/>
              </a:buClr>
              <a:defRPr sz="1100"/>
            </a:lvl1pPr>
            <a:lvl2pPr>
              <a:lnSpc>
                <a:spcPct val="100000"/>
              </a:lnSpc>
              <a:buClr>
                <a:srgbClr val="71B790"/>
              </a:buClr>
              <a:defRPr sz="1100"/>
            </a:lvl2pPr>
            <a:lvl3pPr>
              <a:lnSpc>
                <a:spcPct val="100000"/>
              </a:lnSpc>
              <a:buClr>
                <a:srgbClr val="71B790"/>
              </a:buClr>
              <a:defRPr sz="1100"/>
            </a:lvl3pPr>
            <a:lvl4pPr>
              <a:lnSpc>
                <a:spcPct val="100000"/>
              </a:lnSpc>
              <a:buClr>
                <a:srgbClr val="71B790"/>
              </a:buClr>
              <a:defRPr sz="1100"/>
            </a:lvl4pPr>
            <a:lvl5pPr>
              <a:lnSpc>
                <a:spcPct val="100000"/>
              </a:lnSpc>
              <a:buClr>
                <a:srgbClr val="71B790"/>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4"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buClr>
                <a:srgbClr val="71B790"/>
              </a:buClr>
              <a:defRPr sz="1100"/>
            </a:lvl1pPr>
            <a:lvl2pPr>
              <a:lnSpc>
                <a:spcPct val="100000"/>
              </a:lnSpc>
              <a:buClr>
                <a:srgbClr val="71B790"/>
              </a:buClr>
              <a:defRPr sz="1100"/>
            </a:lvl2pPr>
            <a:lvl3pPr>
              <a:lnSpc>
                <a:spcPct val="100000"/>
              </a:lnSpc>
              <a:buClr>
                <a:srgbClr val="71B790"/>
              </a:buClr>
              <a:defRPr sz="1100"/>
            </a:lvl3pPr>
            <a:lvl4pPr>
              <a:lnSpc>
                <a:spcPct val="100000"/>
              </a:lnSpc>
              <a:buClr>
                <a:srgbClr val="71B790"/>
              </a:buClr>
              <a:defRPr sz="1100"/>
            </a:lvl4pPr>
            <a:lvl5pPr>
              <a:lnSpc>
                <a:spcPct val="100000"/>
              </a:lnSpc>
              <a:buClr>
                <a:srgbClr val="71B790"/>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5"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
        <p:nvSpPr>
          <p:cNvPr id="26"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buClr>
                <a:srgbClr val="71B790"/>
              </a:buClr>
              <a:defRPr sz="1100"/>
            </a:lvl1pPr>
            <a:lvl2pPr>
              <a:lnSpc>
                <a:spcPct val="100000"/>
              </a:lnSpc>
              <a:buClr>
                <a:srgbClr val="71B790"/>
              </a:buClr>
              <a:defRPr sz="1100"/>
            </a:lvl2pPr>
            <a:lvl3pPr>
              <a:lnSpc>
                <a:spcPct val="100000"/>
              </a:lnSpc>
              <a:buClr>
                <a:srgbClr val="71B790"/>
              </a:buClr>
              <a:defRPr sz="1100"/>
            </a:lvl3pPr>
            <a:lvl4pPr>
              <a:lnSpc>
                <a:spcPct val="100000"/>
              </a:lnSpc>
              <a:buClr>
                <a:srgbClr val="71B790"/>
              </a:buClr>
              <a:defRPr sz="1100"/>
            </a:lvl4pPr>
            <a:lvl5pPr>
              <a:lnSpc>
                <a:spcPct val="100000"/>
              </a:lnSpc>
              <a:buClr>
                <a:srgbClr val="71B790"/>
              </a:buClr>
              <a:defRPr sz="1100"/>
            </a:lvl5pPr>
          </a:lstStyle>
          <a:p>
            <a:pPr lvl="0"/>
            <a:r>
              <a:rPr lang="en-GB" noProof="0"/>
              <a:t>Add text here</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a:t>Click to edit heading</a:t>
            </a:r>
          </a:p>
        </p:txBody>
      </p:sp>
    </p:spTree>
    <p:extLst>
      <p:ext uri="{BB962C8B-B14F-4D97-AF65-F5344CB8AC3E}">
        <p14:creationId xmlns:p14="http://schemas.microsoft.com/office/powerpoint/2010/main" val="10729555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image" Target="../media/image9.png"/><Relationship Id="rId5" Type="http://schemas.openxmlformats.org/officeDocument/2006/relationships/slideLayout" Target="../slideLayouts/slideLayout132.xml"/><Relationship Id="rId10" Type="http://schemas.openxmlformats.org/officeDocument/2006/relationships/image" Target="../media/image6.png"/><Relationship Id="rId4" Type="http://schemas.openxmlformats.org/officeDocument/2006/relationships/slideLayout" Target="../slideLayouts/slideLayout13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theme" Target="../theme/theme11.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image" Target="../media/image1.png"/><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21" Type="http://schemas.openxmlformats.org/officeDocument/2006/relationships/theme" Target="../theme/theme12.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image" Target="../media/image14.png"/><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image" Target="../media/image13.png"/><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image" Target="../media/image1.png"/><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image" Target="../media/image6.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4.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image" Target="../media/image1.png"/><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image" Target="../media/image1.png"/><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theme" Target="../theme/theme6.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image" Target="../media/image8.png"/><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image" Target="../media/image1.png"/><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image" Target="../media/image9.png"/><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image" Target="../media/image6.png"/><Relationship Id="rId5" Type="http://schemas.openxmlformats.org/officeDocument/2006/relationships/slideLayout" Target="../slideLayouts/slideLayout109.xml"/><Relationship Id="rId10" Type="http://schemas.openxmlformats.org/officeDocument/2006/relationships/theme" Target="../theme/theme7.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10" Type="http://schemas.openxmlformats.org/officeDocument/2006/relationships/image" Target="../media/image1.png"/><Relationship Id="rId4" Type="http://schemas.openxmlformats.org/officeDocument/2006/relationships/slideLayout" Target="../slideLayouts/slideLayout117.xml"/><Relationship Id="rId9"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5" Type="http://schemas.openxmlformats.org/officeDocument/2006/relationships/slideLayout" Target="../slideLayouts/slideLayout125.xml"/><Relationship Id="rId4" Type="http://schemas.openxmlformats.org/officeDocument/2006/relationships/slideLayout" Target="../slideLayouts/slideLayout124.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443" y="655719"/>
            <a:ext cx="2129612" cy="626216"/>
          </a:xfrm>
          <a:prstGeom prst="rect">
            <a:avLst/>
          </a:prstGeom>
        </p:spPr>
      </p:pic>
      <p:pic>
        <p:nvPicPr>
          <p:cNvPr id="9" name="Picture 8" descr="14GSGL0011_D08_PPT_Cover_Global-Language-of-Busines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0750" y="965933"/>
            <a:ext cx="1429409" cy="77511"/>
          </a:xfrm>
          <a:prstGeom prst="rect">
            <a:avLst/>
          </a:prstGeom>
        </p:spPr>
      </p:pic>
    </p:spTree>
    <p:extLst>
      <p:ext uri="{BB962C8B-B14F-4D97-AF65-F5344CB8AC3E}">
        <p14:creationId xmlns:p14="http://schemas.microsoft.com/office/powerpoint/2010/main" val="1025242384"/>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600" noProof="0">
                <a:solidFill>
                  <a:srgbClr val="454545"/>
                </a:solidFill>
              </a:rPr>
              <a:t>© GS1</a:t>
            </a:r>
            <a:r>
              <a:rPr lang="en-GB" sz="600" baseline="0" noProof="0">
                <a:solidFill>
                  <a:srgbClr val="454545"/>
                </a:solidFill>
              </a:rPr>
              <a:t> </a:t>
            </a:r>
            <a:r>
              <a:rPr lang="en-GB" sz="600" noProof="0">
                <a:solidFill>
                  <a:srgbClr val="454545"/>
                </a:solidFill>
              </a:rPr>
              <a:t>2023</a:t>
            </a:r>
          </a:p>
        </p:txBody>
      </p:sp>
      <p:pic>
        <p:nvPicPr>
          <p:cNvPr id="6" name="Picture 5"/>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37172" y="4646132"/>
            <a:ext cx="1312639" cy="385983"/>
          </a:xfrm>
          <a:prstGeom prst="rect">
            <a:avLst/>
          </a:prstGeom>
        </p:spPr>
      </p:pic>
      <p:sp>
        <p:nvSpPr>
          <p:cNvPr id="7" name="Slide Number Placeholder 9"/>
          <p:cNvSpPr>
            <a:spLocks noGrp="1"/>
          </p:cNvSpPr>
          <p:nvPr>
            <p:ph type="sldNum" sz="quarter" idx="4"/>
          </p:nvPr>
        </p:nvSpPr>
        <p:spPr>
          <a:xfrm>
            <a:off x="8447486" y="4759631"/>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Rectangle 7"/>
          <p:cNvSpPr/>
          <p:nvPr userDrawn="1"/>
        </p:nvSpPr>
        <p:spPr>
          <a:xfrm>
            <a:off x="228600" y="765253"/>
            <a:ext cx="8610600" cy="38100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1620650695"/>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Lst>
  <p:hf hdr="0" ftr="0" dt="0"/>
  <p:txStyles>
    <p:titleStyle>
      <a:lvl1pPr algn="l" defTabSz="457144"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44"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288"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32"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577"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59991" marR="0" indent="-285743" algn="l" defTabSz="457144"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7986" marR="0" indent="-285743" algn="l" defTabSz="457144"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380" indent="-285743" algn="l" defTabSz="457144"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174" indent="-228572" algn="l" defTabSz="457144"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169" indent="-228572" algn="l" defTabSz="457144"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291" indent="-228572" algn="l" defTabSz="457144" rtl="0" eaLnBrk="1" latinLnBrk="0" hangingPunct="1">
        <a:spcBef>
          <a:spcPct val="20000"/>
        </a:spcBef>
        <a:buFont typeface="Arial"/>
        <a:buChar char="•"/>
        <a:defRPr sz="2000" kern="1200">
          <a:solidFill>
            <a:schemeClr val="tx1"/>
          </a:solidFill>
          <a:latin typeface="+mn-lt"/>
          <a:ea typeface="+mn-ea"/>
          <a:cs typeface="+mn-cs"/>
        </a:defRPr>
      </a:lvl6pPr>
      <a:lvl7pPr marL="2971435" indent="-228572" algn="l" defTabSz="457144" rtl="0" eaLnBrk="1" latinLnBrk="0" hangingPunct="1">
        <a:spcBef>
          <a:spcPct val="20000"/>
        </a:spcBef>
        <a:buFont typeface="Arial"/>
        <a:buChar char="•"/>
        <a:defRPr sz="2000" kern="1200">
          <a:solidFill>
            <a:schemeClr val="tx1"/>
          </a:solidFill>
          <a:latin typeface="+mn-lt"/>
          <a:ea typeface="+mn-ea"/>
          <a:cs typeface="+mn-cs"/>
        </a:defRPr>
      </a:lvl7pPr>
      <a:lvl8pPr marL="3428579" indent="-228572" algn="l" defTabSz="457144" rtl="0" eaLnBrk="1" latinLnBrk="0" hangingPunct="1">
        <a:spcBef>
          <a:spcPct val="20000"/>
        </a:spcBef>
        <a:buFont typeface="Arial"/>
        <a:buChar char="•"/>
        <a:defRPr sz="2000" kern="1200">
          <a:solidFill>
            <a:schemeClr val="tx1"/>
          </a:solidFill>
          <a:latin typeface="+mn-lt"/>
          <a:ea typeface="+mn-ea"/>
          <a:cs typeface="+mn-cs"/>
        </a:defRPr>
      </a:lvl8pPr>
      <a:lvl9pPr marL="3885724" indent="-228572" algn="l" defTabSz="45714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4" rtl="0" eaLnBrk="1" latinLnBrk="0" hangingPunct="1">
        <a:defRPr sz="1800" kern="1200">
          <a:solidFill>
            <a:schemeClr val="tx1"/>
          </a:solidFill>
          <a:latin typeface="+mn-lt"/>
          <a:ea typeface="+mn-ea"/>
          <a:cs typeface="+mn-cs"/>
        </a:defRPr>
      </a:lvl1pPr>
      <a:lvl2pPr marL="457144" algn="l" defTabSz="457144" rtl="0" eaLnBrk="1" latinLnBrk="0" hangingPunct="1">
        <a:defRPr sz="1800" kern="1200">
          <a:solidFill>
            <a:schemeClr val="tx1"/>
          </a:solidFill>
          <a:latin typeface="+mn-lt"/>
          <a:ea typeface="+mn-ea"/>
          <a:cs typeface="+mn-cs"/>
        </a:defRPr>
      </a:lvl2pPr>
      <a:lvl3pPr marL="914288" algn="l" defTabSz="457144" rtl="0" eaLnBrk="1" latinLnBrk="0" hangingPunct="1">
        <a:defRPr sz="1800" kern="1200">
          <a:solidFill>
            <a:schemeClr val="tx1"/>
          </a:solidFill>
          <a:latin typeface="+mn-lt"/>
          <a:ea typeface="+mn-ea"/>
          <a:cs typeface="+mn-cs"/>
        </a:defRPr>
      </a:lvl3pPr>
      <a:lvl4pPr marL="1371432" algn="l" defTabSz="457144" rtl="0" eaLnBrk="1" latinLnBrk="0" hangingPunct="1">
        <a:defRPr sz="1800" kern="1200">
          <a:solidFill>
            <a:schemeClr val="tx1"/>
          </a:solidFill>
          <a:latin typeface="+mn-lt"/>
          <a:ea typeface="+mn-ea"/>
          <a:cs typeface="+mn-cs"/>
        </a:defRPr>
      </a:lvl4pPr>
      <a:lvl5pPr marL="1828577" algn="l" defTabSz="457144" rtl="0" eaLnBrk="1" latinLnBrk="0" hangingPunct="1">
        <a:defRPr sz="1800" kern="1200">
          <a:solidFill>
            <a:schemeClr val="tx1"/>
          </a:solidFill>
          <a:latin typeface="+mn-lt"/>
          <a:ea typeface="+mn-ea"/>
          <a:cs typeface="+mn-cs"/>
        </a:defRPr>
      </a:lvl5pPr>
      <a:lvl6pPr marL="2285720" algn="l" defTabSz="457144" rtl="0" eaLnBrk="1" latinLnBrk="0" hangingPunct="1">
        <a:defRPr sz="1800" kern="1200">
          <a:solidFill>
            <a:schemeClr val="tx1"/>
          </a:solidFill>
          <a:latin typeface="+mn-lt"/>
          <a:ea typeface="+mn-ea"/>
          <a:cs typeface="+mn-cs"/>
        </a:defRPr>
      </a:lvl6pPr>
      <a:lvl7pPr marL="2742863" algn="l" defTabSz="457144" rtl="0" eaLnBrk="1" latinLnBrk="0" hangingPunct="1">
        <a:defRPr sz="1800" kern="1200">
          <a:solidFill>
            <a:schemeClr val="tx1"/>
          </a:solidFill>
          <a:latin typeface="+mn-lt"/>
          <a:ea typeface="+mn-ea"/>
          <a:cs typeface="+mn-cs"/>
        </a:defRPr>
      </a:lvl7pPr>
      <a:lvl8pPr marL="3200007" algn="l" defTabSz="457144" rtl="0" eaLnBrk="1" latinLnBrk="0" hangingPunct="1">
        <a:defRPr sz="1800" kern="1200">
          <a:solidFill>
            <a:schemeClr val="tx1"/>
          </a:solidFill>
          <a:latin typeface="+mn-lt"/>
          <a:ea typeface="+mn-ea"/>
          <a:cs typeface="+mn-cs"/>
        </a:defRPr>
      </a:lvl8pPr>
      <a:lvl9pPr marL="3657152" algn="l" defTabSz="45714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80" y="172643"/>
            <a:ext cx="8243942" cy="679647"/>
          </a:xfrm>
          <a:prstGeom prst="rect">
            <a:avLst/>
          </a:prstGeom>
          <a:noFill/>
          <a:ln>
            <a:noFill/>
          </a:ln>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600" noProof="0">
                <a:solidFill>
                  <a:srgbClr val="454545"/>
                </a:solidFill>
              </a:rPr>
              <a:t>© GS1</a:t>
            </a:r>
            <a:r>
              <a:rPr lang="en-GB" sz="600" baseline="0" noProof="0">
                <a:solidFill>
                  <a:srgbClr val="454545"/>
                </a:solidFill>
              </a:rPr>
              <a:t> </a:t>
            </a:r>
            <a:r>
              <a:rPr lang="en-GB" sz="600" noProof="0">
                <a:solidFill>
                  <a:srgbClr val="454545"/>
                </a:solidFill>
              </a:rPr>
              <a:t>2023</a:t>
            </a:r>
          </a:p>
        </p:txBody>
      </p:sp>
      <p:pic>
        <p:nvPicPr>
          <p:cNvPr id="6" name="Picture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7172" y="4646132"/>
            <a:ext cx="1312639" cy="385983"/>
          </a:xfrm>
          <a:prstGeom prst="rect">
            <a:avLst/>
          </a:prstGeom>
        </p:spPr>
      </p:pic>
      <p:sp>
        <p:nvSpPr>
          <p:cNvPr id="7" name="Slide Number Placeholder 9"/>
          <p:cNvSpPr>
            <a:spLocks noGrp="1"/>
          </p:cNvSpPr>
          <p:nvPr>
            <p:ph type="sldNum" sz="quarter" idx="4"/>
          </p:nvPr>
        </p:nvSpPr>
        <p:spPr>
          <a:xfrm>
            <a:off x="8447486" y="4759631"/>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89452357"/>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 id="2147484313" r:id="rId13"/>
    <p:sldLayoutId id="2147484314" r:id="rId14"/>
    <p:sldLayoutId id="2147484315" r:id="rId15"/>
    <p:sldLayoutId id="2147484316" r:id="rId16"/>
    <p:sldLayoutId id="2147484317" r:id="rId17"/>
    <p:sldLayoutId id="2147484318" r:id="rId18"/>
    <p:sldLayoutId id="2147484319" r:id="rId19"/>
    <p:sldLayoutId id="2147484320" r:id="rId20"/>
  </p:sldLayoutIdLst>
  <p:hf hdr="0" ftr="0" dt="0"/>
  <p:txStyles>
    <p:titleStyle>
      <a:lvl1pPr algn="l" defTabSz="457144" rtl="0" eaLnBrk="1" fontAlgn="base" hangingPunct="1">
        <a:lnSpc>
          <a:spcPct val="90000"/>
        </a:lnSpc>
        <a:spcBef>
          <a:spcPct val="0"/>
        </a:spcBef>
        <a:spcAft>
          <a:spcPct val="0"/>
        </a:spcAft>
        <a:defRPr sz="2500" kern="1200" cap="none" spc="0">
          <a:solidFill>
            <a:schemeClr val="tx2"/>
          </a:solidFill>
          <a:latin typeface="Verdana"/>
          <a:ea typeface="ＭＳ Ｐゴシック" charset="0"/>
          <a:cs typeface="Verdana"/>
        </a:defRPr>
      </a:lvl1pPr>
      <a:lvl2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44"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288"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32"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577"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59991" marR="0" indent="-285743" algn="l" defTabSz="457144"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7986" marR="0" indent="-285743" algn="l" defTabSz="457144"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380" indent="-285743" algn="l" defTabSz="457144"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174" indent="-228572" algn="l" defTabSz="457144"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169" indent="-228572" algn="l" defTabSz="457144"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291" indent="-228572" algn="l" defTabSz="457144" rtl="0" eaLnBrk="1" latinLnBrk="0" hangingPunct="1">
        <a:spcBef>
          <a:spcPct val="20000"/>
        </a:spcBef>
        <a:buFont typeface="Arial"/>
        <a:buChar char="•"/>
        <a:defRPr sz="2000" kern="1200">
          <a:solidFill>
            <a:schemeClr val="tx1"/>
          </a:solidFill>
          <a:latin typeface="+mn-lt"/>
          <a:ea typeface="+mn-ea"/>
          <a:cs typeface="+mn-cs"/>
        </a:defRPr>
      </a:lvl6pPr>
      <a:lvl7pPr marL="2971435" indent="-228572" algn="l" defTabSz="457144" rtl="0" eaLnBrk="1" latinLnBrk="0" hangingPunct="1">
        <a:spcBef>
          <a:spcPct val="20000"/>
        </a:spcBef>
        <a:buFont typeface="Arial"/>
        <a:buChar char="•"/>
        <a:defRPr sz="2000" kern="1200">
          <a:solidFill>
            <a:schemeClr val="tx1"/>
          </a:solidFill>
          <a:latin typeface="+mn-lt"/>
          <a:ea typeface="+mn-ea"/>
          <a:cs typeface="+mn-cs"/>
        </a:defRPr>
      </a:lvl7pPr>
      <a:lvl8pPr marL="3428579" indent="-228572" algn="l" defTabSz="457144" rtl="0" eaLnBrk="1" latinLnBrk="0" hangingPunct="1">
        <a:spcBef>
          <a:spcPct val="20000"/>
        </a:spcBef>
        <a:buFont typeface="Arial"/>
        <a:buChar char="•"/>
        <a:defRPr sz="2000" kern="1200">
          <a:solidFill>
            <a:schemeClr val="tx1"/>
          </a:solidFill>
          <a:latin typeface="+mn-lt"/>
          <a:ea typeface="+mn-ea"/>
          <a:cs typeface="+mn-cs"/>
        </a:defRPr>
      </a:lvl8pPr>
      <a:lvl9pPr marL="3885724" indent="-228572" algn="l" defTabSz="45714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4" rtl="0" eaLnBrk="1" latinLnBrk="0" hangingPunct="1">
        <a:defRPr sz="1800" kern="1200">
          <a:solidFill>
            <a:schemeClr val="tx1"/>
          </a:solidFill>
          <a:latin typeface="+mn-lt"/>
          <a:ea typeface="+mn-ea"/>
          <a:cs typeface="+mn-cs"/>
        </a:defRPr>
      </a:lvl1pPr>
      <a:lvl2pPr marL="457144" algn="l" defTabSz="457144" rtl="0" eaLnBrk="1" latinLnBrk="0" hangingPunct="1">
        <a:defRPr sz="1800" kern="1200">
          <a:solidFill>
            <a:schemeClr val="tx1"/>
          </a:solidFill>
          <a:latin typeface="+mn-lt"/>
          <a:ea typeface="+mn-ea"/>
          <a:cs typeface="+mn-cs"/>
        </a:defRPr>
      </a:lvl2pPr>
      <a:lvl3pPr marL="914288" algn="l" defTabSz="457144" rtl="0" eaLnBrk="1" latinLnBrk="0" hangingPunct="1">
        <a:defRPr sz="1800" kern="1200">
          <a:solidFill>
            <a:schemeClr val="tx1"/>
          </a:solidFill>
          <a:latin typeface="+mn-lt"/>
          <a:ea typeface="+mn-ea"/>
          <a:cs typeface="+mn-cs"/>
        </a:defRPr>
      </a:lvl3pPr>
      <a:lvl4pPr marL="1371432" algn="l" defTabSz="457144" rtl="0" eaLnBrk="1" latinLnBrk="0" hangingPunct="1">
        <a:defRPr sz="1800" kern="1200">
          <a:solidFill>
            <a:schemeClr val="tx1"/>
          </a:solidFill>
          <a:latin typeface="+mn-lt"/>
          <a:ea typeface="+mn-ea"/>
          <a:cs typeface="+mn-cs"/>
        </a:defRPr>
      </a:lvl4pPr>
      <a:lvl5pPr marL="1828577" algn="l" defTabSz="457144" rtl="0" eaLnBrk="1" latinLnBrk="0" hangingPunct="1">
        <a:defRPr sz="1800" kern="1200">
          <a:solidFill>
            <a:schemeClr val="tx1"/>
          </a:solidFill>
          <a:latin typeface="+mn-lt"/>
          <a:ea typeface="+mn-ea"/>
          <a:cs typeface="+mn-cs"/>
        </a:defRPr>
      </a:lvl5pPr>
      <a:lvl6pPr marL="2285720" algn="l" defTabSz="457144" rtl="0" eaLnBrk="1" latinLnBrk="0" hangingPunct="1">
        <a:defRPr sz="1800" kern="1200">
          <a:solidFill>
            <a:schemeClr val="tx1"/>
          </a:solidFill>
          <a:latin typeface="+mn-lt"/>
          <a:ea typeface="+mn-ea"/>
          <a:cs typeface="+mn-cs"/>
        </a:defRPr>
      </a:lvl6pPr>
      <a:lvl7pPr marL="2742863" algn="l" defTabSz="457144" rtl="0" eaLnBrk="1" latinLnBrk="0" hangingPunct="1">
        <a:defRPr sz="1800" kern="1200">
          <a:solidFill>
            <a:schemeClr val="tx1"/>
          </a:solidFill>
          <a:latin typeface="+mn-lt"/>
          <a:ea typeface="+mn-ea"/>
          <a:cs typeface="+mn-cs"/>
        </a:defRPr>
      </a:lvl7pPr>
      <a:lvl8pPr marL="3200007" algn="l" defTabSz="457144" rtl="0" eaLnBrk="1" latinLnBrk="0" hangingPunct="1">
        <a:defRPr sz="1800" kern="1200">
          <a:solidFill>
            <a:schemeClr val="tx1"/>
          </a:solidFill>
          <a:latin typeface="+mn-lt"/>
          <a:ea typeface="+mn-ea"/>
          <a:cs typeface="+mn-cs"/>
        </a:defRPr>
      </a:lvl8pPr>
      <a:lvl9pPr marL="3657152" algn="l" defTabSz="45714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p:spPr>
        <p:txBody>
          <a:bodyPr vert="horz" wrap="square" lIns="0" tIns="45716" rIns="91431" bIns="45716" numCol="1" anchor="ctr" anchorCtr="0" compatLnSpc="1"/>
          <a:lstStyle/>
          <a:p>
            <a:pPr lvl="0"/>
            <a:r>
              <a:rPr lang="en-GB" noProof="0"/>
              <a:t>Click to Edit Title</a:t>
            </a:r>
          </a:p>
        </p:txBody>
      </p:sp>
      <p:sp>
        <p:nvSpPr>
          <p:cNvPr id="15" name="Text Placeholder 19"/>
          <p:cNvSpPr txBox="1"/>
          <p:nvPr/>
        </p:nvSpPr>
        <p:spPr>
          <a:xfrm>
            <a:off x="5086351" y="4791985"/>
            <a:ext cx="2770356" cy="101042"/>
          </a:xfrm>
          <a:prstGeom prst="rect">
            <a:avLst/>
          </a:prstGeom>
        </p:spPr>
        <p:txBody>
          <a:bodyPr lIns="0" tIns="0" rIns="0" bIns="0"/>
          <a:lstStyle>
            <a:lvl1pPr marL="0" marR="0" indent="0" algn="r" defTabSz="457200" rtl="0" eaLnBrk="1" fontAlgn="base" latinLnBrk="0" hangingPunct="1">
              <a:lnSpc>
                <a:spcPct val="100000"/>
              </a:lnSpc>
              <a:spcBef>
                <a:spcPct val="20000"/>
              </a:spcBef>
              <a:spcAft>
                <a:spcPct val="0"/>
              </a:spcAft>
              <a:buClr>
                <a:schemeClr val="accent1"/>
              </a:buClr>
              <a:buSzTx/>
              <a:buFont typeface="Arial" panose="020B0604020202020204"/>
              <a:buNone/>
              <a:defRPr sz="600" b="0" kern="1200" cap="none" spc="0" baseline="0">
                <a:solidFill>
                  <a:schemeClr val="tx1"/>
                </a:solidFill>
                <a:latin typeface="Verdana" panose="020B0604030504040204"/>
                <a:ea typeface="MS PGothic" panose="020B0600070205080204" charset="-128"/>
                <a:cs typeface="Verdana" panose="020B0604030504040204"/>
              </a:defRPr>
            </a:lvl1pPr>
            <a:lvl2pPr marL="0" indent="-228600" algn="l" defTabSz="457200" rtl="0" eaLnBrk="1" fontAlgn="base" hangingPunct="1">
              <a:lnSpc>
                <a:spcPts val="2500"/>
              </a:lnSpc>
              <a:spcBef>
                <a:spcPts val="400"/>
              </a:spcBef>
              <a:spcAft>
                <a:spcPct val="0"/>
              </a:spcAft>
              <a:buClr>
                <a:schemeClr val="accent1"/>
              </a:buClr>
              <a:buFont typeface="Arial" panose="020B0604020202020204"/>
              <a:buChar char="•"/>
              <a:defRPr sz="1700" kern="1200">
                <a:solidFill>
                  <a:srgbClr val="002C6C"/>
                </a:solidFill>
                <a:latin typeface="Verdana" panose="020B0604030504040204"/>
                <a:ea typeface="MS PGothic" panose="020B0600070205080204" charset="-128"/>
                <a:cs typeface="Verdana" panose="020B0604030504040204"/>
              </a:defRPr>
            </a:lvl2pPr>
            <a:lvl3pPr marL="557530" indent="-285750" algn="l" defTabSz="457200"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panose="020B0604030504040204"/>
                <a:ea typeface="MS PGothic" panose="020B0600070205080204" charset="-128"/>
                <a:cs typeface="Verdana" panose="020B0604030504040204"/>
              </a:defRPr>
            </a:lvl3pPr>
            <a:lvl4pPr marL="822960" indent="-228600" algn="l" defTabSz="457200" rtl="0" eaLnBrk="1" fontAlgn="base" hangingPunct="1">
              <a:lnSpc>
                <a:spcPts val="2500"/>
              </a:lnSpc>
              <a:spcBef>
                <a:spcPts val="400"/>
              </a:spcBef>
              <a:spcAft>
                <a:spcPct val="0"/>
              </a:spcAft>
              <a:buClr>
                <a:schemeClr val="accent1"/>
              </a:buClr>
              <a:buFont typeface="Arial" panose="020B0604020202020204"/>
              <a:buChar char="•"/>
              <a:defRPr sz="1700" kern="1200">
                <a:solidFill>
                  <a:srgbClr val="002C6C"/>
                </a:solidFill>
                <a:latin typeface="Verdana" panose="020B0604030504040204"/>
                <a:ea typeface="MS PGothic" panose="020B0600070205080204" charset="-128"/>
                <a:cs typeface="Verdana" panose="020B0604030504040204"/>
              </a:defRPr>
            </a:lvl4pPr>
            <a:lvl5pPr marL="1051560" indent="-228600" algn="l" defTabSz="457200"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panose="020B0604030504040204"/>
                <a:ea typeface="MS PGothic" panose="020B0600070205080204" charset="-128"/>
                <a:cs typeface="Verdana" panose="020B0604030504040204"/>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8365"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5565"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r>
              <a:rPr lang="en-GB" noProof="0" dirty="0">
                <a:solidFill>
                  <a:srgbClr val="454545"/>
                </a:solidFill>
              </a:rPr>
              <a:t>© GS1</a:t>
            </a:r>
            <a:r>
              <a:rPr lang="en-GB" baseline="0" noProof="0" dirty="0">
                <a:solidFill>
                  <a:srgbClr val="454545"/>
                </a:solidFill>
              </a:rPr>
              <a:t> </a:t>
            </a:r>
            <a:r>
              <a:rPr lang="en-GB" noProof="0" dirty="0">
                <a:solidFill>
                  <a:srgbClr val="454545"/>
                </a:solidFill>
              </a:rPr>
              <a:t>2023</a:t>
            </a:r>
          </a:p>
        </p:txBody>
      </p:sp>
      <p:pic>
        <p:nvPicPr>
          <p:cNvPr id="6" name="Picture 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37171" y="4646132"/>
            <a:ext cx="1312639" cy="385983"/>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lstStyle>
            <a:lvl1pPr algn="r">
              <a:defRPr sz="700" smtClean="0">
                <a:solidFill>
                  <a:srgbClr val="454545"/>
                </a:solidFill>
                <a:latin typeface="Verdana" panose="020B0604030504040204"/>
                <a:cs typeface="Verdana" panose="020B0604030504040204"/>
              </a:defRPr>
            </a:lvl1pPr>
          </a:lstStyle>
          <a:p>
            <a:pPr fontAlgn="base">
              <a:spcAft>
                <a:spcPct val="0"/>
              </a:spcAft>
              <a:defRPr/>
            </a:pPr>
            <a:fld id="{4472AB7F-E8D0-4874-A9B8-335B68DC5F05}" type="slidenum">
              <a:rPr lang="en-GB" noProof="0" smtClean="0"/>
              <a:t>‹#›</a:t>
            </a:fld>
            <a:endParaRPr lang="en-GB" noProof="0"/>
          </a:p>
        </p:txBody>
      </p:sp>
      <p:pic>
        <p:nvPicPr>
          <p:cNvPr id="8" name="图片 7"/>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225826" y="4716293"/>
            <a:ext cx="1752600" cy="245657"/>
          </a:xfrm>
          <a:prstGeom prst="rect">
            <a:avLst/>
          </a:prstGeom>
        </p:spPr>
      </p:pic>
    </p:spTree>
    <p:extLst>
      <p:ext uri="{BB962C8B-B14F-4D97-AF65-F5344CB8AC3E}">
        <p14:creationId xmlns:p14="http://schemas.microsoft.com/office/powerpoint/2010/main" val="728553406"/>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 id="2147484336" r:id="rId14"/>
    <p:sldLayoutId id="2147484337" r:id="rId15"/>
    <p:sldLayoutId id="2147484338" r:id="rId16"/>
    <p:sldLayoutId id="2147484339" r:id="rId17"/>
    <p:sldLayoutId id="2147484340" r:id="rId18"/>
    <p:sldLayoutId id="2147484341" r:id="rId19"/>
    <p:sldLayoutId id="2147484342" r:id="rId20"/>
  </p:sldLayoutIdLst>
  <p:hf hdr="0" ftr="0" dt="0"/>
  <p:txStyles>
    <p:titleStyle>
      <a:lvl1pPr algn="l" defTabSz="457200" rtl="0" eaLnBrk="1" fontAlgn="base" hangingPunct="1">
        <a:spcBef>
          <a:spcPct val="0"/>
        </a:spcBef>
        <a:spcAft>
          <a:spcPct val="0"/>
        </a:spcAft>
        <a:defRPr sz="2500" kern="1200" cap="none" spc="0">
          <a:solidFill>
            <a:schemeClr val="tx2"/>
          </a:solidFill>
          <a:latin typeface="Verdana" panose="020B0604030504040204"/>
          <a:ea typeface="MS PGothic" panose="020B0600070205080204" charset="-128"/>
          <a:cs typeface="Verdana" panose="020B0604030504040204"/>
        </a:defRPr>
      </a:lvl1pPr>
      <a:lvl2pPr algn="l" defTabSz="457200" rtl="0" eaLnBrk="1" fontAlgn="base" hangingPunct="1">
        <a:spcBef>
          <a:spcPct val="0"/>
        </a:spcBef>
        <a:spcAft>
          <a:spcPct val="0"/>
        </a:spcAft>
        <a:defRPr sz="2400">
          <a:solidFill>
            <a:schemeClr val="bg1"/>
          </a:solidFill>
          <a:latin typeface="Arial" panose="020B0604020202020204" pitchFamily="34" charset="0"/>
          <a:ea typeface="MS PGothic" panose="020B0600070205080204" charset="-128"/>
          <a:cs typeface="MS PGothic" panose="020B0600070205080204" charset="-128"/>
        </a:defRPr>
      </a:lvl2pPr>
      <a:lvl3pPr algn="l" defTabSz="457200" rtl="0" eaLnBrk="1" fontAlgn="base" hangingPunct="1">
        <a:spcBef>
          <a:spcPct val="0"/>
        </a:spcBef>
        <a:spcAft>
          <a:spcPct val="0"/>
        </a:spcAft>
        <a:defRPr sz="2400">
          <a:solidFill>
            <a:schemeClr val="bg1"/>
          </a:solidFill>
          <a:latin typeface="Arial" panose="020B0604020202020204" pitchFamily="34" charset="0"/>
          <a:ea typeface="MS PGothic" panose="020B0600070205080204" charset="-128"/>
          <a:cs typeface="MS PGothic" panose="020B0600070205080204" charset="-128"/>
        </a:defRPr>
      </a:lvl3pPr>
      <a:lvl4pPr algn="l" defTabSz="457200" rtl="0" eaLnBrk="1" fontAlgn="base" hangingPunct="1">
        <a:spcBef>
          <a:spcPct val="0"/>
        </a:spcBef>
        <a:spcAft>
          <a:spcPct val="0"/>
        </a:spcAft>
        <a:defRPr sz="2400">
          <a:solidFill>
            <a:schemeClr val="bg1"/>
          </a:solidFill>
          <a:latin typeface="Arial" panose="020B0604020202020204" pitchFamily="34" charset="0"/>
          <a:ea typeface="MS PGothic" panose="020B0600070205080204" charset="-128"/>
          <a:cs typeface="MS PGothic" panose="020B0600070205080204" charset="-128"/>
        </a:defRPr>
      </a:lvl4pPr>
      <a:lvl5pPr algn="l" defTabSz="457200" rtl="0" eaLnBrk="1" fontAlgn="base" hangingPunct="1">
        <a:spcBef>
          <a:spcPct val="0"/>
        </a:spcBef>
        <a:spcAft>
          <a:spcPct val="0"/>
        </a:spcAft>
        <a:defRPr sz="2400">
          <a:solidFill>
            <a:schemeClr val="bg1"/>
          </a:solidFill>
          <a:latin typeface="Arial" panose="020B0604020202020204" pitchFamily="34" charset="0"/>
          <a:ea typeface="MS PGothic" panose="020B0600070205080204" charset="-128"/>
          <a:cs typeface="MS PGothic" panose="020B0600070205080204" charset="-128"/>
        </a:defRPr>
      </a:lvl5pPr>
      <a:lvl6pPr marL="457200" algn="l" defTabSz="457200" rtl="0" eaLnBrk="1" fontAlgn="base" hangingPunct="1">
        <a:spcBef>
          <a:spcPct val="0"/>
        </a:spcBef>
        <a:spcAft>
          <a:spcPct val="0"/>
        </a:spcAft>
        <a:defRPr sz="2600">
          <a:solidFill>
            <a:srgbClr val="002C6C"/>
          </a:solidFill>
          <a:latin typeface="Arial" panose="020B0604020202020204" pitchFamily="34" charset="0"/>
          <a:ea typeface="MS PGothic" panose="020B0600070205080204" charset="-128"/>
          <a:cs typeface="MS PGothic" panose="020B0600070205080204" charset="-128"/>
        </a:defRPr>
      </a:lvl6pPr>
      <a:lvl7pPr marL="914400" algn="l" defTabSz="457200" rtl="0" eaLnBrk="1" fontAlgn="base" hangingPunct="1">
        <a:spcBef>
          <a:spcPct val="0"/>
        </a:spcBef>
        <a:spcAft>
          <a:spcPct val="0"/>
        </a:spcAft>
        <a:defRPr sz="2600">
          <a:solidFill>
            <a:srgbClr val="002C6C"/>
          </a:solidFill>
          <a:latin typeface="Arial" panose="020B0604020202020204" pitchFamily="34" charset="0"/>
          <a:ea typeface="MS PGothic" panose="020B0600070205080204" charset="-128"/>
          <a:cs typeface="MS PGothic" panose="020B0600070205080204" charset="-128"/>
        </a:defRPr>
      </a:lvl7pPr>
      <a:lvl8pPr marL="1371600" algn="l" defTabSz="457200" rtl="0" eaLnBrk="1" fontAlgn="base" hangingPunct="1">
        <a:spcBef>
          <a:spcPct val="0"/>
        </a:spcBef>
        <a:spcAft>
          <a:spcPct val="0"/>
        </a:spcAft>
        <a:defRPr sz="2600">
          <a:solidFill>
            <a:srgbClr val="002C6C"/>
          </a:solidFill>
          <a:latin typeface="Arial" panose="020B0604020202020204" pitchFamily="34" charset="0"/>
          <a:ea typeface="MS PGothic" panose="020B0600070205080204" charset="-128"/>
          <a:cs typeface="MS PGothic" panose="020B0600070205080204" charset="-128"/>
        </a:defRPr>
      </a:lvl8pPr>
      <a:lvl9pPr marL="1828800" algn="l" defTabSz="457200" rtl="0" eaLnBrk="1" fontAlgn="base" hangingPunct="1">
        <a:spcBef>
          <a:spcPct val="0"/>
        </a:spcBef>
        <a:spcAft>
          <a:spcPct val="0"/>
        </a:spcAft>
        <a:defRPr sz="2600">
          <a:solidFill>
            <a:srgbClr val="002C6C"/>
          </a:solidFill>
          <a:latin typeface="Arial" panose="020B0604020202020204" pitchFamily="34" charset="0"/>
          <a:ea typeface="MS PGothic" panose="020B0600070205080204" charset="-128"/>
          <a:cs typeface="MS PGothic" panose="020B0600070205080204" charset="-128"/>
        </a:defRPr>
      </a:lvl9pPr>
    </p:titleStyle>
    <p:bodyStyle>
      <a:lvl1pPr marL="360045" marR="0" indent="-285750" algn="l" defTabSz="457200" rtl="0" eaLnBrk="1" fontAlgn="base" latinLnBrk="0" hangingPunct="1">
        <a:lnSpc>
          <a:spcPct val="110000"/>
        </a:lnSpc>
        <a:spcBef>
          <a:spcPts val="400"/>
        </a:spcBef>
        <a:spcAft>
          <a:spcPct val="0"/>
        </a:spcAft>
        <a:buClr>
          <a:schemeClr val="accent1"/>
        </a:buClr>
        <a:buSzTx/>
        <a:buFont typeface="Arial" panose="020B0604020202020204"/>
        <a:buChar char="•"/>
        <a:defRPr sz="1700" b="0" i="0" kern="1200" baseline="0">
          <a:solidFill>
            <a:schemeClr val="tx2"/>
          </a:solidFill>
          <a:latin typeface="Verdana" panose="020B0604030504040204"/>
          <a:ea typeface="MS PGothic" panose="020B0600070205080204" charset="-128"/>
          <a:cs typeface="Verdana" panose="020B0604030504040204"/>
        </a:defRPr>
      </a:lvl1pPr>
      <a:lvl2pPr marL="558165" marR="0" indent="-285750" algn="l" defTabSz="457200" rtl="0" eaLnBrk="1" fontAlgn="base" latinLnBrk="0" hangingPunct="1">
        <a:lnSpc>
          <a:spcPct val="110000"/>
        </a:lnSpc>
        <a:spcBef>
          <a:spcPts val="400"/>
        </a:spcBef>
        <a:spcAft>
          <a:spcPct val="0"/>
        </a:spcAft>
        <a:buClr>
          <a:schemeClr val="accent1"/>
        </a:buClr>
        <a:buSzTx/>
        <a:buFont typeface="Lucida Grande"/>
        <a:buChar char="­"/>
        <a:defRPr sz="1700" b="0" i="0" kern="1200">
          <a:solidFill>
            <a:schemeClr val="tx2"/>
          </a:solidFill>
          <a:latin typeface="Verdana" panose="020B0604030504040204"/>
          <a:ea typeface="MS PGothic" panose="020B0600070205080204" charset="-128"/>
          <a:cs typeface="Verdana" panose="020B0604030504040204"/>
        </a:defRPr>
      </a:lvl2pPr>
      <a:lvl3pPr marL="824230" indent="-285750" algn="l" defTabSz="457200" rtl="0" eaLnBrk="1" fontAlgn="base" hangingPunct="1">
        <a:lnSpc>
          <a:spcPct val="110000"/>
        </a:lnSpc>
        <a:spcBef>
          <a:spcPts val="400"/>
        </a:spcBef>
        <a:spcAft>
          <a:spcPct val="0"/>
        </a:spcAft>
        <a:buClr>
          <a:schemeClr val="accent1"/>
        </a:buClr>
        <a:buFont typeface="Arial" panose="020B0604020202020204"/>
        <a:buChar char="•"/>
        <a:defRPr sz="1700" b="0" i="0" kern="1200">
          <a:solidFill>
            <a:schemeClr val="tx2"/>
          </a:solidFill>
          <a:latin typeface="Verdana" panose="020B0604030504040204"/>
          <a:ea typeface="MS PGothic" panose="020B0600070205080204" charset="-128"/>
          <a:cs typeface="Verdana" panose="020B0604030504040204"/>
        </a:defRPr>
      </a:lvl3pPr>
      <a:lvl4pPr marL="1050925" indent="-228600" algn="l" defTabSz="457200"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panose="020B0604030504040204"/>
          <a:ea typeface="MS PGothic" panose="020B0600070205080204" charset="-128"/>
          <a:cs typeface="Verdana" panose="020B0604030504040204"/>
        </a:defRPr>
      </a:lvl4pPr>
      <a:lvl5pPr marL="1267460" indent="-228600" algn="l" defTabSz="457200" rtl="0" eaLnBrk="1" fontAlgn="base" hangingPunct="1">
        <a:lnSpc>
          <a:spcPct val="110000"/>
        </a:lnSpc>
        <a:spcBef>
          <a:spcPts val="400"/>
        </a:spcBef>
        <a:spcAft>
          <a:spcPct val="0"/>
        </a:spcAft>
        <a:buClr>
          <a:schemeClr val="accent1"/>
        </a:buClr>
        <a:buSzPct val="100000"/>
        <a:buFont typeface="Arial" panose="020B0604020202020204"/>
        <a:buChar char="•"/>
        <a:defRPr sz="1700" b="0" i="0" kern="1200">
          <a:solidFill>
            <a:schemeClr val="tx2"/>
          </a:solidFill>
          <a:latin typeface="Verdana" panose="020B0604030504040204"/>
          <a:ea typeface="MS PGothic" panose="020B0600070205080204" charset="-128"/>
          <a:cs typeface="Verdana" panose="020B0604030504040204"/>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8365"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5565"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6965"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a:solidFill>
                  <a:srgbClr val="454545"/>
                </a:solidFill>
              </a:rPr>
              <a:t>© GS1</a:t>
            </a:r>
            <a:r>
              <a:rPr lang="en-GB" baseline="0" noProof="0">
                <a:solidFill>
                  <a:srgbClr val="454545"/>
                </a:solidFill>
              </a:rPr>
              <a:t> </a:t>
            </a:r>
            <a:r>
              <a:rPr lang="en-GB" noProof="0">
                <a:solidFill>
                  <a:srgbClr val="454545"/>
                </a:solidFill>
              </a:rPr>
              <a:t>2021</a:t>
            </a:r>
          </a:p>
        </p:txBody>
      </p:sp>
      <p:pic>
        <p:nvPicPr>
          <p:cNvPr id="6" name="Picture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7171" y="4646132"/>
            <a:ext cx="1312639" cy="385983"/>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87669323"/>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4057" r:id="rId20"/>
  </p:sldLayoutIdLst>
  <p:hf hdr="0" ftr="0" dt="0"/>
  <p:txStyles>
    <p:titleStyle>
      <a:lvl1pPr algn="l" defTabSz="457155" rtl="0" eaLnBrk="1" fontAlgn="base" hangingPunct="1">
        <a:lnSpc>
          <a:spcPct val="90000"/>
        </a:lnSpc>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80" y="172643"/>
            <a:ext cx="8243942" cy="679647"/>
          </a:xfrm>
          <a:prstGeom prst="rect">
            <a:avLst/>
          </a:prstGeom>
          <a:noFill/>
          <a:ln>
            <a:noFill/>
          </a:ln>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600" noProof="0">
                <a:solidFill>
                  <a:srgbClr val="454545"/>
                </a:solidFill>
              </a:rPr>
              <a:t>© GS1</a:t>
            </a:r>
            <a:r>
              <a:rPr lang="en-GB" sz="600" baseline="0" noProof="0">
                <a:solidFill>
                  <a:srgbClr val="454545"/>
                </a:solidFill>
              </a:rPr>
              <a:t> </a:t>
            </a:r>
            <a:r>
              <a:rPr lang="en-GB" sz="600" noProof="0">
                <a:solidFill>
                  <a:srgbClr val="454545"/>
                </a:solidFill>
              </a:rPr>
              <a:t>2022</a:t>
            </a:r>
          </a:p>
        </p:txBody>
      </p:sp>
      <p:pic>
        <p:nvPicPr>
          <p:cNvPr id="6" name="Picture 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37172" y="4646132"/>
            <a:ext cx="1312639" cy="385983"/>
          </a:xfrm>
          <a:prstGeom prst="rect">
            <a:avLst/>
          </a:prstGeom>
        </p:spPr>
      </p:pic>
      <p:sp>
        <p:nvSpPr>
          <p:cNvPr id="7" name="Slide Number Placeholder 9"/>
          <p:cNvSpPr>
            <a:spLocks noGrp="1"/>
          </p:cNvSpPr>
          <p:nvPr>
            <p:ph type="sldNum" sz="quarter" idx="4"/>
          </p:nvPr>
        </p:nvSpPr>
        <p:spPr>
          <a:xfrm>
            <a:off x="8447486" y="4759631"/>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530227979"/>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Lst>
  <p:hf hdr="0" ftr="0" dt="0"/>
  <p:txStyles>
    <p:titleStyle>
      <a:lvl1pPr algn="l" defTabSz="457144" rtl="0" eaLnBrk="1" fontAlgn="base" hangingPunct="1">
        <a:lnSpc>
          <a:spcPct val="90000"/>
        </a:lnSpc>
        <a:spcBef>
          <a:spcPct val="0"/>
        </a:spcBef>
        <a:spcAft>
          <a:spcPct val="0"/>
        </a:spcAft>
        <a:defRPr sz="2500" kern="1200" cap="none" spc="0">
          <a:solidFill>
            <a:schemeClr val="tx2"/>
          </a:solidFill>
          <a:latin typeface="Verdana"/>
          <a:ea typeface="ＭＳ Ｐゴシック" charset="0"/>
          <a:cs typeface="Verdana"/>
        </a:defRPr>
      </a:lvl1pPr>
      <a:lvl2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44"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288"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32"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577"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59991" marR="0" indent="-285743" algn="l" defTabSz="457144"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7986" marR="0" indent="-285743" algn="l" defTabSz="457144"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380" indent="-285743" algn="l" defTabSz="457144"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174" indent="-228572" algn="l" defTabSz="457144"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169" indent="-228572" algn="l" defTabSz="457144"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291" indent="-228572" algn="l" defTabSz="457144" rtl="0" eaLnBrk="1" latinLnBrk="0" hangingPunct="1">
        <a:spcBef>
          <a:spcPct val="20000"/>
        </a:spcBef>
        <a:buFont typeface="Arial"/>
        <a:buChar char="•"/>
        <a:defRPr sz="2000" kern="1200">
          <a:solidFill>
            <a:schemeClr val="tx1"/>
          </a:solidFill>
          <a:latin typeface="+mn-lt"/>
          <a:ea typeface="+mn-ea"/>
          <a:cs typeface="+mn-cs"/>
        </a:defRPr>
      </a:lvl6pPr>
      <a:lvl7pPr marL="2971435" indent="-228572" algn="l" defTabSz="457144" rtl="0" eaLnBrk="1" latinLnBrk="0" hangingPunct="1">
        <a:spcBef>
          <a:spcPct val="20000"/>
        </a:spcBef>
        <a:buFont typeface="Arial"/>
        <a:buChar char="•"/>
        <a:defRPr sz="2000" kern="1200">
          <a:solidFill>
            <a:schemeClr val="tx1"/>
          </a:solidFill>
          <a:latin typeface="+mn-lt"/>
          <a:ea typeface="+mn-ea"/>
          <a:cs typeface="+mn-cs"/>
        </a:defRPr>
      </a:lvl7pPr>
      <a:lvl8pPr marL="3428579" indent="-228572" algn="l" defTabSz="457144" rtl="0" eaLnBrk="1" latinLnBrk="0" hangingPunct="1">
        <a:spcBef>
          <a:spcPct val="20000"/>
        </a:spcBef>
        <a:buFont typeface="Arial"/>
        <a:buChar char="•"/>
        <a:defRPr sz="2000" kern="1200">
          <a:solidFill>
            <a:schemeClr val="tx1"/>
          </a:solidFill>
          <a:latin typeface="+mn-lt"/>
          <a:ea typeface="+mn-ea"/>
          <a:cs typeface="+mn-cs"/>
        </a:defRPr>
      </a:lvl8pPr>
      <a:lvl9pPr marL="3885724" indent="-228572" algn="l" defTabSz="45714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4" rtl="0" eaLnBrk="1" latinLnBrk="0" hangingPunct="1">
        <a:defRPr sz="1800" kern="1200">
          <a:solidFill>
            <a:schemeClr val="tx1"/>
          </a:solidFill>
          <a:latin typeface="+mn-lt"/>
          <a:ea typeface="+mn-ea"/>
          <a:cs typeface="+mn-cs"/>
        </a:defRPr>
      </a:lvl1pPr>
      <a:lvl2pPr marL="457144" algn="l" defTabSz="457144" rtl="0" eaLnBrk="1" latinLnBrk="0" hangingPunct="1">
        <a:defRPr sz="1800" kern="1200">
          <a:solidFill>
            <a:schemeClr val="tx1"/>
          </a:solidFill>
          <a:latin typeface="+mn-lt"/>
          <a:ea typeface="+mn-ea"/>
          <a:cs typeface="+mn-cs"/>
        </a:defRPr>
      </a:lvl2pPr>
      <a:lvl3pPr marL="914288" algn="l" defTabSz="457144" rtl="0" eaLnBrk="1" latinLnBrk="0" hangingPunct="1">
        <a:defRPr sz="1800" kern="1200">
          <a:solidFill>
            <a:schemeClr val="tx1"/>
          </a:solidFill>
          <a:latin typeface="+mn-lt"/>
          <a:ea typeface="+mn-ea"/>
          <a:cs typeface="+mn-cs"/>
        </a:defRPr>
      </a:lvl3pPr>
      <a:lvl4pPr marL="1371432" algn="l" defTabSz="457144" rtl="0" eaLnBrk="1" latinLnBrk="0" hangingPunct="1">
        <a:defRPr sz="1800" kern="1200">
          <a:solidFill>
            <a:schemeClr val="tx1"/>
          </a:solidFill>
          <a:latin typeface="+mn-lt"/>
          <a:ea typeface="+mn-ea"/>
          <a:cs typeface="+mn-cs"/>
        </a:defRPr>
      </a:lvl4pPr>
      <a:lvl5pPr marL="1828577" algn="l" defTabSz="457144" rtl="0" eaLnBrk="1" latinLnBrk="0" hangingPunct="1">
        <a:defRPr sz="1800" kern="1200">
          <a:solidFill>
            <a:schemeClr val="tx1"/>
          </a:solidFill>
          <a:latin typeface="+mn-lt"/>
          <a:ea typeface="+mn-ea"/>
          <a:cs typeface="+mn-cs"/>
        </a:defRPr>
      </a:lvl5pPr>
      <a:lvl6pPr marL="2285720" algn="l" defTabSz="457144" rtl="0" eaLnBrk="1" latinLnBrk="0" hangingPunct="1">
        <a:defRPr sz="1800" kern="1200">
          <a:solidFill>
            <a:schemeClr val="tx1"/>
          </a:solidFill>
          <a:latin typeface="+mn-lt"/>
          <a:ea typeface="+mn-ea"/>
          <a:cs typeface="+mn-cs"/>
        </a:defRPr>
      </a:lvl6pPr>
      <a:lvl7pPr marL="2742863" algn="l" defTabSz="457144" rtl="0" eaLnBrk="1" latinLnBrk="0" hangingPunct="1">
        <a:defRPr sz="1800" kern="1200">
          <a:solidFill>
            <a:schemeClr val="tx1"/>
          </a:solidFill>
          <a:latin typeface="+mn-lt"/>
          <a:ea typeface="+mn-ea"/>
          <a:cs typeface="+mn-cs"/>
        </a:defRPr>
      </a:lvl7pPr>
      <a:lvl8pPr marL="3200007" algn="l" defTabSz="457144" rtl="0" eaLnBrk="1" latinLnBrk="0" hangingPunct="1">
        <a:defRPr sz="1800" kern="1200">
          <a:solidFill>
            <a:schemeClr val="tx1"/>
          </a:solidFill>
          <a:latin typeface="+mn-lt"/>
          <a:ea typeface="+mn-ea"/>
          <a:cs typeface="+mn-cs"/>
        </a:defRPr>
      </a:lvl8pPr>
      <a:lvl9pPr marL="3657152" algn="l" defTabSz="45714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80" y="172643"/>
            <a:ext cx="8243942" cy="679647"/>
          </a:xfrm>
          <a:prstGeom prst="rect">
            <a:avLst/>
          </a:prstGeom>
          <a:noFill/>
          <a:ln>
            <a:noFill/>
          </a:ln>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600" noProof="0">
                <a:solidFill>
                  <a:srgbClr val="454545"/>
                </a:solidFill>
              </a:rPr>
              <a:t>© GS1</a:t>
            </a:r>
            <a:r>
              <a:rPr lang="en-GB" sz="600" baseline="0" noProof="0">
                <a:solidFill>
                  <a:srgbClr val="454545"/>
                </a:solidFill>
              </a:rPr>
              <a:t> </a:t>
            </a:r>
            <a:r>
              <a:rPr lang="en-GB" sz="600" noProof="0">
                <a:solidFill>
                  <a:srgbClr val="454545"/>
                </a:solidFill>
              </a:rPr>
              <a:t>2021</a:t>
            </a:r>
          </a:p>
        </p:txBody>
      </p:sp>
      <p:pic>
        <p:nvPicPr>
          <p:cNvPr id="6" name="Picture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7172" y="4646132"/>
            <a:ext cx="1312639" cy="385983"/>
          </a:xfrm>
          <a:prstGeom prst="rect">
            <a:avLst/>
          </a:prstGeom>
        </p:spPr>
      </p:pic>
      <p:sp>
        <p:nvSpPr>
          <p:cNvPr id="7" name="Slide Number Placeholder 9"/>
          <p:cNvSpPr>
            <a:spLocks noGrp="1"/>
          </p:cNvSpPr>
          <p:nvPr>
            <p:ph type="sldNum" sz="quarter" idx="4"/>
          </p:nvPr>
        </p:nvSpPr>
        <p:spPr>
          <a:xfrm>
            <a:off x="8447486" y="4759631"/>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090760703"/>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 id="2147484132" r:id="rId15"/>
    <p:sldLayoutId id="2147484133" r:id="rId16"/>
    <p:sldLayoutId id="2147484134" r:id="rId17"/>
    <p:sldLayoutId id="2147484135" r:id="rId18"/>
    <p:sldLayoutId id="2147484136" r:id="rId19"/>
    <p:sldLayoutId id="2147484137" r:id="rId20"/>
  </p:sldLayoutIdLst>
  <p:hf hdr="0" ftr="0" dt="0"/>
  <p:txStyles>
    <p:titleStyle>
      <a:lvl1pPr algn="l" defTabSz="457144" rtl="0" eaLnBrk="1" fontAlgn="base" hangingPunct="1">
        <a:lnSpc>
          <a:spcPct val="90000"/>
        </a:lnSpc>
        <a:spcBef>
          <a:spcPct val="0"/>
        </a:spcBef>
        <a:spcAft>
          <a:spcPct val="0"/>
        </a:spcAft>
        <a:defRPr sz="2500" kern="1200" cap="none" spc="0">
          <a:solidFill>
            <a:schemeClr val="tx2"/>
          </a:solidFill>
          <a:latin typeface="Verdana"/>
          <a:ea typeface="ＭＳ Ｐゴシック" charset="0"/>
          <a:cs typeface="Verdana"/>
        </a:defRPr>
      </a:lvl1pPr>
      <a:lvl2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44"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288"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32"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577"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59991" marR="0" indent="-285743" algn="l" defTabSz="457144"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7986" marR="0" indent="-285743" algn="l" defTabSz="457144"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380" indent="-285743" algn="l" defTabSz="457144"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174" indent="-228572" algn="l" defTabSz="457144"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169" indent="-228572" algn="l" defTabSz="457144"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291" indent="-228572" algn="l" defTabSz="457144" rtl="0" eaLnBrk="1" latinLnBrk="0" hangingPunct="1">
        <a:spcBef>
          <a:spcPct val="20000"/>
        </a:spcBef>
        <a:buFont typeface="Arial"/>
        <a:buChar char="•"/>
        <a:defRPr sz="2000" kern="1200">
          <a:solidFill>
            <a:schemeClr val="tx1"/>
          </a:solidFill>
          <a:latin typeface="+mn-lt"/>
          <a:ea typeface="+mn-ea"/>
          <a:cs typeface="+mn-cs"/>
        </a:defRPr>
      </a:lvl6pPr>
      <a:lvl7pPr marL="2971435" indent="-228572" algn="l" defTabSz="457144" rtl="0" eaLnBrk="1" latinLnBrk="0" hangingPunct="1">
        <a:spcBef>
          <a:spcPct val="20000"/>
        </a:spcBef>
        <a:buFont typeface="Arial"/>
        <a:buChar char="•"/>
        <a:defRPr sz="2000" kern="1200">
          <a:solidFill>
            <a:schemeClr val="tx1"/>
          </a:solidFill>
          <a:latin typeface="+mn-lt"/>
          <a:ea typeface="+mn-ea"/>
          <a:cs typeface="+mn-cs"/>
        </a:defRPr>
      </a:lvl7pPr>
      <a:lvl8pPr marL="3428579" indent="-228572" algn="l" defTabSz="457144" rtl="0" eaLnBrk="1" latinLnBrk="0" hangingPunct="1">
        <a:spcBef>
          <a:spcPct val="20000"/>
        </a:spcBef>
        <a:buFont typeface="Arial"/>
        <a:buChar char="•"/>
        <a:defRPr sz="2000" kern="1200">
          <a:solidFill>
            <a:schemeClr val="tx1"/>
          </a:solidFill>
          <a:latin typeface="+mn-lt"/>
          <a:ea typeface="+mn-ea"/>
          <a:cs typeface="+mn-cs"/>
        </a:defRPr>
      </a:lvl8pPr>
      <a:lvl9pPr marL="3885724" indent="-228572" algn="l" defTabSz="45714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4" rtl="0" eaLnBrk="1" latinLnBrk="0" hangingPunct="1">
        <a:defRPr sz="1800" kern="1200">
          <a:solidFill>
            <a:schemeClr val="tx1"/>
          </a:solidFill>
          <a:latin typeface="+mn-lt"/>
          <a:ea typeface="+mn-ea"/>
          <a:cs typeface="+mn-cs"/>
        </a:defRPr>
      </a:lvl1pPr>
      <a:lvl2pPr marL="457144" algn="l" defTabSz="457144" rtl="0" eaLnBrk="1" latinLnBrk="0" hangingPunct="1">
        <a:defRPr sz="1800" kern="1200">
          <a:solidFill>
            <a:schemeClr val="tx1"/>
          </a:solidFill>
          <a:latin typeface="+mn-lt"/>
          <a:ea typeface="+mn-ea"/>
          <a:cs typeface="+mn-cs"/>
        </a:defRPr>
      </a:lvl2pPr>
      <a:lvl3pPr marL="914288" algn="l" defTabSz="457144" rtl="0" eaLnBrk="1" latinLnBrk="0" hangingPunct="1">
        <a:defRPr sz="1800" kern="1200">
          <a:solidFill>
            <a:schemeClr val="tx1"/>
          </a:solidFill>
          <a:latin typeface="+mn-lt"/>
          <a:ea typeface="+mn-ea"/>
          <a:cs typeface="+mn-cs"/>
        </a:defRPr>
      </a:lvl3pPr>
      <a:lvl4pPr marL="1371432" algn="l" defTabSz="457144" rtl="0" eaLnBrk="1" latinLnBrk="0" hangingPunct="1">
        <a:defRPr sz="1800" kern="1200">
          <a:solidFill>
            <a:schemeClr val="tx1"/>
          </a:solidFill>
          <a:latin typeface="+mn-lt"/>
          <a:ea typeface="+mn-ea"/>
          <a:cs typeface="+mn-cs"/>
        </a:defRPr>
      </a:lvl4pPr>
      <a:lvl5pPr marL="1828577" algn="l" defTabSz="457144" rtl="0" eaLnBrk="1" latinLnBrk="0" hangingPunct="1">
        <a:defRPr sz="1800" kern="1200">
          <a:solidFill>
            <a:schemeClr val="tx1"/>
          </a:solidFill>
          <a:latin typeface="+mn-lt"/>
          <a:ea typeface="+mn-ea"/>
          <a:cs typeface="+mn-cs"/>
        </a:defRPr>
      </a:lvl5pPr>
      <a:lvl6pPr marL="2285720" algn="l" defTabSz="457144" rtl="0" eaLnBrk="1" latinLnBrk="0" hangingPunct="1">
        <a:defRPr sz="1800" kern="1200">
          <a:solidFill>
            <a:schemeClr val="tx1"/>
          </a:solidFill>
          <a:latin typeface="+mn-lt"/>
          <a:ea typeface="+mn-ea"/>
          <a:cs typeface="+mn-cs"/>
        </a:defRPr>
      </a:lvl6pPr>
      <a:lvl7pPr marL="2742863" algn="l" defTabSz="457144" rtl="0" eaLnBrk="1" latinLnBrk="0" hangingPunct="1">
        <a:defRPr sz="1800" kern="1200">
          <a:solidFill>
            <a:schemeClr val="tx1"/>
          </a:solidFill>
          <a:latin typeface="+mn-lt"/>
          <a:ea typeface="+mn-ea"/>
          <a:cs typeface="+mn-cs"/>
        </a:defRPr>
      </a:lvl7pPr>
      <a:lvl8pPr marL="3200007" algn="l" defTabSz="457144" rtl="0" eaLnBrk="1" latinLnBrk="0" hangingPunct="1">
        <a:defRPr sz="1800" kern="1200">
          <a:solidFill>
            <a:schemeClr val="tx1"/>
          </a:solidFill>
          <a:latin typeface="+mn-lt"/>
          <a:ea typeface="+mn-ea"/>
          <a:cs typeface="+mn-cs"/>
        </a:defRPr>
      </a:lvl8pPr>
      <a:lvl9pPr marL="3657152" algn="l" defTabSz="45714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p:spPr>
        <p:txBody>
          <a:bodyPr vert="horz" wrap="square" lIns="0" tIns="45716" rIns="91431" bIns="45716" numCol="1" anchor="ctr" anchorCtr="0" compatLnSpc="1">
            <a:prstTxWarp prst="textNoShape">
              <a:avLst/>
            </a:prstTxWarp>
          </a:bodyPr>
          <a:lstStyle/>
          <a:p>
            <a:pPr lvl="0"/>
            <a:r>
              <a:rPr lang="en-GB" noProof="0"/>
              <a:t>Click to Edit Title</a:t>
            </a:r>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a:solidFill>
                  <a:srgbClr val="454545"/>
                </a:solidFill>
              </a:rPr>
              <a:t>© GS1</a:t>
            </a:r>
            <a:r>
              <a:rPr lang="en-GB" baseline="0" noProof="0">
                <a:solidFill>
                  <a:srgbClr val="454545"/>
                </a:solidFill>
              </a:rPr>
              <a:t> </a:t>
            </a:r>
            <a:r>
              <a:rPr lang="en-GB" noProof="0">
                <a:solidFill>
                  <a:srgbClr val="454545"/>
                </a:solidFill>
              </a:rPr>
              <a:t>2023</a:t>
            </a:r>
          </a:p>
        </p:txBody>
      </p:sp>
      <p:pic>
        <p:nvPicPr>
          <p:cNvPr id="6" name="Picture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7171" y="4646132"/>
            <a:ext cx="1312639" cy="385983"/>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52631613"/>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1" r:id="rId12"/>
    <p:sldLayoutId id="2147484172" r:id="rId13"/>
    <p:sldLayoutId id="2147484173" r:id="rId14"/>
    <p:sldLayoutId id="2147484174" r:id="rId15"/>
    <p:sldLayoutId id="2147484175" r:id="rId16"/>
    <p:sldLayoutId id="2147484176" r:id="rId17"/>
    <p:sldLayoutId id="2147484177" r:id="rId18"/>
    <p:sldLayoutId id="2147484178" r:id="rId19"/>
    <p:sldLayoutId id="2147484252" r:id="rId20"/>
  </p:sldLayoutIdLst>
  <p:hf hdr="0" ftr="0" dt="0"/>
  <p:txStyles>
    <p:titleStyle>
      <a:lvl1pPr algn="l" defTabSz="457155" rtl="0" eaLnBrk="1" fontAlgn="base" hangingPunct="1">
        <a:lnSpc>
          <a:spcPct val="90000"/>
        </a:lnSpc>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2"/>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446287" y="922931"/>
            <a:ext cx="8250038" cy="64494"/>
          </a:xfrm>
          <a:prstGeom prst="rect">
            <a:avLst/>
          </a:prstGeom>
          <a:solidFill>
            <a:srgbClr val="71B790"/>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11" name="Text Placeholder 19"/>
          <p:cNvSpPr txBox="1">
            <a:spLocks/>
          </p:cNvSpPr>
          <p:nvPr/>
        </p:nvSpPr>
        <p:spPr>
          <a:xfrm>
            <a:off x="5737125" y="4791984"/>
            <a:ext cx="2119581" cy="112495"/>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a:solidFill>
                  <a:srgbClr val="454545"/>
                </a:solidFill>
              </a:rPr>
              <a:t>© GS1</a:t>
            </a:r>
            <a:r>
              <a:rPr lang="en-GB" baseline="0" noProof="0">
                <a:solidFill>
                  <a:srgbClr val="454545"/>
                </a:solidFill>
              </a:rPr>
              <a:t> </a:t>
            </a:r>
            <a:r>
              <a:rPr lang="en-GB" noProof="0">
                <a:solidFill>
                  <a:srgbClr val="454545"/>
                </a:solidFill>
              </a:rPr>
              <a:t>2023</a:t>
            </a:r>
          </a:p>
        </p:txBody>
      </p:sp>
      <p:sp>
        <p:nvSpPr>
          <p:cNvPr id="13"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itle Placeholder 1"/>
          <p:cNvSpPr>
            <a:spLocks noGrp="1"/>
          </p:cNvSpPr>
          <p:nvPr>
            <p:ph type="title"/>
          </p:nvPr>
        </p:nvSpPr>
        <p:spPr bwMode="auto">
          <a:xfrm>
            <a:off x="447479" y="172643"/>
            <a:ext cx="7477321" cy="679647"/>
          </a:xfrm>
          <a:prstGeom prst="rect">
            <a:avLst/>
          </a:prstGeom>
          <a:noFill/>
          <a:ln>
            <a:noFill/>
          </a:ln>
        </p:spPr>
        <p:txBody>
          <a:bodyPr vert="horz" wrap="square" lIns="0" tIns="45716" rIns="0" bIns="45716" numCol="1" anchor="ctr" anchorCtr="0" compatLnSpc="1">
            <a:prstTxWarp prst="textNoShape">
              <a:avLst/>
            </a:prstTxWarp>
          </a:bodyPr>
          <a:lstStyle/>
          <a:p>
            <a:pPr lvl="0"/>
            <a:r>
              <a:rPr lang="en-GB" noProof="0"/>
              <a:t>Click to Edit Title</a:t>
            </a:r>
          </a:p>
        </p:txBody>
      </p:sp>
      <p:pic>
        <p:nvPicPr>
          <p:cNvPr id="10" name="Picture 9">
            <a:extLst>
              <a:ext uri="{FF2B5EF4-FFF2-40B4-BE49-F238E27FC236}">
                <a16:creationId xmlns:a16="http://schemas.microsoft.com/office/drawing/2014/main" id="{36FD7B1C-8690-9B40-915F-41C45073A572}"/>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37171" y="4646132"/>
            <a:ext cx="1312639" cy="385983"/>
          </a:xfrm>
          <a:prstGeom prst="rect">
            <a:avLst/>
          </a:prstGeom>
        </p:spPr>
      </p:pic>
      <p:pic>
        <p:nvPicPr>
          <p:cNvPr id="14" name="Picture 13" descr="Icon&#10;&#10;Description automatically generated">
            <a:extLst>
              <a:ext uri="{FF2B5EF4-FFF2-40B4-BE49-F238E27FC236}">
                <a16:creationId xmlns:a16="http://schemas.microsoft.com/office/drawing/2014/main" id="{4799B38E-4B74-3C43-AA43-15A677109D39}"/>
              </a:ext>
            </a:extLst>
          </p:cNvPr>
          <p:cNvPicPr>
            <a:picLocks noChangeAspect="1"/>
          </p:cNvPicPr>
          <p:nvPr userDrawn="1"/>
        </p:nvPicPr>
        <p:blipFill>
          <a:blip r:embed="rId24"/>
          <a:stretch>
            <a:fillRect/>
          </a:stretch>
        </p:blipFill>
        <p:spPr>
          <a:xfrm>
            <a:off x="8000189" y="165317"/>
            <a:ext cx="692688" cy="692688"/>
          </a:xfrm>
          <a:prstGeom prst="rect">
            <a:avLst/>
          </a:prstGeom>
        </p:spPr>
      </p:pic>
    </p:spTree>
    <p:extLst>
      <p:ext uri="{BB962C8B-B14F-4D97-AF65-F5344CB8AC3E}">
        <p14:creationId xmlns:p14="http://schemas.microsoft.com/office/powerpoint/2010/main" val="1930615778"/>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 id="2147484213" r:id="rId12"/>
    <p:sldLayoutId id="2147484214" r:id="rId13"/>
    <p:sldLayoutId id="2147484215" r:id="rId14"/>
    <p:sldLayoutId id="2147484216" r:id="rId15"/>
    <p:sldLayoutId id="2147484217" r:id="rId16"/>
    <p:sldLayoutId id="2147484218" r:id="rId17"/>
    <p:sldLayoutId id="2147484219" r:id="rId18"/>
    <p:sldLayoutId id="2147484220" r:id="rId19"/>
    <p:sldLayoutId id="2147484221" r:id="rId20"/>
  </p:sldLayoutIdLst>
  <p:hf hdr="0" ftr="0" dt="0"/>
  <p:txStyles>
    <p:titleStyle>
      <a:lvl1pPr algn="l" defTabSz="457155" rtl="0" eaLnBrk="1" fontAlgn="base" hangingPunct="1">
        <a:lnSpc>
          <a:spcPct val="90000"/>
        </a:lnSpc>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600" noProof="0">
                <a:solidFill>
                  <a:srgbClr val="454545"/>
                </a:solidFill>
              </a:rPr>
              <a:t>© GS1</a:t>
            </a:r>
            <a:r>
              <a:rPr lang="en-GB" sz="600" baseline="0" noProof="0">
                <a:solidFill>
                  <a:srgbClr val="454545"/>
                </a:solidFill>
              </a:rPr>
              <a:t> </a:t>
            </a:r>
            <a:r>
              <a:rPr lang="en-GB" sz="600" noProof="0">
                <a:solidFill>
                  <a:srgbClr val="454545"/>
                </a:solidFill>
              </a:rPr>
              <a:t>2022</a:t>
            </a:r>
          </a:p>
        </p:txBody>
      </p:sp>
      <p:pic>
        <p:nvPicPr>
          <p:cNvPr id="6" name="Picture 5"/>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37172" y="4646132"/>
            <a:ext cx="1312639" cy="385983"/>
          </a:xfrm>
          <a:prstGeom prst="rect">
            <a:avLst/>
          </a:prstGeom>
        </p:spPr>
      </p:pic>
      <p:sp>
        <p:nvSpPr>
          <p:cNvPr id="7" name="Slide Number Placeholder 9"/>
          <p:cNvSpPr>
            <a:spLocks noGrp="1"/>
          </p:cNvSpPr>
          <p:nvPr>
            <p:ph type="sldNum" sz="quarter" idx="4"/>
          </p:nvPr>
        </p:nvSpPr>
        <p:spPr>
          <a:xfrm>
            <a:off x="8447486" y="4759631"/>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Rectangle 7"/>
          <p:cNvSpPr/>
          <p:nvPr userDrawn="1"/>
        </p:nvSpPr>
        <p:spPr>
          <a:xfrm>
            <a:off x="228600" y="765253"/>
            <a:ext cx="8610600" cy="38100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Tree>
    <p:extLst>
      <p:ext uri="{BB962C8B-B14F-4D97-AF65-F5344CB8AC3E}">
        <p14:creationId xmlns:p14="http://schemas.microsoft.com/office/powerpoint/2010/main" val="2455447996"/>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Lst>
  <p:hf hdr="0" ftr="0" dt="0"/>
  <p:txStyles>
    <p:titleStyle>
      <a:lvl1pPr algn="l" defTabSz="457144"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44"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44"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288"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32"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577" algn="l" defTabSz="457144"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59991" marR="0" indent="-285743" algn="l" defTabSz="457144"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7986" marR="0" indent="-285743" algn="l" defTabSz="457144"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380" indent="-285743" algn="l" defTabSz="457144"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174" indent="-228572" algn="l" defTabSz="457144"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169" indent="-228572" algn="l" defTabSz="457144"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291" indent="-228572" algn="l" defTabSz="457144" rtl="0" eaLnBrk="1" latinLnBrk="0" hangingPunct="1">
        <a:spcBef>
          <a:spcPct val="20000"/>
        </a:spcBef>
        <a:buFont typeface="Arial"/>
        <a:buChar char="•"/>
        <a:defRPr sz="2000" kern="1200">
          <a:solidFill>
            <a:schemeClr val="tx1"/>
          </a:solidFill>
          <a:latin typeface="+mn-lt"/>
          <a:ea typeface="+mn-ea"/>
          <a:cs typeface="+mn-cs"/>
        </a:defRPr>
      </a:lvl6pPr>
      <a:lvl7pPr marL="2971435" indent="-228572" algn="l" defTabSz="457144" rtl="0" eaLnBrk="1" latinLnBrk="0" hangingPunct="1">
        <a:spcBef>
          <a:spcPct val="20000"/>
        </a:spcBef>
        <a:buFont typeface="Arial"/>
        <a:buChar char="•"/>
        <a:defRPr sz="2000" kern="1200">
          <a:solidFill>
            <a:schemeClr val="tx1"/>
          </a:solidFill>
          <a:latin typeface="+mn-lt"/>
          <a:ea typeface="+mn-ea"/>
          <a:cs typeface="+mn-cs"/>
        </a:defRPr>
      </a:lvl7pPr>
      <a:lvl8pPr marL="3428579" indent="-228572" algn="l" defTabSz="457144" rtl="0" eaLnBrk="1" latinLnBrk="0" hangingPunct="1">
        <a:spcBef>
          <a:spcPct val="20000"/>
        </a:spcBef>
        <a:buFont typeface="Arial"/>
        <a:buChar char="•"/>
        <a:defRPr sz="2000" kern="1200">
          <a:solidFill>
            <a:schemeClr val="tx1"/>
          </a:solidFill>
          <a:latin typeface="+mn-lt"/>
          <a:ea typeface="+mn-ea"/>
          <a:cs typeface="+mn-cs"/>
        </a:defRPr>
      </a:lvl8pPr>
      <a:lvl9pPr marL="3885724" indent="-228572" algn="l" defTabSz="45714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4" rtl="0" eaLnBrk="1" latinLnBrk="0" hangingPunct="1">
        <a:defRPr sz="1800" kern="1200">
          <a:solidFill>
            <a:schemeClr val="tx1"/>
          </a:solidFill>
          <a:latin typeface="+mn-lt"/>
          <a:ea typeface="+mn-ea"/>
          <a:cs typeface="+mn-cs"/>
        </a:defRPr>
      </a:lvl1pPr>
      <a:lvl2pPr marL="457144" algn="l" defTabSz="457144" rtl="0" eaLnBrk="1" latinLnBrk="0" hangingPunct="1">
        <a:defRPr sz="1800" kern="1200">
          <a:solidFill>
            <a:schemeClr val="tx1"/>
          </a:solidFill>
          <a:latin typeface="+mn-lt"/>
          <a:ea typeface="+mn-ea"/>
          <a:cs typeface="+mn-cs"/>
        </a:defRPr>
      </a:lvl2pPr>
      <a:lvl3pPr marL="914288" algn="l" defTabSz="457144" rtl="0" eaLnBrk="1" latinLnBrk="0" hangingPunct="1">
        <a:defRPr sz="1800" kern="1200">
          <a:solidFill>
            <a:schemeClr val="tx1"/>
          </a:solidFill>
          <a:latin typeface="+mn-lt"/>
          <a:ea typeface="+mn-ea"/>
          <a:cs typeface="+mn-cs"/>
        </a:defRPr>
      </a:lvl3pPr>
      <a:lvl4pPr marL="1371432" algn="l" defTabSz="457144" rtl="0" eaLnBrk="1" latinLnBrk="0" hangingPunct="1">
        <a:defRPr sz="1800" kern="1200">
          <a:solidFill>
            <a:schemeClr val="tx1"/>
          </a:solidFill>
          <a:latin typeface="+mn-lt"/>
          <a:ea typeface="+mn-ea"/>
          <a:cs typeface="+mn-cs"/>
        </a:defRPr>
      </a:lvl4pPr>
      <a:lvl5pPr marL="1828577" algn="l" defTabSz="457144" rtl="0" eaLnBrk="1" latinLnBrk="0" hangingPunct="1">
        <a:defRPr sz="1800" kern="1200">
          <a:solidFill>
            <a:schemeClr val="tx1"/>
          </a:solidFill>
          <a:latin typeface="+mn-lt"/>
          <a:ea typeface="+mn-ea"/>
          <a:cs typeface="+mn-cs"/>
        </a:defRPr>
      </a:lvl5pPr>
      <a:lvl6pPr marL="2285720" algn="l" defTabSz="457144" rtl="0" eaLnBrk="1" latinLnBrk="0" hangingPunct="1">
        <a:defRPr sz="1800" kern="1200">
          <a:solidFill>
            <a:schemeClr val="tx1"/>
          </a:solidFill>
          <a:latin typeface="+mn-lt"/>
          <a:ea typeface="+mn-ea"/>
          <a:cs typeface="+mn-cs"/>
        </a:defRPr>
      </a:lvl6pPr>
      <a:lvl7pPr marL="2742863" algn="l" defTabSz="457144" rtl="0" eaLnBrk="1" latinLnBrk="0" hangingPunct="1">
        <a:defRPr sz="1800" kern="1200">
          <a:solidFill>
            <a:schemeClr val="tx1"/>
          </a:solidFill>
          <a:latin typeface="+mn-lt"/>
          <a:ea typeface="+mn-ea"/>
          <a:cs typeface="+mn-cs"/>
        </a:defRPr>
      </a:lvl7pPr>
      <a:lvl8pPr marL="3200007" algn="l" defTabSz="457144" rtl="0" eaLnBrk="1" latinLnBrk="0" hangingPunct="1">
        <a:defRPr sz="1800" kern="1200">
          <a:solidFill>
            <a:schemeClr val="tx1"/>
          </a:solidFill>
          <a:latin typeface="+mn-lt"/>
          <a:ea typeface="+mn-ea"/>
          <a:cs typeface="+mn-cs"/>
        </a:defRPr>
      </a:lvl8pPr>
      <a:lvl9pPr marL="3657152" algn="l" defTabSz="45714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a:solidFill>
                  <a:srgbClr val="454545"/>
                </a:solidFill>
              </a:rPr>
              <a:t>© GS1</a:t>
            </a:r>
            <a:r>
              <a:rPr lang="en-GB" baseline="0" noProof="0">
                <a:solidFill>
                  <a:srgbClr val="454545"/>
                </a:solidFill>
              </a:rPr>
              <a:t> </a:t>
            </a:r>
            <a:r>
              <a:rPr lang="en-GB" noProof="0">
                <a:solidFill>
                  <a:srgbClr val="454545"/>
                </a:solidFill>
              </a:rPr>
              <a:t>2022</a:t>
            </a:r>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7171" y="4646132"/>
            <a:ext cx="1312639" cy="385983"/>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Rectangle 7"/>
          <p:cNvSpPr/>
          <p:nvPr userDrawn="1"/>
        </p:nvSpPr>
        <p:spPr>
          <a:xfrm>
            <a:off x="228600" y="765253"/>
            <a:ext cx="8610600" cy="38100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Tree>
    <p:extLst>
      <p:ext uri="{BB962C8B-B14F-4D97-AF65-F5344CB8AC3E}">
        <p14:creationId xmlns:p14="http://schemas.microsoft.com/office/powerpoint/2010/main" val="1170798260"/>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Lst>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3F5276-780B-D2DD-51CE-2DDC94589107}"/>
              </a:ext>
            </a:extLst>
          </p:cNvPr>
          <p:cNvPicPr>
            <a:picLocks noChangeAspect="1"/>
          </p:cNvPicPr>
          <p:nvPr userDrawn="1"/>
        </p:nvPicPr>
        <p:blipFill rotWithShape="1">
          <a:blip r:embed="rId9" cstate="hqprint">
            <a:extLst>
              <a:ext uri="{28A0092B-C50C-407E-A947-70E740481C1C}">
                <a14:useLocalDpi xmlns:a14="http://schemas.microsoft.com/office/drawing/2010/main"/>
              </a:ext>
            </a:extLst>
          </a:blip>
          <a:srcRect l="62000"/>
          <a:stretch/>
        </p:blipFill>
        <p:spPr>
          <a:xfrm>
            <a:off x="8633461" y="4731607"/>
            <a:ext cx="184250" cy="301162"/>
          </a:xfrm>
          <a:prstGeom prst="rect">
            <a:avLst/>
          </a:prstGeom>
        </p:spPr>
      </p:pic>
      <p:sp>
        <p:nvSpPr>
          <p:cNvPr id="9" name="Espace réservé du numéro de diapositive 8">
            <a:extLst>
              <a:ext uri="{FF2B5EF4-FFF2-40B4-BE49-F238E27FC236}">
                <a16:creationId xmlns:a16="http://schemas.microsoft.com/office/drawing/2014/main" id="{91F47D69-D11F-86E8-B1FC-5B38F45EB498}"/>
              </a:ext>
            </a:extLst>
          </p:cNvPr>
          <p:cNvSpPr>
            <a:spLocks noGrp="1"/>
          </p:cNvSpPr>
          <p:nvPr>
            <p:ph type="sldNum" sz="quarter" idx="4"/>
          </p:nvPr>
        </p:nvSpPr>
        <p:spPr>
          <a:xfrm>
            <a:off x="8264322" y="4754163"/>
            <a:ext cx="353898" cy="225568"/>
          </a:xfrm>
          <a:prstGeom prst="rect">
            <a:avLst/>
          </a:prstGeom>
        </p:spPr>
        <p:txBody>
          <a:bodyPr vert="horz" lIns="91440" tIns="45720" rIns="0" bIns="45720" rtlCol="0" anchor="ctr"/>
          <a:lstStyle>
            <a:lvl1pPr algn="r">
              <a:defRPr sz="825" b="1">
                <a:solidFill>
                  <a:schemeClr val="bg1"/>
                </a:solidFill>
              </a:defRPr>
            </a:lvl1pPr>
          </a:lstStyle>
          <a:p>
            <a:fld id="{78A75652-2DD9-2242-928B-C4408E21A69B}" type="slidenum">
              <a:rPr lang="en-GB" smtClean="0"/>
              <a:pPr/>
              <a:t>‹#›</a:t>
            </a:fld>
            <a:endParaRPr lang="en-GB"/>
          </a:p>
        </p:txBody>
      </p:sp>
      <p:cxnSp>
        <p:nvCxnSpPr>
          <p:cNvPr id="10" name="Connecteur droit 9">
            <a:extLst>
              <a:ext uri="{FF2B5EF4-FFF2-40B4-BE49-F238E27FC236}">
                <a16:creationId xmlns:a16="http://schemas.microsoft.com/office/drawing/2014/main" id="{432C5D15-37B3-D8FB-8490-BEF82E743F0B}"/>
              </a:ext>
            </a:extLst>
          </p:cNvPr>
          <p:cNvCxnSpPr>
            <a:cxnSpLocks/>
          </p:cNvCxnSpPr>
          <p:nvPr userDrawn="1"/>
        </p:nvCxnSpPr>
        <p:spPr>
          <a:xfrm>
            <a:off x="519745" y="4882187"/>
            <a:ext cx="79260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4573569"/>
      </p:ext>
    </p:extLst>
  </p:cSld>
  <p:clrMap bg1="lt1" tx1="dk1" bg2="lt2" tx2="dk2" accent1="accent1" accent2="accent2" accent3="accent3" accent4="accent4" accent5="accent5" accent6="accent6" hlink="hlink" folHlink="folHlink"/>
  <p:sldLayoutIdLst>
    <p:sldLayoutId id="2147484283" r:id="rId1"/>
    <p:sldLayoutId id="2147484284" r:id="rId2"/>
    <p:sldLayoutId id="2147484285" r:id="rId3"/>
    <p:sldLayoutId id="2147484286" r:id="rId4"/>
    <p:sldLayoutId id="2147484287" r:id="rId5"/>
    <p:sldLayoutId id="2147484288" r:id="rId6"/>
    <p:sldLayoutId id="2147484289" r:id="rId7"/>
  </p:sldLayoutIdLst>
  <p:hf hdr="0" ftr="0" dt="0"/>
  <p:txStyles>
    <p:titleStyle>
      <a:lvl1pPr algn="l" defTabSz="685800" rtl="0" eaLnBrk="1" latinLnBrk="0" hangingPunct="1">
        <a:lnSpc>
          <a:spcPct val="90000"/>
        </a:lnSpc>
        <a:spcBef>
          <a:spcPct val="0"/>
        </a:spcBef>
        <a:buNone/>
        <a:defRPr sz="2700" b="0" i="0" kern="1200">
          <a:solidFill>
            <a:srgbClr val="FFFFFF"/>
          </a:solidFill>
          <a:latin typeface="Gotham Medium" pitchFamily="2" charset="0"/>
          <a:ea typeface="+mj-ea"/>
          <a:cs typeface="+mj-cs"/>
        </a:defRPr>
      </a:lvl1pPr>
    </p:titleStyle>
    <p:bodyStyle>
      <a:lvl1pPr marL="0" indent="0" algn="l" defTabSz="685800" rtl="0" eaLnBrk="1" latinLnBrk="0" hangingPunct="1">
        <a:lnSpc>
          <a:spcPct val="90000"/>
        </a:lnSpc>
        <a:spcBef>
          <a:spcPts val="750"/>
        </a:spcBef>
        <a:spcAft>
          <a:spcPts val="900"/>
        </a:spcAft>
        <a:buFont typeface="Arial" panose="020B0604020202020204" pitchFamily="34" charset="0"/>
        <a:buNone/>
        <a:defRPr sz="2100" b="0" i="0" kern="1200">
          <a:solidFill>
            <a:schemeClr val="tx1"/>
          </a:solidFill>
          <a:latin typeface="Gotham Medium" pitchFamily="2" charset="0"/>
          <a:ea typeface="+mn-ea"/>
          <a:cs typeface="+mn-cs"/>
        </a:defRPr>
      </a:lvl1pPr>
      <a:lvl2pPr marL="514350" marR="0"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800" kern="1200">
          <a:solidFill>
            <a:schemeClr val="accent5"/>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6.sv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indico.un.org/event/1006583/" TargetMode="External"/><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hyperlink" Target="https://www.hinrichfoundation.com/research/wp/digital/digital-standards-meet-a-rising-tide-of-extraterritorial-traceability-mandates/" TargetMode="External"/><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image" Target="../media/image63.png"/><Relationship Id="rId18" Type="http://schemas.openxmlformats.org/officeDocument/2006/relationships/image" Target="../media/image68.png"/><Relationship Id="rId26" Type="http://schemas.openxmlformats.org/officeDocument/2006/relationships/image" Target="../media/image76.pn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5" Type="http://schemas.openxmlformats.org/officeDocument/2006/relationships/image" Target="../media/image75.png"/><Relationship Id="rId2" Type="http://schemas.openxmlformats.org/officeDocument/2006/relationships/notesSlide" Target="../notesSlides/notesSlide11.xml"/><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65.xml"/><Relationship Id="rId6" Type="http://schemas.openxmlformats.org/officeDocument/2006/relationships/image" Target="../media/image56.png"/><Relationship Id="rId11" Type="http://schemas.openxmlformats.org/officeDocument/2006/relationships/image" Target="../media/image61.jpeg"/><Relationship Id="rId24" Type="http://schemas.openxmlformats.org/officeDocument/2006/relationships/image" Target="../media/image74.png"/><Relationship Id="rId5" Type="http://schemas.openxmlformats.org/officeDocument/2006/relationships/image" Target="../media/image55.jpeg"/><Relationship Id="rId15" Type="http://schemas.openxmlformats.org/officeDocument/2006/relationships/image" Target="../media/image65.jpeg"/><Relationship Id="rId23" Type="http://schemas.openxmlformats.org/officeDocument/2006/relationships/image" Target="../media/image73.png"/><Relationship Id="rId28" Type="http://schemas.openxmlformats.org/officeDocument/2006/relationships/image" Target="../media/image78.pn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54.emf"/><Relationship Id="rId9" Type="http://schemas.openxmlformats.org/officeDocument/2006/relationships/image" Target="../media/image59.png"/><Relationship Id="rId14" Type="http://schemas.openxmlformats.org/officeDocument/2006/relationships/image" Target="../media/image64.png"/><Relationship Id="rId22" Type="http://schemas.openxmlformats.org/officeDocument/2006/relationships/image" Target="../media/image72.png"/><Relationship Id="rId27" Type="http://schemas.openxmlformats.org/officeDocument/2006/relationships/image" Target="../media/image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79.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notesSlide" Target="../notesSlides/notesSlide12.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24.xml"/><Relationship Id="rId7" Type="http://schemas.openxmlformats.org/officeDocument/2006/relationships/slideLayout" Target="../slideLayouts/slideLayout16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4.xml"/><Relationship Id="rId1" Type="http://schemas.openxmlformats.org/officeDocument/2006/relationships/slideLayout" Target="../slideLayouts/slideLayout85.xml"/><Relationship Id="rId5" Type="http://schemas.openxmlformats.org/officeDocument/2006/relationships/image" Target="../media/image82.jpe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84.xml"/></Relationships>
</file>

<file path=ppt/slides/_rels/slide2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86.jfif"/><Relationship Id="rId2" Type="http://schemas.openxmlformats.org/officeDocument/2006/relationships/image" Target="../media/image85.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image" Target="../media/image89.jfif"/><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5.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84.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3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CD98-70AE-44DD-9596-2AEAD0226707}"/>
              </a:ext>
            </a:extLst>
          </p:cNvPr>
          <p:cNvSpPr>
            <a:spLocks noGrp="1"/>
          </p:cNvSpPr>
          <p:nvPr>
            <p:ph type="title"/>
          </p:nvPr>
        </p:nvSpPr>
        <p:spPr/>
        <p:txBody>
          <a:bodyPr/>
          <a:lstStyle/>
          <a:p>
            <a:r>
              <a:rPr lang="en-GB" sz="1600" dirty="0"/>
              <a:t>Advancing the Digital Trade Ecosystem:</a:t>
            </a:r>
            <a:br>
              <a:rPr lang="en-GB" sz="1600" dirty="0"/>
            </a:br>
            <a:r>
              <a:rPr lang="en-GB" sz="1600" dirty="0"/>
              <a:t>The Role of Standards in Digital Transformation of Trade</a:t>
            </a:r>
            <a:br>
              <a:rPr lang="en-GB" dirty="0"/>
            </a:br>
            <a:br>
              <a:rPr lang="en-GB" dirty="0"/>
            </a:br>
            <a:br>
              <a:rPr lang="en-GB" dirty="0"/>
            </a:br>
            <a:endParaRPr lang="en-GB" sz="1600" dirty="0"/>
          </a:p>
        </p:txBody>
      </p:sp>
      <p:sp>
        <p:nvSpPr>
          <p:cNvPr id="4" name="Text Placeholder 3">
            <a:extLst>
              <a:ext uri="{FF2B5EF4-FFF2-40B4-BE49-F238E27FC236}">
                <a16:creationId xmlns:a16="http://schemas.microsoft.com/office/drawing/2014/main" id="{001D9C7E-C648-4157-91BF-42038B1B394E}"/>
              </a:ext>
            </a:extLst>
          </p:cNvPr>
          <p:cNvSpPr>
            <a:spLocks noGrp="1"/>
          </p:cNvSpPr>
          <p:nvPr>
            <p:ph type="body" sz="quarter" idx="12"/>
          </p:nvPr>
        </p:nvSpPr>
        <p:spPr>
          <a:xfrm>
            <a:off x="589666" y="3316222"/>
            <a:ext cx="6462906" cy="391139"/>
          </a:xfrm>
        </p:spPr>
        <p:txBody>
          <a:bodyPr/>
          <a:lstStyle/>
          <a:p>
            <a:r>
              <a:rPr lang="en-GB" b="1" dirty="0"/>
              <a:t>Daniel W. Giles </a:t>
            </a:r>
            <a:r>
              <a:rPr lang="en-GB" b="1"/>
              <a:t>– International </a:t>
            </a:r>
            <a:r>
              <a:rPr lang="en-GB" b="1" dirty="0"/>
              <a:t>Public Policy, Asia-Pacific, GS1</a:t>
            </a:r>
          </a:p>
        </p:txBody>
      </p:sp>
      <p:sp>
        <p:nvSpPr>
          <p:cNvPr id="5" name="Text Placeholder 4">
            <a:extLst>
              <a:ext uri="{FF2B5EF4-FFF2-40B4-BE49-F238E27FC236}">
                <a16:creationId xmlns:a16="http://schemas.microsoft.com/office/drawing/2014/main" id="{248BD6B6-C488-41DE-A6AE-DAEFBE32861D}"/>
              </a:ext>
            </a:extLst>
          </p:cNvPr>
          <p:cNvSpPr>
            <a:spLocks noGrp="1"/>
          </p:cNvSpPr>
          <p:nvPr>
            <p:ph type="body" sz="quarter" idx="14"/>
          </p:nvPr>
        </p:nvSpPr>
        <p:spPr>
          <a:xfrm>
            <a:off x="589666" y="3753410"/>
            <a:ext cx="6462925" cy="153789"/>
          </a:xfrm>
        </p:spPr>
        <p:txBody>
          <a:bodyPr lIns="0" tIns="0" rIns="0" bIns="0" anchor="t"/>
          <a:lstStyle/>
          <a:p>
            <a:r>
              <a:rPr lang="en-GB" dirty="0"/>
              <a:t>25 June 2024</a:t>
            </a:r>
          </a:p>
          <a:p>
            <a:endParaRPr lang="en-GB" dirty="0"/>
          </a:p>
        </p:txBody>
      </p:sp>
      <p:pic>
        <p:nvPicPr>
          <p:cNvPr id="3" name="Picture 2">
            <a:extLst>
              <a:ext uri="{FF2B5EF4-FFF2-40B4-BE49-F238E27FC236}">
                <a16:creationId xmlns:a16="http://schemas.microsoft.com/office/drawing/2014/main" id="{222B427B-D1EB-1B16-CF7A-9AB37EC79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92" y="602504"/>
            <a:ext cx="1836778" cy="776112"/>
          </a:xfrm>
          <a:prstGeom prst="rect">
            <a:avLst/>
          </a:prstGeom>
        </p:spPr>
      </p:pic>
    </p:spTree>
    <p:extLst>
      <p:ext uri="{BB962C8B-B14F-4D97-AF65-F5344CB8AC3E}">
        <p14:creationId xmlns:p14="http://schemas.microsoft.com/office/powerpoint/2010/main" val="2418891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50E0A-F48E-FE04-E3E7-CE8728081BEB}"/>
              </a:ext>
            </a:extLst>
          </p:cNvPr>
          <p:cNvSpPr>
            <a:spLocks noGrp="1"/>
          </p:cNvSpPr>
          <p:nvPr>
            <p:ph type="title"/>
          </p:nvPr>
        </p:nvSpPr>
        <p:spPr>
          <a:xfrm>
            <a:off x="447479" y="150198"/>
            <a:ext cx="8247541" cy="702094"/>
          </a:xfrm>
        </p:spPr>
        <p:txBody>
          <a:bodyPr wrap="square" anchor="ctr">
            <a:normAutofit fontScale="90000"/>
          </a:bodyPr>
          <a:lstStyle/>
          <a:p>
            <a:r>
              <a:rPr lang="en-US" b="1"/>
              <a:t>Industry wants this </a:t>
            </a:r>
            <a:r>
              <a:rPr lang="en-US"/>
              <a:t>– open letter to regulators asking for digital labels (July 23)</a:t>
            </a:r>
            <a:endParaRPr lang="en-US" b="1"/>
          </a:p>
        </p:txBody>
      </p:sp>
      <p:sp>
        <p:nvSpPr>
          <p:cNvPr id="4" name="Slide Number Placeholder 3">
            <a:extLst>
              <a:ext uri="{FF2B5EF4-FFF2-40B4-BE49-F238E27FC236}">
                <a16:creationId xmlns:a16="http://schemas.microsoft.com/office/drawing/2014/main" id="{C627B658-C23B-38B5-E4F1-B4B4C6E6F3B3}"/>
              </a:ext>
            </a:extLst>
          </p:cNvPr>
          <p:cNvSpPr>
            <a:spLocks noGrp="1"/>
          </p:cNvSpPr>
          <p:nvPr>
            <p:ph type="sldNum" sz="quarter" idx="17"/>
          </p:nvPr>
        </p:nvSpPr>
        <p:spPr>
          <a:xfrm>
            <a:off x="8447486" y="4759631"/>
            <a:ext cx="247535" cy="150195"/>
          </a:xfrm>
        </p:spPr>
        <p:txBody>
          <a:bodyPr wrap="square" anchor="ctr">
            <a:normAutofit/>
          </a:bodyPr>
          <a:lstStyle/>
          <a:p>
            <a:pPr marL="0" marR="0" lvl="0" indent="0" algn="r" defTabSz="914288" rtl="0" eaLnBrk="1" fontAlgn="base" latinLnBrk="0" hangingPunct="1">
              <a:lnSpc>
                <a:spcPct val="100000"/>
              </a:lnSpc>
              <a:spcBef>
                <a:spcPts val="0"/>
              </a:spcBef>
              <a:spcAft>
                <a:spcPts val="60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rPr>
              <a:pPr marL="0" marR="0" lvl="0" indent="0" algn="r" defTabSz="914288" rtl="0" eaLnBrk="1" fontAlgn="base" latinLnBrk="0" hangingPunct="1">
                <a:lnSpc>
                  <a:spcPct val="100000"/>
                </a:lnSpc>
                <a:spcBef>
                  <a:spcPts val="0"/>
                </a:spcBef>
                <a:spcAft>
                  <a:spcPts val="600"/>
                </a:spcAft>
                <a:buClrTx/>
                <a:buSzTx/>
                <a:buFontTx/>
                <a:buNone/>
                <a:tabLst/>
                <a:defRPr/>
              </a:pPr>
              <a:t>10</a:t>
            </a:fld>
            <a:endParaRPr kumimoji="0" lang="en-GB" sz="700" b="0" i="0" u="none" strike="noStrike" kern="1200" cap="none" spc="0" normalizeH="0" baseline="0" noProof="0">
              <a:ln>
                <a:noFill/>
              </a:ln>
              <a:solidFill>
                <a:srgbClr val="454545"/>
              </a:solidFill>
              <a:effectLst/>
              <a:uLnTx/>
              <a:uFillTx/>
              <a:latin typeface="Verdana"/>
              <a:ea typeface="+mn-ea"/>
            </a:endParaRPr>
          </a:p>
        </p:txBody>
      </p:sp>
      <p:pic>
        <p:nvPicPr>
          <p:cNvPr id="6" name="Content Placeholder 5" descr="A large group of logos&#10;&#10;Description automatically generated">
            <a:extLst>
              <a:ext uri="{FF2B5EF4-FFF2-40B4-BE49-F238E27FC236}">
                <a16:creationId xmlns:a16="http://schemas.microsoft.com/office/drawing/2014/main" id="{1858CE38-AE46-FBB7-5999-A7E6340E7AB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p:blipFill>
        <p:spPr>
          <a:xfrm>
            <a:off x="447479" y="1231642"/>
            <a:ext cx="4487353" cy="2766469"/>
          </a:xfrm>
          <a:prstGeom prst="rect">
            <a:avLst/>
          </a:prstGeom>
          <a:noFill/>
        </p:spPr>
      </p:pic>
      <p:sp>
        <p:nvSpPr>
          <p:cNvPr id="7" name="Text Placeholder 3">
            <a:extLst>
              <a:ext uri="{FF2B5EF4-FFF2-40B4-BE49-F238E27FC236}">
                <a16:creationId xmlns:a16="http://schemas.microsoft.com/office/drawing/2014/main" id="{63E0F3B9-BA51-5697-8647-06B627C24AD6}"/>
              </a:ext>
            </a:extLst>
          </p:cNvPr>
          <p:cNvSpPr txBox="1">
            <a:spLocks/>
          </p:cNvSpPr>
          <p:nvPr/>
        </p:nvSpPr>
        <p:spPr>
          <a:xfrm>
            <a:off x="4927111" y="1145391"/>
            <a:ext cx="3767909" cy="3321140"/>
          </a:xfrm>
          <a:prstGeom prst="rect">
            <a:avLst/>
          </a:prstGeom>
        </p:spPr>
        <p:txBody>
          <a:bodyPr>
            <a:noAutofit/>
          </a:bodyPr>
          <a:lstStyle>
            <a:lvl1pPr marL="360000" marR="0" indent="-285750" algn="l" defTabSz="457155" rtl="0" eaLnBrk="1" fontAlgn="base" latinLnBrk="0" hangingPunct="1">
              <a:lnSpc>
                <a:spcPct val="100000"/>
              </a:lnSpc>
              <a:spcBef>
                <a:spcPts val="400"/>
              </a:spcBef>
              <a:spcAft>
                <a:spcPct val="0"/>
              </a:spcAft>
              <a:buClr>
                <a:schemeClr val="accent1"/>
              </a:buClr>
              <a:buSzTx/>
              <a:buFont typeface="Arial"/>
              <a:buChar char="•"/>
              <a:tabLst/>
              <a:defRPr sz="13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00000"/>
              </a:lnSpc>
              <a:spcBef>
                <a:spcPts val="400"/>
              </a:spcBef>
              <a:spcAft>
                <a:spcPct val="0"/>
              </a:spcAft>
              <a:buClr>
                <a:schemeClr val="accent1"/>
              </a:buClr>
              <a:buSzTx/>
              <a:buFont typeface="Lucida Grande"/>
              <a:buChar char="­"/>
              <a:tabLst/>
              <a:defRPr sz="1300" b="0" i="0" kern="1200">
                <a:solidFill>
                  <a:schemeClr val="tx2"/>
                </a:solidFill>
                <a:latin typeface="Verdana"/>
                <a:ea typeface="ＭＳ Ｐゴシック" charset="0"/>
                <a:cs typeface="Verdana"/>
              </a:defRPr>
            </a:lvl2pPr>
            <a:lvl3pPr marL="824400" indent="-285750" algn="l" defTabSz="457155" rtl="0" eaLnBrk="1" fontAlgn="base" hangingPunct="1">
              <a:lnSpc>
                <a:spcPct val="100000"/>
              </a:lnSpc>
              <a:spcBef>
                <a:spcPts val="400"/>
              </a:spcBef>
              <a:spcAft>
                <a:spcPct val="0"/>
              </a:spcAft>
              <a:buClr>
                <a:schemeClr val="accent1"/>
              </a:buClr>
              <a:buFont typeface="Arial"/>
              <a:buChar char="•"/>
              <a:defRPr sz="1300" b="0" i="0" kern="1200">
                <a:solidFill>
                  <a:schemeClr val="tx2"/>
                </a:solidFill>
                <a:latin typeface="Verdana"/>
                <a:ea typeface="ＭＳ Ｐゴシック" charset="0"/>
                <a:cs typeface="Verdana"/>
              </a:defRPr>
            </a:lvl3pPr>
            <a:lvl4pPr marL="1051200" indent="-228578" algn="l" defTabSz="457155" rtl="0" eaLnBrk="1" fontAlgn="base" hangingPunct="1">
              <a:lnSpc>
                <a:spcPct val="100000"/>
              </a:lnSpc>
              <a:spcBef>
                <a:spcPts val="400"/>
              </a:spcBef>
              <a:spcAft>
                <a:spcPct val="0"/>
              </a:spcAft>
              <a:buClr>
                <a:schemeClr val="accent1"/>
              </a:buClr>
              <a:buFont typeface="Lucida Grande"/>
              <a:buChar char="­"/>
              <a:defRPr sz="1300" b="0" i="0" kern="1200">
                <a:solidFill>
                  <a:schemeClr val="tx2"/>
                </a:solidFill>
                <a:latin typeface="Verdana"/>
                <a:ea typeface="ＭＳ Ｐゴシック" charset="0"/>
                <a:cs typeface="Verdana"/>
              </a:defRPr>
            </a:lvl4pPr>
            <a:lvl5pPr marL="1267200" indent="-228578" algn="l" defTabSz="457155" rtl="0" eaLnBrk="1" fontAlgn="base" hangingPunct="1">
              <a:lnSpc>
                <a:spcPct val="100000"/>
              </a:lnSpc>
              <a:spcBef>
                <a:spcPts val="400"/>
              </a:spcBef>
              <a:spcAft>
                <a:spcPct val="0"/>
              </a:spcAft>
              <a:buClr>
                <a:schemeClr val="accent1"/>
              </a:buClr>
              <a:buSzPct val="100000"/>
              <a:buFont typeface="Arial"/>
              <a:buChar char="•"/>
              <a:defRPr sz="13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359991" marR="0" lvl="0" indent="-285743" algn="l" defTabSz="457144" rtl="0" eaLnBrk="1" fontAlgn="base" latinLnBrk="0" hangingPunct="1">
              <a:lnSpc>
                <a:spcPct val="100000"/>
              </a:lnSpc>
              <a:spcBef>
                <a:spcPts val="400"/>
              </a:spcBef>
              <a:spcAft>
                <a:spcPts val="600"/>
              </a:spcAft>
              <a:buClr>
                <a:srgbClr val="F26334"/>
              </a:buClr>
              <a:buSzTx/>
              <a:buFont typeface="Arial"/>
              <a:buChar char="•"/>
              <a:tabLst/>
              <a:defRPr/>
            </a:pPr>
            <a:r>
              <a:rPr kumimoji="0" lang="en-NZ" sz="1800" b="0" i="0" u="none" strike="noStrike" kern="1200" cap="none" spc="0" normalizeH="0" baseline="0" noProof="0">
                <a:ln>
                  <a:noFill/>
                </a:ln>
                <a:solidFill>
                  <a:srgbClr val="002C6C"/>
                </a:solidFill>
                <a:effectLst/>
                <a:uLnTx/>
                <a:uFillTx/>
                <a:latin typeface="Verdana"/>
                <a:ea typeface="ＭＳ Ｐゴシック" charset="0"/>
              </a:rPr>
              <a:t>Annually, regulations result in about 9.2 million km of label tape. </a:t>
            </a:r>
          </a:p>
          <a:p>
            <a:pPr marL="359991" marR="0" lvl="0" indent="-285743" algn="l" defTabSz="457144" rtl="0" eaLnBrk="1" fontAlgn="base" latinLnBrk="0" hangingPunct="1">
              <a:lnSpc>
                <a:spcPct val="100000"/>
              </a:lnSpc>
              <a:spcBef>
                <a:spcPts val="400"/>
              </a:spcBef>
              <a:spcAft>
                <a:spcPts val="600"/>
              </a:spcAft>
              <a:buClr>
                <a:srgbClr val="F26334"/>
              </a:buClr>
              <a:buSzTx/>
              <a:buFont typeface="Arial"/>
              <a:buChar char="•"/>
              <a:tabLst/>
              <a:defRPr/>
            </a:pPr>
            <a:r>
              <a:rPr kumimoji="0" lang="en-NZ" sz="1800" b="0" i="0" u="none" strike="noStrike" kern="1200" cap="none" spc="0" normalizeH="0" baseline="0" noProof="0">
                <a:ln>
                  <a:noFill/>
                </a:ln>
                <a:solidFill>
                  <a:srgbClr val="002C6C"/>
                </a:solidFill>
                <a:effectLst/>
                <a:uLnTx/>
                <a:uFillTx/>
                <a:latin typeface="Verdana"/>
                <a:ea typeface="ＭＳ Ｐゴシック" charset="0"/>
              </a:rPr>
              <a:t>Waste tape equals 12 return trips to the moon a year</a:t>
            </a:r>
          </a:p>
          <a:p>
            <a:pPr marL="359991" marR="0" lvl="0" indent="-285743" algn="l" defTabSz="457144" rtl="0" eaLnBrk="1" fontAlgn="base" latinLnBrk="0" hangingPunct="1">
              <a:lnSpc>
                <a:spcPct val="100000"/>
              </a:lnSpc>
              <a:spcBef>
                <a:spcPts val="400"/>
              </a:spcBef>
              <a:spcAft>
                <a:spcPts val="600"/>
              </a:spcAft>
              <a:buClr>
                <a:srgbClr val="F26334"/>
              </a:buClr>
              <a:buSzTx/>
              <a:buFont typeface="Arial"/>
              <a:buChar char="•"/>
              <a:tabLst/>
              <a:defRPr/>
            </a:pPr>
            <a:r>
              <a:rPr kumimoji="0" lang="en-NZ" sz="1800" b="0" i="0" u="none" strike="noStrike" kern="1200" cap="none" spc="0" normalizeH="0" baseline="0" noProof="0">
                <a:ln>
                  <a:noFill/>
                </a:ln>
                <a:solidFill>
                  <a:srgbClr val="002C6C"/>
                </a:solidFill>
                <a:effectLst/>
                <a:uLnTx/>
                <a:uFillTx/>
                <a:latin typeface="Verdana"/>
                <a:ea typeface="ＭＳ Ｐゴシック" charset="0"/>
              </a:rPr>
              <a:t>Digital QR labels could eliminate at least 343,000 MT of CO2 emissions from industry every year.</a:t>
            </a:r>
          </a:p>
        </p:txBody>
      </p:sp>
      <p:sp>
        <p:nvSpPr>
          <p:cNvPr id="3" name="TextBox 2">
            <a:extLst>
              <a:ext uri="{FF2B5EF4-FFF2-40B4-BE49-F238E27FC236}">
                <a16:creationId xmlns:a16="http://schemas.microsoft.com/office/drawing/2014/main" id="{BBA3EA7D-27D6-781C-D6EB-A812395B2CB5}"/>
              </a:ext>
            </a:extLst>
          </p:cNvPr>
          <p:cNvSpPr txBox="1"/>
          <p:nvPr/>
        </p:nvSpPr>
        <p:spPr>
          <a:xfrm>
            <a:off x="447479" y="4047655"/>
            <a:ext cx="3482788" cy="369332"/>
          </a:xfrm>
          <a:prstGeom prst="rect">
            <a:avLst/>
          </a:prstGeom>
          <a:noFill/>
        </p:spPr>
        <p:txBody>
          <a:bodyPr wrap="square" rtlCol="0">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C6C"/>
                </a:solidFill>
                <a:effectLst/>
                <a:uLnTx/>
                <a:uFillTx/>
                <a:latin typeface="Verdana"/>
                <a:ea typeface="+mn-ea"/>
                <a:cs typeface="+mn-cs"/>
              </a:rPr>
              <a:t>120 industry signatories</a:t>
            </a:r>
          </a:p>
        </p:txBody>
      </p:sp>
    </p:spTree>
    <p:extLst>
      <p:ext uri="{BB962C8B-B14F-4D97-AF65-F5344CB8AC3E}">
        <p14:creationId xmlns:p14="http://schemas.microsoft.com/office/powerpoint/2010/main" val="1700173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Arrow Connector 11">
            <a:extLst>
              <a:ext uri="{FF2B5EF4-FFF2-40B4-BE49-F238E27FC236}">
                <a16:creationId xmlns:a16="http://schemas.microsoft.com/office/drawing/2014/main" id="{63C91287-7C32-2825-8351-F9A0FA078DE3}"/>
              </a:ext>
            </a:extLst>
          </p:cNvPr>
          <p:cNvCxnSpPr>
            <a:cxnSpLocks/>
          </p:cNvCxnSpPr>
          <p:nvPr/>
        </p:nvCxnSpPr>
        <p:spPr>
          <a:xfrm flipV="1">
            <a:off x="2248371" y="2534467"/>
            <a:ext cx="736763" cy="470647"/>
          </a:xfrm>
          <a:prstGeom prst="straightConnector1">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0E7A9E1-E1AD-2829-85AA-96528462D00E}"/>
              </a:ext>
            </a:extLst>
          </p:cNvPr>
          <p:cNvCxnSpPr>
            <a:cxnSpLocks/>
          </p:cNvCxnSpPr>
          <p:nvPr/>
        </p:nvCxnSpPr>
        <p:spPr>
          <a:xfrm>
            <a:off x="1936410" y="2019532"/>
            <a:ext cx="1044388" cy="484094"/>
          </a:xfrm>
          <a:prstGeom prst="straightConnector1">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9485CD8-99B5-6833-79E4-989E99453DA5}"/>
              </a:ext>
            </a:extLst>
          </p:cNvPr>
          <p:cNvSpPr>
            <a:spLocks noGrp="1"/>
          </p:cNvSpPr>
          <p:nvPr>
            <p:ph type="sldNum" sz="quarter" idx="14"/>
          </p:nvPr>
        </p:nvSpPr>
        <p:spPr/>
        <p:txBody>
          <a:bodyPr/>
          <a:lstStyle/>
          <a:p>
            <a:pPr marL="0" marR="0" lvl="0" indent="0" algn="r" defTabSz="914288"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rPr>
              <a:pPr marL="0" marR="0" lvl="0" indent="0" algn="r" defTabSz="914288" rtl="0" eaLnBrk="1" fontAlgn="base" latinLnBrk="0" hangingPunct="1">
                <a:lnSpc>
                  <a:spcPct val="100000"/>
                </a:lnSpc>
                <a:spcBef>
                  <a:spcPts val="0"/>
                </a:spcBef>
                <a:spcAft>
                  <a:spcPct val="0"/>
                </a:spcAft>
                <a:buClrTx/>
                <a:buSzTx/>
                <a:buFontTx/>
                <a:buNone/>
                <a:tabLst/>
                <a:defRPr/>
              </a:pPr>
              <a:t>11</a:t>
            </a:fld>
            <a:endParaRPr kumimoji="0" lang="en-GB" sz="700" b="0" i="0" u="none" strike="noStrike" kern="1200" cap="none" spc="0" normalizeH="0" baseline="0" noProof="0">
              <a:ln>
                <a:noFill/>
              </a:ln>
              <a:solidFill>
                <a:srgbClr val="454545"/>
              </a:solidFill>
              <a:effectLst/>
              <a:uLnTx/>
              <a:uFillTx/>
              <a:latin typeface="Verdana"/>
              <a:ea typeface="+mn-ea"/>
            </a:endParaRPr>
          </a:p>
        </p:txBody>
      </p:sp>
      <p:sp>
        <p:nvSpPr>
          <p:cNvPr id="3" name="Title 2">
            <a:extLst>
              <a:ext uri="{FF2B5EF4-FFF2-40B4-BE49-F238E27FC236}">
                <a16:creationId xmlns:a16="http://schemas.microsoft.com/office/drawing/2014/main" id="{6435A5A7-0759-62BF-06EB-2DFA1178A2C3}"/>
              </a:ext>
            </a:extLst>
          </p:cNvPr>
          <p:cNvSpPr>
            <a:spLocks noGrp="1"/>
          </p:cNvSpPr>
          <p:nvPr>
            <p:ph type="title"/>
          </p:nvPr>
        </p:nvSpPr>
        <p:spPr>
          <a:xfrm>
            <a:off x="447482" y="24837"/>
            <a:ext cx="8749145" cy="679647"/>
          </a:xfrm>
        </p:spPr>
        <p:txBody>
          <a:bodyPr/>
          <a:lstStyle/>
          <a:p>
            <a:r>
              <a:rPr lang="en-GB" sz="2100" b="1">
                <a:ea typeface="ＭＳ Ｐゴシック"/>
              </a:rPr>
              <a:t>Government wants this - </a:t>
            </a:r>
            <a:r>
              <a:rPr lang="en-GB" sz="2100">
                <a:ea typeface="ＭＳ Ｐゴシック"/>
              </a:rPr>
              <a:t>Regulatory reform as a driver for trade digitalisation </a:t>
            </a:r>
            <a:endParaRPr lang="en-US" sz="2100"/>
          </a:p>
        </p:txBody>
      </p:sp>
      <p:sp>
        <p:nvSpPr>
          <p:cNvPr id="6" name="Text Placeholder 3">
            <a:extLst>
              <a:ext uri="{FF2B5EF4-FFF2-40B4-BE49-F238E27FC236}">
                <a16:creationId xmlns:a16="http://schemas.microsoft.com/office/drawing/2014/main" id="{6BC5D6A4-4938-5B0E-7AAF-480323D69070}"/>
              </a:ext>
            </a:extLst>
          </p:cNvPr>
          <p:cNvSpPr>
            <a:spLocks noGrp="1"/>
          </p:cNvSpPr>
          <p:nvPr/>
        </p:nvSpPr>
        <p:spPr>
          <a:xfrm>
            <a:off x="400506" y="628840"/>
            <a:ext cx="8246492" cy="373561"/>
          </a:xfrm>
          <a:prstGeom prst="rect">
            <a:avLst/>
          </a:prstGeom>
        </p:spPr>
        <p:txBody>
          <a:bodyPr lIns="68580" tIns="34290" rIns="68580" bIns="34290" anchor="t">
            <a:noAutofit/>
          </a:bodyPr>
          <a:lstStyle>
            <a:lvl1pPr marL="0" marR="0" indent="0" algn="l" defTabSz="609510" rtl="0" eaLnBrk="1" fontAlgn="base" latinLnBrk="0" hangingPunct="1">
              <a:lnSpc>
                <a:spcPct val="100000"/>
              </a:lnSpc>
              <a:spcBef>
                <a:spcPts val="533"/>
              </a:spcBef>
              <a:spcAft>
                <a:spcPct val="0"/>
              </a:spcAft>
              <a:buClr>
                <a:schemeClr val="accent1"/>
              </a:buClr>
              <a:buSzTx/>
              <a:buFontTx/>
              <a:buNone/>
              <a:tabLst/>
              <a:defRPr sz="2400" b="1" i="0" kern="1200" baseline="0">
                <a:solidFill>
                  <a:schemeClr val="tx2"/>
                </a:solidFill>
                <a:latin typeface="Verdana"/>
                <a:ea typeface="ＭＳ Ｐゴシック" charset="0"/>
                <a:cs typeface="Verdana"/>
              </a:defRPr>
            </a:lvl1pPr>
            <a:lvl2pPr marL="743963" marR="0" indent="-380981" algn="l" defTabSz="609510" rtl="0" eaLnBrk="1" fontAlgn="base" latinLnBrk="0" hangingPunct="1">
              <a:lnSpc>
                <a:spcPct val="110000"/>
              </a:lnSpc>
              <a:spcBef>
                <a:spcPts val="533"/>
              </a:spcBef>
              <a:spcAft>
                <a:spcPct val="0"/>
              </a:spcAft>
              <a:buClr>
                <a:schemeClr val="accent1"/>
              </a:buClr>
              <a:buSzTx/>
              <a:buFont typeface="Lucida Grande"/>
              <a:buChar char="­"/>
              <a:tabLst/>
              <a:defRPr sz="2267" b="0" i="0" kern="1200">
                <a:solidFill>
                  <a:schemeClr val="tx2"/>
                </a:solidFill>
                <a:latin typeface="Verdana"/>
                <a:ea typeface="ＭＳ Ｐゴシック" charset="0"/>
                <a:cs typeface="Verdana"/>
              </a:defRPr>
            </a:lvl2pPr>
            <a:lvl3pPr marL="1099146" indent="-380981" algn="l" defTabSz="609510" rtl="0" eaLnBrk="1" fontAlgn="base" hangingPunct="1">
              <a:lnSpc>
                <a:spcPct val="110000"/>
              </a:lnSpc>
              <a:spcBef>
                <a:spcPts val="533"/>
              </a:spcBef>
              <a:spcAft>
                <a:spcPct val="0"/>
              </a:spcAft>
              <a:buClr>
                <a:schemeClr val="accent1"/>
              </a:buClr>
              <a:buFont typeface="Arial"/>
              <a:buChar char="•"/>
              <a:defRPr sz="2267" b="0" i="0" kern="1200">
                <a:solidFill>
                  <a:schemeClr val="tx2"/>
                </a:solidFill>
                <a:latin typeface="Verdana"/>
                <a:ea typeface="ＭＳ Ｐゴシック" charset="0"/>
                <a:cs typeface="Verdana"/>
              </a:defRPr>
            </a:lvl3pPr>
            <a:lvl4pPr marL="1401530" indent="-304755" algn="l" defTabSz="609510" rtl="0" eaLnBrk="1" fontAlgn="base" hangingPunct="1">
              <a:lnSpc>
                <a:spcPct val="110000"/>
              </a:lnSpc>
              <a:spcBef>
                <a:spcPts val="533"/>
              </a:spcBef>
              <a:spcAft>
                <a:spcPct val="0"/>
              </a:spcAft>
              <a:buClr>
                <a:schemeClr val="accent1"/>
              </a:buClr>
              <a:buFont typeface="Lucida Grande"/>
              <a:buChar char="­"/>
              <a:defRPr sz="2267" b="0" i="0" kern="1200">
                <a:solidFill>
                  <a:schemeClr val="tx2"/>
                </a:solidFill>
                <a:latin typeface="Verdana"/>
                <a:ea typeface="ＭＳ Ｐゴシック" charset="0"/>
                <a:cs typeface="Verdana"/>
              </a:defRPr>
            </a:lvl4pPr>
            <a:lvl5pPr marL="1689516" indent="-304755" algn="l" defTabSz="609510" rtl="0" eaLnBrk="1" fontAlgn="base" hangingPunct="1">
              <a:lnSpc>
                <a:spcPct val="110000"/>
              </a:lnSpc>
              <a:spcBef>
                <a:spcPts val="533"/>
              </a:spcBef>
              <a:spcAft>
                <a:spcPct val="0"/>
              </a:spcAft>
              <a:buClr>
                <a:schemeClr val="accent1"/>
              </a:buClr>
              <a:buSzPct val="100000"/>
              <a:buFont typeface="Arial"/>
              <a:buChar char="•"/>
              <a:defRPr sz="2267" b="0" i="0" kern="1200">
                <a:solidFill>
                  <a:schemeClr val="tx2"/>
                </a:solidFill>
                <a:latin typeface="Verdana"/>
                <a:ea typeface="ＭＳ Ｐゴシック" charset="0"/>
                <a:cs typeface="Verdana"/>
              </a:defRPr>
            </a:lvl5pPr>
            <a:lvl6pPr marL="3352304" indent="-304755" algn="l" defTabSz="609510" rtl="0" eaLnBrk="1" latinLnBrk="0" hangingPunct="1">
              <a:spcBef>
                <a:spcPct val="20000"/>
              </a:spcBef>
              <a:buFont typeface="Arial"/>
              <a:buChar char="•"/>
              <a:defRPr sz="2667" kern="1200">
                <a:solidFill>
                  <a:schemeClr val="tx1"/>
                </a:solidFill>
                <a:latin typeface="+mn-lt"/>
                <a:ea typeface="+mn-ea"/>
                <a:cs typeface="+mn-cs"/>
              </a:defRPr>
            </a:lvl6pPr>
            <a:lvl7pPr marL="3961814" indent="-304755" algn="l" defTabSz="609510" rtl="0" eaLnBrk="1" latinLnBrk="0" hangingPunct="1">
              <a:spcBef>
                <a:spcPct val="20000"/>
              </a:spcBef>
              <a:buFont typeface="Arial"/>
              <a:buChar char="•"/>
              <a:defRPr sz="2667" kern="1200">
                <a:solidFill>
                  <a:schemeClr val="tx1"/>
                </a:solidFill>
                <a:latin typeface="+mn-lt"/>
                <a:ea typeface="+mn-ea"/>
                <a:cs typeface="+mn-cs"/>
              </a:defRPr>
            </a:lvl7pPr>
            <a:lvl8pPr marL="4571324" indent="-304755" algn="l" defTabSz="609510" rtl="0" eaLnBrk="1" latinLnBrk="0" hangingPunct="1">
              <a:spcBef>
                <a:spcPct val="20000"/>
              </a:spcBef>
              <a:buFont typeface="Arial"/>
              <a:buChar char="•"/>
              <a:defRPr sz="2667" kern="1200">
                <a:solidFill>
                  <a:schemeClr val="tx1"/>
                </a:solidFill>
                <a:latin typeface="+mn-lt"/>
                <a:ea typeface="+mn-ea"/>
                <a:cs typeface="+mn-cs"/>
              </a:defRPr>
            </a:lvl8pPr>
            <a:lvl9pPr marL="5180836" indent="-304755" algn="l" defTabSz="60951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495" rtl="0" eaLnBrk="1" fontAlgn="base" latinLnBrk="0" hangingPunct="1">
              <a:lnSpc>
                <a:spcPct val="100000"/>
              </a:lnSpc>
              <a:spcBef>
                <a:spcPts val="533"/>
              </a:spcBef>
              <a:spcAft>
                <a:spcPct val="0"/>
              </a:spcAft>
              <a:buClr>
                <a:srgbClr val="F26334"/>
              </a:buClr>
              <a:buSzTx/>
              <a:buFontTx/>
              <a:buNone/>
              <a:tabLst/>
              <a:defRPr/>
            </a:pPr>
            <a:r>
              <a:rPr kumimoji="0" lang="en-GB" sz="1600" b="0" i="0" u="none" strike="noStrike" kern="1200" cap="none" spc="0" normalizeH="0" baseline="0" noProof="0">
                <a:ln>
                  <a:noFill/>
                </a:ln>
                <a:solidFill>
                  <a:srgbClr val="002C6C"/>
                </a:solidFill>
                <a:effectLst/>
                <a:uLnTx/>
                <a:uFillTx/>
                <a:latin typeface="Verdana"/>
                <a:ea typeface="ＭＳ Ｐゴシック"/>
              </a:rPr>
              <a:t>Regulation is turning "nice to have" into "must have"</a:t>
            </a:r>
            <a:endParaRPr kumimoji="0" lang="en-US" sz="1600" b="0" i="0" u="none" strike="noStrike" kern="1200" cap="none" spc="0" normalizeH="0" baseline="0" noProof="0">
              <a:ln>
                <a:noFill/>
              </a:ln>
              <a:solidFill>
                <a:srgbClr val="002C6C"/>
              </a:solidFill>
              <a:effectLst/>
              <a:uLnTx/>
              <a:uFillTx/>
              <a:latin typeface="Verdana"/>
              <a:ea typeface="ＭＳ Ｐゴシック" charset="0"/>
            </a:endParaRPr>
          </a:p>
        </p:txBody>
      </p:sp>
      <p:sp>
        <p:nvSpPr>
          <p:cNvPr id="7" name="Content Placeholder 4">
            <a:extLst>
              <a:ext uri="{FF2B5EF4-FFF2-40B4-BE49-F238E27FC236}">
                <a16:creationId xmlns:a16="http://schemas.microsoft.com/office/drawing/2014/main" id="{721AC8DA-8790-31C4-2471-A338BDE8F953}"/>
              </a:ext>
            </a:extLst>
          </p:cNvPr>
          <p:cNvSpPr>
            <a:spLocks noGrp="1"/>
          </p:cNvSpPr>
          <p:nvPr/>
        </p:nvSpPr>
        <p:spPr bwMode="auto">
          <a:xfrm>
            <a:off x="2991457" y="1543855"/>
            <a:ext cx="3064590" cy="2120054"/>
          </a:xfrm>
          <a:prstGeom prst="rect">
            <a:avLst/>
          </a:prstGeom>
          <a:noFill/>
          <a:ln w="9525">
            <a:solidFill>
              <a:srgbClr val="4472C4"/>
            </a:solidFill>
            <a:miter lim="800000"/>
            <a:headEnd/>
            <a:tailEnd/>
          </a:ln>
        </p:spPr>
        <p:txBody>
          <a:bodyPr vert="horz" wrap="square" lIns="68573" tIns="34287" rIns="68573" bIns="34287" numCol="1" anchor="t" anchorCtr="0" compatLnSpc="1">
            <a:prstTxWarp prst="textNoShape">
              <a:avLst/>
            </a:prstTxWarp>
          </a:bodyPr>
          <a:lstStyle>
            <a:lvl1pPr marL="479976" marR="0" indent="-380981" algn="l" defTabSz="609510" rtl="0" eaLnBrk="1" fontAlgn="base" latinLnBrk="0" hangingPunct="1">
              <a:lnSpc>
                <a:spcPct val="110000"/>
              </a:lnSpc>
              <a:spcBef>
                <a:spcPts val="533"/>
              </a:spcBef>
              <a:spcAft>
                <a:spcPct val="0"/>
              </a:spcAft>
              <a:buClr>
                <a:schemeClr val="accent6"/>
              </a:buClr>
              <a:buSzTx/>
              <a:buFont typeface="Arial"/>
              <a:buChar char="•"/>
              <a:tabLst/>
              <a:defRPr sz="2000" b="0" i="0" kern="1200" baseline="0">
                <a:solidFill>
                  <a:schemeClr val="tx2"/>
                </a:solidFill>
                <a:latin typeface="Verdana"/>
                <a:ea typeface="ＭＳ Ｐゴシック" charset="0"/>
                <a:cs typeface="Verdana"/>
              </a:defRPr>
            </a:lvl1pPr>
            <a:lvl2pPr marL="743963" marR="0" indent="-380981" algn="l" defTabSz="609510" rtl="0" eaLnBrk="1" fontAlgn="base" latinLnBrk="0" hangingPunct="1">
              <a:lnSpc>
                <a:spcPct val="110000"/>
              </a:lnSpc>
              <a:spcBef>
                <a:spcPts val="533"/>
              </a:spcBef>
              <a:spcAft>
                <a:spcPct val="0"/>
              </a:spcAft>
              <a:buClr>
                <a:schemeClr val="accent6"/>
              </a:buClr>
              <a:buSzTx/>
              <a:buFont typeface="Lucida Grande"/>
              <a:buChar char="­"/>
              <a:tabLst/>
              <a:defRPr sz="2000" b="0" i="0" kern="1200">
                <a:solidFill>
                  <a:schemeClr val="tx2"/>
                </a:solidFill>
                <a:latin typeface="Verdana"/>
                <a:ea typeface="ＭＳ Ｐゴシック" charset="0"/>
                <a:cs typeface="Verdana"/>
              </a:defRPr>
            </a:lvl2pPr>
            <a:lvl3pPr marL="1099146" indent="-380981" algn="l" defTabSz="609510" rtl="0" eaLnBrk="1" fontAlgn="base" hangingPunct="1">
              <a:lnSpc>
                <a:spcPct val="110000"/>
              </a:lnSpc>
              <a:spcBef>
                <a:spcPts val="533"/>
              </a:spcBef>
              <a:spcAft>
                <a:spcPct val="0"/>
              </a:spcAft>
              <a:buClr>
                <a:schemeClr val="accent6"/>
              </a:buClr>
              <a:buFont typeface="Arial"/>
              <a:buChar char="•"/>
              <a:defRPr sz="2000" b="0" i="0" kern="1200">
                <a:solidFill>
                  <a:schemeClr val="tx2"/>
                </a:solidFill>
                <a:latin typeface="Verdana"/>
                <a:ea typeface="ＭＳ Ｐゴシック" charset="0"/>
                <a:cs typeface="Verdana"/>
              </a:defRPr>
            </a:lvl3pPr>
            <a:lvl4pPr marL="1401530" indent="-304755" algn="l" defTabSz="609510" rtl="0" eaLnBrk="1" fontAlgn="base" hangingPunct="1">
              <a:lnSpc>
                <a:spcPct val="110000"/>
              </a:lnSpc>
              <a:spcBef>
                <a:spcPts val="533"/>
              </a:spcBef>
              <a:spcAft>
                <a:spcPct val="0"/>
              </a:spcAft>
              <a:buClr>
                <a:schemeClr val="accent6"/>
              </a:buClr>
              <a:buFont typeface="Lucida Grande"/>
              <a:buChar char="­"/>
              <a:defRPr sz="2000" b="0" i="0" kern="1200">
                <a:solidFill>
                  <a:schemeClr val="tx2"/>
                </a:solidFill>
                <a:latin typeface="Verdana"/>
                <a:ea typeface="ＭＳ Ｐゴシック" charset="0"/>
                <a:cs typeface="Verdana"/>
              </a:defRPr>
            </a:lvl4pPr>
            <a:lvl5pPr marL="1689516" indent="-304755" algn="l" defTabSz="609510" rtl="0" eaLnBrk="1" fontAlgn="base" hangingPunct="1">
              <a:lnSpc>
                <a:spcPct val="110000"/>
              </a:lnSpc>
              <a:spcBef>
                <a:spcPts val="533"/>
              </a:spcBef>
              <a:spcAft>
                <a:spcPct val="0"/>
              </a:spcAft>
              <a:buClr>
                <a:schemeClr val="accent6"/>
              </a:buClr>
              <a:buSzPct val="100000"/>
              <a:buFont typeface="Arial"/>
              <a:buChar char="•"/>
              <a:defRPr sz="2000" b="0" i="0" kern="1200">
                <a:solidFill>
                  <a:schemeClr val="tx2"/>
                </a:solidFill>
                <a:latin typeface="Verdana"/>
                <a:ea typeface="ＭＳ Ｐゴシック" charset="0"/>
                <a:cs typeface="Verdana"/>
              </a:defRPr>
            </a:lvl5pPr>
            <a:lvl6pPr marL="3352304" indent="-304755" algn="l" defTabSz="609510" rtl="0" eaLnBrk="1" latinLnBrk="0" hangingPunct="1">
              <a:spcBef>
                <a:spcPct val="20000"/>
              </a:spcBef>
              <a:buFont typeface="Arial"/>
              <a:buChar char="•"/>
              <a:defRPr sz="2667" kern="1200">
                <a:solidFill>
                  <a:schemeClr val="tx1"/>
                </a:solidFill>
                <a:latin typeface="+mn-lt"/>
                <a:ea typeface="+mn-ea"/>
                <a:cs typeface="+mn-cs"/>
              </a:defRPr>
            </a:lvl6pPr>
            <a:lvl7pPr marL="3961814" indent="-304755" algn="l" defTabSz="609510" rtl="0" eaLnBrk="1" latinLnBrk="0" hangingPunct="1">
              <a:spcBef>
                <a:spcPct val="20000"/>
              </a:spcBef>
              <a:buFont typeface="Arial"/>
              <a:buChar char="•"/>
              <a:defRPr sz="2667" kern="1200">
                <a:solidFill>
                  <a:schemeClr val="tx1"/>
                </a:solidFill>
                <a:latin typeface="+mn-lt"/>
                <a:ea typeface="+mn-ea"/>
                <a:cs typeface="+mn-cs"/>
              </a:defRPr>
            </a:lvl7pPr>
            <a:lvl8pPr marL="4571324" indent="-304755" algn="l" defTabSz="609510" rtl="0" eaLnBrk="1" latinLnBrk="0" hangingPunct="1">
              <a:spcBef>
                <a:spcPct val="20000"/>
              </a:spcBef>
              <a:buFont typeface="Arial"/>
              <a:buChar char="•"/>
              <a:defRPr sz="2667" kern="1200">
                <a:solidFill>
                  <a:schemeClr val="tx1"/>
                </a:solidFill>
                <a:latin typeface="+mn-lt"/>
                <a:ea typeface="+mn-ea"/>
                <a:cs typeface="+mn-cs"/>
              </a:defRPr>
            </a:lvl8pPr>
            <a:lvl9pPr marL="5180836" indent="-304755" algn="l" defTabSz="609510" rtl="0" eaLnBrk="1" latinLnBrk="0" hangingPunct="1">
              <a:spcBef>
                <a:spcPct val="20000"/>
              </a:spcBef>
              <a:buFont typeface="Arial"/>
              <a:buChar char="•"/>
              <a:defRPr sz="2667" kern="1200">
                <a:solidFill>
                  <a:schemeClr val="tx1"/>
                </a:solidFill>
                <a:latin typeface="+mn-lt"/>
                <a:ea typeface="+mn-ea"/>
                <a:cs typeface="+mn-cs"/>
              </a:defRPr>
            </a:lvl9pPr>
          </a:lstStyle>
          <a:p>
            <a:pPr marL="74294" marR="0" lvl="0" indent="0" algn="l" defTabSz="609495" rtl="0" eaLnBrk="1" fontAlgn="base" latinLnBrk="0" hangingPunct="1">
              <a:lnSpc>
                <a:spcPct val="110000"/>
              </a:lnSpc>
              <a:spcBef>
                <a:spcPts val="533"/>
              </a:spcBef>
              <a:spcAft>
                <a:spcPct val="0"/>
              </a:spcAft>
              <a:buClr>
                <a:srgbClr val="BF83B9"/>
              </a:buClr>
              <a:buSzTx/>
              <a:buFont typeface="Arial"/>
              <a:buNone/>
              <a:tabLst/>
              <a:defRPr/>
            </a:pPr>
            <a:r>
              <a:rPr kumimoji="0" lang="en-GB" sz="1050" b="1" i="0" u="none" strike="noStrike" kern="1200" cap="none" spc="0" normalizeH="0" baseline="0" noProof="0">
                <a:ln>
                  <a:noFill/>
                </a:ln>
                <a:solidFill>
                  <a:srgbClr val="002C6C"/>
                </a:solidFill>
                <a:effectLst/>
                <a:uLnTx/>
                <a:uFillTx/>
                <a:latin typeface="Verdana"/>
                <a:ea typeface="ＭＳ Ｐゴシック"/>
              </a:rPr>
              <a:t>Circularity: </a:t>
            </a:r>
            <a:r>
              <a:rPr kumimoji="0" lang="en-GB" sz="1050" b="0" i="0" u="none" strike="noStrike" kern="1200" cap="none" spc="0" normalizeH="0" baseline="0" noProof="0">
                <a:ln>
                  <a:noFill/>
                </a:ln>
                <a:solidFill>
                  <a:srgbClr val="002C6C"/>
                </a:solidFill>
                <a:effectLst/>
                <a:uLnTx/>
                <a:uFillTx/>
                <a:latin typeface="Verdana"/>
                <a:ea typeface="ＭＳ Ｐゴシック"/>
              </a:rPr>
              <a:t>Preventing waste by entering products into a "re" life where almost everything is reconstituted</a:t>
            </a:r>
            <a:endParaRPr kumimoji="0" lang="en-GB" sz="1050" b="1" i="0" u="none" strike="noStrike" kern="1200" cap="none" spc="0" normalizeH="0" baseline="0" noProof="0">
              <a:ln>
                <a:noFill/>
              </a:ln>
              <a:solidFill>
                <a:srgbClr val="002C6C"/>
              </a:solidFill>
              <a:effectLst/>
              <a:uLnTx/>
              <a:uFillTx/>
              <a:latin typeface="Verdana"/>
              <a:ea typeface="ＭＳ Ｐゴシック" charset="0"/>
            </a:endParaRPr>
          </a:p>
          <a:p>
            <a:pPr marL="74294" marR="0" lvl="0" indent="0" algn="l" defTabSz="609495" rtl="0" eaLnBrk="1" fontAlgn="base" latinLnBrk="0" hangingPunct="1">
              <a:lnSpc>
                <a:spcPct val="110000"/>
              </a:lnSpc>
              <a:spcBef>
                <a:spcPts val="533"/>
              </a:spcBef>
              <a:spcAft>
                <a:spcPct val="0"/>
              </a:spcAft>
              <a:buClr>
                <a:srgbClr val="BF83B9"/>
              </a:buClr>
              <a:buSzTx/>
              <a:buFont typeface="Arial"/>
              <a:buNone/>
              <a:tabLst/>
              <a:defRPr/>
            </a:pPr>
            <a:endParaRPr kumimoji="0" lang="en-GB" sz="1050" b="1" i="0" u="none" strike="noStrike" kern="1200" cap="none" spc="0" normalizeH="0" baseline="0" noProof="0">
              <a:ln>
                <a:noFill/>
              </a:ln>
              <a:solidFill>
                <a:srgbClr val="002C6C"/>
              </a:solidFill>
              <a:effectLst/>
              <a:uLnTx/>
              <a:uFillTx/>
              <a:latin typeface="Verdana"/>
              <a:ea typeface="ＭＳ Ｐゴシック" charset="0"/>
            </a:endParaRPr>
          </a:p>
          <a:p>
            <a:pPr marL="74294" marR="0" lvl="0" indent="0" algn="l" defTabSz="609495" rtl="0" eaLnBrk="1" fontAlgn="base" latinLnBrk="0" hangingPunct="1">
              <a:lnSpc>
                <a:spcPct val="110000"/>
              </a:lnSpc>
              <a:spcBef>
                <a:spcPts val="533"/>
              </a:spcBef>
              <a:spcAft>
                <a:spcPct val="0"/>
              </a:spcAft>
              <a:buClr>
                <a:srgbClr val="BF83B9"/>
              </a:buClr>
              <a:buSzTx/>
              <a:buFont typeface="Arial"/>
              <a:buNone/>
              <a:tabLst/>
              <a:defRPr/>
            </a:pPr>
            <a:r>
              <a:rPr kumimoji="0" lang="en-GB" sz="1050" b="1" i="0" u="none" strike="noStrike" kern="1200" cap="none" spc="0" normalizeH="0" baseline="0" noProof="0">
                <a:ln>
                  <a:noFill/>
                </a:ln>
                <a:solidFill>
                  <a:srgbClr val="002C6C"/>
                </a:solidFill>
                <a:effectLst/>
                <a:uLnTx/>
                <a:uFillTx/>
                <a:latin typeface="Verdana"/>
                <a:ea typeface="ＭＳ Ｐゴシック"/>
              </a:rPr>
              <a:t>Transparency: </a:t>
            </a:r>
            <a:r>
              <a:rPr kumimoji="0" lang="en-GB" sz="1050" b="0" i="0" u="none" strike="noStrike" kern="1200" cap="none" spc="0" normalizeH="0" baseline="0" noProof="0">
                <a:ln>
                  <a:noFill/>
                </a:ln>
                <a:solidFill>
                  <a:srgbClr val="002C6C"/>
                </a:solidFill>
                <a:effectLst/>
                <a:uLnTx/>
                <a:uFillTx/>
                <a:latin typeface="Verdana"/>
                <a:ea typeface="ＭＳ Ｐゴシック"/>
              </a:rPr>
              <a:t>Ability of a multitude of stakeholders to access information with ease</a:t>
            </a:r>
            <a:endParaRPr kumimoji="0" lang="en-GB" sz="1050" b="0" i="0" u="none" strike="noStrike" kern="1200" cap="none" spc="0" normalizeH="0" baseline="0" noProof="0">
              <a:ln>
                <a:noFill/>
              </a:ln>
              <a:solidFill>
                <a:srgbClr val="002C6C"/>
              </a:solidFill>
              <a:effectLst/>
              <a:uLnTx/>
              <a:uFillTx/>
              <a:latin typeface="Verdana"/>
              <a:ea typeface="ＭＳ Ｐゴシック" charset="0"/>
            </a:endParaRPr>
          </a:p>
          <a:p>
            <a:pPr marL="74294" marR="0" lvl="0" indent="0" algn="l" defTabSz="609495" rtl="0" eaLnBrk="1" fontAlgn="base" latinLnBrk="0" hangingPunct="1">
              <a:lnSpc>
                <a:spcPct val="110000"/>
              </a:lnSpc>
              <a:spcBef>
                <a:spcPts val="533"/>
              </a:spcBef>
              <a:spcAft>
                <a:spcPct val="0"/>
              </a:spcAft>
              <a:buClr>
                <a:srgbClr val="BF83B9"/>
              </a:buClr>
              <a:buSzTx/>
              <a:buFont typeface="Arial"/>
              <a:buNone/>
              <a:tabLst/>
              <a:defRPr/>
            </a:pPr>
            <a:endParaRPr kumimoji="0" lang="en-GB" sz="1050" b="1" i="0" u="none" strike="noStrike" kern="1200" cap="none" spc="0" normalizeH="0" baseline="0" noProof="0">
              <a:ln>
                <a:noFill/>
              </a:ln>
              <a:solidFill>
                <a:srgbClr val="002C6C"/>
              </a:solidFill>
              <a:effectLst/>
              <a:uLnTx/>
              <a:uFillTx/>
              <a:latin typeface="Verdana"/>
              <a:ea typeface="ＭＳ Ｐゴシック" charset="0"/>
            </a:endParaRPr>
          </a:p>
          <a:p>
            <a:pPr marL="74294" marR="0" lvl="0" indent="0" algn="l" defTabSz="609495" rtl="0" eaLnBrk="1" fontAlgn="base" latinLnBrk="0" hangingPunct="1">
              <a:lnSpc>
                <a:spcPct val="110000"/>
              </a:lnSpc>
              <a:spcBef>
                <a:spcPts val="533"/>
              </a:spcBef>
              <a:spcAft>
                <a:spcPct val="0"/>
              </a:spcAft>
              <a:buClr>
                <a:srgbClr val="BF83B9"/>
              </a:buClr>
              <a:buSzTx/>
              <a:buFont typeface="Arial"/>
              <a:buNone/>
              <a:tabLst/>
              <a:defRPr/>
            </a:pPr>
            <a:r>
              <a:rPr kumimoji="0" lang="en-GB" sz="1050" b="1" i="0" u="none" strike="noStrike" kern="1200" cap="none" spc="0" normalizeH="0" baseline="0" noProof="0">
                <a:ln>
                  <a:noFill/>
                </a:ln>
                <a:solidFill>
                  <a:srgbClr val="002C6C"/>
                </a:solidFill>
                <a:effectLst/>
                <a:uLnTx/>
                <a:uFillTx/>
                <a:latin typeface="Verdana"/>
                <a:ea typeface="ＭＳ Ｐゴシック"/>
              </a:rPr>
              <a:t>Visibility: </a:t>
            </a:r>
            <a:r>
              <a:rPr kumimoji="0" lang="en-GB" sz="1050" b="0" i="0" u="none" strike="noStrike" kern="1200" cap="none" spc="0" normalizeH="0" baseline="0" noProof="0">
                <a:ln>
                  <a:noFill/>
                </a:ln>
                <a:solidFill>
                  <a:srgbClr val="002C6C"/>
                </a:solidFill>
                <a:effectLst/>
                <a:uLnTx/>
                <a:uFillTx/>
                <a:latin typeface="Verdana"/>
                <a:ea typeface="ＭＳ Ｐゴシック"/>
              </a:rPr>
              <a:t>Understanding whereabouts of an item at any given moment </a:t>
            </a:r>
            <a:endParaRPr kumimoji="0" lang="en-GB" sz="1050" b="1" i="0" u="none" strike="noStrike" kern="1200" cap="none" spc="0" normalizeH="0" baseline="0" noProof="0">
              <a:ln>
                <a:noFill/>
              </a:ln>
              <a:solidFill>
                <a:srgbClr val="002C6C"/>
              </a:solidFill>
              <a:effectLst/>
              <a:uLnTx/>
              <a:uFillTx/>
              <a:latin typeface="Verdana"/>
              <a:ea typeface="ＭＳ Ｐゴシック" charset="0"/>
            </a:endParaRPr>
          </a:p>
        </p:txBody>
      </p:sp>
      <p:cxnSp>
        <p:nvCxnSpPr>
          <p:cNvPr id="8" name="Straight Arrow Connector 7">
            <a:extLst>
              <a:ext uri="{FF2B5EF4-FFF2-40B4-BE49-F238E27FC236}">
                <a16:creationId xmlns:a16="http://schemas.microsoft.com/office/drawing/2014/main" id="{BF67784A-FD98-A93A-6680-18D0BDD6DE17}"/>
              </a:ext>
            </a:extLst>
          </p:cNvPr>
          <p:cNvCxnSpPr/>
          <p:nvPr/>
        </p:nvCxnSpPr>
        <p:spPr>
          <a:xfrm flipV="1">
            <a:off x="1932088" y="1739203"/>
            <a:ext cx="1055594" cy="322729"/>
          </a:xfrm>
          <a:prstGeom prst="straightConnector1">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F684C501-9647-6388-4EBA-74774D947D08}"/>
              </a:ext>
            </a:extLst>
          </p:cNvPr>
          <p:cNvSpPr/>
          <p:nvPr/>
        </p:nvSpPr>
        <p:spPr>
          <a:xfrm>
            <a:off x="688743" y="1714081"/>
            <a:ext cx="1418353" cy="789545"/>
          </a:xfrm>
          <a:prstGeom prst="rect">
            <a:avLst/>
          </a:prstGeom>
          <a:solidFill>
            <a:schemeClr val="accent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Verdana"/>
                <a:ea typeface="Verdana"/>
                <a:cs typeface="+mn-cs"/>
              </a:rPr>
              <a:t>EU Digital Product Passport</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Verdana"/>
                <a:ea typeface="Verdana"/>
                <a:cs typeface="+mn-cs"/>
              </a:rPr>
              <a:t>(DPP)</a:t>
            </a:r>
            <a:endParaRPr kumimoji="0" lang="en-GB" sz="1200" b="0" i="0" u="none" strike="noStrike" kern="1200" cap="none" spc="0" normalizeH="0" baseline="0" noProof="0">
              <a:ln>
                <a:noFill/>
              </a:ln>
              <a:solidFill>
                <a:prstClr val="white"/>
              </a:solidFill>
              <a:effectLst/>
              <a:uLnTx/>
              <a:uFillTx/>
              <a:latin typeface="Verdana"/>
              <a:ea typeface="+mn-ea"/>
              <a:cs typeface="+mn-cs"/>
            </a:endParaRPr>
          </a:p>
        </p:txBody>
      </p:sp>
      <p:sp>
        <p:nvSpPr>
          <p:cNvPr id="10" name="Rectangle 9">
            <a:extLst>
              <a:ext uri="{FF2B5EF4-FFF2-40B4-BE49-F238E27FC236}">
                <a16:creationId xmlns:a16="http://schemas.microsoft.com/office/drawing/2014/main" id="{F53532DF-E88B-8B4D-9CAE-3854028B50AE}"/>
              </a:ext>
            </a:extLst>
          </p:cNvPr>
          <p:cNvSpPr/>
          <p:nvPr/>
        </p:nvSpPr>
        <p:spPr>
          <a:xfrm>
            <a:off x="1030523" y="2918713"/>
            <a:ext cx="1324535" cy="652183"/>
          </a:xfrm>
          <a:prstGeom prst="rect">
            <a:avLst/>
          </a:prstGeom>
          <a:solidFill>
            <a:schemeClr val="accent6"/>
          </a:solidFill>
          <a:ln w="2540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Verdana"/>
                <a:ea typeface="Verdana"/>
                <a:cs typeface="+mn-cs"/>
              </a:rPr>
              <a:t>EU Greenwashing bill</a:t>
            </a:r>
            <a:endParaRPr kumimoji="0" lang="en-US" sz="1350" b="0" i="0" u="none" strike="noStrike" kern="1200" cap="none" spc="0" normalizeH="0" baseline="0" noProof="0">
              <a:ln>
                <a:noFill/>
              </a:ln>
              <a:solidFill>
                <a:prstClr val="white"/>
              </a:solidFill>
              <a:effectLst/>
              <a:uLnTx/>
              <a:uFillTx/>
              <a:latin typeface="Verdana"/>
              <a:ea typeface="+mn-ea"/>
              <a:cs typeface="+mn-cs"/>
            </a:endParaRPr>
          </a:p>
        </p:txBody>
      </p:sp>
      <p:sp>
        <p:nvSpPr>
          <p:cNvPr id="13" name="Rectangle 12">
            <a:extLst>
              <a:ext uri="{FF2B5EF4-FFF2-40B4-BE49-F238E27FC236}">
                <a16:creationId xmlns:a16="http://schemas.microsoft.com/office/drawing/2014/main" id="{0CBD565C-36CA-56E4-5C3E-547D8CB78722}"/>
              </a:ext>
            </a:extLst>
          </p:cNvPr>
          <p:cNvSpPr/>
          <p:nvPr/>
        </p:nvSpPr>
        <p:spPr>
          <a:xfrm>
            <a:off x="6992052" y="3731140"/>
            <a:ext cx="1324535" cy="652183"/>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Verdana"/>
                <a:ea typeface="Verdana"/>
                <a:cs typeface="+mn-cs"/>
              </a:rPr>
              <a:t>German Supply Chain Visibility Act</a:t>
            </a:r>
          </a:p>
        </p:txBody>
      </p:sp>
      <p:cxnSp>
        <p:nvCxnSpPr>
          <p:cNvPr id="14" name="Straight Arrow Connector 13">
            <a:extLst>
              <a:ext uri="{FF2B5EF4-FFF2-40B4-BE49-F238E27FC236}">
                <a16:creationId xmlns:a16="http://schemas.microsoft.com/office/drawing/2014/main" id="{0F56383C-6E7D-B766-EC96-438580F60E68}"/>
              </a:ext>
            </a:extLst>
          </p:cNvPr>
          <p:cNvCxnSpPr>
            <a:cxnSpLocks/>
          </p:cNvCxnSpPr>
          <p:nvPr/>
        </p:nvCxnSpPr>
        <p:spPr>
          <a:xfrm>
            <a:off x="6067930" y="3545893"/>
            <a:ext cx="937934" cy="489697"/>
          </a:xfrm>
          <a:prstGeom prst="straightConnector1">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8E7DAA2-E63E-F783-2286-9DA504A136E8}"/>
              </a:ext>
            </a:extLst>
          </p:cNvPr>
          <p:cNvCxnSpPr>
            <a:cxnSpLocks/>
          </p:cNvCxnSpPr>
          <p:nvPr/>
        </p:nvCxnSpPr>
        <p:spPr>
          <a:xfrm flipV="1">
            <a:off x="6072901" y="1425449"/>
            <a:ext cx="489698" cy="339537"/>
          </a:xfrm>
          <a:prstGeom prst="straightConnector1">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9E9B903-A485-7F03-6635-08E1F182FEDF}"/>
              </a:ext>
            </a:extLst>
          </p:cNvPr>
          <p:cNvCxnSpPr>
            <a:cxnSpLocks/>
          </p:cNvCxnSpPr>
          <p:nvPr/>
        </p:nvCxnSpPr>
        <p:spPr>
          <a:xfrm>
            <a:off x="6057261" y="2669494"/>
            <a:ext cx="736228" cy="7844"/>
          </a:xfrm>
          <a:prstGeom prst="straightConnector1">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FE39D870-060D-94DE-D8B1-A8B9C48A73AD}"/>
              </a:ext>
            </a:extLst>
          </p:cNvPr>
          <p:cNvSpPr/>
          <p:nvPr/>
        </p:nvSpPr>
        <p:spPr>
          <a:xfrm>
            <a:off x="6717508" y="2380831"/>
            <a:ext cx="1324535" cy="652183"/>
          </a:xfrm>
          <a:prstGeom prst="rect">
            <a:avLst/>
          </a:prstGeom>
          <a:solidFill>
            <a:schemeClr val="accent6"/>
          </a:solidFill>
          <a:ln w="2540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125" b="0" i="0" u="none" strike="noStrike" kern="1200" cap="none" spc="0" normalizeH="0" baseline="0" noProof="0">
                <a:ln>
                  <a:noFill/>
                </a:ln>
                <a:solidFill>
                  <a:prstClr val="white"/>
                </a:solidFill>
                <a:effectLst/>
                <a:uLnTx/>
                <a:uFillTx/>
                <a:latin typeface="Verdana"/>
                <a:ea typeface="Verdana"/>
                <a:cs typeface="+mn-lt"/>
              </a:rPr>
              <a:t> New York State Fashion Act</a:t>
            </a:r>
            <a:endParaRPr kumimoji="0" lang="en-US" sz="1125" b="0" i="0" u="none" strike="noStrike" kern="1200" cap="none" spc="0" normalizeH="0" baseline="0" noProof="0">
              <a:ln>
                <a:noFill/>
              </a:ln>
              <a:solidFill>
                <a:prstClr val="white"/>
              </a:solidFill>
              <a:effectLst/>
              <a:uLnTx/>
              <a:uFillTx/>
              <a:latin typeface="Verdana"/>
              <a:ea typeface="Verdana"/>
              <a:cs typeface="+mn-lt"/>
            </a:endParaRPr>
          </a:p>
        </p:txBody>
      </p:sp>
      <p:sp>
        <p:nvSpPr>
          <p:cNvPr id="18" name="Rectangle 17">
            <a:extLst>
              <a:ext uri="{FF2B5EF4-FFF2-40B4-BE49-F238E27FC236}">
                <a16:creationId xmlns:a16="http://schemas.microsoft.com/office/drawing/2014/main" id="{2863710B-323D-EABA-0995-27B2702B3AB0}"/>
              </a:ext>
            </a:extLst>
          </p:cNvPr>
          <p:cNvSpPr/>
          <p:nvPr/>
        </p:nvSpPr>
        <p:spPr>
          <a:xfrm>
            <a:off x="6493390" y="1108963"/>
            <a:ext cx="1593476" cy="820271"/>
          </a:xfrm>
          <a:prstGeom prst="rect">
            <a:avLst/>
          </a:prstGeom>
          <a:solidFill>
            <a:schemeClr val="accent6"/>
          </a:solidFill>
          <a:ln w="25400">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Verdana"/>
                <a:ea typeface="Verdana"/>
                <a:cs typeface="+mn-cs"/>
              </a:rPr>
              <a:t>French </a:t>
            </a:r>
            <a:r>
              <a:rPr kumimoji="0" lang="en-GB" sz="1200" b="0" i="0" u="none" strike="noStrike" kern="1200" cap="none" spc="0" normalizeH="0" baseline="0" noProof="0">
                <a:ln>
                  <a:noFill/>
                </a:ln>
                <a:solidFill>
                  <a:prstClr val="white"/>
                </a:solidFill>
                <a:effectLst/>
                <a:uLnTx/>
                <a:uFillTx/>
                <a:latin typeface="Verdana"/>
                <a:ea typeface="Verdana"/>
                <a:cs typeface="+mn-lt"/>
              </a:rPr>
              <a:t>Anti-Waste for a Circular Economy (AGEC)</a:t>
            </a:r>
            <a:endParaRPr kumimoji="0" lang="en-GB" sz="1200" b="0" i="0" u="none" strike="noStrike" kern="1200" cap="none" spc="0" normalizeH="0" baseline="0" noProof="0">
              <a:ln>
                <a:noFill/>
              </a:ln>
              <a:solidFill>
                <a:prstClr val="white"/>
              </a:solidFill>
              <a:effectLst/>
              <a:uLnTx/>
              <a:uFillTx/>
              <a:latin typeface="Verdana"/>
              <a:ea typeface="Verdana"/>
              <a:cs typeface="+mn-cs"/>
            </a:endParaRPr>
          </a:p>
        </p:txBody>
      </p:sp>
      <p:sp>
        <p:nvSpPr>
          <p:cNvPr id="19" name="TextBox 18">
            <a:extLst>
              <a:ext uri="{FF2B5EF4-FFF2-40B4-BE49-F238E27FC236}">
                <a16:creationId xmlns:a16="http://schemas.microsoft.com/office/drawing/2014/main" id="{7A514573-31BE-70C6-32A2-839297F119C9}"/>
              </a:ext>
            </a:extLst>
          </p:cNvPr>
          <p:cNvSpPr txBox="1"/>
          <p:nvPr/>
        </p:nvSpPr>
        <p:spPr>
          <a:xfrm>
            <a:off x="2417197" y="3783158"/>
            <a:ext cx="4076193" cy="1200329"/>
          </a:xfrm>
          <a:prstGeom prst="rect">
            <a:avLst/>
          </a:prstGeom>
          <a:solidFill>
            <a:schemeClr val="tx2"/>
          </a:solidFill>
          <a:ln>
            <a:solidFill>
              <a:schemeClr val="bg1"/>
            </a:solidFill>
          </a:ln>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Verdana"/>
                <a:ea typeface="+mn-ea"/>
                <a:cs typeface="+mn-cs"/>
              </a:rPr>
              <a:t>- WTO Joint initiative on e-commerce</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Verdana"/>
                <a:ea typeface="+mn-ea"/>
                <a:cs typeface="+mn-cs"/>
              </a:rPr>
              <a:t>- UN Framework Agreement on Facilitation of 	Cross-border Paperless Trade in Asia 	and the Pacific (CPTA)</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Verdana"/>
                <a:ea typeface="+mn-ea"/>
                <a:cs typeface="+mn-cs"/>
              </a:rPr>
              <a:t>- DEPA (SG-Chile-NZ)</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Verdana"/>
                <a:ea typeface="+mn-ea"/>
                <a:cs typeface="+mn-cs"/>
              </a:rPr>
              <a:t>- DEA (SG-UK)</a:t>
            </a:r>
          </a:p>
        </p:txBody>
      </p:sp>
    </p:spTree>
    <p:extLst>
      <p:ext uri="{BB962C8B-B14F-4D97-AF65-F5344CB8AC3E}">
        <p14:creationId xmlns:p14="http://schemas.microsoft.com/office/powerpoint/2010/main" val="304660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CFC92E-58D4-1E30-BD2F-0292E319736B}"/>
              </a:ext>
            </a:extLst>
          </p:cNvPr>
          <p:cNvSpPr>
            <a:spLocks noGrp="1"/>
          </p:cNvSpPr>
          <p:nvPr>
            <p:ph type="body" sz="quarter" idx="12"/>
          </p:nvPr>
        </p:nvSpPr>
        <p:spPr/>
        <p:txBody>
          <a:bodyPr lIns="91440" tIns="45720" rIns="91440" bIns="45720" anchor="t"/>
          <a:lstStyle/>
          <a:p>
            <a:pPr marL="0" indent="0">
              <a:buNone/>
            </a:pPr>
            <a:endParaRPr lang="en-GB" dirty="0">
              <a:ea typeface="SimSun"/>
            </a:endParaRPr>
          </a:p>
          <a:p>
            <a:pPr marL="73660" indent="0">
              <a:buNone/>
            </a:pPr>
            <a:endParaRPr lang="en-GB" dirty="0"/>
          </a:p>
        </p:txBody>
      </p:sp>
      <p:sp>
        <p:nvSpPr>
          <p:cNvPr id="3" name="Title 2">
            <a:extLst>
              <a:ext uri="{FF2B5EF4-FFF2-40B4-BE49-F238E27FC236}">
                <a16:creationId xmlns:a16="http://schemas.microsoft.com/office/drawing/2014/main" id="{A52BEA1F-E18C-0410-ED44-6073AC80EBF8}"/>
              </a:ext>
            </a:extLst>
          </p:cNvPr>
          <p:cNvSpPr>
            <a:spLocks noGrp="1"/>
          </p:cNvSpPr>
          <p:nvPr>
            <p:ph type="title"/>
          </p:nvPr>
        </p:nvSpPr>
        <p:spPr/>
        <p:txBody>
          <a:bodyPr/>
          <a:lstStyle/>
          <a:p>
            <a:r>
              <a:rPr lang="en-MY" dirty="0"/>
              <a:t>Confluence of trends driving change</a:t>
            </a:r>
            <a:endParaRPr lang="en-GB" dirty="0"/>
          </a:p>
        </p:txBody>
      </p:sp>
      <p:sp>
        <p:nvSpPr>
          <p:cNvPr id="4" name="Slide Number Placeholder 3">
            <a:extLst>
              <a:ext uri="{FF2B5EF4-FFF2-40B4-BE49-F238E27FC236}">
                <a16:creationId xmlns:a16="http://schemas.microsoft.com/office/drawing/2014/main" id="{AAE55D03-933C-861F-8DB4-6B9936FDA55A}"/>
              </a:ext>
            </a:extLst>
          </p:cNvPr>
          <p:cNvSpPr>
            <a:spLocks noGrp="1"/>
          </p:cNvSpPr>
          <p:nvPr>
            <p:ph type="sldNum" sz="quarter" idx="13"/>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rPr>
              <a:pPr marL="0" marR="0" lvl="0" indent="0" algn="r" defTabSz="914310" rtl="0" eaLnBrk="1" fontAlgn="base" latinLnBrk="0" hangingPunct="1">
                <a:lnSpc>
                  <a:spcPct val="100000"/>
                </a:lnSpc>
                <a:spcBef>
                  <a:spcPts val="0"/>
                </a:spcBef>
                <a:spcAft>
                  <a:spcPct val="0"/>
                </a:spcAft>
                <a:buClrTx/>
                <a:buSzTx/>
                <a:buFontTx/>
                <a:buNone/>
                <a:tabLst/>
                <a:defRPr/>
              </a:pPr>
              <a:t>12</a:t>
            </a:fld>
            <a:endParaRPr kumimoji="0" lang="en-GB" sz="700" b="0" i="0" u="none" strike="noStrike" kern="1200" cap="none" spc="0" normalizeH="0" baseline="0" noProof="0">
              <a:ln>
                <a:noFill/>
              </a:ln>
              <a:solidFill>
                <a:srgbClr val="454545"/>
              </a:solidFill>
              <a:effectLst/>
              <a:uLnTx/>
              <a:uFillTx/>
              <a:latin typeface="Verdana"/>
              <a:ea typeface="+mn-ea"/>
            </a:endParaRPr>
          </a:p>
        </p:txBody>
      </p:sp>
      <p:graphicFrame>
        <p:nvGraphicFramePr>
          <p:cNvPr id="5" name="Diagram 4">
            <a:extLst>
              <a:ext uri="{FF2B5EF4-FFF2-40B4-BE49-F238E27FC236}">
                <a16:creationId xmlns:a16="http://schemas.microsoft.com/office/drawing/2014/main" id="{2EAEE738-AB9C-6C12-B4A5-77225249A9B9}"/>
              </a:ext>
            </a:extLst>
          </p:cNvPr>
          <p:cNvGraphicFramePr/>
          <p:nvPr/>
        </p:nvGraphicFramePr>
        <p:xfrm>
          <a:off x="683732" y="1138993"/>
          <a:ext cx="7887521" cy="3223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Badge Tick outline">
            <a:extLst>
              <a:ext uri="{FF2B5EF4-FFF2-40B4-BE49-F238E27FC236}">
                <a16:creationId xmlns:a16="http://schemas.microsoft.com/office/drawing/2014/main" id="{A24B3BAC-798B-6949-90F3-D4279EB92D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3732" y="1332379"/>
            <a:ext cx="914400" cy="914400"/>
          </a:xfrm>
          <a:prstGeom prst="rect">
            <a:avLst/>
          </a:prstGeom>
        </p:spPr>
      </p:pic>
      <p:pic>
        <p:nvPicPr>
          <p:cNvPr id="8" name="Graphic 7" descr="Badge Tick outline">
            <a:extLst>
              <a:ext uri="{FF2B5EF4-FFF2-40B4-BE49-F238E27FC236}">
                <a16:creationId xmlns:a16="http://schemas.microsoft.com/office/drawing/2014/main" id="{B13026A3-40A2-D45B-C74F-E6D24F08B32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3732" y="3282843"/>
            <a:ext cx="914400" cy="914400"/>
          </a:xfrm>
          <a:prstGeom prst="rect">
            <a:avLst/>
          </a:prstGeom>
        </p:spPr>
      </p:pic>
      <p:pic>
        <p:nvPicPr>
          <p:cNvPr id="9" name="Graphic 8" descr="Badge Tick outline">
            <a:extLst>
              <a:ext uri="{FF2B5EF4-FFF2-40B4-BE49-F238E27FC236}">
                <a16:creationId xmlns:a16="http://schemas.microsoft.com/office/drawing/2014/main" id="{F78836F6-9A83-D36B-3BD7-F4F8107CE69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1691" y="2320496"/>
            <a:ext cx="914400" cy="914400"/>
          </a:xfrm>
          <a:prstGeom prst="rect">
            <a:avLst/>
          </a:prstGeom>
        </p:spPr>
      </p:pic>
    </p:spTree>
    <p:extLst>
      <p:ext uri="{BB962C8B-B14F-4D97-AF65-F5344CB8AC3E}">
        <p14:creationId xmlns:p14="http://schemas.microsoft.com/office/powerpoint/2010/main" val="4144039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E3C8-ADAE-79E3-DAEC-E87EFC6BDE07}"/>
              </a:ext>
            </a:extLst>
          </p:cNvPr>
          <p:cNvSpPr>
            <a:spLocks noGrp="1"/>
          </p:cNvSpPr>
          <p:nvPr>
            <p:ph type="title"/>
          </p:nvPr>
        </p:nvSpPr>
        <p:spPr/>
        <p:txBody>
          <a:bodyPr/>
          <a:lstStyle/>
          <a:p>
            <a:r>
              <a:rPr lang="en-US" sz="2000" b="1"/>
              <a:t>GS1 is actively involved in advancing the digital trade agenda</a:t>
            </a:r>
            <a:r>
              <a:rPr lang="en-US" sz="2000"/>
              <a:t> </a:t>
            </a:r>
          </a:p>
        </p:txBody>
      </p:sp>
      <p:sp>
        <p:nvSpPr>
          <p:cNvPr id="4" name="Slide Number Placeholder 3">
            <a:extLst>
              <a:ext uri="{FF2B5EF4-FFF2-40B4-BE49-F238E27FC236}">
                <a16:creationId xmlns:a16="http://schemas.microsoft.com/office/drawing/2014/main" id="{4E4C150A-D5BE-3656-A6DA-3A86F314A24E}"/>
              </a:ext>
            </a:extLst>
          </p:cNvPr>
          <p:cNvSpPr>
            <a:spLocks noGrp="1"/>
          </p:cNvSpPr>
          <p:nvPr>
            <p:ph type="sldNum" sz="quarter" idx="12"/>
          </p:nvPr>
        </p:nvSpPr>
        <p:spPr/>
        <p:txBody>
          <a:bodyPr/>
          <a:lstStyle/>
          <a:p>
            <a:pPr marL="0" marR="0" lvl="0" indent="0" algn="r" defTabSz="914288"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rPr>
              <a:pPr marL="0" marR="0" lvl="0" indent="0" algn="r" defTabSz="914288" rtl="0" eaLnBrk="1" fontAlgn="base" latinLnBrk="0" hangingPunct="1">
                <a:lnSpc>
                  <a:spcPct val="100000"/>
                </a:lnSpc>
                <a:spcBef>
                  <a:spcPts val="0"/>
                </a:spcBef>
                <a:spcAft>
                  <a:spcPct val="0"/>
                </a:spcAft>
                <a:buClrTx/>
                <a:buSzTx/>
                <a:buFontTx/>
                <a:buNone/>
                <a:tabLst/>
                <a:defRPr/>
              </a:pPr>
              <a:t>13</a:t>
            </a:fld>
            <a:endParaRPr kumimoji="0" lang="en-GB" sz="700" b="0" i="0" u="none" strike="noStrike" kern="1200" cap="none" spc="0" normalizeH="0" baseline="0" noProof="0">
              <a:ln>
                <a:noFill/>
              </a:ln>
              <a:solidFill>
                <a:srgbClr val="454545"/>
              </a:solidFill>
              <a:effectLst/>
              <a:uLnTx/>
              <a:uFillTx/>
              <a:latin typeface="Verdana"/>
              <a:ea typeface="+mn-ea"/>
            </a:endParaRPr>
          </a:p>
        </p:txBody>
      </p:sp>
      <p:pic>
        <p:nvPicPr>
          <p:cNvPr id="8" name="Picture 7">
            <a:hlinkClick r:id="rId3"/>
            <a:extLst>
              <a:ext uri="{FF2B5EF4-FFF2-40B4-BE49-F238E27FC236}">
                <a16:creationId xmlns:a16="http://schemas.microsoft.com/office/drawing/2014/main" id="{54804CF8-6D23-1080-B651-D08CFA71DA61}"/>
              </a:ext>
            </a:extLst>
          </p:cNvPr>
          <p:cNvPicPr>
            <a:picLocks noChangeAspect="1"/>
          </p:cNvPicPr>
          <p:nvPr/>
        </p:nvPicPr>
        <p:blipFill rotWithShape="1">
          <a:blip r:embed="rId4"/>
          <a:srcRect l="30278" t="48296" r="14630" b="29748"/>
          <a:stretch/>
        </p:blipFill>
        <p:spPr>
          <a:xfrm>
            <a:off x="447480" y="1771453"/>
            <a:ext cx="2728599" cy="679647"/>
          </a:xfrm>
          <a:prstGeom prst="rect">
            <a:avLst/>
          </a:prstGeom>
        </p:spPr>
      </p:pic>
      <p:pic>
        <p:nvPicPr>
          <p:cNvPr id="11" name="Picture 10">
            <a:extLst>
              <a:ext uri="{FF2B5EF4-FFF2-40B4-BE49-F238E27FC236}">
                <a16:creationId xmlns:a16="http://schemas.microsoft.com/office/drawing/2014/main" id="{4C45D134-8893-D49E-6B9A-A35A95A5041A}"/>
              </a:ext>
            </a:extLst>
          </p:cNvPr>
          <p:cNvPicPr>
            <a:picLocks noChangeAspect="1"/>
          </p:cNvPicPr>
          <p:nvPr/>
        </p:nvPicPr>
        <p:blipFill rotWithShape="1">
          <a:blip r:embed="rId5"/>
          <a:srcRect l="12270" t="28393" r="30816" b="46155"/>
          <a:stretch/>
        </p:blipFill>
        <p:spPr>
          <a:xfrm>
            <a:off x="513854" y="1052548"/>
            <a:ext cx="2572161" cy="718905"/>
          </a:xfrm>
          <a:prstGeom prst="rect">
            <a:avLst/>
          </a:prstGeom>
        </p:spPr>
      </p:pic>
      <p:sp>
        <p:nvSpPr>
          <p:cNvPr id="12" name="TextBox 11">
            <a:extLst>
              <a:ext uri="{FF2B5EF4-FFF2-40B4-BE49-F238E27FC236}">
                <a16:creationId xmlns:a16="http://schemas.microsoft.com/office/drawing/2014/main" id="{E2875B62-2F98-4390-6E15-5B50E0EDA22D}"/>
              </a:ext>
            </a:extLst>
          </p:cNvPr>
          <p:cNvSpPr txBox="1"/>
          <p:nvPr/>
        </p:nvSpPr>
        <p:spPr>
          <a:xfrm>
            <a:off x="447481" y="2756357"/>
            <a:ext cx="2638534" cy="1292662"/>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C6C"/>
                </a:solidFill>
                <a:effectLst/>
                <a:uLnTx/>
                <a:uFillTx/>
                <a:latin typeface="Verdana"/>
                <a:ea typeface="+mn-ea"/>
                <a:cs typeface="+mn-cs"/>
              </a:rPr>
              <a:t>Speakers include:</a:t>
            </a:r>
          </a:p>
          <a:p>
            <a:pPr marL="285750" marR="0" lvl="0" indent="-285750" algn="l" defTabSz="9143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2C6C"/>
                </a:solidFill>
                <a:effectLst/>
                <a:uLnTx/>
                <a:uFillTx/>
                <a:latin typeface="Verdana"/>
                <a:ea typeface="+mn-ea"/>
                <a:cs typeface="+mn-cs"/>
              </a:rPr>
              <a:t>Robert Beideman, Chief Product Officer, GS1</a:t>
            </a:r>
          </a:p>
          <a:p>
            <a:pPr marL="285750" marR="0" lvl="0" indent="-285750" algn="l" defTabSz="9143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2C6C"/>
                </a:solidFill>
                <a:effectLst/>
                <a:uLnTx/>
                <a:uFillTx/>
                <a:latin typeface="Verdana"/>
                <a:ea typeface="+mn-ea"/>
                <a:cs typeface="+mn-cs"/>
              </a:rPr>
              <a:t>Piergiorgio Licciardello, EDI Director, GS1</a:t>
            </a:r>
          </a:p>
          <a:p>
            <a:pPr marL="285750" marR="0" lvl="0" indent="-285750" algn="l" defTabSz="91431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srgbClr val="454545"/>
              </a:solidFill>
              <a:effectLst/>
              <a:uLnTx/>
              <a:uFillTx/>
              <a:latin typeface="Verdana"/>
              <a:ea typeface="+mn-ea"/>
              <a:cs typeface="+mn-cs"/>
            </a:endParaRPr>
          </a:p>
        </p:txBody>
      </p:sp>
      <p:pic>
        <p:nvPicPr>
          <p:cNvPr id="13" name="Picture 12">
            <a:hlinkClick r:id="rId6"/>
            <a:extLst>
              <a:ext uri="{FF2B5EF4-FFF2-40B4-BE49-F238E27FC236}">
                <a16:creationId xmlns:a16="http://schemas.microsoft.com/office/drawing/2014/main" id="{77F239B2-F828-3977-70DD-B425E443E278}"/>
              </a:ext>
            </a:extLst>
          </p:cNvPr>
          <p:cNvPicPr>
            <a:picLocks noChangeAspect="1"/>
          </p:cNvPicPr>
          <p:nvPr/>
        </p:nvPicPr>
        <p:blipFill>
          <a:blip r:embed="rId7"/>
          <a:stretch>
            <a:fillRect/>
          </a:stretch>
        </p:blipFill>
        <p:spPr>
          <a:xfrm>
            <a:off x="3868848" y="1712560"/>
            <a:ext cx="1401203" cy="2573811"/>
          </a:xfrm>
          <a:prstGeom prst="rect">
            <a:avLst/>
          </a:prstGeom>
        </p:spPr>
      </p:pic>
      <p:pic>
        <p:nvPicPr>
          <p:cNvPr id="14" name="Picture 13">
            <a:extLst>
              <a:ext uri="{FF2B5EF4-FFF2-40B4-BE49-F238E27FC236}">
                <a16:creationId xmlns:a16="http://schemas.microsoft.com/office/drawing/2014/main" id="{7365B05C-3BA5-933D-D0DB-45499ED4DA3D}"/>
              </a:ext>
            </a:extLst>
          </p:cNvPr>
          <p:cNvPicPr>
            <a:picLocks noChangeAspect="1"/>
          </p:cNvPicPr>
          <p:nvPr/>
        </p:nvPicPr>
        <p:blipFill>
          <a:blip r:embed="rId8"/>
          <a:stretch>
            <a:fillRect/>
          </a:stretch>
        </p:blipFill>
        <p:spPr>
          <a:xfrm>
            <a:off x="3461143" y="1052548"/>
            <a:ext cx="2216615" cy="608561"/>
          </a:xfrm>
          <a:prstGeom prst="rect">
            <a:avLst/>
          </a:prstGeom>
        </p:spPr>
      </p:pic>
      <p:pic>
        <p:nvPicPr>
          <p:cNvPr id="16" name="Picture 15">
            <a:extLst>
              <a:ext uri="{FF2B5EF4-FFF2-40B4-BE49-F238E27FC236}">
                <a16:creationId xmlns:a16="http://schemas.microsoft.com/office/drawing/2014/main" id="{AB9012D5-98E4-227B-FD10-E77111E97A36}"/>
              </a:ext>
            </a:extLst>
          </p:cNvPr>
          <p:cNvPicPr>
            <a:picLocks noChangeAspect="1"/>
          </p:cNvPicPr>
          <p:nvPr/>
        </p:nvPicPr>
        <p:blipFill rotWithShape="1">
          <a:blip r:embed="rId9"/>
          <a:srcRect l="689" t="15407" r="10711" b="8352"/>
          <a:stretch/>
        </p:blipFill>
        <p:spPr>
          <a:xfrm>
            <a:off x="6012516" y="1099319"/>
            <a:ext cx="2499487" cy="1344267"/>
          </a:xfrm>
          <a:prstGeom prst="rect">
            <a:avLst/>
          </a:prstGeom>
        </p:spPr>
      </p:pic>
      <p:sp>
        <p:nvSpPr>
          <p:cNvPr id="17" name="TextBox 16">
            <a:extLst>
              <a:ext uri="{FF2B5EF4-FFF2-40B4-BE49-F238E27FC236}">
                <a16:creationId xmlns:a16="http://schemas.microsoft.com/office/drawing/2014/main" id="{B1A0D116-4184-CC18-5A12-DC8E19FBB449}"/>
              </a:ext>
            </a:extLst>
          </p:cNvPr>
          <p:cNvSpPr txBox="1"/>
          <p:nvPr/>
        </p:nvSpPr>
        <p:spPr>
          <a:xfrm>
            <a:off x="6012516" y="2756357"/>
            <a:ext cx="2802406" cy="1200329"/>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C6C"/>
                </a:solidFill>
                <a:effectLst/>
                <a:uLnTx/>
                <a:uFillTx/>
                <a:latin typeface="Verdana"/>
                <a:ea typeface="+mn-ea"/>
                <a:cs typeface="+mn-cs"/>
              </a:rPr>
              <a:t>GS1 Asia-Pacific MOs are collaborating to advance the digital sharing of trusted ESG credentials </a:t>
            </a:r>
          </a:p>
          <a:p>
            <a:pPr marL="171450" marR="0" lvl="0" indent="-171450" algn="l" defTabSz="91431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2C6C"/>
                </a:solidFill>
                <a:effectLst/>
                <a:uLnTx/>
                <a:uFillTx/>
                <a:latin typeface="Verdana"/>
                <a:ea typeface="+mn-ea"/>
                <a:cs typeface="+mn-cs"/>
              </a:rPr>
              <a:t>Pilot project focused on Apparel sector in Sri Lanka underway</a:t>
            </a:r>
          </a:p>
        </p:txBody>
      </p:sp>
    </p:spTree>
    <p:extLst>
      <p:ext uri="{BB962C8B-B14F-4D97-AF65-F5344CB8AC3E}">
        <p14:creationId xmlns:p14="http://schemas.microsoft.com/office/powerpoint/2010/main" val="4185663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ea of hands in the middle">
            <a:extLst>
              <a:ext uri="{FF2B5EF4-FFF2-40B4-BE49-F238E27FC236}">
                <a16:creationId xmlns:a16="http://schemas.microsoft.com/office/drawing/2014/main" id="{A741EA1D-3E7D-06B9-EDCD-B3FF59472391}"/>
              </a:ext>
            </a:extLst>
          </p:cNvPr>
          <p:cNvPicPr>
            <a:picLocks noChangeAspect="1"/>
          </p:cNvPicPr>
          <p:nvPr/>
        </p:nvPicPr>
        <p:blipFill rotWithShape="1">
          <a:blip r:embed="rId3"/>
          <a:srcRect l="6824"/>
          <a:stretch/>
        </p:blipFill>
        <p:spPr>
          <a:xfrm>
            <a:off x="2794571" y="0"/>
            <a:ext cx="6349429" cy="4541838"/>
          </a:xfrm>
          <a:prstGeom prst="rect">
            <a:avLst/>
          </a:prstGeom>
        </p:spPr>
      </p:pic>
      <p:sp>
        <p:nvSpPr>
          <p:cNvPr id="15" name="Rectangle 14">
            <a:extLst>
              <a:ext uri="{FF2B5EF4-FFF2-40B4-BE49-F238E27FC236}">
                <a16:creationId xmlns:a16="http://schemas.microsoft.com/office/drawing/2014/main" id="{B9A7C5EB-EBE1-EB71-C133-B4BD422212A7}"/>
              </a:ext>
            </a:extLst>
          </p:cNvPr>
          <p:cNvSpPr/>
          <p:nvPr/>
        </p:nvSpPr>
        <p:spPr>
          <a:xfrm>
            <a:off x="20998" y="0"/>
            <a:ext cx="3086100" cy="4577581"/>
          </a:xfrm>
          <a:prstGeom prst="rect">
            <a:avLst/>
          </a:prstGeom>
          <a:solidFill>
            <a:schemeClr val="bg1"/>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a:ea typeface="+mn-ea"/>
              <a:cs typeface="+mn-cs"/>
            </a:endParaRPr>
          </a:p>
        </p:txBody>
      </p:sp>
      <p:sp>
        <p:nvSpPr>
          <p:cNvPr id="7" name="Rectangle 6">
            <a:extLst>
              <a:ext uri="{FF2B5EF4-FFF2-40B4-BE49-F238E27FC236}">
                <a16:creationId xmlns:a16="http://schemas.microsoft.com/office/drawing/2014/main" id="{3375822C-341F-B7B1-1095-A8A7DAB4E52E}"/>
              </a:ext>
            </a:extLst>
          </p:cNvPr>
          <p:cNvSpPr/>
          <p:nvPr/>
        </p:nvSpPr>
        <p:spPr>
          <a:xfrm rot="10800000">
            <a:off x="3111316" y="-3300"/>
            <a:ext cx="3733800" cy="4564188"/>
          </a:xfrm>
          <a:prstGeom prst="rect">
            <a:avLst/>
          </a:prstGeom>
          <a:gradFill>
            <a:gsLst>
              <a:gs pos="0">
                <a:schemeClr val="bg1">
                  <a:alpha val="0"/>
                </a:schemeClr>
              </a:gs>
              <a:gs pos="100000">
                <a:schemeClr val="bg1">
                  <a:lumMod val="0"/>
                  <a:lumOff val="100000"/>
                </a:schemeClr>
              </a:gs>
            </a:gsLst>
            <a:lin ang="0" scaled="0"/>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a:ea typeface="+mn-ea"/>
              <a:cs typeface="+mn-cs"/>
            </a:endParaRPr>
          </a:p>
        </p:txBody>
      </p:sp>
      <p:sp>
        <p:nvSpPr>
          <p:cNvPr id="2" name="Slide Number Placeholder 1">
            <a:extLst>
              <a:ext uri="{FF2B5EF4-FFF2-40B4-BE49-F238E27FC236}">
                <a16:creationId xmlns:a16="http://schemas.microsoft.com/office/drawing/2014/main" id="{EC0F8B5B-A899-BA0D-BF41-080766F350DF}"/>
              </a:ext>
            </a:extLst>
          </p:cNvPr>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rPr>
              <a:pPr marL="0" marR="0" lvl="0" indent="0" algn="r" defTabSz="914310" rtl="0" eaLnBrk="1" fontAlgn="base" latinLnBrk="0" hangingPunct="1">
                <a:lnSpc>
                  <a:spcPct val="100000"/>
                </a:lnSpc>
                <a:spcBef>
                  <a:spcPts val="0"/>
                </a:spcBef>
                <a:spcAft>
                  <a:spcPct val="0"/>
                </a:spcAft>
                <a:buClrTx/>
                <a:buSzTx/>
                <a:buFontTx/>
                <a:buNone/>
                <a:tabLst/>
                <a:defRPr/>
              </a:pPr>
              <a:t>14</a:t>
            </a:fld>
            <a:endParaRPr kumimoji="0" lang="en-GB" sz="700" b="0" i="0" u="none" strike="noStrike" kern="1200" cap="none" spc="0" normalizeH="0" baseline="0" noProof="0">
              <a:ln>
                <a:noFill/>
              </a:ln>
              <a:solidFill>
                <a:srgbClr val="454545"/>
              </a:solidFill>
              <a:effectLst/>
              <a:uLnTx/>
              <a:uFillTx/>
              <a:latin typeface="Verdana"/>
              <a:ea typeface="+mn-ea"/>
            </a:endParaRPr>
          </a:p>
        </p:txBody>
      </p:sp>
      <p:sp>
        <p:nvSpPr>
          <p:cNvPr id="5" name="Text Placeholder 4">
            <a:extLst>
              <a:ext uri="{FF2B5EF4-FFF2-40B4-BE49-F238E27FC236}">
                <a16:creationId xmlns:a16="http://schemas.microsoft.com/office/drawing/2014/main" id="{3B7DE2DD-748E-119E-1CC8-592624B71D64}"/>
              </a:ext>
            </a:extLst>
          </p:cNvPr>
          <p:cNvSpPr>
            <a:spLocks noGrp="1"/>
          </p:cNvSpPr>
          <p:nvPr>
            <p:ph type="body" sz="quarter" idx="14"/>
          </p:nvPr>
        </p:nvSpPr>
        <p:spPr>
          <a:xfrm>
            <a:off x="457200" y="526008"/>
            <a:ext cx="4038600" cy="1619315"/>
          </a:xfrm>
        </p:spPr>
        <p:txBody>
          <a:bodyPr/>
          <a:lstStyle/>
          <a:p>
            <a:r>
              <a:rPr lang="en-GB" sz="3200">
                <a:solidFill>
                  <a:srgbClr val="002C6C"/>
                </a:solidFill>
              </a:rPr>
              <a:t>Transforming together through collaboration</a:t>
            </a:r>
          </a:p>
          <a:p>
            <a:endParaRPr lang="en-GB" sz="2400" b="0">
              <a:solidFill>
                <a:schemeClr val="tx2"/>
              </a:solidFill>
            </a:endParaRPr>
          </a:p>
          <a:p>
            <a:endParaRPr lang="en-GB">
              <a:solidFill>
                <a:srgbClr val="002C6C"/>
              </a:solidFill>
            </a:endParaRPr>
          </a:p>
          <a:p>
            <a:endParaRPr lang="en-GB">
              <a:solidFill>
                <a:srgbClr val="002C6C"/>
              </a:solidFill>
            </a:endParaRPr>
          </a:p>
          <a:p>
            <a:endParaRPr lang="en-GB" b="0">
              <a:solidFill>
                <a:srgbClr val="002C6C"/>
              </a:solidFill>
            </a:endParaRPr>
          </a:p>
        </p:txBody>
      </p:sp>
    </p:spTree>
    <p:extLst>
      <p:ext uri="{BB962C8B-B14F-4D97-AF65-F5344CB8AC3E}">
        <p14:creationId xmlns:p14="http://schemas.microsoft.com/office/powerpoint/2010/main" val="4187533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506CC-F63A-442A-9C5D-A30BF6E9310C}"/>
              </a:ext>
            </a:extLst>
          </p:cNvPr>
          <p:cNvSpPr>
            <a:spLocks noGrp="1"/>
          </p:cNvSpPr>
          <p:nvPr>
            <p:ph type="title"/>
          </p:nvPr>
        </p:nvSpPr>
        <p:spPr/>
        <p:txBody>
          <a:bodyPr/>
          <a:lstStyle/>
          <a:p>
            <a:r>
              <a:rPr lang="en-GB" dirty="0"/>
              <a:t>Collaboration is key to change at scale:</a:t>
            </a:r>
            <a:br>
              <a:rPr lang="en-GB" dirty="0"/>
            </a:br>
            <a:r>
              <a:rPr lang="en-GB" sz="1900" dirty="0"/>
              <a:t>GS1 global partner organisations</a:t>
            </a:r>
          </a:p>
        </p:txBody>
      </p:sp>
      <p:sp>
        <p:nvSpPr>
          <p:cNvPr id="3" name="Slide Number Placeholder 2">
            <a:extLst>
              <a:ext uri="{FF2B5EF4-FFF2-40B4-BE49-F238E27FC236}">
                <a16:creationId xmlns:a16="http://schemas.microsoft.com/office/drawing/2014/main" id="{C557A1B2-473E-4603-85F9-D265CCF68A48}"/>
              </a:ext>
            </a:extLst>
          </p:cNvPr>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rPr>
              <a:pPr marL="0" marR="0" lvl="0" indent="0" algn="r" defTabSz="914310" rtl="0" eaLnBrk="1" fontAlgn="base" latinLnBrk="0" hangingPunct="1">
                <a:lnSpc>
                  <a:spcPct val="100000"/>
                </a:lnSpc>
                <a:spcBef>
                  <a:spcPts val="0"/>
                </a:spcBef>
                <a:spcAft>
                  <a:spcPct val="0"/>
                </a:spcAft>
                <a:buClrTx/>
                <a:buSzTx/>
                <a:buFontTx/>
                <a:buNone/>
                <a:tabLst/>
                <a:defRPr/>
              </a:pPr>
              <a:t>15</a:t>
            </a:fld>
            <a:endParaRPr kumimoji="0" lang="en-GB" sz="700" b="0" i="0" u="none" strike="noStrike" kern="1200" cap="none" spc="0" normalizeH="0" baseline="0" noProof="0">
              <a:ln>
                <a:noFill/>
              </a:ln>
              <a:solidFill>
                <a:srgbClr val="454545"/>
              </a:solidFill>
              <a:effectLst/>
              <a:uLnTx/>
              <a:uFillTx/>
              <a:latin typeface="Verdana"/>
              <a:ea typeface="+mn-ea"/>
            </a:endParaRPr>
          </a:p>
        </p:txBody>
      </p:sp>
      <p:pic>
        <p:nvPicPr>
          <p:cNvPr id="5" name="Picture 4">
            <a:extLst>
              <a:ext uri="{FF2B5EF4-FFF2-40B4-BE49-F238E27FC236}">
                <a16:creationId xmlns:a16="http://schemas.microsoft.com/office/drawing/2014/main" id="{2D6B771F-F751-4652-AAA6-984125A486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544" y="2146610"/>
            <a:ext cx="843488" cy="781632"/>
          </a:xfrm>
          <a:prstGeom prst="rect">
            <a:avLst/>
          </a:prstGeom>
        </p:spPr>
      </p:pic>
      <p:pic>
        <p:nvPicPr>
          <p:cNvPr id="6" name="Picture 5">
            <a:extLst>
              <a:ext uri="{FF2B5EF4-FFF2-40B4-BE49-F238E27FC236}">
                <a16:creationId xmlns:a16="http://schemas.microsoft.com/office/drawing/2014/main" id="{F9F74791-8B5B-477F-B55B-F4F024D35E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23636" y="985489"/>
            <a:ext cx="993837" cy="993837"/>
          </a:xfrm>
          <a:prstGeom prst="rect">
            <a:avLst/>
          </a:prstGeom>
        </p:spPr>
      </p:pic>
      <p:pic>
        <p:nvPicPr>
          <p:cNvPr id="7" name="Picture 6">
            <a:extLst>
              <a:ext uri="{FF2B5EF4-FFF2-40B4-BE49-F238E27FC236}">
                <a16:creationId xmlns:a16="http://schemas.microsoft.com/office/drawing/2014/main" id="{05C0E5D8-C31F-481B-902C-F45BED37C5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42214" y="3499959"/>
            <a:ext cx="1571307" cy="882311"/>
          </a:xfrm>
          <a:prstGeom prst="rect">
            <a:avLst/>
          </a:prstGeom>
        </p:spPr>
      </p:pic>
      <p:pic>
        <p:nvPicPr>
          <p:cNvPr id="8" name="Picture 7">
            <a:extLst>
              <a:ext uri="{FF2B5EF4-FFF2-40B4-BE49-F238E27FC236}">
                <a16:creationId xmlns:a16="http://schemas.microsoft.com/office/drawing/2014/main" id="{05C0D50D-5869-4C9D-9957-6AFD4A75946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71154" y="3137034"/>
            <a:ext cx="1320820" cy="407470"/>
          </a:xfrm>
          <a:prstGeom prst="rect">
            <a:avLst/>
          </a:prstGeom>
        </p:spPr>
      </p:pic>
      <p:pic>
        <p:nvPicPr>
          <p:cNvPr id="10" name="Picture 9">
            <a:extLst>
              <a:ext uri="{FF2B5EF4-FFF2-40B4-BE49-F238E27FC236}">
                <a16:creationId xmlns:a16="http://schemas.microsoft.com/office/drawing/2014/main" id="{EE3B9CF4-8A49-4C00-BA68-57924974397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50602" y="3282788"/>
            <a:ext cx="1580682" cy="576949"/>
          </a:xfrm>
          <a:prstGeom prst="rect">
            <a:avLst/>
          </a:prstGeom>
        </p:spPr>
      </p:pic>
      <p:pic>
        <p:nvPicPr>
          <p:cNvPr id="11" name="Graphic 6">
            <a:extLst>
              <a:ext uri="{FF2B5EF4-FFF2-40B4-BE49-F238E27FC236}">
                <a16:creationId xmlns:a16="http://schemas.microsoft.com/office/drawing/2014/main" id="{7ADC3E3F-DF1F-4171-9138-4DE9A2685BA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778941" y="1076584"/>
            <a:ext cx="740293" cy="655688"/>
          </a:xfrm>
          <a:prstGeom prst="rect">
            <a:avLst/>
          </a:prstGeom>
        </p:spPr>
      </p:pic>
      <p:pic>
        <p:nvPicPr>
          <p:cNvPr id="12" name="Picture 11">
            <a:extLst>
              <a:ext uri="{FF2B5EF4-FFF2-40B4-BE49-F238E27FC236}">
                <a16:creationId xmlns:a16="http://schemas.microsoft.com/office/drawing/2014/main" id="{F54AA98C-8E0F-4EFE-AC42-C150BC20DE0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42483" y="3115579"/>
            <a:ext cx="1633255" cy="691906"/>
          </a:xfrm>
          <a:prstGeom prst="rect">
            <a:avLst/>
          </a:prstGeom>
        </p:spPr>
      </p:pic>
      <p:pic>
        <p:nvPicPr>
          <p:cNvPr id="13" name="Picture 12">
            <a:extLst>
              <a:ext uri="{FF2B5EF4-FFF2-40B4-BE49-F238E27FC236}">
                <a16:creationId xmlns:a16="http://schemas.microsoft.com/office/drawing/2014/main" id="{809E267F-04C6-49B7-81CD-EDF4D5B431C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799454" y="1011730"/>
            <a:ext cx="838200" cy="863334"/>
          </a:xfrm>
          <a:prstGeom prst="rect">
            <a:avLst/>
          </a:prstGeom>
        </p:spPr>
      </p:pic>
      <p:pic>
        <p:nvPicPr>
          <p:cNvPr id="14" name="Picture 13">
            <a:extLst>
              <a:ext uri="{FF2B5EF4-FFF2-40B4-BE49-F238E27FC236}">
                <a16:creationId xmlns:a16="http://schemas.microsoft.com/office/drawing/2014/main" id="{3F648031-8FB0-44B7-BF15-81ED179DA8B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423482" y="2190433"/>
            <a:ext cx="1220844" cy="588397"/>
          </a:xfrm>
          <a:prstGeom prst="rect">
            <a:avLst/>
          </a:prstGeom>
        </p:spPr>
      </p:pic>
      <p:pic>
        <p:nvPicPr>
          <p:cNvPr id="15" name="Picture 14">
            <a:extLst>
              <a:ext uri="{FF2B5EF4-FFF2-40B4-BE49-F238E27FC236}">
                <a16:creationId xmlns:a16="http://schemas.microsoft.com/office/drawing/2014/main" id="{08377EB4-4390-4E75-8795-0EF8AEA4196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766212" y="1042682"/>
            <a:ext cx="1350447" cy="975102"/>
          </a:xfrm>
          <a:prstGeom prst="rect">
            <a:avLst/>
          </a:prstGeom>
        </p:spPr>
      </p:pic>
      <p:pic>
        <p:nvPicPr>
          <p:cNvPr id="21" name="Picture 2" descr="Image result for asia development bank logo">
            <a:extLst>
              <a:ext uri="{FF2B5EF4-FFF2-40B4-BE49-F238E27FC236}">
                <a16:creationId xmlns:a16="http://schemas.microsoft.com/office/drawing/2014/main" id="{996111C0-5AC5-48D3-B4B4-B3BBAE86B594}"/>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t="14886"/>
          <a:stretch/>
        </p:blipFill>
        <p:spPr bwMode="auto">
          <a:xfrm>
            <a:off x="81060" y="1011730"/>
            <a:ext cx="1342576" cy="11427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57BA81E9-2AFD-3C46-8A7D-61492807166B}"/>
              </a:ext>
            </a:extLst>
          </p:cNvPr>
          <p:cNvPicPr>
            <a:picLocks noChangeAspect="1"/>
          </p:cNvPicPr>
          <p:nvPr/>
        </p:nvPicPr>
        <p:blipFill>
          <a:blip r:embed="rId14"/>
          <a:stretch>
            <a:fillRect/>
          </a:stretch>
        </p:blipFill>
        <p:spPr>
          <a:xfrm>
            <a:off x="6808468" y="3365519"/>
            <a:ext cx="1190349" cy="541068"/>
          </a:xfrm>
          <a:prstGeom prst="rect">
            <a:avLst/>
          </a:prstGeom>
        </p:spPr>
      </p:pic>
      <p:pic>
        <p:nvPicPr>
          <p:cNvPr id="26" name="Picture 25">
            <a:extLst>
              <a:ext uri="{FF2B5EF4-FFF2-40B4-BE49-F238E27FC236}">
                <a16:creationId xmlns:a16="http://schemas.microsoft.com/office/drawing/2014/main" id="{D5BEDE9E-0751-B845-857D-A49606145F66}"/>
              </a:ext>
            </a:extLst>
          </p:cNvPr>
          <p:cNvPicPr>
            <a:picLocks noChangeAspect="1"/>
          </p:cNvPicPr>
          <p:nvPr/>
        </p:nvPicPr>
        <p:blipFill>
          <a:blip r:embed="rId15"/>
          <a:stretch>
            <a:fillRect/>
          </a:stretch>
        </p:blipFill>
        <p:spPr>
          <a:xfrm>
            <a:off x="183054" y="4025423"/>
            <a:ext cx="2370909" cy="307340"/>
          </a:xfrm>
          <a:prstGeom prst="rect">
            <a:avLst/>
          </a:prstGeom>
        </p:spPr>
      </p:pic>
      <p:pic>
        <p:nvPicPr>
          <p:cNvPr id="25" name="Picture 24">
            <a:extLst>
              <a:ext uri="{FF2B5EF4-FFF2-40B4-BE49-F238E27FC236}">
                <a16:creationId xmlns:a16="http://schemas.microsoft.com/office/drawing/2014/main" id="{3331CB30-EF3B-FC43-B9F5-7CDC1624390B}"/>
              </a:ext>
            </a:extLst>
          </p:cNvPr>
          <p:cNvPicPr>
            <a:picLocks noChangeAspect="1"/>
          </p:cNvPicPr>
          <p:nvPr/>
        </p:nvPicPr>
        <p:blipFill>
          <a:blip r:embed="rId16"/>
          <a:stretch>
            <a:fillRect/>
          </a:stretch>
        </p:blipFill>
        <p:spPr>
          <a:xfrm>
            <a:off x="3067855" y="2252414"/>
            <a:ext cx="969752" cy="467559"/>
          </a:xfrm>
          <a:prstGeom prst="rect">
            <a:avLst/>
          </a:prstGeom>
        </p:spPr>
      </p:pic>
      <p:pic>
        <p:nvPicPr>
          <p:cNvPr id="27" name="Picture 26" descr="A blue and black background&#10;&#10;Description automatically generated">
            <a:extLst>
              <a:ext uri="{FF2B5EF4-FFF2-40B4-BE49-F238E27FC236}">
                <a16:creationId xmlns:a16="http://schemas.microsoft.com/office/drawing/2014/main" id="{20FFB94A-1EE6-068D-8CED-6F2DC8B43875}"/>
              </a:ext>
            </a:extLst>
          </p:cNvPr>
          <p:cNvPicPr>
            <a:picLocks noChangeAspect="1"/>
          </p:cNvPicPr>
          <p:nvPr/>
        </p:nvPicPr>
        <p:blipFill>
          <a:blip r:embed="rId17"/>
          <a:stretch>
            <a:fillRect/>
          </a:stretch>
        </p:blipFill>
        <p:spPr>
          <a:xfrm>
            <a:off x="7403643" y="2613421"/>
            <a:ext cx="1235984" cy="716758"/>
          </a:xfrm>
          <a:prstGeom prst="rect">
            <a:avLst/>
          </a:prstGeom>
        </p:spPr>
      </p:pic>
      <p:pic>
        <p:nvPicPr>
          <p:cNvPr id="29" name="Graphic 28">
            <a:extLst>
              <a:ext uri="{FF2B5EF4-FFF2-40B4-BE49-F238E27FC236}">
                <a16:creationId xmlns:a16="http://schemas.microsoft.com/office/drawing/2014/main" id="{DC4B3C86-3EE7-0701-1BA6-DA944570BA7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746594" y="4019828"/>
            <a:ext cx="1985807" cy="384990"/>
          </a:xfrm>
          <a:prstGeom prst="rect">
            <a:avLst/>
          </a:prstGeom>
        </p:spPr>
      </p:pic>
      <p:pic>
        <p:nvPicPr>
          <p:cNvPr id="36" name="Picture 35" descr="A blue and white logo&#10;&#10;Description automatically generated">
            <a:extLst>
              <a:ext uri="{FF2B5EF4-FFF2-40B4-BE49-F238E27FC236}">
                <a16:creationId xmlns:a16="http://schemas.microsoft.com/office/drawing/2014/main" id="{0C111E33-40FB-D42E-81C4-DD7E1B88B936}"/>
              </a:ext>
            </a:extLst>
          </p:cNvPr>
          <p:cNvPicPr>
            <a:picLocks noChangeAspect="1"/>
          </p:cNvPicPr>
          <p:nvPr/>
        </p:nvPicPr>
        <p:blipFill>
          <a:blip r:embed="rId20"/>
          <a:stretch>
            <a:fillRect/>
          </a:stretch>
        </p:blipFill>
        <p:spPr>
          <a:xfrm>
            <a:off x="2602637" y="3900106"/>
            <a:ext cx="1900187" cy="571450"/>
          </a:xfrm>
          <a:prstGeom prst="rect">
            <a:avLst/>
          </a:prstGeom>
        </p:spPr>
      </p:pic>
      <p:pic>
        <p:nvPicPr>
          <p:cNvPr id="43" name="Picture 42" descr="A close up of a sign&#10;&#10;Description automatically generated">
            <a:extLst>
              <a:ext uri="{FF2B5EF4-FFF2-40B4-BE49-F238E27FC236}">
                <a16:creationId xmlns:a16="http://schemas.microsoft.com/office/drawing/2014/main" id="{37D594FC-157E-B9CB-6209-5E5851C74FBE}"/>
              </a:ext>
            </a:extLst>
          </p:cNvPr>
          <p:cNvPicPr>
            <a:picLocks noChangeAspect="1"/>
          </p:cNvPicPr>
          <p:nvPr/>
        </p:nvPicPr>
        <p:blipFill>
          <a:blip r:embed="rId21"/>
          <a:stretch>
            <a:fillRect/>
          </a:stretch>
        </p:blipFill>
        <p:spPr>
          <a:xfrm>
            <a:off x="7148847" y="2145008"/>
            <a:ext cx="1914093" cy="315825"/>
          </a:xfrm>
          <a:prstGeom prst="rect">
            <a:avLst/>
          </a:prstGeom>
        </p:spPr>
      </p:pic>
      <p:grpSp>
        <p:nvGrpSpPr>
          <p:cNvPr id="46" name="Group 45">
            <a:extLst>
              <a:ext uri="{FF2B5EF4-FFF2-40B4-BE49-F238E27FC236}">
                <a16:creationId xmlns:a16="http://schemas.microsoft.com/office/drawing/2014/main" id="{6C1248CB-4B40-30C9-619E-2DE89A998C10}"/>
              </a:ext>
            </a:extLst>
          </p:cNvPr>
          <p:cNvGrpSpPr/>
          <p:nvPr/>
        </p:nvGrpSpPr>
        <p:grpSpPr>
          <a:xfrm>
            <a:off x="4324506" y="1065092"/>
            <a:ext cx="2619059" cy="2184628"/>
            <a:chOff x="4023128" y="1033038"/>
            <a:chExt cx="2619059" cy="2184628"/>
          </a:xfrm>
        </p:grpSpPr>
        <p:pic>
          <p:nvPicPr>
            <p:cNvPr id="45" name="Picture 44">
              <a:extLst>
                <a:ext uri="{FF2B5EF4-FFF2-40B4-BE49-F238E27FC236}">
                  <a16:creationId xmlns:a16="http://schemas.microsoft.com/office/drawing/2014/main" id="{838F777B-DB73-CB8F-0D25-8FD53E833CE9}"/>
                </a:ext>
              </a:extLst>
            </p:cNvPr>
            <p:cNvPicPr>
              <a:picLocks noChangeAspect="1"/>
            </p:cNvPicPr>
            <p:nvPr/>
          </p:nvPicPr>
          <p:blipFill>
            <a:blip r:embed="rId22"/>
            <a:stretch>
              <a:fillRect/>
            </a:stretch>
          </p:blipFill>
          <p:spPr>
            <a:xfrm>
              <a:off x="5323433" y="1219636"/>
              <a:ext cx="593495" cy="480582"/>
            </a:xfrm>
            <a:prstGeom prst="rect">
              <a:avLst/>
            </a:prstGeom>
          </p:spPr>
        </p:pic>
        <p:grpSp>
          <p:nvGrpSpPr>
            <p:cNvPr id="39" name="Group 38">
              <a:extLst>
                <a:ext uri="{FF2B5EF4-FFF2-40B4-BE49-F238E27FC236}">
                  <a16:creationId xmlns:a16="http://schemas.microsoft.com/office/drawing/2014/main" id="{1A93C531-ED90-3B39-2F6E-02B2B360E790}"/>
                </a:ext>
              </a:extLst>
            </p:cNvPr>
            <p:cNvGrpSpPr/>
            <p:nvPr/>
          </p:nvGrpSpPr>
          <p:grpSpPr>
            <a:xfrm>
              <a:off x="4023128" y="1033038"/>
              <a:ext cx="2619059" cy="2184628"/>
              <a:chOff x="4098046" y="1008246"/>
              <a:chExt cx="2619059" cy="2184628"/>
            </a:xfrm>
          </p:grpSpPr>
          <p:grpSp>
            <p:nvGrpSpPr>
              <p:cNvPr id="34" name="Group 33">
                <a:extLst>
                  <a:ext uri="{FF2B5EF4-FFF2-40B4-BE49-F238E27FC236}">
                    <a16:creationId xmlns:a16="http://schemas.microsoft.com/office/drawing/2014/main" id="{7ED83B5A-F4FF-5DCE-1125-DD66174682DE}"/>
                  </a:ext>
                </a:extLst>
              </p:cNvPr>
              <p:cNvGrpSpPr/>
              <p:nvPr/>
            </p:nvGrpSpPr>
            <p:grpSpPr>
              <a:xfrm>
                <a:off x="4098046" y="1008246"/>
                <a:ext cx="2619059" cy="2123199"/>
                <a:chOff x="4015563" y="907786"/>
                <a:chExt cx="2619059" cy="2123199"/>
              </a:xfrm>
            </p:grpSpPr>
            <p:grpSp>
              <p:nvGrpSpPr>
                <p:cNvPr id="22" name="Group 21">
                  <a:extLst>
                    <a:ext uri="{FF2B5EF4-FFF2-40B4-BE49-F238E27FC236}">
                      <a16:creationId xmlns:a16="http://schemas.microsoft.com/office/drawing/2014/main" id="{068AB363-363B-E634-F391-F5675EFD1380}"/>
                    </a:ext>
                  </a:extLst>
                </p:cNvPr>
                <p:cNvGrpSpPr/>
                <p:nvPr/>
              </p:nvGrpSpPr>
              <p:grpSpPr>
                <a:xfrm>
                  <a:off x="4015563" y="1437649"/>
                  <a:ext cx="2619059" cy="1593336"/>
                  <a:chOff x="3618663" y="1041860"/>
                  <a:chExt cx="2619059" cy="1593336"/>
                </a:xfrm>
              </p:grpSpPr>
              <p:pic>
                <p:nvPicPr>
                  <p:cNvPr id="19" name="Picture 14">
                    <a:extLst>
                      <a:ext uri="{FF2B5EF4-FFF2-40B4-BE49-F238E27FC236}">
                        <a16:creationId xmlns:a16="http://schemas.microsoft.com/office/drawing/2014/main" id="{94FCD28D-01AA-4A41-9CF5-5A31F02F056B}"/>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3618663" y="1049208"/>
                    <a:ext cx="574078" cy="54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3">
                    <a:extLst>
                      <a:ext uri="{FF2B5EF4-FFF2-40B4-BE49-F238E27FC236}">
                        <a16:creationId xmlns:a16="http://schemas.microsoft.com/office/drawing/2014/main" id="{32391F07-03DD-4FD7-93C0-A009356EB632}"/>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5473957" y="1041860"/>
                    <a:ext cx="574078" cy="549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5D0D4DF4-F65A-4448-9C07-35FEB94710F3}"/>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4211054" y="1292620"/>
                    <a:ext cx="1342576" cy="1342576"/>
                  </a:xfrm>
                  <a:prstGeom prst="rect">
                    <a:avLst/>
                  </a:prstGeom>
                </p:spPr>
              </p:pic>
              <p:pic>
                <p:nvPicPr>
                  <p:cNvPr id="17" name="Picture 4">
                    <a:extLst>
                      <a:ext uri="{FF2B5EF4-FFF2-40B4-BE49-F238E27FC236}">
                        <a16:creationId xmlns:a16="http://schemas.microsoft.com/office/drawing/2014/main" id="{F25BE5E6-37A2-4377-B69E-A7B1F08DC692}"/>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5663644" y="1655081"/>
                    <a:ext cx="574078" cy="49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 name="Picture 15">
                  <a:extLst>
                    <a:ext uri="{FF2B5EF4-FFF2-40B4-BE49-F238E27FC236}">
                      <a16:creationId xmlns:a16="http://schemas.microsoft.com/office/drawing/2014/main" id="{681116A7-AD57-4B1B-B7FF-F9D30DCB8376}"/>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4506490" y="907786"/>
                  <a:ext cx="772752" cy="629994"/>
                </a:xfrm>
                <a:prstGeom prst="rect">
                  <a:avLst/>
                </a:prstGeom>
              </p:spPr>
            </p:pic>
          </p:grpSp>
          <p:pic>
            <p:nvPicPr>
              <p:cNvPr id="38" name="Picture 37">
                <a:extLst>
                  <a:ext uri="{FF2B5EF4-FFF2-40B4-BE49-F238E27FC236}">
                    <a16:creationId xmlns:a16="http://schemas.microsoft.com/office/drawing/2014/main" id="{D0DE6C9A-45CA-C016-62BB-A52F5FC09A43}"/>
                  </a:ext>
                </a:extLst>
              </p:cNvPr>
              <p:cNvPicPr>
                <a:picLocks noChangeAspect="1"/>
              </p:cNvPicPr>
              <p:nvPr/>
            </p:nvPicPr>
            <p:blipFill>
              <a:blip r:embed="rId28"/>
              <a:stretch>
                <a:fillRect/>
              </a:stretch>
            </p:blipFill>
            <p:spPr>
              <a:xfrm>
                <a:off x="6293974" y="2747324"/>
                <a:ext cx="379399" cy="445550"/>
              </a:xfrm>
              <a:prstGeom prst="rect">
                <a:avLst/>
              </a:prstGeom>
            </p:spPr>
          </p:pic>
        </p:grpSp>
      </p:grpSp>
      <p:sp>
        <p:nvSpPr>
          <p:cNvPr id="4" name="Oval 3">
            <a:extLst>
              <a:ext uri="{FF2B5EF4-FFF2-40B4-BE49-F238E27FC236}">
                <a16:creationId xmlns:a16="http://schemas.microsoft.com/office/drawing/2014/main" id="{B2596B3E-C361-926D-7D17-0AB52A8EB35D}"/>
              </a:ext>
            </a:extLst>
          </p:cNvPr>
          <p:cNvSpPr/>
          <p:nvPr/>
        </p:nvSpPr>
        <p:spPr>
          <a:xfrm>
            <a:off x="7181319" y="2517003"/>
            <a:ext cx="1752904" cy="863139"/>
          </a:xfrm>
          <a:prstGeom prst="ellips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6580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DC75-3524-81E0-12C6-BED3541C4ED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003DEB-904A-BD2B-BC9E-A3E09C217221}"/>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16</a:t>
            </a:fld>
            <a:endParaRPr lang="en-GB" noProof="0"/>
          </a:p>
        </p:txBody>
      </p:sp>
      <p:sp>
        <p:nvSpPr>
          <p:cNvPr id="3" name="Text Placeholder 2">
            <a:extLst>
              <a:ext uri="{FF2B5EF4-FFF2-40B4-BE49-F238E27FC236}">
                <a16:creationId xmlns:a16="http://schemas.microsoft.com/office/drawing/2014/main" id="{FF2F731E-3E9C-2A80-1E74-01517CA617E6}"/>
              </a:ext>
            </a:extLst>
          </p:cNvPr>
          <p:cNvSpPr>
            <a:spLocks noGrp="1"/>
          </p:cNvSpPr>
          <p:nvPr>
            <p:ph type="body" sz="quarter" idx="14"/>
          </p:nvPr>
        </p:nvSpPr>
        <p:spPr>
          <a:xfrm>
            <a:off x="446909" y="506274"/>
            <a:ext cx="8382046" cy="2065476"/>
          </a:xfrm>
        </p:spPr>
        <p:txBody>
          <a:bodyPr lIns="0" tIns="0" rIns="0" bIns="0" anchor="t"/>
          <a:lstStyle/>
          <a:p>
            <a:pPr marL="73660"/>
            <a:r>
              <a:rPr lang="en-US" dirty="0">
                <a:ea typeface="ＭＳ Ｐゴシック"/>
              </a:rPr>
              <a:t>GS1 Standards in action</a:t>
            </a:r>
            <a:endParaRPr lang="en-US" dirty="0"/>
          </a:p>
        </p:txBody>
      </p:sp>
    </p:spTree>
    <p:extLst>
      <p:ext uri="{BB962C8B-B14F-4D97-AF65-F5344CB8AC3E}">
        <p14:creationId xmlns:p14="http://schemas.microsoft.com/office/powerpoint/2010/main" val="3566158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47478" y="172643"/>
            <a:ext cx="8696521" cy="679647"/>
          </a:xfrm>
        </p:spPr>
        <p:txBody>
          <a:bodyPr/>
          <a:lstStyle/>
          <a:p>
            <a:r>
              <a:rPr lang="en-US" altLang="zh-CN" dirty="0">
                <a:effectLst/>
                <a:latin typeface="+mj-lt"/>
                <a:ea typeface="Verdana" panose="020B0604030504040204" pitchFamily="34" charset="0"/>
                <a:cs typeface="Times New Roman" panose="02020603050405020304" pitchFamily="18" charset="0"/>
              </a:rPr>
              <a:t>GS1 Standards Adoption by China Customs</a:t>
            </a: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panose="020B0604030504040204"/>
                <a:ea typeface="+mn-ea"/>
              </a:rPr>
              <a:pPr marL="0" marR="0" lvl="0" indent="0" algn="r" defTabSz="914400" rtl="0" eaLnBrk="1" fontAlgn="base" latinLnBrk="0" hangingPunct="1">
                <a:lnSpc>
                  <a:spcPct val="100000"/>
                </a:lnSpc>
                <a:spcBef>
                  <a:spcPts val="0"/>
                </a:spcBef>
                <a:spcAft>
                  <a:spcPct val="0"/>
                </a:spcAft>
                <a:buClrTx/>
                <a:buSzTx/>
                <a:buFontTx/>
                <a:buNone/>
                <a:tabLst/>
                <a:defRPr/>
              </a:pPr>
              <a:t>17</a:t>
            </a:fld>
            <a:endParaRPr kumimoji="0" lang="en-GB" sz="700" b="0" i="0" u="none" strike="noStrike" kern="1200" cap="none" spc="0" normalizeH="0" baseline="0" noProof="0">
              <a:ln>
                <a:noFill/>
              </a:ln>
              <a:solidFill>
                <a:srgbClr val="454545"/>
              </a:solidFill>
              <a:effectLst/>
              <a:uLnTx/>
              <a:uFillTx/>
              <a:latin typeface="Verdana" panose="020B0604030504040204"/>
              <a:ea typeface="+mn-ea"/>
            </a:endParaRPr>
          </a:p>
        </p:txBody>
      </p:sp>
      <p:grpSp>
        <p:nvGrpSpPr>
          <p:cNvPr id="2" name="îṣļîḓ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2007098" y="2279609"/>
            <a:ext cx="6057265" cy="1130935"/>
            <a:chOff x="1785798" y="2991447"/>
            <a:chExt cx="8558092" cy="1485301"/>
          </a:xfrm>
          <a:solidFill>
            <a:schemeClr val="accent2"/>
          </a:solidFill>
        </p:grpSpPr>
        <p:cxnSp>
          <p:nvCxnSpPr>
            <p:cNvPr id="5" name="ïṡľíḍè"/>
            <p:cNvCxnSpPr>
              <a:stCxn id="9" idx="0"/>
              <a:endCxn id="10" idx="2"/>
            </p:cNvCxnSpPr>
            <p:nvPr>
              <p:custDataLst>
                <p:tags r:id="rId11"/>
              </p:custDataLst>
            </p:nvPr>
          </p:nvCxnSpPr>
          <p:spPr>
            <a:xfrm flipV="1">
              <a:off x="2498187" y="3382168"/>
              <a:ext cx="1367285" cy="732226"/>
            </a:xfrm>
            <a:prstGeom prst="line">
              <a:avLst/>
            </a:prstGeom>
            <a:ln w="12700"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cxnSp>
          <p:nvCxnSpPr>
            <p:cNvPr id="7" name="îŝḷíḓè"/>
            <p:cNvCxnSpPr>
              <a:stCxn id="10" idx="2"/>
              <a:endCxn id="11" idx="0"/>
            </p:cNvCxnSpPr>
            <p:nvPr>
              <p:custDataLst>
                <p:tags r:id="rId12"/>
              </p:custDataLst>
            </p:nvPr>
          </p:nvCxnSpPr>
          <p:spPr>
            <a:xfrm>
              <a:off x="3865646" y="3381732"/>
              <a:ext cx="1705518" cy="683021"/>
            </a:xfrm>
            <a:prstGeom prst="line">
              <a:avLst/>
            </a:prstGeom>
            <a:ln w="12700"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cxnSp>
          <p:nvCxnSpPr>
            <p:cNvPr id="8" name="ï$ḻíḋê"/>
            <p:cNvCxnSpPr>
              <a:stCxn id="11" idx="0"/>
              <a:endCxn id="12" idx="2"/>
            </p:cNvCxnSpPr>
            <p:nvPr>
              <p:custDataLst>
                <p:tags r:id="rId13"/>
              </p:custDataLst>
            </p:nvPr>
          </p:nvCxnSpPr>
          <p:spPr>
            <a:xfrm flipV="1">
              <a:off x="5571231" y="3402543"/>
              <a:ext cx="1466871" cy="662172"/>
            </a:xfrm>
            <a:prstGeom prst="line">
              <a:avLst/>
            </a:prstGeom>
            <a:ln w="12700"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sp>
          <p:nvSpPr>
            <p:cNvPr id="9" name="îşḻíḓé"/>
            <p:cNvSpPr/>
            <p:nvPr>
              <p:custDataLst>
                <p:tags r:id="rId14"/>
              </p:custDataLst>
            </p:nvPr>
          </p:nvSpPr>
          <p:spPr>
            <a:xfrm>
              <a:off x="1785798" y="4113971"/>
              <a:ext cx="1423807" cy="3627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rPr>
                <a:t>2018</a:t>
              </a:r>
              <a:endParaRPr kumimoji="0" lang="zh-CN" altLang="en-US"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endParaRPr>
            </a:p>
          </p:txBody>
        </p:sp>
        <p:sp>
          <p:nvSpPr>
            <p:cNvPr id="10" name="iṡḷiḋe"/>
            <p:cNvSpPr/>
            <p:nvPr>
              <p:custDataLst>
                <p:tags r:id="rId15"/>
              </p:custDataLst>
            </p:nvPr>
          </p:nvSpPr>
          <p:spPr>
            <a:xfrm>
              <a:off x="3307396" y="3027308"/>
              <a:ext cx="1115181" cy="35443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rPr>
                <a:t>2019</a:t>
              </a:r>
              <a:endParaRPr kumimoji="0" lang="zh-CN" altLang="en-US"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endParaRPr>
            </a:p>
          </p:txBody>
        </p:sp>
        <p:sp>
          <p:nvSpPr>
            <p:cNvPr id="11" name="ïš1iḓe"/>
            <p:cNvSpPr/>
            <p:nvPr>
              <p:custDataLst>
                <p:tags r:id="rId16"/>
              </p:custDataLst>
            </p:nvPr>
          </p:nvSpPr>
          <p:spPr>
            <a:xfrm>
              <a:off x="4980616" y="4064766"/>
              <a:ext cx="1180674" cy="400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rPr>
                <a:t>2020</a:t>
              </a:r>
              <a:endParaRPr kumimoji="0" lang="zh-CN" altLang="en-US"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endParaRPr>
            </a:p>
          </p:txBody>
        </p:sp>
        <p:sp>
          <p:nvSpPr>
            <p:cNvPr id="12" name="iṡḻíḓè"/>
            <p:cNvSpPr/>
            <p:nvPr>
              <p:custDataLst>
                <p:tags r:id="rId17"/>
              </p:custDataLst>
            </p:nvPr>
          </p:nvSpPr>
          <p:spPr>
            <a:xfrm>
              <a:off x="6478887" y="3028142"/>
              <a:ext cx="1116975" cy="3744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rPr>
                <a:t>2021</a:t>
              </a:r>
              <a:endParaRPr kumimoji="0" lang="zh-CN" altLang="en-US"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endParaRPr>
            </a:p>
          </p:txBody>
        </p:sp>
        <p:sp>
          <p:nvSpPr>
            <p:cNvPr id="13" name="ïś1iḓè"/>
            <p:cNvSpPr/>
            <p:nvPr>
              <p:custDataLst>
                <p:tags r:id="rId18"/>
              </p:custDataLst>
            </p:nvPr>
          </p:nvSpPr>
          <p:spPr>
            <a:xfrm>
              <a:off x="8013943" y="4116472"/>
              <a:ext cx="1199515" cy="35944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rPr>
                <a:t>2022</a:t>
              </a:r>
              <a:endParaRPr kumimoji="0" lang="zh-CN" altLang="en-US"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endParaRPr>
            </a:p>
          </p:txBody>
        </p:sp>
        <p:cxnSp>
          <p:nvCxnSpPr>
            <p:cNvPr id="14" name="ís1ïďè"/>
            <p:cNvCxnSpPr>
              <a:stCxn id="12" idx="2"/>
              <a:endCxn id="13" idx="0"/>
            </p:cNvCxnSpPr>
            <p:nvPr>
              <p:custDataLst>
                <p:tags r:id="rId19"/>
              </p:custDataLst>
            </p:nvPr>
          </p:nvCxnSpPr>
          <p:spPr>
            <a:xfrm>
              <a:off x="7038013" y="3402711"/>
              <a:ext cx="1576325" cy="713878"/>
            </a:xfrm>
            <a:prstGeom prst="line">
              <a:avLst/>
            </a:prstGeom>
            <a:ln w="12700"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sp>
          <p:nvSpPr>
            <p:cNvPr id="26" name="ïś1iḓè"/>
            <p:cNvSpPr/>
            <p:nvPr>
              <p:custDataLst>
                <p:tags r:id="rId20"/>
              </p:custDataLst>
            </p:nvPr>
          </p:nvSpPr>
          <p:spPr>
            <a:xfrm>
              <a:off x="9212560" y="2991447"/>
              <a:ext cx="1131330" cy="39029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rPr>
                <a:t>2023</a:t>
              </a:r>
              <a:endParaRPr kumimoji="0" lang="zh-CN" altLang="en-US"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endParaRPr>
            </a:p>
          </p:txBody>
        </p:sp>
        <p:cxnSp>
          <p:nvCxnSpPr>
            <p:cNvPr id="33" name="ís1ïďè"/>
            <p:cNvCxnSpPr>
              <a:stCxn id="26" idx="2"/>
              <a:endCxn id="13" idx="0"/>
            </p:cNvCxnSpPr>
            <p:nvPr>
              <p:custDataLst>
                <p:tags r:id="rId21"/>
              </p:custDataLst>
            </p:nvPr>
          </p:nvCxnSpPr>
          <p:spPr>
            <a:xfrm flipH="1">
              <a:off x="8614693" y="3381732"/>
              <a:ext cx="1164525" cy="734728"/>
            </a:xfrm>
            <a:prstGeom prst="line">
              <a:avLst/>
            </a:prstGeom>
            <a:ln w="12700"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grpSp>
      <p:sp>
        <p:nvSpPr>
          <p:cNvPr id="25" name="矩形 24"/>
          <p:cNvSpPr/>
          <p:nvPr>
            <p:custDataLst>
              <p:tags r:id="rId1"/>
            </p:custDataLst>
          </p:nvPr>
        </p:nvSpPr>
        <p:spPr>
          <a:xfrm>
            <a:off x="1773202" y="3530144"/>
            <a:ext cx="1800600" cy="829945"/>
          </a:xfrm>
          <a:prstGeom prst="rect">
            <a:avLst/>
          </a:prstGeom>
        </p:spPr>
        <p:txBody>
          <a:bodyPr wrap="square">
            <a:spAutoFit/>
          </a:bodyPr>
          <a:lstStyle/>
          <a:p>
            <a:pPr marL="0" marR="0" lvl="0" indent="0" algn="l" defTabSz="914310" rtl="0" eaLnBrk="1" fontAlgn="auto" latinLnBrk="0" hangingPunct="1">
              <a:lnSpc>
                <a:spcPct val="100000"/>
              </a:lnSpc>
              <a:spcBef>
                <a:spcPts val="300"/>
              </a:spcBef>
              <a:spcAft>
                <a:spcPts val="600"/>
              </a:spcAft>
              <a:buClrTx/>
              <a:buSzTx/>
              <a:buFontTx/>
              <a:buNone/>
              <a:tabLst/>
              <a:defRPr/>
            </a:pPr>
            <a:r>
              <a:rPr kumimoji="0" lang="en-US" altLang="zh-CN" sz="1200" b="1"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Strategic cooperation Agreement </a:t>
            </a:r>
            <a:r>
              <a:rPr kumimoji="0" lang="en-US" altLang="zh-CN" sz="1200" b="0"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signed btw GS1 China and China customs</a:t>
            </a:r>
          </a:p>
        </p:txBody>
      </p:sp>
      <p:sp>
        <p:nvSpPr>
          <p:cNvPr id="27" name="矩形 26"/>
          <p:cNvSpPr/>
          <p:nvPr>
            <p:custDataLst>
              <p:tags r:id="rId2"/>
            </p:custDataLst>
          </p:nvPr>
        </p:nvSpPr>
        <p:spPr>
          <a:xfrm>
            <a:off x="2726055" y="1203960"/>
            <a:ext cx="1961515" cy="829945"/>
          </a:xfrm>
          <a:prstGeom prst="rect">
            <a:avLst/>
          </a:prstGeom>
        </p:spPr>
        <p:txBody>
          <a:bodyPr wrap="square">
            <a:spAutoFit/>
          </a:bodyPr>
          <a:lstStyle/>
          <a:p>
            <a:pPr marL="0" marR="0" lvl="0" indent="0" algn="l" defTabSz="914310" rtl="0" eaLnBrk="1" fontAlgn="auto" latinLnBrk="0" hangingPunct="1">
              <a:lnSpc>
                <a:spcPct val="100000"/>
              </a:lnSpc>
              <a:spcBef>
                <a:spcPts val="300"/>
              </a:spcBef>
              <a:spcAft>
                <a:spcPts val="600"/>
              </a:spcAft>
              <a:buClrTx/>
              <a:buSzTx/>
              <a:buFontTx/>
              <a:buNone/>
              <a:tabLst/>
              <a:defRPr/>
            </a:pPr>
            <a:r>
              <a:rPr kumimoji="0" lang="en-US" altLang="zh-CN" sz="1200" b="0"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As of Aug. 1</a:t>
            </a:r>
            <a:r>
              <a:rPr kumimoji="0" lang="en-US" altLang="zh-CN" sz="1200" b="0" i="0" u="none" strike="noStrike" kern="1200" cap="none" spc="0" normalizeH="0" baseline="3000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st</a:t>
            </a:r>
            <a:r>
              <a:rPr kumimoji="0" lang="en-US" altLang="zh-CN" sz="1200" b="0"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 2019, Official promotion of GTIN </a:t>
            </a:r>
            <a:r>
              <a:rPr kumimoji="0" lang="en-US" altLang="zh-CN" sz="1200" b="1"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 </a:t>
            </a:r>
            <a:r>
              <a:rPr kumimoji="0" lang="en-US" altLang="zh-CN" sz="1200" b="1" i="0" u="none" strike="noStrike" kern="1200" cap="none" spc="0" normalizeH="0" baseline="0" noProof="0">
                <a:ln>
                  <a:noFill/>
                </a:ln>
                <a:solidFill>
                  <a:srgbClr val="FF0000"/>
                </a:solidFill>
                <a:effectLst/>
                <a:uLnTx/>
                <a:uFillTx/>
                <a:latin typeface="Calibri" panose="020F0502020204030204" pitchFamily="34" charset="0"/>
                <a:ea typeface="Verdana" panose="020B0604030504040204" pitchFamily="34" charset="0"/>
                <a:cs typeface="Calibri" panose="020F0502020204030204" pitchFamily="34" charset="0"/>
              </a:rPr>
              <a:t>Single window</a:t>
            </a:r>
            <a:r>
              <a:rPr kumimoji="0" lang="en-US" altLang="zh-CN" sz="1200" b="0" i="0" u="none" strike="noStrike" kern="1200" cap="none" spc="0" normalizeH="0" baseline="0" noProof="0">
                <a:ln>
                  <a:noFill/>
                </a:ln>
                <a:solidFill>
                  <a:srgbClr val="FF0000"/>
                </a:solidFill>
                <a:effectLst/>
                <a:uLnTx/>
                <a:uFillTx/>
                <a:latin typeface="Calibri" panose="020F0502020204030204" pitchFamily="34" charset="0"/>
                <a:ea typeface="Verdana" panose="020B0604030504040204" pitchFamily="34" charset="0"/>
                <a:cs typeface="Calibri" panose="020F0502020204030204" pitchFamily="34" charset="0"/>
              </a:rPr>
              <a:t> </a:t>
            </a:r>
            <a:r>
              <a:rPr kumimoji="0" lang="en-US" altLang="zh-CN" sz="1200" b="0"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by China Customs has rolled out.</a:t>
            </a:r>
          </a:p>
        </p:txBody>
      </p:sp>
      <p:sp>
        <p:nvSpPr>
          <p:cNvPr id="28" name="矩形 27"/>
          <p:cNvSpPr/>
          <p:nvPr>
            <p:custDataLst>
              <p:tags r:id="rId3"/>
            </p:custDataLst>
          </p:nvPr>
        </p:nvSpPr>
        <p:spPr>
          <a:xfrm>
            <a:off x="3923899" y="3550837"/>
            <a:ext cx="1809657" cy="645160"/>
          </a:xfrm>
          <a:prstGeom prst="rect">
            <a:avLst/>
          </a:prstGeom>
        </p:spPr>
        <p:txBody>
          <a:bodyPr wrap="square">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altLang="zh-CN" sz="1200" b="1"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GTIN verification &amp; data sharing </a:t>
            </a:r>
            <a:r>
              <a:rPr kumimoji="0" lang="en-US" altLang="zh-CN" sz="1200" b="0"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with China customs has started </a:t>
            </a:r>
          </a:p>
        </p:txBody>
      </p:sp>
      <p:sp>
        <p:nvSpPr>
          <p:cNvPr id="29" name="矩形 28"/>
          <p:cNvSpPr/>
          <p:nvPr>
            <p:custDataLst>
              <p:tags r:id="rId4"/>
            </p:custDataLst>
          </p:nvPr>
        </p:nvSpPr>
        <p:spPr>
          <a:xfrm>
            <a:off x="4921623" y="1207370"/>
            <a:ext cx="1991875" cy="830997"/>
          </a:xfrm>
          <a:prstGeom prst="rect">
            <a:avLst/>
          </a:prstGeom>
        </p:spPr>
        <p:txBody>
          <a:bodyPr wrap="square">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altLang="zh-CN" sz="1200" b="0"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Pilot of GTIN declaration @ Single window </a:t>
            </a:r>
            <a:r>
              <a:rPr kumimoji="0" lang="en-US" altLang="zh-CN" sz="1200" b="1"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for cross-border e-Commerce (CBEC) retail imports </a:t>
            </a:r>
            <a:r>
              <a:rPr kumimoji="0" lang="en-US" altLang="zh-CN" sz="1200" b="0"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started.</a:t>
            </a:r>
            <a:endParaRPr kumimoji="0" lang="en-US" altLang="zh-CN" sz="1200" b="1"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30" name="矩形 29"/>
          <p:cNvSpPr/>
          <p:nvPr>
            <p:custDataLst>
              <p:tags r:id="rId5"/>
            </p:custDataLst>
          </p:nvPr>
        </p:nvSpPr>
        <p:spPr>
          <a:xfrm>
            <a:off x="6187440" y="3529965"/>
            <a:ext cx="2260045" cy="869469"/>
          </a:xfrm>
          <a:prstGeom prst="rect">
            <a:avLst/>
          </a:prstGeom>
        </p:spPr>
        <p:txBody>
          <a:bodyPr wrap="square">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altLang="zh-CN" sz="1200" b="0"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As of 1 January 2022, </a:t>
            </a:r>
          </a:p>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altLang="zh-CN" sz="1200" b="0"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GTIN as </a:t>
            </a:r>
            <a:r>
              <a:rPr kumimoji="0" lang="en-US" altLang="zh-CN" sz="1200" b="1" i="0" u="none" strike="noStrike" kern="1200" cap="none" spc="0" normalizeH="0" baseline="0" noProof="0">
                <a:ln>
                  <a:noFill/>
                </a:ln>
                <a:solidFill>
                  <a:srgbClr val="FF0000"/>
                </a:solidFill>
                <a:effectLst/>
                <a:uLnTx/>
                <a:uFillTx/>
                <a:latin typeface="Calibri" panose="020F0502020204030204" pitchFamily="34" charset="0"/>
                <a:ea typeface="Verdana" panose="020B0604030504040204" pitchFamily="34" charset="0"/>
                <a:cs typeface="Calibri" panose="020F0502020204030204" pitchFamily="34" charset="0"/>
              </a:rPr>
              <a:t>mandatory field for several categories</a:t>
            </a:r>
            <a:r>
              <a:rPr kumimoji="0" lang="en-US" altLang="zh-CN" sz="1200" b="0" i="0" u="none" strike="noStrike" kern="1200" cap="none" spc="0" normalizeH="0" baseline="0" noProof="0">
                <a:ln>
                  <a:noFill/>
                </a:ln>
                <a:solidFill>
                  <a:srgbClr val="FF0000"/>
                </a:solidFill>
                <a:effectLst/>
                <a:uLnTx/>
                <a:uFillTx/>
                <a:latin typeface="Calibri" panose="020F0502020204030204" pitchFamily="34" charset="0"/>
                <a:ea typeface="Verdana" panose="020B0604030504040204" pitchFamily="34" charset="0"/>
                <a:cs typeface="Calibri" panose="020F0502020204030204" pitchFamily="34" charset="0"/>
              </a:rPr>
              <a:t> </a:t>
            </a:r>
            <a:r>
              <a:rPr kumimoji="0" lang="en-US" altLang="zh-CN" sz="1200" b="1"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for general trade</a:t>
            </a:r>
            <a:r>
              <a:rPr kumimoji="0" lang="en-US" altLang="zh-CN" sz="1200" b="0"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 Single window</a:t>
            </a:r>
            <a:endParaRPr kumimoji="0" lang="en-US" altLang="zh-CN" sz="1200" b="1"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endParaRPr>
          </a:p>
        </p:txBody>
      </p:sp>
      <p:sp>
        <p:nvSpPr>
          <p:cNvPr id="32" name="矩形 31"/>
          <p:cNvSpPr/>
          <p:nvPr>
            <p:custDataLst>
              <p:tags r:id="rId6"/>
            </p:custDataLst>
          </p:nvPr>
        </p:nvSpPr>
        <p:spPr>
          <a:xfrm>
            <a:off x="7147772" y="1206889"/>
            <a:ext cx="1546865" cy="829945"/>
          </a:xfrm>
          <a:prstGeom prst="rect">
            <a:avLst/>
          </a:prstGeom>
        </p:spPr>
        <p:txBody>
          <a:bodyPr wrap="square">
            <a:spAutoFit/>
          </a:bodyPr>
          <a:lstStyle/>
          <a:p>
            <a:pPr marL="0" marR="0" lvl="0" indent="0" algn="l" defTabSz="685800" rtl="0" eaLnBrk="1" fontAlgn="auto" latinLnBrk="0" hangingPunct="1">
              <a:lnSpc>
                <a:spcPct val="100000"/>
              </a:lnSpc>
              <a:spcBef>
                <a:spcPts val="300"/>
              </a:spcBef>
              <a:spcAft>
                <a:spcPts val="0"/>
              </a:spcAft>
              <a:buClrTx/>
              <a:buSzTx/>
              <a:buFontTx/>
              <a:buNone/>
              <a:tabLst/>
              <a:defRPr/>
            </a:pPr>
            <a:r>
              <a:rPr kumimoji="0" lang="en-US" altLang="zh-CN" sz="1200" b="0"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Since </a:t>
            </a:r>
            <a:r>
              <a:rPr kumimoji="0" lang="en-US" altLang="zh-CN" sz="1200" b="0" i="0" u="none" strike="noStrike" kern="1200" cap="none" spc="0" normalizeH="0" baseline="0" noProof="0" err="1">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Februry</a:t>
            </a:r>
            <a:r>
              <a:rPr kumimoji="0" lang="en-US" altLang="zh-CN" sz="1200" b="0"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 2023, promoted </a:t>
            </a:r>
            <a:r>
              <a:rPr kumimoji="0" lang="en-US" altLang="zh-CN" sz="1200" b="0" i="0" u="none" strike="noStrike" kern="1200" cap="none" spc="0" normalizeH="0" baseline="0" noProof="0">
                <a:ln>
                  <a:noFill/>
                </a:ln>
                <a:solidFill>
                  <a:srgbClr val="FF0000"/>
                </a:solidFill>
                <a:effectLst/>
                <a:uLnTx/>
                <a:uFillTx/>
                <a:latin typeface="Calibri" panose="020F0502020204030204" pitchFamily="34" charset="0"/>
                <a:ea typeface="Verdana" panose="020B0604030504040204" pitchFamily="34" charset="0"/>
                <a:cs typeface="Calibri" panose="020F0502020204030204" pitchFamily="34" charset="0"/>
              </a:rPr>
              <a:t>GTIN declaration </a:t>
            </a:r>
            <a:r>
              <a:rPr kumimoji="0" lang="en-US" altLang="zh-CN" sz="1200" b="1" i="0" u="none" strike="noStrike" kern="1200" cap="none" spc="0" normalizeH="0" baseline="0" noProof="0">
                <a:ln>
                  <a:noFill/>
                </a:ln>
                <a:solidFill>
                  <a:srgbClr val="FF0000"/>
                </a:solidFill>
                <a:effectLst/>
                <a:uLnTx/>
                <a:uFillTx/>
                <a:latin typeface="Calibri" panose="020F0502020204030204" pitchFamily="34" charset="0"/>
                <a:ea typeface="Verdana" panose="020B0604030504040204" pitchFamily="34" charset="0"/>
                <a:cs typeface="Calibri" panose="020F0502020204030204" pitchFamily="34" charset="0"/>
              </a:rPr>
              <a:t>for CBEC nationwide</a:t>
            </a:r>
          </a:p>
        </p:txBody>
      </p:sp>
      <p:sp>
        <p:nvSpPr>
          <p:cNvPr id="38" name="矩形 37"/>
          <p:cNvSpPr/>
          <p:nvPr>
            <p:custDataLst>
              <p:tags r:id="rId7"/>
            </p:custDataLst>
          </p:nvPr>
        </p:nvSpPr>
        <p:spPr>
          <a:xfrm>
            <a:off x="473075" y="1259205"/>
            <a:ext cx="2018665" cy="900430"/>
          </a:xfrm>
          <a:prstGeom prst="rect">
            <a:avLst/>
          </a:prstGeom>
          <a:noFill/>
          <a:ln w="25400">
            <a:noFill/>
          </a:ln>
          <a:effectLst/>
          <a:extLst>
            <a:ext uri="{909E8E84-426E-40DD-AFC4-6F175D3DCCD1}">
              <a14:hiddenFill xmlns:a14="http://schemas.microsoft.com/office/drawing/2010/main">
                <a:solidFill>
                  <a:schemeClr val="bg1">
                    <a:lumMod val="85000"/>
                  </a:schemeClr>
                </a:solidFill>
              </a14:hiddenFill>
            </a:ext>
          </a:ex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Feasibility study and pilot </a:t>
            </a:r>
            <a:r>
              <a:rPr kumimoji="0" lang="en-US" altLang="zh-CN" sz="1200" b="0" i="0" u="none" strike="noStrike" kern="1200" cap="none" spc="0" normalizeH="0" baseline="0" noProof="0">
                <a:ln>
                  <a:noFill/>
                </a:ln>
                <a:solidFill>
                  <a:srgbClr val="002C6C"/>
                </a:solidFill>
                <a:effectLst/>
                <a:uLnTx/>
                <a:uFillTx/>
                <a:latin typeface="Calibri" panose="020F0502020204030204" pitchFamily="34" charset="0"/>
                <a:ea typeface="Verdana" panose="020B0604030504040204" pitchFamily="34" charset="0"/>
                <a:cs typeface="Calibri" panose="020F0502020204030204" pitchFamily="34" charset="0"/>
              </a:rPr>
              <a:t>using product ID (GTIN, CAS and VIN etc.) in customs clearance process started.</a:t>
            </a:r>
          </a:p>
        </p:txBody>
      </p:sp>
      <p:cxnSp>
        <p:nvCxnSpPr>
          <p:cNvPr id="40" name="直接连接符 39"/>
          <p:cNvCxnSpPr/>
          <p:nvPr>
            <p:custDataLst>
              <p:tags r:id="rId8"/>
            </p:custDataLst>
          </p:nvPr>
        </p:nvCxnSpPr>
        <p:spPr>
          <a:xfrm>
            <a:off x="1402950" y="2577414"/>
            <a:ext cx="1108364" cy="557227"/>
          </a:xfrm>
          <a:prstGeom prst="line">
            <a:avLst/>
          </a:prstGeom>
          <a:ln w="12700" cmpd="sng">
            <a:solidFill>
              <a:schemeClr val="accent1">
                <a:shade val="50000"/>
              </a:schemeClr>
            </a:solidFill>
            <a:prstDash val="solid"/>
          </a:ln>
        </p:spPr>
        <p:style>
          <a:lnRef idx="2">
            <a:schemeClr val="accent1"/>
          </a:lnRef>
          <a:fillRef idx="0">
            <a:srgbClr val="FFFFFF"/>
          </a:fillRef>
          <a:effectRef idx="0">
            <a:srgbClr val="FFFFFF"/>
          </a:effectRef>
          <a:fontRef idx="minor">
            <a:schemeClr val="tx1"/>
          </a:fontRef>
        </p:style>
      </p:cxnSp>
      <p:sp>
        <p:nvSpPr>
          <p:cNvPr id="49" name="iṡḷiḋe"/>
          <p:cNvSpPr/>
          <p:nvPr>
            <p:custDataLst>
              <p:tags r:id="rId9"/>
            </p:custDataLst>
          </p:nvPr>
        </p:nvSpPr>
        <p:spPr>
          <a:xfrm>
            <a:off x="994410" y="2322830"/>
            <a:ext cx="875665" cy="269875"/>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rPr>
              <a:t>2012</a:t>
            </a:r>
            <a:endParaRPr kumimoji="0" lang="zh-CN" altLang="en-US" sz="1600" b="1" i="0" u="none" strike="noStrike" kern="1200" cap="none" spc="0" normalizeH="0" baseline="0" noProof="0">
              <a:ln>
                <a:noFill/>
              </a:ln>
              <a:solidFill>
                <a:prstClr val="white"/>
              </a:solidFill>
              <a:effectLst/>
              <a:uLnTx/>
              <a:uFillTx/>
              <a:latin typeface="Verdana"/>
              <a:ea typeface="宋体" panose="02010600030101010101" pitchFamily="2" charset="-122"/>
              <a:cs typeface="+mn-cs"/>
            </a:endParaRPr>
          </a:p>
        </p:txBody>
      </p:sp>
      <p:pic>
        <p:nvPicPr>
          <p:cNvPr id="4" name="图片 3"/>
          <p:cNvPicPr>
            <a:picLocks noChangeAspect="1"/>
          </p:cNvPicPr>
          <p:nvPr>
            <p:custDataLst>
              <p:tags r:id="rId10"/>
            </p:custDataLst>
          </p:nvPr>
        </p:nvPicPr>
        <p:blipFill>
          <a:blip r:embed="rId24"/>
          <a:stretch>
            <a:fillRect/>
          </a:stretch>
        </p:blipFill>
        <p:spPr>
          <a:xfrm>
            <a:off x="7650480" y="4784725"/>
            <a:ext cx="278130" cy="1206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p:nvPr>
            <p:custDataLst>
              <p:tags r:id="rId1"/>
            </p:custDataLst>
          </p:nvPr>
        </p:nvSpPr>
        <p:spPr>
          <a:xfrm>
            <a:off x="6002845" y="1882139"/>
            <a:ext cx="2698488" cy="2539871"/>
          </a:xfrm>
          <a:prstGeom prst="rect">
            <a:avLst/>
          </a:prstGeom>
          <a:solidFill>
            <a:srgbClr val="00B6DE">
              <a:alpha val="28000"/>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Verdana"/>
              <a:ea typeface="+mn-ea"/>
              <a:cs typeface="+mn-cs"/>
            </a:endParaRPr>
          </a:p>
        </p:txBody>
      </p:sp>
      <p:sp>
        <p:nvSpPr>
          <p:cNvPr id="14" name="Rectangle 13"/>
          <p:cNvSpPr/>
          <p:nvPr>
            <p:custDataLst>
              <p:tags r:id="rId2"/>
            </p:custDataLst>
          </p:nvPr>
        </p:nvSpPr>
        <p:spPr>
          <a:xfrm>
            <a:off x="6008556" y="1289685"/>
            <a:ext cx="2682865" cy="658801"/>
          </a:xfrm>
          <a:prstGeom prst="rect">
            <a:avLst/>
          </a:prstGeom>
          <a:solidFill>
            <a:srgbClr val="00B6DE"/>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Verdana"/>
              <a:ea typeface="+mn-ea"/>
              <a:cs typeface="+mn-cs"/>
            </a:endParaRPr>
          </a:p>
        </p:txBody>
      </p:sp>
      <p:sp>
        <p:nvSpPr>
          <p:cNvPr id="4" name="Rectangle 11"/>
          <p:cNvSpPr/>
          <p:nvPr>
            <p:custDataLst>
              <p:tags r:id="rId3"/>
            </p:custDataLst>
          </p:nvPr>
        </p:nvSpPr>
        <p:spPr>
          <a:xfrm>
            <a:off x="3256803" y="1878634"/>
            <a:ext cx="2674342" cy="2539871"/>
          </a:xfrm>
          <a:prstGeom prst="rect">
            <a:avLst/>
          </a:prstGeom>
          <a:solidFill>
            <a:srgbClr val="BF83B9">
              <a:alpha val="28000"/>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Verdana"/>
              <a:ea typeface="+mn-ea"/>
              <a:cs typeface="+mn-cs"/>
            </a:endParaRPr>
          </a:p>
        </p:txBody>
      </p:sp>
      <p:sp>
        <p:nvSpPr>
          <p:cNvPr id="12" name="Rectangle 11"/>
          <p:cNvSpPr/>
          <p:nvPr>
            <p:custDataLst>
              <p:tags r:id="rId4"/>
            </p:custDataLst>
          </p:nvPr>
        </p:nvSpPr>
        <p:spPr>
          <a:xfrm>
            <a:off x="3257438" y="1292530"/>
            <a:ext cx="2674342" cy="655956"/>
          </a:xfrm>
          <a:prstGeom prst="rect">
            <a:avLst/>
          </a:prstGeom>
          <a:solidFill>
            <a:srgbClr val="BF83B9"/>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Verdana"/>
              <a:ea typeface="+mn-ea"/>
              <a:cs typeface="+mn-cs"/>
            </a:endParaRPr>
          </a:p>
        </p:txBody>
      </p:sp>
      <p:sp>
        <p:nvSpPr>
          <p:cNvPr id="3" name="Rectangle 9"/>
          <p:cNvSpPr/>
          <p:nvPr>
            <p:custDataLst>
              <p:tags r:id="rId5"/>
            </p:custDataLst>
          </p:nvPr>
        </p:nvSpPr>
        <p:spPr>
          <a:xfrm>
            <a:off x="502674" y="1842770"/>
            <a:ext cx="2691093" cy="2583981"/>
          </a:xfrm>
          <a:prstGeom prst="rect">
            <a:avLst/>
          </a:prstGeom>
          <a:solidFill>
            <a:srgbClr val="F05587">
              <a:alpha val="28000"/>
            </a:srgbClr>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Verdana"/>
              <a:ea typeface="+mn-ea"/>
              <a:cs typeface="+mn-cs"/>
            </a:endParaRPr>
          </a:p>
        </p:txBody>
      </p:sp>
      <p:sp>
        <p:nvSpPr>
          <p:cNvPr id="10" name="Rectangle 9"/>
          <p:cNvSpPr/>
          <p:nvPr>
            <p:custDataLst>
              <p:tags r:id="rId6"/>
            </p:custDataLst>
          </p:nvPr>
        </p:nvSpPr>
        <p:spPr>
          <a:xfrm>
            <a:off x="502674" y="1296670"/>
            <a:ext cx="2691093" cy="656667"/>
          </a:xfrm>
          <a:prstGeom prst="rect">
            <a:avLst/>
          </a:prstGeom>
          <a:solidFill>
            <a:srgbClr val="F05587"/>
          </a:solidFill>
          <a:ln w="254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a:ln>
                <a:noFill/>
              </a:ln>
              <a:solidFill>
                <a:prstClr val="white"/>
              </a:solidFill>
              <a:effectLst/>
              <a:uLnTx/>
              <a:uFillTx/>
              <a:latin typeface="Verdana"/>
              <a:ea typeface="+mn-ea"/>
              <a:cs typeface="+mn-cs"/>
            </a:endParaRPr>
          </a:p>
        </p:txBody>
      </p:sp>
      <p:sp>
        <p:nvSpPr>
          <p:cNvPr id="15" name="Title 14"/>
          <p:cNvSpPr>
            <a:spLocks noGrp="1"/>
          </p:cNvSpPr>
          <p:nvPr>
            <p:ph type="title"/>
          </p:nvPr>
        </p:nvSpPr>
        <p:spPr/>
        <p:txBody>
          <a:bodyPr/>
          <a:lstStyle/>
          <a:p>
            <a:r>
              <a:rPr lang="en-US" altLang="zh-CN" sz="2800" dirty="0">
                <a:latin typeface="+mj-lt"/>
                <a:ea typeface="Verdana" panose="020B0604030504040204" pitchFamily="34" charset="0"/>
                <a:cs typeface="Times New Roman" panose="02020603050405020304" pitchFamily="18" charset="0"/>
              </a:rPr>
              <a:t>What are the Benefits for Relevant Parties?</a:t>
            </a:r>
            <a:endParaRPr lang="en-GB" sz="2800" dirty="0">
              <a:latin typeface="+mj-lt"/>
              <a:cs typeface="Times New Roman" panose="02020603050405020304" pitchFamily="18" charset="0"/>
            </a:endParaRPr>
          </a:p>
        </p:txBody>
      </p:sp>
      <p:sp>
        <p:nvSpPr>
          <p:cNvPr id="16" name="Text Placeholder 15"/>
          <p:cNvSpPr>
            <a:spLocks noGrp="1"/>
          </p:cNvSpPr>
          <p:nvPr>
            <p:ph type="body" sz="quarter" idx="15"/>
          </p:nvPr>
        </p:nvSpPr>
        <p:spPr>
          <a:xfrm>
            <a:off x="342674" y="1289692"/>
            <a:ext cx="3159678" cy="619753"/>
          </a:xfrm>
        </p:spPr>
        <p:txBody>
          <a:bodyPr/>
          <a:lstStyle/>
          <a:p>
            <a:pPr algn="ctr"/>
            <a:r>
              <a:rPr lang="en-US" altLang="zh-CN" dirty="0">
                <a:solidFill>
                  <a:schemeClr val="tx2"/>
                </a:solidFill>
                <a:latin typeface="Times New Roman" panose="02020603050405020304" pitchFamily="18" charset="0"/>
                <a:cs typeface="Times New Roman" panose="02020603050405020304" pitchFamily="18" charset="0"/>
              </a:rPr>
              <a:t>Cross-border </a:t>
            </a:r>
          </a:p>
          <a:p>
            <a:pPr algn="ctr"/>
            <a:r>
              <a:rPr lang="en-US" altLang="zh-CN" dirty="0">
                <a:latin typeface="Times New Roman" panose="02020603050405020304" pitchFamily="18" charset="0"/>
                <a:cs typeface="Times New Roman" panose="02020603050405020304" pitchFamily="18" charset="0"/>
              </a:rPr>
              <a:t>Trade</a:t>
            </a:r>
            <a:r>
              <a:rPr lang="en-US" altLang="zh-CN" dirty="0">
                <a:solidFill>
                  <a:schemeClr val="tx2"/>
                </a:solidFill>
                <a:latin typeface="Times New Roman" panose="02020603050405020304" pitchFamily="18" charset="0"/>
                <a:cs typeface="Times New Roman" panose="02020603050405020304" pitchFamily="18" charset="0"/>
              </a:rPr>
              <a:t> Businesses</a:t>
            </a:r>
          </a:p>
        </p:txBody>
      </p:sp>
      <p:sp>
        <p:nvSpPr>
          <p:cNvPr id="17" name="Text Placeholder 16"/>
          <p:cNvSpPr>
            <a:spLocks noGrp="1"/>
          </p:cNvSpPr>
          <p:nvPr>
            <p:ph type="body" sz="quarter" idx="17"/>
          </p:nvPr>
        </p:nvSpPr>
        <p:spPr>
          <a:xfrm>
            <a:off x="379502" y="1770030"/>
            <a:ext cx="2913494" cy="2752245"/>
          </a:xfrm>
        </p:spPr>
        <p:txBody>
          <a:bodyPr/>
          <a:lstStyle/>
          <a:p>
            <a:pPr marL="74295" indent="0">
              <a:buNone/>
            </a:pPr>
            <a:endParaRPr lang="en-US" altLang="zh-CN" sz="1200" dirty="0">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Importer/</a:t>
            </a:r>
            <a:r>
              <a:rPr lang="en-US" altLang="zh-CN" sz="120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FF/broker:</a:t>
            </a:r>
          </a:p>
          <a:p>
            <a:pPr lvl="1"/>
            <a:r>
              <a:rPr lang="en-US" altLang="zh-CN" sz="120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Easier declaration (accuracy and efficiency</a:t>
            </a: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 </a:t>
            </a:r>
          </a:p>
          <a:p>
            <a:pPr lvl="1"/>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Improve efficiency of warehousing tally and port inspection;</a:t>
            </a:r>
            <a:endParaRPr lang="en-US" altLang="zh-CN" sz="1200" dirty="0">
              <a:solidFill>
                <a:schemeClr val="tx2"/>
              </a:solidFill>
              <a:latin typeface="Times New Roman" panose="02020603050405020304" pitchFamily="18" charset="0"/>
              <a:ea typeface="宋体" panose="02010600030101010101" pitchFamily="2" charset="-122"/>
              <a:cs typeface="Times New Roman" panose="02020603050405020304" pitchFamily="18" charset="0"/>
            </a:endParaRPr>
          </a:p>
          <a:p>
            <a:r>
              <a:rPr lang="en-US" altLang="zh-CN" sz="120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Cross-border online </a:t>
            </a: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retailer:</a:t>
            </a:r>
          </a:p>
          <a:p>
            <a:pPr lvl="1"/>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Accurate</a:t>
            </a:r>
            <a:r>
              <a:rPr lang="en-US" altLang="zh-CN" sz="120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 category management and rich product data;</a:t>
            </a:r>
          </a:p>
          <a:p>
            <a:pPr lvl="1"/>
            <a:r>
              <a:rPr lang="en-US" altLang="zh-CN" sz="120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Efficient logistic distribution;</a:t>
            </a:r>
          </a:p>
          <a:p>
            <a:pPr lvl="1"/>
            <a:r>
              <a:rPr lang="en-US" altLang="zh-CN" sz="120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Increased Web traffic.</a:t>
            </a:r>
          </a:p>
        </p:txBody>
      </p:sp>
      <p:sp>
        <p:nvSpPr>
          <p:cNvPr id="5" name="Slide Number Placeholder 4"/>
          <p:cNvSpPr>
            <a:spLocks noGrp="1"/>
          </p:cNvSpPr>
          <p:nvPr>
            <p:ph type="sldNum" sz="quarter" idx="22"/>
          </p:nvPr>
        </p:nvSpPr>
        <p:spPr/>
        <p:txBody>
          <a:bodyPr/>
          <a:lstStyle/>
          <a:p>
            <a:pPr marL="0" marR="0" lvl="0" indent="0" algn="r" defTabSz="91440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panose="020B0604030504040204"/>
                <a:ea typeface="+mn-ea"/>
              </a:rPr>
              <a:pPr marL="0" marR="0" lvl="0" indent="0" algn="r" defTabSz="914400" rtl="0" eaLnBrk="1" fontAlgn="base" latinLnBrk="0" hangingPunct="1">
                <a:lnSpc>
                  <a:spcPct val="100000"/>
                </a:lnSpc>
                <a:spcBef>
                  <a:spcPts val="0"/>
                </a:spcBef>
                <a:spcAft>
                  <a:spcPct val="0"/>
                </a:spcAft>
                <a:buClrTx/>
                <a:buSzTx/>
                <a:buFontTx/>
                <a:buNone/>
                <a:tabLst/>
                <a:defRPr/>
              </a:pPr>
              <a:t>18</a:t>
            </a:fld>
            <a:endParaRPr kumimoji="0" lang="en-GB" sz="700" b="0" i="0" u="none" strike="noStrike" kern="1200" cap="none" spc="0" normalizeH="0" baseline="0" noProof="0">
              <a:ln>
                <a:noFill/>
              </a:ln>
              <a:solidFill>
                <a:srgbClr val="454545"/>
              </a:solidFill>
              <a:effectLst/>
              <a:uLnTx/>
              <a:uFillTx/>
              <a:latin typeface="Verdana" panose="020B0604030504040204"/>
              <a:ea typeface="+mn-ea"/>
            </a:endParaRPr>
          </a:p>
        </p:txBody>
      </p:sp>
      <p:sp>
        <p:nvSpPr>
          <p:cNvPr id="19" name="Text Placeholder 18"/>
          <p:cNvSpPr>
            <a:spLocks noGrp="1"/>
          </p:cNvSpPr>
          <p:nvPr>
            <p:ph type="body" sz="quarter" idx="24"/>
          </p:nvPr>
        </p:nvSpPr>
        <p:spPr>
          <a:xfrm>
            <a:off x="3256167" y="2145226"/>
            <a:ext cx="2674978" cy="1919459"/>
          </a:xfrm>
        </p:spPr>
        <p:txBody>
          <a:bodyPr/>
          <a:lstStyle/>
          <a:p>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Accurately locate products and merchants searching by GTINs/GLNs;</a:t>
            </a:r>
          </a:p>
          <a:p>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S</a:t>
            </a:r>
            <a:r>
              <a:rPr lang="en-US" altLang="zh-CN" sz="120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afer </a:t>
            </a: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p</a:t>
            </a:r>
            <a:r>
              <a:rPr lang="en-US" altLang="zh-CN" sz="120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urchasing of </a:t>
            </a:r>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imports</a:t>
            </a:r>
            <a:r>
              <a:rPr lang="en-US" altLang="zh-CN" sz="1200" dirty="0">
                <a:solidFill>
                  <a:schemeClr val="tx2"/>
                </a:solidFill>
                <a:latin typeface="Times New Roman" panose="02020603050405020304" pitchFamily="18" charset="0"/>
                <a:ea typeface="宋体" panose="02010600030101010101" pitchFamily="2" charset="-122"/>
                <a:cs typeface="Times New Roman" panose="02020603050405020304" pitchFamily="18" charset="0"/>
              </a:rPr>
              <a:t>;</a:t>
            </a:r>
          </a:p>
          <a:p>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More transparent purchasing of imports;</a:t>
            </a:r>
          </a:p>
          <a:p>
            <a:r>
              <a:rPr lang="en-US" altLang="zh-CN" sz="1200" dirty="0">
                <a:latin typeface="Times New Roman" panose="02020603050405020304" pitchFamily="18" charset="0"/>
                <a:ea typeface="宋体" panose="02010600030101010101" pitchFamily="2" charset="-122"/>
                <a:cs typeface="Times New Roman" panose="02020603050405020304" pitchFamily="18" charset="0"/>
              </a:rPr>
              <a:t>Being more confident of buying imports</a:t>
            </a:r>
            <a:endParaRPr lang="en-US" altLang="zh-CN" sz="1200" dirty="0">
              <a:solidFill>
                <a:schemeClr val="tx2"/>
              </a:solidFill>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1400" dirty="0">
              <a:solidFill>
                <a:schemeClr val="tx2"/>
              </a:solidFill>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1400" dirty="0">
              <a:solidFill>
                <a:schemeClr val="tx2"/>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Text Placeholder 19"/>
          <p:cNvSpPr>
            <a:spLocks noGrp="1"/>
          </p:cNvSpPr>
          <p:nvPr>
            <p:ph type="body" sz="quarter" idx="25"/>
          </p:nvPr>
        </p:nvSpPr>
        <p:spPr>
          <a:xfrm>
            <a:off x="6397389" y="1344701"/>
            <a:ext cx="2193692" cy="444792"/>
          </a:xfrm>
        </p:spPr>
        <p:txBody>
          <a:bodyPr/>
          <a:lstStyle/>
          <a:p>
            <a:r>
              <a:rPr lang="en-GB" dirty="0">
                <a:solidFill>
                  <a:schemeClr val="tx2"/>
                </a:solidFill>
                <a:latin typeface="Times New Roman" panose="02020603050405020304" pitchFamily="18" charset="0"/>
                <a:cs typeface="Times New Roman" panose="02020603050405020304" pitchFamily="18" charset="0"/>
              </a:rPr>
              <a:t>China Customs</a:t>
            </a:r>
          </a:p>
        </p:txBody>
      </p:sp>
      <p:sp>
        <p:nvSpPr>
          <p:cNvPr id="21" name="Text Placeholder 20"/>
          <p:cNvSpPr>
            <a:spLocks noGrp="1"/>
          </p:cNvSpPr>
          <p:nvPr>
            <p:ph type="body" sz="quarter" idx="26"/>
          </p:nvPr>
        </p:nvSpPr>
        <p:spPr>
          <a:xfrm>
            <a:off x="5864242" y="2003502"/>
            <a:ext cx="2971491" cy="2325132"/>
          </a:xfrm>
        </p:spPr>
        <p:txBody>
          <a:bodyPr/>
          <a:lstStyle/>
          <a:p>
            <a:r>
              <a:rPr lang="en-US" altLang="zh-CN" sz="1200" dirty="0">
                <a:solidFill>
                  <a:srgbClr val="002C6C"/>
                </a:solidFill>
                <a:latin typeface="Times New Roman" panose="02020603050405020304" pitchFamily="18" charset="0"/>
                <a:ea typeface="宋体" panose="02010600030101010101" pitchFamily="2" charset="-122"/>
                <a:cs typeface="Times New Roman" panose="02020603050405020304" pitchFamily="18" charset="0"/>
              </a:rPr>
              <a:t>Simplifying declaration procedures;</a:t>
            </a:r>
          </a:p>
          <a:p>
            <a:r>
              <a:rPr lang="en-US" altLang="zh-CN" sz="1200" dirty="0">
                <a:solidFill>
                  <a:srgbClr val="002C6C"/>
                </a:solidFill>
                <a:latin typeface="Times New Roman" panose="02020603050405020304" pitchFamily="18" charset="0"/>
                <a:ea typeface="宋体" panose="02010600030101010101" pitchFamily="2" charset="-122"/>
                <a:cs typeface="Times New Roman" panose="02020603050405020304" pitchFamily="18" charset="0"/>
              </a:rPr>
              <a:t>Improving declaration accuracy;</a:t>
            </a:r>
          </a:p>
          <a:p>
            <a:r>
              <a:rPr lang="en-US" altLang="zh-CN" sz="1200" dirty="0">
                <a:solidFill>
                  <a:srgbClr val="002C6C"/>
                </a:solidFill>
                <a:latin typeface="Times New Roman" panose="02020603050405020304" pitchFamily="18" charset="0"/>
                <a:ea typeface="宋体" panose="02010600030101010101" pitchFamily="2" charset="-122"/>
                <a:cs typeface="Times New Roman" panose="02020603050405020304" pitchFamily="18" charset="0"/>
              </a:rPr>
              <a:t>Better “Positive list” management; </a:t>
            </a:r>
          </a:p>
          <a:p>
            <a:r>
              <a:rPr lang="en-US" altLang="zh-CN" sz="1200" dirty="0">
                <a:solidFill>
                  <a:srgbClr val="002C6C"/>
                </a:solidFill>
                <a:latin typeface="Times New Roman" panose="02020603050405020304" pitchFamily="18" charset="0"/>
                <a:ea typeface="宋体" panose="02010600030101010101" pitchFamily="2" charset="-122"/>
                <a:cs typeface="Times New Roman" panose="02020603050405020304" pitchFamily="18" charset="0"/>
              </a:rPr>
              <a:t>Enhancing product safety &amp; quality monitoring and trade facilitation;</a:t>
            </a:r>
          </a:p>
          <a:p>
            <a:r>
              <a:rPr lang="en-US" altLang="zh-CN" sz="1200" dirty="0">
                <a:solidFill>
                  <a:srgbClr val="002C6C"/>
                </a:solidFill>
                <a:latin typeface="Times New Roman" panose="02020603050405020304" pitchFamily="18" charset="0"/>
                <a:ea typeface="Verdana" panose="020B0604030504040204" pitchFamily="34" charset="0"/>
                <a:cs typeface="Times New Roman" panose="02020603050405020304" pitchFamily="18" charset="0"/>
              </a:rPr>
              <a:t>Speeding-up cross-border goods flow</a:t>
            </a:r>
            <a:r>
              <a:rPr lang="en-US" altLang="zh-CN" sz="1200" dirty="0">
                <a:solidFill>
                  <a:srgbClr val="002C6C"/>
                </a:solidFill>
                <a:latin typeface="Times New Roman" panose="02020603050405020304" pitchFamily="18" charset="0"/>
                <a:ea typeface="宋体" panose="02010600030101010101" pitchFamily="2" charset="-122"/>
                <a:cs typeface="Times New Roman" panose="02020603050405020304" pitchFamily="18" charset="0"/>
              </a:rPr>
              <a:t>; </a:t>
            </a:r>
            <a:endParaRPr lang="en-US" altLang="zh-CN" sz="1200" dirty="0">
              <a:solidFill>
                <a:srgbClr val="002C6C"/>
              </a:solidFill>
              <a:latin typeface="Times New Roman" panose="02020603050405020304" pitchFamily="18" charset="0"/>
              <a:ea typeface="Verdana" panose="020B0604030504040204" pitchFamily="34" charset="0"/>
              <a:cs typeface="Times New Roman" panose="02020603050405020304" pitchFamily="18" charset="0"/>
            </a:endParaRPr>
          </a:p>
          <a:p>
            <a:r>
              <a:rPr lang="en-US" altLang="zh-CN" sz="1200" dirty="0">
                <a:solidFill>
                  <a:srgbClr val="002C6C"/>
                </a:solidFill>
                <a:latin typeface="Times New Roman" panose="02020603050405020304" pitchFamily="18" charset="0"/>
                <a:ea typeface="宋体" panose="02010600030101010101" pitchFamily="2" charset="-122"/>
                <a:cs typeface="Times New Roman" panose="02020603050405020304" pitchFamily="18" charset="0"/>
              </a:rPr>
              <a:t>Creating faithful &amp; transparent e-commerce ecosystem;</a:t>
            </a:r>
          </a:p>
          <a:p>
            <a:r>
              <a:rPr lang="en-US" altLang="zh-CN" sz="1200" dirty="0">
                <a:solidFill>
                  <a:srgbClr val="002C6C"/>
                </a:solidFill>
                <a:latin typeface="Times New Roman" panose="02020603050405020304" pitchFamily="18" charset="0"/>
                <a:ea typeface="宋体" panose="02010600030101010101" pitchFamily="2" charset="-122"/>
                <a:cs typeface="Times New Roman" panose="02020603050405020304" pitchFamily="18" charset="0"/>
              </a:rPr>
              <a:t>Protecting consumer rights &amp; interests better </a:t>
            </a:r>
            <a:r>
              <a:rPr lang="en-US" altLang="zh-CN" sz="1200" dirty="0">
                <a:solidFill>
                  <a:srgbClr val="002C6C"/>
                </a:solidFill>
                <a:latin typeface="Times New Roman" panose="02020603050405020304" pitchFamily="18" charset="0"/>
                <a:cs typeface="Times New Roman" panose="02020603050405020304" pitchFamily="18" charset="0"/>
              </a:rPr>
              <a:t>engaging with relevant government departments.</a:t>
            </a:r>
            <a:endParaRPr lang="zh-CN" altLang="en-US" sz="1200" dirty="0"/>
          </a:p>
          <a:p>
            <a:endParaRPr lang="en-US" altLang="zh-CN" sz="1200" dirty="0">
              <a:solidFill>
                <a:srgbClr val="002C6C"/>
              </a:solidFill>
              <a:latin typeface="Times New Roman" panose="02020603050405020304" pitchFamily="18" charset="0"/>
              <a:ea typeface="宋体" panose="02010600030101010101" pitchFamily="2" charset="-122"/>
              <a:cs typeface="Times New Roman" panose="02020603050405020304" pitchFamily="18" charset="0"/>
            </a:endParaRPr>
          </a:p>
          <a:p>
            <a:endParaRPr lang="en-US" altLang="zh-CN" sz="1200" dirty="0">
              <a:solidFill>
                <a:srgbClr val="002C6C"/>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文本占位符 1"/>
          <p:cNvSpPr>
            <a:spLocks noGrp="1"/>
          </p:cNvSpPr>
          <p:nvPr>
            <p:ph type="body" sz="quarter" idx="23"/>
          </p:nvPr>
        </p:nvSpPr>
        <p:spPr>
          <a:xfrm>
            <a:off x="3879199" y="1434135"/>
            <a:ext cx="1398952" cy="340072"/>
          </a:xfrm>
        </p:spPr>
        <p:txBody>
          <a:bodyPr/>
          <a:lstStyle/>
          <a:p>
            <a:r>
              <a:rPr lang="en-US" altLang="zh-CN" dirty="0">
                <a:solidFill>
                  <a:schemeClr val="tx2"/>
                </a:solidFill>
                <a:latin typeface="Times New Roman" panose="02020603050405020304" pitchFamily="18" charset="0"/>
                <a:cs typeface="Times New Roman" panose="02020603050405020304" pitchFamily="18" charset="0"/>
              </a:rPr>
              <a:t>Consumer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86B4-2694-8B1F-F0AA-25FA65F74CCF}"/>
              </a:ext>
            </a:extLst>
          </p:cNvPr>
          <p:cNvSpPr>
            <a:spLocks noGrp="1"/>
          </p:cNvSpPr>
          <p:nvPr>
            <p:ph type="title"/>
          </p:nvPr>
        </p:nvSpPr>
        <p:spPr/>
        <p:txBody>
          <a:bodyPr/>
          <a:lstStyle/>
          <a:p>
            <a:r>
              <a:rPr lang="en-GB" dirty="0"/>
              <a:t>GS1 in Asia-Pacific partnership with Asian Development Bank (ADB)</a:t>
            </a:r>
          </a:p>
        </p:txBody>
      </p:sp>
      <p:sp>
        <p:nvSpPr>
          <p:cNvPr id="3" name="Slide Number Placeholder 2">
            <a:extLst>
              <a:ext uri="{FF2B5EF4-FFF2-40B4-BE49-F238E27FC236}">
                <a16:creationId xmlns:a16="http://schemas.microsoft.com/office/drawing/2014/main" id="{F54B91BB-C56E-AFFA-4878-7D6485190580}"/>
              </a:ext>
            </a:extLst>
          </p:cNvPr>
          <p:cNvSpPr>
            <a:spLocks noGrp="1"/>
          </p:cNvSpPr>
          <p:nvPr>
            <p:ph type="sldNum" sz="quarter" idx="10"/>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rPr>
              <a:pPr marL="0" marR="0" lvl="0" indent="0" algn="r" defTabSz="914310" rtl="0" eaLnBrk="1" fontAlgn="base" latinLnBrk="0" hangingPunct="1">
                <a:lnSpc>
                  <a:spcPct val="100000"/>
                </a:lnSpc>
                <a:spcBef>
                  <a:spcPts val="0"/>
                </a:spcBef>
                <a:spcAft>
                  <a:spcPct val="0"/>
                </a:spcAft>
                <a:buClrTx/>
                <a:buSzTx/>
                <a:buFontTx/>
                <a:buNone/>
                <a:tabLst/>
                <a:defRPr/>
              </a:pPr>
              <a:t>19</a:t>
            </a:fld>
            <a:endParaRPr kumimoji="0" lang="en-GB" sz="700" b="0" i="0" u="none" strike="noStrike" kern="1200" cap="none" spc="0" normalizeH="0" baseline="0" noProof="0">
              <a:ln>
                <a:noFill/>
              </a:ln>
              <a:solidFill>
                <a:srgbClr val="454545"/>
              </a:solidFill>
              <a:effectLst/>
              <a:uLnTx/>
              <a:uFillTx/>
              <a:latin typeface="Verdana"/>
              <a:ea typeface="+mn-ea"/>
            </a:endParaRPr>
          </a:p>
        </p:txBody>
      </p:sp>
      <p:sp>
        <p:nvSpPr>
          <p:cNvPr id="5" name="Content Placeholder 2">
            <a:extLst>
              <a:ext uri="{FF2B5EF4-FFF2-40B4-BE49-F238E27FC236}">
                <a16:creationId xmlns:a16="http://schemas.microsoft.com/office/drawing/2014/main" id="{FFC165CF-2E32-F25C-9CC4-2933078795CA}"/>
              </a:ext>
            </a:extLst>
          </p:cNvPr>
          <p:cNvSpPr txBox="1">
            <a:spLocks/>
          </p:cNvSpPr>
          <p:nvPr/>
        </p:nvSpPr>
        <p:spPr bwMode="auto">
          <a:xfrm>
            <a:off x="736257" y="991817"/>
            <a:ext cx="3662854" cy="63478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rgbClr val="71B790"/>
              </a:buClr>
              <a:buSzTx/>
              <a:buFont typeface="Arial"/>
              <a:buChar char="•"/>
              <a:tabLst/>
              <a:defRPr sz="15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rgbClr val="71B790"/>
              </a:buClr>
              <a:buSzTx/>
              <a:buFont typeface="Lucida Grande"/>
              <a:buChar char="­"/>
              <a:tabLst/>
              <a:defRPr sz="15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rgbClr val="71B790"/>
              </a:buClr>
              <a:buFont typeface="Arial"/>
              <a:buChar char="•"/>
              <a:defRPr sz="15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rgbClr val="71B790"/>
              </a:buClr>
              <a:buFont typeface="Lucida Grande"/>
              <a:buChar char="­"/>
              <a:defRPr sz="15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rgbClr val="71B790"/>
              </a:buClr>
              <a:buSzPct val="100000"/>
              <a:buFont typeface="Arial"/>
              <a:buChar char="•"/>
              <a:defRPr sz="15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98998" marR="0" lvl="0" indent="0" algn="l" defTabSz="457155" rtl="0" eaLnBrk="1" fontAlgn="base" latinLnBrk="0" hangingPunct="1">
              <a:lnSpc>
                <a:spcPct val="110000"/>
              </a:lnSpc>
              <a:spcBef>
                <a:spcPts val="400"/>
              </a:spcBef>
              <a:spcAft>
                <a:spcPts val="1200"/>
              </a:spcAft>
              <a:buClr>
                <a:srgbClr val="71B790"/>
              </a:buClr>
              <a:buSzTx/>
              <a:buFont typeface="Arial"/>
              <a:buNone/>
              <a:tabLst/>
              <a:defRPr/>
            </a:pPr>
            <a:r>
              <a:rPr kumimoji="0" lang="en-GB" sz="1200" b="0" i="0" u="none" strike="noStrike" kern="1200" cap="none" spc="0" normalizeH="0" baseline="0" noProof="0">
                <a:ln>
                  <a:noFill/>
                </a:ln>
                <a:solidFill>
                  <a:srgbClr val="002C6C"/>
                </a:solidFill>
                <a:effectLst/>
                <a:uLnTx/>
                <a:uFillTx/>
                <a:latin typeface="Verdana"/>
                <a:ea typeface="Times New Roman" panose="02020603050405020304" pitchFamily="18" charset="0"/>
              </a:rPr>
              <a:t>Initial source of funding</a:t>
            </a:r>
            <a:r>
              <a:rPr kumimoji="0" lang="en-GB" sz="1600" b="0" i="0" u="none" strike="noStrike" kern="1200" cap="none" spc="0" normalizeH="0" baseline="0" noProof="0">
                <a:ln>
                  <a:noFill/>
                </a:ln>
                <a:solidFill>
                  <a:srgbClr val="002C6C"/>
                </a:solidFill>
                <a:effectLst/>
                <a:uLnTx/>
                <a:uFillTx/>
                <a:latin typeface="Verdana"/>
                <a:ea typeface="Times New Roman" panose="02020603050405020304" pitchFamily="18" charset="0"/>
              </a:rPr>
              <a:t>: </a:t>
            </a:r>
          </a:p>
        </p:txBody>
      </p:sp>
      <p:pic>
        <p:nvPicPr>
          <p:cNvPr id="6" name="Google Shape;30;p1" descr="2016 TFP logo.jpg">
            <a:extLst>
              <a:ext uri="{FF2B5EF4-FFF2-40B4-BE49-F238E27FC236}">
                <a16:creationId xmlns:a16="http://schemas.microsoft.com/office/drawing/2014/main" id="{8B12536D-7E5B-5B1F-977A-72B5B41C8A26}"/>
              </a:ext>
            </a:extLst>
          </p:cNvPr>
          <p:cNvPicPr preferRelativeResize="0"/>
          <p:nvPr/>
        </p:nvPicPr>
        <p:blipFill rotWithShape="1">
          <a:blip r:embed="rId3">
            <a:alphaModFix/>
          </a:blip>
          <a:srcRect/>
          <a:stretch/>
        </p:blipFill>
        <p:spPr>
          <a:xfrm>
            <a:off x="837222" y="1251463"/>
            <a:ext cx="1965475" cy="800248"/>
          </a:xfrm>
          <a:prstGeom prst="rect">
            <a:avLst/>
          </a:prstGeom>
          <a:noFill/>
          <a:ln>
            <a:noFill/>
          </a:ln>
        </p:spPr>
      </p:pic>
      <p:pic>
        <p:nvPicPr>
          <p:cNvPr id="7" name="Picture 6" descr="A red and white sign&#10;&#10;Description automatically generated with medium confidence">
            <a:extLst>
              <a:ext uri="{FF2B5EF4-FFF2-40B4-BE49-F238E27FC236}">
                <a16:creationId xmlns:a16="http://schemas.microsoft.com/office/drawing/2014/main" id="{EE183AC3-6775-EE3A-19AF-A98B7D74B7D4}"/>
              </a:ext>
            </a:extLst>
          </p:cNvPr>
          <p:cNvPicPr>
            <a:picLocks noChangeAspect="1"/>
          </p:cNvPicPr>
          <p:nvPr/>
        </p:nvPicPr>
        <p:blipFill>
          <a:blip r:embed="rId4"/>
          <a:stretch>
            <a:fillRect/>
          </a:stretch>
        </p:blipFill>
        <p:spPr>
          <a:xfrm>
            <a:off x="6355943" y="1228656"/>
            <a:ext cx="1196080" cy="843079"/>
          </a:xfrm>
          <a:prstGeom prst="rect">
            <a:avLst/>
          </a:prstGeom>
        </p:spPr>
      </p:pic>
      <p:pic>
        <p:nvPicPr>
          <p:cNvPr id="8" name="Picture 7" descr="A blue and white logo&#10;&#10;Description automatically generated with medium confidence">
            <a:extLst>
              <a:ext uri="{FF2B5EF4-FFF2-40B4-BE49-F238E27FC236}">
                <a16:creationId xmlns:a16="http://schemas.microsoft.com/office/drawing/2014/main" id="{709B5A02-42BC-2E67-0C06-1F651B8C751C}"/>
              </a:ext>
            </a:extLst>
          </p:cNvPr>
          <p:cNvPicPr>
            <a:picLocks noChangeAspect="1"/>
          </p:cNvPicPr>
          <p:nvPr/>
        </p:nvPicPr>
        <p:blipFill>
          <a:blip r:embed="rId5"/>
          <a:stretch>
            <a:fillRect/>
          </a:stretch>
        </p:blipFill>
        <p:spPr>
          <a:xfrm>
            <a:off x="4635424" y="1349605"/>
            <a:ext cx="778613" cy="650622"/>
          </a:xfrm>
          <a:prstGeom prst="rect">
            <a:avLst/>
          </a:prstGeom>
        </p:spPr>
      </p:pic>
      <p:sp>
        <p:nvSpPr>
          <p:cNvPr id="9" name="TextBox 8">
            <a:extLst>
              <a:ext uri="{FF2B5EF4-FFF2-40B4-BE49-F238E27FC236}">
                <a16:creationId xmlns:a16="http://schemas.microsoft.com/office/drawing/2014/main" id="{3348329B-CBA7-D72D-6550-0A5674B7F013}"/>
              </a:ext>
            </a:extLst>
          </p:cNvPr>
          <p:cNvSpPr txBox="1"/>
          <p:nvPr/>
        </p:nvSpPr>
        <p:spPr>
          <a:xfrm>
            <a:off x="4186139" y="1032211"/>
            <a:ext cx="4957861" cy="276999"/>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060"/>
                </a:solidFill>
                <a:effectLst/>
                <a:uLnTx/>
                <a:uFillTx/>
                <a:latin typeface="Verdana"/>
                <a:ea typeface="+mn-ea"/>
                <a:cs typeface="+mn-cs"/>
              </a:rPr>
              <a:t>GS1 lead consultant in partnership with IFRS/ISSB: </a:t>
            </a:r>
          </a:p>
        </p:txBody>
      </p:sp>
      <p:sp>
        <p:nvSpPr>
          <p:cNvPr id="10" name="Content Placeholder 2">
            <a:extLst>
              <a:ext uri="{FF2B5EF4-FFF2-40B4-BE49-F238E27FC236}">
                <a16:creationId xmlns:a16="http://schemas.microsoft.com/office/drawing/2014/main" id="{2CC5F127-EF2E-F536-7C8D-9839AE7C3221}"/>
              </a:ext>
            </a:extLst>
          </p:cNvPr>
          <p:cNvSpPr txBox="1">
            <a:spLocks/>
          </p:cNvSpPr>
          <p:nvPr/>
        </p:nvSpPr>
        <p:spPr bwMode="auto">
          <a:xfrm>
            <a:off x="527880" y="2034213"/>
            <a:ext cx="8167140" cy="2604885"/>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479988" marR="0" indent="-380990" algn="l" defTabSz="609525" rtl="0" eaLnBrk="1" fontAlgn="base" latinLnBrk="0" hangingPunct="1">
              <a:lnSpc>
                <a:spcPct val="110000"/>
              </a:lnSpc>
              <a:spcBef>
                <a:spcPts val="533"/>
              </a:spcBef>
              <a:spcAft>
                <a:spcPct val="0"/>
              </a:spcAft>
              <a:buClr>
                <a:schemeClr val="accent1"/>
              </a:buClr>
              <a:buSzTx/>
              <a:buFont typeface="Arial"/>
              <a:buChar char="•"/>
              <a:tabLst/>
              <a:defRPr sz="2000" b="0" i="0" kern="1200" baseline="0">
                <a:solidFill>
                  <a:schemeClr val="tx2"/>
                </a:solidFill>
                <a:latin typeface="Verdana"/>
                <a:ea typeface="ＭＳ Ｐゴシック" charset="0"/>
                <a:cs typeface="Verdana"/>
              </a:defRPr>
            </a:lvl1pPr>
            <a:lvl2pPr marL="743981" marR="0" indent="-380990" algn="l" defTabSz="609525" rtl="0" eaLnBrk="1" fontAlgn="base" latinLnBrk="0" hangingPunct="1">
              <a:lnSpc>
                <a:spcPct val="110000"/>
              </a:lnSpc>
              <a:spcBef>
                <a:spcPts val="533"/>
              </a:spcBef>
              <a:spcAft>
                <a:spcPct val="0"/>
              </a:spcAft>
              <a:buClr>
                <a:schemeClr val="accent1"/>
              </a:buClr>
              <a:buSzTx/>
              <a:buFont typeface="Lucida Grande"/>
              <a:buChar char="­"/>
              <a:tabLst/>
              <a:defRPr sz="2000" b="0" i="0" kern="1200">
                <a:solidFill>
                  <a:schemeClr val="tx2"/>
                </a:solidFill>
                <a:latin typeface="Verdana"/>
                <a:ea typeface="ＭＳ Ｐゴシック" charset="0"/>
                <a:cs typeface="Verdana"/>
              </a:defRPr>
            </a:lvl2pPr>
            <a:lvl3pPr marL="1099173" indent="-380990" algn="l" defTabSz="609525" rtl="0" eaLnBrk="1" fontAlgn="base" hangingPunct="1">
              <a:lnSpc>
                <a:spcPct val="110000"/>
              </a:lnSpc>
              <a:spcBef>
                <a:spcPts val="533"/>
              </a:spcBef>
              <a:spcAft>
                <a:spcPct val="0"/>
              </a:spcAft>
              <a:buClr>
                <a:schemeClr val="accent1"/>
              </a:buClr>
              <a:buFont typeface="Arial"/>
              <a:buChar char="•"/>
              <a:defRPr sz="2000" b="0" i="0" kern="1200">
                <a:solidFill>
                  <a:schemeClr val="tx2"/>
                </a:solidFill>
                <a:latin typeface="Verdana"/>
                <a:ea typeface="ＭＳ Ｐゴシック" charset="0"/>
                <a:cs typeface="Verdana"/>
              </a:defRPr>
            </a:lvl3pPr>
            <a:lvl4pPr marL="1401565" indent="-304763" algn="l" defTabSz="609525" rtl="0" eaLnBrk="1" fontAlgn="base" hangingPunct="1">
              <a:lnSpc>
                <a:spcPct val="110000"/>
              </a:lnSpc>
              <a:spcBef>
                <a:spcPts val="533"/>
              </a:spcBef>
              <a:spcAft>
                <a:spcPct val="0"/>
              </a:spcAft>
              <a:buClr>
                <a:schemeClr val="accent1"/>
              </a:buClr>
              <a:buFont typeface="Lucida Grande"/>
              <a:buChar char="­"/>
              <a:defRPr sz="2000" b="0" i="0" kern="1200">
                <a:solidFill>
                  <a:schemeClr val="tx2"/>
                </a:solidFill>
                <a:latin typeface="Verdana"/>
                <a:ea typeface="ＭＳ Ｐゴシック" charset="0"/>
                <a:cs typeface="Verdana"/>
              </a:defRPr>
            </a:lvl4pPr>
            <a:lvl5pPr marL="1689558" indent="-304763" algn="l" defTabSz="609525" rtl="0" eaLnBrk="1" fontAlgn="base" hangingPunct="1">
              <a:lnSpc>
                <a:spcPct val="110000"/>
              </a:lnSpc>
              <a:spcBef>
                <a:spcPts val="533"/>
              </a:spcBef>
              <a:spcAft>
                <a:spcPct val="0"/>
              </a:spcAft>
              <a:buClr>
                <a:schemeClr val="accent1"/>
              </a:buClr>
              <a:buSzPct val="100000"/>
              <a:buFont typeface="Arial"/>
              <a:buChar char="•"/>
              <a:defRPr sz="2000" b="0" i="0" kern="1200">
                <a:solidFill>
                  <a:schemeClr val="tx2"/>
                </a:solidFill>
                <a:latin typeface="Verdana"/>
                <a:ea typeface="ＭＳ Ｐゴシック" charset="0"/>
                <a:cs typeface="Verdana"/>
              </a:defRPr>
            </a:lvl5pPr>
            <a:lvl6pPr marL="3352388" indent="-304763" algn="l" defTabSz="609525" rtl="0" eaLnBrk="1" latinLnBrk="0" hangingPunct="1">
              <a:spcBef>
                <a:spcPct val="20000"/>
              </a:spcBef>
              <a:buFont typeface="Arial"/>
              <a:buChar char="•"/>
              <a:defRPr sz="2667" kern="1200">
                <a:solidFill>
                  <a:schemeClr val="tx1"/>
                </a:solidFill>
                <a:latin typeface="+mn-lt"/>
                <a:ea typeface="+mn-ea"/>
                <a:cs typeface="+mn-cs"/>
              </a:defRPr>
            </a:lvl6pPr>
            <a:lvl7pPr marL="3961913" indent="-304763" algn="l" defTabSz="609525" rtl="0" eaLnBrk="1" latinLnBrk="0" hangingPunct="1">
              <a:spcBef>
                <a:spcPct val="20000"/>
              </a:spcBef>
              <a:buFont typeface="Arial"/>
              <a:buChar char="•"/>
              <a:defRPr sz="2667" kern="1200">
                <a:solidFill>
                  <a:schemeClr val="tx1"/>
                </a:solidFill>
                <a:latin typeface="+mn-lt"/>
                <a:ea typeface="+mn-ea"/>
                <a:cs typeface="+mn-cs"/>
              </a:defRPr>
            </a:lvl7pPr>
            <a:lvl8pPr marL="4571439" indent="-304763" algn="l" defTabSz="609525" rtl="0" eaLnBrk="1" latinLnBrk="0" hangingPunct="1">
              <a:spcBef>
                <a:spcPct val="20000"/>
              </a:spcBef>
              <a:buFont typeface="Arial"/>
              <a:buChar char="•"/>
              <a:defRPr sz="2667" kern="1200">
                <a:solidFill>
                  <a:schemeClr val="tx1"/>
                </a:solidFill>
                <a:latin typeface="+mn-lt"/>
                <a:ea typeface="+mn-ea"/>
                <a:cs typeface="+mn-cs"/>
              </a:defRPr>
            </a:lvl8pPr>
            <a:lvl9pPr marL="5180965" indent="-304763" algn="l" defTabSz="60952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25" rtl="0" eaLnBrk="1" fontAlgn="base" latinLnBrk="0" hangingPunct="1">
              <a:lnSpc>
                <a:spcPct val="110000"/>
              </a:lnSpc>
              <a:spcBef>
                <a:spcPts val="533"/>
              </a:spcBef>
              <a:spcAft>
                <a:spcPts val="1000"/>
              </a:spcAft>
              <a:buClr>
                <a:srgbClr val="F26334"/>
              </a:buClr>
              <a:buSzTx/>
              <a:buFont typeface="Arial"/>
              <a:buChar char="•"/>
              <a:tabLst/>
              <a:defRPr/>
            </a:pPr>
            <a:r>
              <a:rPr kumimoji="0" lang="en-NZ" sz="1200" b="0" i="0" u="none" strike="noStrike" kern="1200" cap="none" spc="0" normalizeH="0" baseline="0" noProof="0" dirty="0">
                <a:ln>
                  <a:noFill/>
                </a:ln>
                <a:solidFill>
                  <a:srgbClr val="002C6C"/>
                </a:solidFill>
                <a:effectLst/>
                <a:uLnTx/>
                <a:uFillTx/>
                <a:latin typeface="Verdana"/>
                <a:ea typeface="Calibri" panose="020F0502020204030204" pitchFamily="34" charset="0"/>
              </a:rPr>
              <a:t>Strategic partnership with global development bank bringing together a GS1 project team from </a:t>
            </a:r>
            <a:r>
              <a:rPr lang="en-NZ" sz="1200" dirty="0">
                <a:solidFill>
                  <a:srgbClr val="002C6C"/>
                </a:solidFill>
                <a:ea typeface="Calibri" panose="020F0502020204030204" pitchFamily="34" charset="0"/>
              </a:rPr>
              <a:t>countries across</a:t>
            </a:r>
            <a:r>
              <a:rPr kumimoji="0" lang="en-NZ" sz="1200" b="0" i="0" u="none" strike="noStrike" kern="1200" cap="none" spc="0" normalizeH="0" baseline="0" noProof="0" dirty="0">
                <a:ln>
                  <a:noFill/>
                </a:ln>
                <a:solidFill>
                  <a:srgbClr val="002C6C"/>
                </a:solidFill>
                <a:effectLst/>
                <a:uLnTx/>
                <a:uFillTx/>
                <a:latin typeface="Verdana"/>
                <a:ea typeface="Calibri" panose="020F0502020204030204" pitchFamily="34" charset="0"/>
              </a:rPr>
              <a:t> Asia-Pacific to help companies in developing markets meet growing regulatory demands related to sustainability and circularity.</a:t>
            </a:r>
          </a:p>
          <a:p>
            <a:pPr marL="342900" marR="0" lvl="0" indent="-342900" algn="l" defTabSz="609525" rtl="0" eaLnBrk="1" fontAlgn="base" latinLnBrk="0" hangingPunct="1">
              <a:lnSpc>
                <a:spcPct val="110000"/>
              </a:lnSpc>
              <a:spcBef>
                <a:spcPts val="533"/>
              </a:spcBef>
              <a:spcAft>
                <a:spcPts val="1000"/>
              </a:spcAft>
              <a:buClr>
                <a:srgbClr val="F26334"/>
              </a:buClr>
              <a:buSzTx/>
              <a:buFont typeface="Arial"/>
              <a:buChar char="•"/>
              <a:tabLst/>
              <a:defRPr/>
            </a:pPr>
            <a:r>
              <a:rPr kumimoji="0" lang="en-GB" sz="1200" b="0" i="0" u="none" strike="noStrike" kern="1200" cap="none" spc="0" normalizeH="0" baseline="0" noProof="0" dirty="0">
                <a:ln>
                  <a:noFill/>
                </a:ln>
                <a:solidFill>
                  <a:srgbClr val="002C6C"/>
                </a:solidFill>
                <a:effectLst/>
                <a:uLnTx/>
                <a:uFillTx/>
                <a:latin typeface="Verdana"/>
                <a:ea typeface="Times New Roman" panose="02020603050405020304" pitchFamily="18" charset="0"/>
              </a:rPr>
              <a:t>Aim to use digital labels and GS1 Digital Link to build trust in ESG claims </a:t>
            </a:r>
          </a:p>
          <a:p>
            <a:pPr marL="342900" marR="0" lvl="0" indent="-342900" algn="l" defTabSz="609525" rtl="0" eaLnBrk="1" fontAlgn="base" latinLnBrk="0" hangingPunct="1">
              <a:lnSpc>
                <a:spcPct val="110000"/>
              </a:lnSpc>
              <a:spcBef>
                <a:spcPts val="533"/>
              </a:spcBef>
              <a:spcAft>
                <a:spcPts val="1000"/>
              </a:spcAft>
              <a:buClr>
                <a:srgbClr val="F26334"/>
              </a:buClr>
              <a:buSzTx/>
              <a:buFont typeface="Arial"/>
              <a:buChar char="•"/>
              <a:tabLst/>
              <a:defRPr/>
            </a:pPr>
            <a:r>
              <a:rPr kumimoji="0" lang="en-NZ" sz="1200" b="0" i="0" u="none" strike="noStrike" kern="1200" cap="none" spc="0" normalizeH="0" baseline="0" noProof="0" dirty="0">
                <a:ln>
                  <a:noFill/>
                </a:ln>
                <a:solidFill>
                  <a:srgbClr val="002C6C"/>
                </a:solidFill>
                <a:effectLst/>
                <a:uLnTx/>
                <a:uFillTx/>
                <a:latin typeface="Verdana"/>
                <a:ea typeface="Times New Roman" panose="02020603050405020304" pitchFamily="18" charset="0"/>
              </a:rPr>
              <a:t>Full value chain collaboration: ADB, IFRS/ISSB, Brand owners, Trade finance banks, manufacturers, suppliers, NGOs</a:t>
            </a:r>
            <a:endParaRPr kumimoji="0" lang="en-GB" sz="1200" b="0" i="0" u="none" strike="noStrike" kern="1200" cap="none" spc="0" normalizeH="0" baseline="0" noProof="0" dirty="0">
              <a:ln>
                <a:noFill/>
              </a:ln>
              <a:solidFill>
                <a:srgbClr val="002C6C"/>
              </a:solidFill>
              <a:effectLst/>
              <a:uLnTx/>
              <a:uFillTx/>
              <a:latin typeface="Verdana"/>
              <a:ea typeface="Times New Roman" panose="02020603050405020304" pitchFamily="18" charset="0"/>
            </a:endParaRPr>
          </a:p>
          <a:p>
            <a:pPr marL="342900" marR="0" lvl="0" indent="-342900" algn="l" defTabSz="609525" rtl="0" eaLnBrk="1" fontAlgn="base" latinLnBrk="0" hangingPunct="1">
              <a:lnSpc>
                <a:spcPct val="110000"/>
              </a:lnSpc>
              <a:spcBef>
                <a:spcPts val="533"/>
              </a:spcBef>
              <a:spcAft>
                <a:spcPts val="1000"/>
              </a:spcAft>
              <a:buClr>
                <a:srgbClr val="F26334"/>
              </a:buClr>
              <a:buSzTx/>
              <a:buFont typeface="Arial"/>
              <a:buChar char="•"/>
              <a:tabLst/>
              <a:defRPr/>
            </a:pPr>
            <a:r>
              <a:rPr kumimoji="0" lang="en-NZ" sz="1200" b="0" i="0" u="none" strike="noStrike" kern="1200" cap="none" spc="0" normalizeH="0" baseline="0" noProof="0" dirty="0">
                <a:ln>
                  <a:noFill/>
                </a:ln>
                <a:solidFill>
                  <a:srgbClr val="002C6C"/>
                </a:solidFill>
                <a:effectLst/>
                <a:uLnTx/>
                <a:uFillTx/>
                <a:latin typeface="Verdana"/>
                <a:ea typeface="Times New Roman" panose="02020603050405020304" pitchFamily="18" charset="0"/>
              </a:rPr>
              <a:t>Outcome: Prototype that results in scalable framework that can be applied across industries and geographies. Potential for global impact. </a:t>
            </a:r>
            <a:endParaRPr kumimoji="0" lang="en-GB" sz="1200" b="0" i="0" u="none" strike="noStrike" kern="1200" cap="none" spc="0" normalizeH="0" baseline="0" noProof="0" dirty="0">
              <a:ln>
                <a:noFill/>
              </a:ln>
              <a:solidFill>
                <a:srgbClr val="002C6C"/>
              </a:solidFill>
              <a:effectLst/>
              <a:uLnTx/>
              <a:uFillTx/>
              <a:latin typeface="Verdana"/>
              <a:ea typeface="Times New Roman" panose="02020603050405020304" pitchFamily="18" charset="0"/>
            </a:endParaRPr>
          </a:p>
          <a:p>
            <a:pPr marL="98998" marR="0" lvl="0" indent="0" algn="l" defTabSz="609525" rtl="0" eaLnBrk="1" fontAlgn="base" latinLnBrk="0" hangingPunct="1">
              <a:lnSpc>
                <a:spcPct val="110000"/>
              </a:lnSpc>
              <a:spcBef>
                <a:spcPts val="533"/>
              </a:spcBef>
              <a:spcAft>
                <a:spcPct val="0"/>
              </a:spcAft>
              <a:buClr>
                <a:srgbClr val="F26334"/>
              </a:buClr>
              <a:buSzTx/>
              <a:buFont typeface="Arial"/>
              <a:buNone/>
              <a:tabLst/>
              <a:defRPr/>
            </a:pPr>
            <a:endParaRPr kumimoji="0" lang="en-GB" sz="1800" b="0" i="0" u="none" strike="noStrike" kern="1200" cap="none" spc="0" normalizeH="0" baseline="0" noProof="0" dirty="0">
              <a:ln>
                <a:noFill/>
              </a:ln>
              <a:solidFill>
                <a:srgbClr val="002C6C"/>
              </a:solidFill>
              <a:effectLst/>
              <a:uLnTx/>
              <a:uFillTx/>
              <a:latin typeface="Verdana"/>
              <a:ea typeface="ＭＳ Ｐゴシック" charset="0"/>
            </a:endParaRPr>
          </a:p>
        </p:txBody>
      </p:sp>
    </p:spTree>
    <p:extLst>
      <p:ext uri="{BB962C8B-B14F-4D97-AF65-F5344CB8AC3E}">
        <p14:creationId xmlns:p14="http://schemas.microsoft.com/office/powerpoint/2010/main" val="3937939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C5E476-8068-DEE4-F1EE-9A684D2A35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0" cy="4547086"/>
          </a:xfrm>
          <a:prstGeom prst="rect">
            <a:avLst/>
          </a:prstGeom>
        </p:spPr>
      </p:pic>
      <p:sp>
        <p:nvSpPr>
          <p:cNvPr id="5" name="Rectangle 4">
            <a:extLst>
              <a:ext uri="{FF2B5EF4-FFF2-40B4-BE49-F238E27FC236}">
                <a16:creationId xmlns:a16="http://schemas.microsoft.com/office/drawing/2014/main" id="{2EE82E38-8115-0632-1DAB-03C8F79EBB5A}"/>
              </a:ext>
            </a:extLst>
          </p:cNvPr>
          <p:cNvSpPr/>
          <p:nvPr/>
        </p:nvSpPr>
        <p:spPr>
          <a:xfrm>
            <a:off x="-1" y="-1"/>
            <a:ext cx="9144000" cy="4547085"/>
          </a:xfrm>
          <a:prstGeom prst="rect">
            <a:avLst/>
          </a:prstGeom>
          <a:gradFill flip="none" rotWithShape="1">
            <a:gsLst>
              <a:gs pos="84000">
                <a:srgbClr val="002C6C"/>
              </a:gs>
              <a:gs pos="0">
                <a:srgbClr val="002C6C">
                  <a:alpha val="0"/>
                </a:srgbClr>
              </a:gs>
            </a:gsLst>
            <a:lin ang="16200000" scaled="1"/>
            <a:tileRect/>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49" defTabSz="457144" fontAlgn="base">
              <a:spcBef>
                <a:spcPts val="400"/>
              </a:spcBef>
              <a:spcAft>
                <a:spcPct val="0"/>
              </a:spcAft>
              <a:buClr>
                <a:srgbClr val="F26334"/>
              </a:buClr>
              <a:defRPr/>
            </a:pPr>
            <a:endParaRPr lang="en-GB" b="1">
              <a:solidFill>
                <a:srgbClr val="F26334"/>
              </a:solidFill>
              <a:latin typeface="Verdana"/>
              <a:ea typeface="ＭＳ Ｐゴシック" charset="0"/>
            </a:endParaRPr>
          </a:p>
        </p:txBody>
      </p:sp>
      <p:sp>
        <p:nvSpPr>
          <p:cNvPr id="2" name="Slide Number Placeholder 1">
            <a:extLst>
              <a:ext uri="{FF2B5EF4-FFF2-40B4-BE49-F238E27FC236}">
                <a16:creationId xmlns:a16="http://schemas.microsoft.com/office/drawing/2014/main" id="{A3F2E679-8FC5-94CE-08C0-366FDAA8EC50}"/>
              </a:ext>
            </a:extLst>
          </p:cNvPr>
          <p:cNvSpPr>
            <a:spLocks noGrp="1"/>
          </p:cNvSpPr>
          <p:nvPr>
            <p:ph type="sldNum" sz="quarter" idx="12"/>
          </p:nvPr>
        </p:nvSpPr>
        <p:spPr/>
        <p:txBody>
          <a:bodyPr/>
          <a:lstStyle/>
          <a:p>
            <a:pPr defTabSz="914288" fontAlgn="base">
              <a:spcAft>
                <a:spcPct val="0"/>
              </a:spcAft>
              <a:defRPr/>
            </a:pPr>
            <a:fld id="{4472AB7F-E8D0-4874-A9B8-335B68DC5F05}" type="slidenum">
              <a:rPr lang="en-GB"/>
              <a:pPr defTabSz="914288" fontAlgn="base">
                <a:spcAft>
                  <a:spcPct val="0"/>
                </a:spcAft>
                <a:defRPr/>
              </a:pPr>
              <a:t>2</a:t>
            </a:fld>
            <a:endParaRPr lang="en-GB"/>
          </a:p>
        </p:txBody>
      </p:sp>
      <p:sp>
        <p:nvSpPr>
          <p:cNvPr id="9" name="Text Placeholder 2">
            <a:extLst>
              <a:ext uri="{FF2B5EF4-FFF2-40B4-BE49-F238E27FC236}">
                <a16:creationId xmlns:a16="http://schemas.microsoft.com/office/drawing/2014/main" id="{A16C6788-61E7-316D-89AD-385580A35595}"/>
              </a:ext>
            </a:extLst>
          </p:cNvPr>
          <p:cNvSpPr txBox="1">
            <a:spLocks/>
          </p:cNvSpPr>
          <p:nvPr/>
        </p:nvSpPr>
        <p:spPr>
          <a:xfrm>
            <a:off x="1007069" y="2562656"/>
            <a:ext cx="4079631" cy="1300717"/>
          </a:xfrm>
          <a:prstGeom prst="rect">
            <a:avLst/>
          </a:prstGeom>
        </p:spPr>
        <p:txBody>
          <a:bodyPr lIns="0" tIns="0" rIns="0" bIns="0"/>
          <a:lstStyle>
            <a:lvl1pPr marL="74250" marR="0" indent="0" algn="l" defTabSz="457155" rtl="0" eaLnBrk="1" fontAlgn="base" latinLnBrk="0" hangingPunct="1">
              <a:lnSpc>
                <a:spcPct val="100000"/>
              </a:lnSpc>
              <a:spcBef>
                <a:spcPts val="400"/>
              </a:spcBef>
              <a:spcAft>
                <a:spcPct val="0"/>
              </a:spcAft>
              <a:buClr>
                <a:schemeClr val="accent1"/>
              </a:buClr>
              <a:buSzTx/>
              <a:buFont typeface="Arial"/>
              <a:buNone/>
              <a:tabLst/>
              <a:defRPr sz="4000" b="1" i="0" kern="1200" baseline="0">
                <a:solidFill>
                  <a:schemeClr val="bg1"/>
                </a:solidFill>
                <a:latin typeface="Verdana"/>
                <a:ea typeface="ＭＳ Ｐゴシック" charset="0"/>
                <a:cs typeface="Verdana"/>
              </a:defRPr>
            </a:lvl1pPr>
            <a:lvl2pPr marL="272250" marR="0" indent="0" algn="l" defTabSz="457155" rtl="0" eaLnBrk="1" fontAlgn="base" latinLnBrk="0" hangingPunct="1">
              <a:lnSpc>
                <a:spcPct val="110000"/>
              </a:lnSpc>
              <a:spcBef>
                <a:spcPts val="400"/>
              </a:spcBef>
              <a:spcAft>
                <a:spcPct val="0"/>
              </a:spcAft>
              <a:buClr>
                <a:schemeClr val="accent1"/>
              </a:buClr>
              <a:buSzTx/>
              <a:buFont typeface="Lucida Grande"/>
              <a:buNone/>
              <a:tabLst/>
              <a:defRPr sz="1700" b="0" i="0" kern="1200">
                <a:solidFill>
                  <a:schemeClr val="bg1"/>
                </a:solidFill>
                <a:latin typeface="Verdana"/>
                <a:ea typeface="ＭＳ Ｐゴシック" charset="0"/>
                <a:cs typeface="Verdana"/>
              </a:defRPr>
            </a:lvl2pPr>
            <a:lvl3pPr marL="538650" indent="0" algn="l" defTabSz="457155" rtl="0" eaLnBrk="1" fontAlgn="base" hangingPunct="1">
              <a:lnSpc>
                <a:spcPct val="110000"/>
              </a:lnSpc>
              <a:spcBef>
                <a:spcPts val="400"/>
              </a:spcBef>
              <a:spcAft>
                <a:spcPct val="0"/>
              </a:spcAft>
              <a:buClr>
                <a:schemeClr val="accent1"/>
              </a:buClr>
              <a:buFont typeface="Arial"/>
              <a:buNone/>
              <a:defRPr sz="1700" b="0" i="0" kern="1200">
                <a:solidFill>
                  <a:schemeClr val="bg1"/>
                </a:solidFill>
                <a:latin typeface="Verdana"/>
                <a:ea typeface="ＭＳ Ｐゴシック" charset="0"/>
                <a:cs typeface="Verdana"/>
              </a:defRPr>
            </a:lvl3pPr>
            <a:lvl4pPr marL="822622" indent="0" algn="l" defTabSz="457155" rtl="0" eaLnBrk="1" fontAlgn="base" hangingPunct="1">
              <a:lnSpc>
                <a:spcPct val="110000"/>
              </a:lnSpc>
              <a:spcBef>
                <a:spcPts val="400"/>
              </a:spcBef>
              <a:spcAft>
                <a:spcPct val="0"/>
              </a:spcAft>
              <a:buClr>
                <a:schemeClr val="accent1"/>
              </a:buClr>
              <a:buFont typeface="Lucida Grande"/>
              <a:buNone/>
              <a:defRPr sz="1700" b="0" i="0" kern="1200">
                <a:solidFill>
                  <a:schemeClr val="bg1"/>
                </a:solidFill>
                <a:latin typeface="Verdana"/>
                <a:ea typeface="ＭＳ Ｐゴシック" charset="0"/>
                <a:cs typeface="Verdana"/>
              </a:defRPr>
            </a:lvl4pPr>
            <a:lvl5pPr marL="1038622" indent="0" algn="l" defTabSz="457155" rtl="0" eaLnBrk="1" fontAlgn="base" hangingPunct="1">
              <a:lnSpc>
                <a:spcPct val="110000"/>
              </a:lnSpc>
              <a:spcBef>
                <a:spcPts val="400"/>
              </a:spcBef>
              <a:spcAft>
                <a:spcPct val="0"/>
              </a:spcAft>
              <a:buClr>
                <a:schemeClr val="accent1"/>
              </a:buClr>
              <a:buSzPct val="100000"/>
              <a:buFont typeface="Arial"/>
              <a:buNone/>
              <a:defRPr sz="1700" b="0" i="0" kern="1200">
                <a:solidFill>
                  <a:schemeClr val="bg1"/>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49" defTabSz="457144">
              <a:buClr>
                <a:srgbClr val="F26334"/>
              </a:buClr>
              <a:defRPr/>
            </a:pPr>
            <a:r>
              <a:rPr lang="en-GB" sz="1800">
                <a:solidFill>
                  <a:srgbClr val="F26334"/>
                </a:solidFill>
              </a:rPr>
              <a:t>Global community</a:t>
            </a:r>
          </a:p>
          <a:p>
            <a:pPr marL="228594" indent="-169859" defTabSz="457144">
              <a:buClrTx/>
              <a:buFont typeface="Arial" panose="020B0604020202020204" pitchFamily="34" charset="0"/>
              <a:buChar char="•"/>
              <a:defRPr/>
            </a:pPr>
            <a:r>
              <a:rPr lang="en-GB" sz="1600" b="0">
                <a:solidFill>
                  <a:prstClr val="white"/>
                </a:solidFill>
              </a:rPr>
              <a:t>25 industries served</a:t>
            </a:r>
          </a:p>
          <a:p>
            <a:pPr marL="228594" indent="-169859" defTabSz="457144">
              <a:buClrTx/>
              <a:buFont typeface="Arial" panose="020B0604020202020204" pitchFamily="34" charset="0"/>
              <a:buChar char="•"/>
              <a:defRPr/>
            </a:pPr>
            <a:r>
              <a:rPr lang="en-GB" sz="1600" b="0">
                <a:solidFill>
                  <a:prstClr val="white"/>
                </a:solidFill>
              </a:rPr>
              <a:t>More than 2 million companies</a:t>
            </a:r>
          </a:p>
          <a:p>
            <a:pPr marL="228594" indent="-169859" defTabSz="457144">
              <a:buClrTx/>
              <a:buFont typeface="Arial" panose="020B0604020202020204" pitchFamily="34" charset="0"/>
              <a:buChar char="•"/>
              <a:defRPr/>
            </a:pPr>
            <a:r>
              <a:rPr lang="en-GB" sz="1600" b="0">
                <a:solidFill>
                  <a:prstClr val="white"/>
                </a:solidFill>
              </a:rPr>
              <a:t>116 Member Organisations</a:t>
            </a:r>
          </a:p>
          <a:p>
            <a:pPr marL="228594" indent="-169859" defTabSz="457144">
              <a:buClrTx/>
              <a:buFont typeface="Arial" panose="020B0604020202020204" pitchFamily="34" charset="0"/>
              <a:buChar char="•"/>
              <a:defRPr/>
            </a:pPr>
            <a:r>
              <a:rPr lang="en-GB" sz="1600" b="0">
                <a:solidFill>
                  <a:prstClr val="white"/>
                </a:solidFill>
              </a:rPr>
              <a:t>GS1 Global Office </a:t>
            </a:r>
            <a:endParaRPr lang="en-GB" sz="2400" b="0">
              <a:solidFill>
                <a:prstClr val="white"/>
              </a:solidFill>
            </a:endParaRPr>
          </a:p>
        </p:txBody>
      </p:sp>
      <p:sp>
        <p:nvSpPr>
          <p:cNvPr id="14" name="Text Placeholder 13">
            <a:extLst>
              <a:ext uri="{FF2B5EF4-FFF2-40B4-BE49-F238E27FC236}">
                <a16:creationId xmlns:a16="http://schemas.microsoft.com/office/drawing/2014/main" id="{5A939739-AD70-7E79-F76B-012FAC48A188}"/>
              </a:ext>
            </a:extLst>
          </p:cNvPr>
          <p:cNvSpPr>
            <a:spLocks noGrp="1"/>
          </p:cNvSpPr>
          <p:nvPr>
            <p:ph type="body" sz="quarter" idx="14"/>
          </p:nvPr>
        </p:nvSpPr>
        <p:spPr>
          <a:xfrm>
            <a:off x="453089" y="361950"/>
            <a:ext cx="8237820" cy="720519"/>
          </a:xfrm>
        </p:spPr>
        <p:txBody>
          <a:bodyPr/>
          <a:lstStyle/>
          <a:p>
            <a:pPr algn="ctr"/>
            <a:r>
              <a:rPr lang="en-GB" sz="3200" b="0"/>
              <a:t>GS1 is a global standards organisation </a:t>
            </a:r>
          </a:p>
          <a:p>
            <a:pPr algn="ctr"/>
            <a:r>
              <a:rPr lang="en-GB" sz="3200" b="0"/>
              <a:t>that helps companies do business </a:t>
            </a:r>
          </a:p>
          <a:p>
            <a:pPr algn="ctr"/>
            <a:r>
              <a:rPr lang="en-GB" sz="3200" b="0"/>
              <a:t>across the world</a:t>
            </a:r>
          </a:p>
          <a:p>
            <a:pPr algn="ctr"/>
            <a:endParaRPr lang="en-GB"/>
          </a:p>
        </p:txBody>
      </p:sp>
      <p:sp>
        <p:nvSpPr>
          <p:cNvPr id="15" name="Text Placeholder 2">
            <a:extLst>
              <a:ext uri="{FF2B5EF4-FFF2-40B4-BE49-F238E27FC236}">
                <a16:creationId xmlns:a16="http://schemas.microsoft.com/office/drawing/2014/main" id="{BCD80A76-72A2-2061-A47C-C75BD627DA08}"/>
              </a:ext>
            </a:extLst>
          </p:cNvPr>
          <p:cNvSpPr txBox="1">
            <a:spLocks/>
          </p:cNvSpPr>
          <p:nvPr/>
        </p:nvSpPr>
        <p:spPr>
          <a:xfrm>
            <a:off x="4902627" y="2562655"/>
            <a:ext cx="3343651" cy="1588542"/>
          </a:xfrm>
          <a:prstGeom prst="rect">
            <a:avLst/>
          </a:prstGeom>
        </p:spPr>
        <p:txBody>
          <a:bodyPr lIns="0" tIns="0" rIns="0" bIns="0"/>
          <a:lstStyle>
            <a:lvl1pPr marL="74250" marR="0" indent="0" algn="l" defTabSz="457155" rtl="0" eaLnBrk="1" fontAlgn="base" latinLnBrk="0" hangingPunct="1">
              <a:lnSpc>
                <a:spcPct val="100000"/>
              </a:lnSpc>
              <a:spcBef>
                <a:spcPts val="400"/>
              </a:spcBef>
              <a:spcAft>
                <a:spcPct val="0"/>
              </a:spcAft>
              <a:buClr>
                <a:schemeClr val="accent1"/>
              </a:buClr>
              <a:buSzTx/>
              <a:buFont typeface="Arial"/>
              <a:buNone/>
              <a:tabLst/>
              <a:defRPr sz="4000" b="1" i="0" kern="1200" baseline="0">
                <a:solidFill>
                  <a:schemeClr val="bg1"/>
                </a:solidFill>
                <a:latin typeface="Verdana"/>
                <a:ea typeface="ＭＳ Ｐゴシック" charset="0"/>
                <a:cs typeface="Verdana"/>
              </a:defRPr>
            </a:lvl1pPr>
            <a:lvl2pPr marL="272250" marR="0" indent="0" algn="l" defTabSz="457155" rtl="0" eaLnBrk="1" fontAlgn="base" latinLnBrk="0" hangingPunct="1">
              <a:lnSpc>
                <a:spcPct val="110000"/>
              </a:lnSpc>
              <a:spcBef>
                <a:spcPts val="400"/>
              </a:spcBef>
              <a:spcAft>
                <a:spcPct val="0"/>
              </a:spcAft>
              <a:buClr>
                <a:schemeClr val="accent1"/>
              </a:buClr>
              <a:buSzTx/>
              <a:buFont typeface="Lucida Grande"/>
              <a:buNone/>
              <a:tabLst/>
              <a:defRPr sz="1700" b="0" i="0" kern="1200">
                <a:solidFill>
                  <a:schemeClr val="bg1"/>
                </a:solidFill>
                <a:latin typeface="Verdana"/>
                <a:ea typeface="ＭＳ Ｐゴシック" charset="0"/>
                <a:cs typeface="Verdana"/>
              </a:defRPr>
            </a:lvl2pPr>
            <a:lvl3pPr marL="538650" indent="0" algn="l" defTabSz="457155" rtl="0" eaLnBrk="1" fontAlgn="base" hangingPunct="1">
              <a:lnSpc>
                <a:spcPct val="110000"/>
              </a:lnSpc>
              <a:spcBef>
                <a:spcPts val="400"/>
              </a:spcBef>
              <a:spcAft>
                <a:spcPct val="0"/>
              </a:spcAft>
              <a:buClr>
                <a:schemeClr val="accent1"/>
              </a:buClr>
              <a:buFont typeface="Arial"/>
              <a:buNone/>
              <a:defRPr sz="1700" b="0" i="0" kern="1200">
                <a:solidFill>
                  <a:schemeClr val="bg1"/>
                </a:solidFill>
                <a:latin typeface="Verdana"/>
                <a:ea typeface="ＭＳ Ｐゴシック" charset="0"/>
                <a:cs typeface="Verdana"/>
              </a:defRPr>
            </a:lvl3pPr>
            <a:lvl4pPr marL="822622" indent="0" algn="l" defTabSz="457155" rtl="0" eaLnBrk="1" fontAlgn="base" hangingPunct="1">
              <a:lnSpc>
                <a:spcPct val="110000"/>
              </a:lnSpc>
              <a:spcBef>
                <a:spcPts val="400"/>
              </a:spcBef>
              <a:spcAft>
                <a:spcPct val="0"/>
              </a:spcAft>
              <a:buClr>
                <a:schemeClr val="accent1"/>
              </a:buClr>
              <a:buFont typeface="Lucida Grande"/>
              <a:buNone/>
              <a:defRPr sz="1700" b="0" i="0" kern="1200">
                <a:solidFill>
                  <a:schemeClr val="bg1"/>
                </a:solidFill>
                <a:latin typeface="Verdana"/>
                <a:ea typeface="ＭＳ Ｐゴシック" charset="0"/>
                <a:cs typeface="Verdana"/>
              </a:defRPr>
            </a:lvl4pPr>
            <a:lvl5pPr marL="1038622" indent="0" algn="l" defTabSz="457155" rtl="0" eaLnBrk="1" fontAlgn="base" hangingPunct="1">
              <a:lnSpc>
                <a:spcPct val="110000"/>
              </a:lnSpc>
              <a:spcBef>
                <a:spcPts val="400"/>
              </a:spcBef>
              <a:spcAft>
                <a:spcPct val="0"/>
              </a:spcAft>
              <a:buClr>
                <a:schemeClr val="accent1"/>
              </a:buClr>
              <a:buSzPct val="100000"/>
              <a:buFont typeface="Arial"/>
              <a:buNone/>
              <a:defRPr sz="1700" b="0" i="0" kern="1200">
                <a:solidFill>
                  <a:schemeClr val="bg1"/>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49" defTabSz="457144">
              <a:buClr>
                <a:srgbClr val="F26334"/>
              </a:buClr>
              <a:defRPr/>
            </a:pPr>
            <a:r>
              <a:rPr lang="en-US" sz="1800">
                <a:solidFill>
                  <a:srgbClr val="F26334"/>
                </a:solidFill>
              </a:rPr>
              <a:t>We are: </a:t>
            </a:r>
          </a:p>
          <a:p>
            <a:pPr marL="228594" indent="-169859" defTabSz="457144">
              <a:buClrTx/>
              <a:buFont typeface="Arial" panose="020B0604020202020204" pitchFamily="34" charset="0"/>
              <a:buChar char="•"/>
              <a:defRPr/>
            </a:pPr>
            <a:r>
              <a:rPr lang="en-US" sz="1600" b="0">
                <a:solidFill>
                  <a:prstClr val="white"/>
                </a:solidFill>
              </a:rPr>
              <a:t>Neutral and not for profit</a:t>
            </a:r>
          </a:p>
          <a:p>
            <a:pPr marL="228594" indent="-169859" defTabSz="457144">
              <a:buClrTx/>
              <a:buFont typeface="Arial" panose="020B0604020202020204" pitchFamily="34" charset="0"/>
              <a:buChar char="•"/>
              <a:defRPr/>
            </a:pPr>
            <a:r>
              <a:rPr lang="en-US" sz="1600" b="0">
                <a:solidFill>
                  <a:prstClr val="white"/>
                </a:solidFill>
              </a:rPr>
              <a:t>User-driven and governed</a:t>
            </a:r>
          </a:p>
          <a:p>
            <a:pPr marL="228594" indent="-169859" defTabSz="457144">
              <a:buClrTx/>
              <a:buFont typeface="Arial" panose="020B0604020202020204" pitchFamily="34" charset="0"/>
              <a:buChar char="•"/>
              <a:defRPr/>
            </a:pPr>
            <a:r>
              <a:rPr lang="en-US" sz="1600" b="0">
                <a:solidFill>
                  <a:prstClr val="white"/>
                </a:solidFill>
              </a:rPr>
              <a:t>Global and local</a:t>
            </a:r>
          </a:p>
          <a:p>
            <a:pPr marL="228594" indent="-169859" defTabSz="457144">
              <a:buClrTx/>
              <a:buFont typeface="Arial" panose="020B0604020202020204" pitchFamily="34" charset="0"/>
              <a:buChar char="•"/>
              <a:defRPr/>
            </a:pPr>
            <a:r>
              <a:rPr lang="en-US" sz="1600" b="0">
                <a:solidFill>
                  <a:prstClr val="white"/>
                </a:solidFill>
              </a:rPr>
              <a:t>Inclusive and collaborative</a:t>
            </a:r>
          </a:p>
        </p:txBody>
      </p:sp>
    </p:spTree>
    <p:extLst>
      <p:ext uri="{BB962C8B-B14F-4D97-AF65-F5344CB8AC3E}">
        <p14:creationId xmlns:p14="http://schemas.microsoft.com/office/powerpoint/2010/main" val="2404280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2232-5313-09C5-2D7A-8F61E57FF816}"/>
              </a:ext>
            </a:extLst>
          </p:cNvPr>
          <p:cNvSpPr>
            <a:spLocks noGrp="1"/>
          </p:cNvSpPr>
          <p:nvPr>
            <p:ph type="title"/>
          </p:nvPr>
        </p:nvSpPr>
        <p:spPr/>
        <p:txBody>
          <a:bodyPr/>
          <a:lstStyle/>
          <a:p>
            <a:r>
              <a:rPr lang="en-GB" dirty="0"/>
              <a:t>QR-powered outcomes</a:t>
            </a:r>
          </a:p>
        </p:txBody>
      </p:sp>
      <p:sp>
        <p:nvSpPr>
          <p:cNvPr id="4" name="Slide Number Placeholder 3">
            <a:extLst>
              <a:ext uri="{FF2B5EF4-FFF2-40B4-BE49-F238E27FC236}">
                <a16:creationId xmlns:a16="http://schemas.microsoft.com/office/drawing/2014/main" id="{9BAA12A8-0402-7ACC-3717-650BCD243F47}"/>
              </a:ext>
            </a:extLst>
          </p:cNvPr>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rPr>
              <a:pPr marL="0" marR="0" lvl="0" indent="0" algn="r" defTabSz="914310" rtl="0" eaLnBrk="1" fontAlgn="base" latinLnBrk="0" hangingPunct="1">
                <a:lnSpc>
                  <a:spcPct val="100000"/>
                </a:lnSpc>
                <a:spcBef>
                  <a:spcPts val="0"/>
                </a:spcBef>
                <a:spcAft>
                  <a:spcPct val="0"/>
                </a:spcAft>
                <a:buClrTx/>
                <a:buSzTx/>
                <a:buFontTx/>
                <a:buNone/>
                <a:tabLst/>
                <a:defRPr/>
              </a:pPr>
              <a:t>20</a:t>
            </a:fld>
            <a:endParaRPr kumimoji="0" lang="en-GB" sz="700" b="0" i="0" u="none" strike="noStrike" kern="1200" cap="none" spc="0" normalizeH="0" baseline="0" noProof="0">
              <a:ln>
                <a:noFill/>
              </a:ln>
              <a:solidFill>
                <a:srgbClr val="454545"/>
              </a:solidFill>
              <a:effectLst/>
              <a:uLnTx/>
              <a:uFillTx/>
              <a:latin typeface="Verdana"/>
              <a:ea typeface="+mn-ea"/>
            </a:endParaRPr>
          </a:p>
        </p:txBody>
      </p:sp>
      <p:pic>
        <p:nvPicPr>
          <p:cNvPr id="10" name="Picture 9">
            <a:extLst>
              <a:ext uri="{FF2B5EF4-FFF2-40B4-BE49-F238E27FC236}">
                <a16:creationId xmlns:a16="http://schemas.microsoft.com/office/drawing/2014/main" id="{B5439472-5E25-B8DE-6081-2B7BA122DCF5}"/>
              </a:ext>
            </a:extLst>
          </p:cNvPr>
          <p:cNvPicPr>
            <a:picLocks noChangeAspect="1"/>
          </p:cNvPicPr>
          <p:nvPr/>
        </p:nvPicPr>
        <p:blipFill rotWithShape="1">
          <a:blip r:embed="rId2"/>
          <a:srcRect l="29907" t="13629" r="31204" b="4543"/>
          <a:stretch/>
        </p:blipFill>
        <p:spPr>
          <a:xfrm>
            <a:off x="5249076" y="1069330"/>
            <a:ext cx="2491540" cy="3276578"/>
          </a:xfrm>
          <a:prstGeom prst="rect">
            <a:avLst/>
          </a:prstGeom>
        </p:spPr>
      </p:pic>
      <p:sp>
        <p:nvSpPr>
          <p:cNvPr id="13" name="Content Placeholder 2">
            <a:extLst>
              <a:ext uri="{FF2B5EF4-FFF2-40B4-BE49-F238E27FC236}">
                <a16:creationId xmlns:a16="http://schemas.microsoft.com/office/drawing/2014/main" id="{B629B5C6-897A-DF87-CF5F-D7FAF541928E}"/>
              </a:ext>
            </a:extLst>
          </p:cNvPr>
          <p:cNvSpPr>
            <a:spLocks noGrp="1"/>
          </p:cNvSpPr>
          <p:nvPr>
            <p:ph idx="11"/>
          </p:nvPr>
        </p:nvSpPr>
        <p:spPr>
          <a:xfrm>
            <a:off x="447479" y="915707"/>
            <a:ext cx="4025603" cy="3312086"/>
          </a:xfrm>
        </p:spPr>
        <p:txBody>
          <a:bodyPr wrap="square" anchor="t">
            <a:normAutofit/>
          </a:bodyPr>
          <a:lstStyle/>
          <a:p>
            <a:pPr marL="73660" indent="0">
              <a:buNone/>
            </a:pPr>
            <a:endParaRPr lang="en-GB" dirty="0"/>
          </a:p>
          <a:p>
            <a:pPr marL="359530"/>
            <a:r>
              <a:rPr lang="en-GB" dirty="0"/>
              <a:t>Meets business needs of value chain actors:</a:t>
            </a:r>
            <a:endParaRPr lang="en-GB" b="1" dirty="0"/>
          </a:p>
          <a:p>
            <a:pPr marL="73780" indent="0">
              <a:buNone/>
            </a:pPr>
            <a:endParaRPr lang="en-GB" dirty="0"/>
          </a:p>
          <a:p>
            <a:pPr marL="416687" indent="-342900">
              <a:buAutoNum type="arabicPeriod"/>
            </a:pPr>
            <a:r>
              <a:rPr lang="en-GB" dirty="0"/>
              <a:t>Sustainability Certification Exchange</a:t>
            </a:r>
          </a:p>
          <a:p>
            <a:pPr marL="416687" indent="-342900">
              <a:buAutoNum type="arabicPeriod"/>
            </a:pPr>
            <a:endParaRPr lang="en-GB" dirty="0"/>
          </a:p>
          <a:p>
            <a:pPr marL="416687" indent="-342900">
              <a:buAutoNum type="arabicPeriod"/>
            </a:pPr>
            <a:r>
              <a:rPr lang="en-GB" dirty="0"/>
              <a:t>Regulatory Compliance </a:t>
            </a:r>
          </a:p>
          <a:p>
            <a:pPr marL="416687" indent="-342900">
              <a:buAutoNum type="arabicPeriod"/>
            </a:pPr>
            <a:endParaRPr lang="en-GB" dirty="0"/>
          </a:p>
          <a:p>
            <a:pPr marL="416687" indent="-342900">
              <a:buAutoNum type="arabicPeriod"/>
            </a:pPr>
            <a:r>
              <a:rPr lang="en-GB" dirty="0"/>
              <a:t>Traceability and Transparency </a:t>
            </a:r>
          </a:p>
          <a:p>
            <a:pPr marL="359530"/>
            <a:endParaRPr lang="en-GB" dirty="0"/>
          </a:p>
          <a:p>
            <a:pPr marL="359530"/>
            <a:endParaRPr lang="en-GB" dirty="0"/>
          </a:p>
          <a:p>
            <a:pPr marL="359530"/>
            <a:endParaRPr lang="en-GB" dirty="0"/>
          </a:p>
        </p:txBody>
      </p:sp>
    </p:spTree>
    <p:extLst>
      <p:ext uri="{BB962C8B-B14F-4D97-AF65-F5344CB8AC3E}">
        <p14:creationId xmlns:p14="http://schemas.microsoft.com/office/powerpoint/2010/main" val="3499802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2BEA1F-E18C-0410-ED44-6073AC80EBF8}"/>
              </a:ext>
            </a:extLst>
          </p:cNvPr>
          <p:cNvSpPr>
            <a:spLocks noGrp="1"/>
          </p:cNvSpPr>
          <p:nvPr>
            <p:ph type="title"/>
          </p:nvPr>
        </p:nvSpPr>
        <p:spPr>
          <a:xfrm>
            <a:off x="447480" y="172643"/>
            <a:ext cx="8243942" cy="679647"/>
          </a:xfrm>
        </p:spPr>
        <p:txBody>
          <a:bodyPr wrap="square" anchor="ctr">
            <a:normAutofit/>
          </a:bodyPr>
          <a:lstStyle/>
          <a:p>
            <a:r>
              <a:rPr lang="en-MY" dirty="0"/>
              <a:t>Realising the digitalisation of trade is possible…</a:t>
            </a:r>
            <a:endParaRPr lang="en-GB" dirty="0"/>
          </a:p>
        </p:txBody>
      </p:sp>
      <p:sp>
        <p:nvSpPr>
          <p:cNvPr id="4" name="Slide Number Placeholder 3">
            <a:extLst>
              <a:ext uri="{FF2B5EF4-FFF2-40B4-BE49-F238E27FC236}">
                <a16:creationId xmlns:a16="http://schemas.microsoft.com/office/drawing/2014/main" id="{AAE55D03-933C-861F-8DB4-6B9936FDA55A}"/>
              </a:ext>
            </a:extLst>
          </p:cNvPr>
          <p:cNvSpPr>
            <a:spLocks noGrp="1"/>
          </p:cNvSpPr>
          <p:nvPr>
            <p:ph type="sldNum" sz="quarter" idx="17"/>
          </p:nvPr>
        </p:nvSpPr>
        <p:spPr>
          <a:xfrm>
            <a:off x="8447486" y="4759631"/>
            <a:ext cx="247535" cy="150195"/>
          </a:xfrm>
        </p:spPr>
        <p:txBody>
          <a:bodyPr wrap="square" anchor="ctr">
            <a:normAutofit/>
          </a:bodyPr>
          <a:lstStyle/>
          <a:p>
            <a:pPr fontAlgn="base">
              <a:spcAft>
                <a:spcPts val="600"/>
              </a:spcAft>
              <a:defRPr/>
            </a:pPr>
            <a:fld id="{4472AB7F-E8D0-4874-A9B8-335B68DC5F05}" type="slidenum">
              <a:rPr lang="en-GB" noProof="0" smtClean="0"/>
              <a:pPr fontAlgn="base">
                <a:spcAft>
                  <a:spcPts val="600"/>
                </a:spcAft>
                <a:defRPr/>
              </a:pPr>
              <a:t>21</a:t>
            </a:fld>
            <a:endParaRPr lang="en-GB" noProof="0"/>
          </a:p>
        </p:txBody>
      </p:sp>
      <p:sp>
        <p:nvSpPr>
          <p:cNvPr id="12" name="Text Placeholder 3">
            <a:extLst>
              <a:ext uri="{FF2B5EF4-FFF2-40B4-BE49-F238E27FC236}">
                <a16:creationId xmlns:a16="http://schemas.microsoft.com/office/drawing/2014/main" id="{CF348A35-6522-447C-023A-6B37A72AFC25}"/>
              </a:ext>
            </a:extLst>
          </p:cNvPr>
          <p:cNvSpPr>
            <a:spLocks noGrp="1"/>
          </p:cNvSpPr>
          <p:nvPr>
            <p:ph type="body" sz="quarter" idx="19"/>
          </p:nvPr>
        </p:nvSpPr>
        <p:spPr>
          <a:xfrm>
            <a:off x="387855" y="4026922"/>
            <a:ext cx="4181596" cy="553158"/>
          </a:xfrm>
        </p:spPr>
        <p:txBody>
          <a:bodyPr/>
          <a:lstStyle/>
          <a:p>
            <a:pPr marL="285750" indent="-285750">
              <a:buFont typeface="Arial" panose="020B0604020202020204" pitchFamily="34" charset="0"/>
              <a:buChar char="•"/>
            </a:pPr>
            <a:r>
              <a:rPr lang="en-US" b="0" dirty="0"/>
              <a:t>Pace of digital transformation is increasing</a:t>
            </a:r>
          </a:p>
          <a:p>
            <a:pPr marL="285750" indent="-285750">
              <a:buFont typeface="Arial" panose="020B0604020202020204" pitchFamily="34" charset="0"/>
              <a:buChar char="•"/>
            </a:pPr>
            <a:r>
              <a:rPr lang="en-US" b="0" dirty="0"/>
              <a:t>Rapidly evolving technology landscape leading to increased opportunities </a:t>
            </a:r>
          </a:p>
          <a:p>
            <a:pPr marL="285750" indent="-285750">
              <a:buFont typeface="Arial" panose="020B0604020202020204" pitchFamily="34" charset="0"/>
              <a:buChar char="•"/>
            </a:pPr>
            <a:r>
              <a:rPr lang="en-US" b="0" dirty="0"/>
              <a:t>Interoperability; low barrier to adoption is key </a:t>
            </a:r>
          </a:p>
          <a:p>
            <a:pPr marL="285750" indent="-285750">
              <a:buFont typeface="Arial" panose="020B0604020202020204" pitchFamily="34" charset="0"/>
              <a:buChar char="•"/>
            </a:pPr>
            <a:r>
              <a:rPr lang="en-US" b="0" dirty="0"/>
              <a:t>Unique identifiers of products, locations, entities already exist </a:t>
            </a:r>
          </a:p>
          <a:p>
            <a:pPr marL="285750" indent="-285750">
              <a:buFont typeface="Arial" panose="020B0604020202020204" pitchFamily="34" charset="0"/>
              <a:buChar char="•"/>
            </a:pPr>
            <a:r>
              <a:rPr lang="en-US" b="0" dirty="0"/>
              <a:t>Very little requires invention… … rather it requires EDUCATION and ADOPTION</a:t>
            </a:r>
          </a:p>
        </p:txBody>
      </p:sp>
      <p:pic>
        <p:nvPicPr>
          <p:cNvPr id="7" name="Picture 6" descr="A hand touching a blue screen&#10;&#10;Description automatically generated">
            <a:extLst>
              <a:ext uri="{FF2B5EF4-FFF2-40B4-BE49-F238E27FC236}">
                <a16:creationId xmlns:a16="http://schemas.microsoft.com/office/drawing/2014/main" id="{2A557A3F-B901-8F35-B657-D25071B28CD0}"/>
              </a:ext>
            </a:extLst>
          </p:cNvPr>
          <p:cNvPicPr>
            <a:picLocks noChangeAspect="1"/>
          </p:cNvPicPr>
          <p:nvPr/>
        </p:nvPicPr>
        <p:blipFill rotWithShape="1">
          <a:blip r:embed="rId3">
            <a:extLst>
              <a:ext uri="{28A0092B-C50C-407E-A947-70E740481C1C}">
                <a14:useLocalDpi xmlns:a14="http://schemas.microsoft.com/office/drawing/2010/main" val="0"/>
              </a:ext>
            </a:extLst>
          </a:blip>
          <a:srcRect b="20465"/>
          <a:stretch/>
        </p:blipFill>
        <p:spPr>
          <a:xfrm>
            <a:off x="4802521" y="1317182"/>
            <a:ext cx="3888901" cy="2010005"/>
          </a:xfrm>
          <a:prstGeom prst="rect">
            <a:avLst/>
          </a:prstGeom>
          <a:noFill/>
        </p:spPr>
      </p:pic>
    </p:spTree>
    <p:extLst>
      <p:ext uri="{BB962C8B-B14F-4D97-AF65-F5344CB8AC3E}">
        <p14:creationId xmlns:p14="http://schemas.microsoft.com/office/powerpoint/2010/main" val="460524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F7737-DD52-AAD2-0D12-B5EBCD67F3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391AAF-1310-2173-9FBC-332654586E96}"/>
              </a:ext>
            </a:extLst>
          </p:cNvPr>
          <p:cNvSpPr>
            <a:spLocks noGrp="1"/>
          </p:cNvSpPr>
          <p:nvPr>
            <p:ph type="title"/>
          </p:nvPr>
        </p:nvSpPr>
        <p:spPr>
          <a:xfrm>
            <a:off x="447480" y="172643"/>
            <a:ext cx="8243942" cy="679647"/>
          </a:xfrm>
        </p:spPr>
        <p:txBody>
          <a:bodyPr wrap="square" anchor="ctr">
            <a:normAutofit/>
          </a:bodyPr>
          <a:lstStyle/>
          <a:p>
            <a:r>
              <a:rPr lang="en-MY" dirty="0"/>
              <a:t>… But challenges remain</a:t>
            </a:r>
            <a:endParaRPr lang="en-GB" dirty="0"/>
          </a:p>
        </p:txBody>
      </p:sp>
      <p:sp>
        <p:nvSpPr>
          <p:cNvPr id="4" name="Slide Number Placeholder 3">
            <a:extLst>
              <a:ext uri="{FF2B5EF4-FFF2-40B4-BE49-F238E27FC236}">
                <a16:creationId xmlns:a16="http://schemas.microsoft.com/office/drawing/2014/main" id="{1AFF1D6B-3F04-2656-96BC-48CF416E513D}"/>
              </a:ext>
            </a:extLst>
          </p:cNvPr>
          <p:cNvSpPr>
            <a:spLocks noGrp="1"/>
          </p:cNvSpPr>
          <p:nvPr>
            <p:ph type="sldNum" sz="quarter" idx="17"/>
          </p:nvPr>
        </p:nvSpPr>
        <p:spPr>
          <a:xfrm>
            <a:off x="8447486" y="4759631"/>
            <a:ext cx="247535" cy="150195"/>
          </a:xfrm>
        </p:spPr>
        <p:txBody>
          <a:bodyPr wrap="square" anchor="ctr">
            <a:normAutofit/>
          </a:bodyPr>
          <a:lstStyle/>
          <a:p>
            <a:pPr fontAlgn="base">
              <a:spcAft>
                <a:spcPts val="600"/>
              </a:spcAft>
              <a:defRPr/>
            </a:pPr>
            <a:fld id="{4472AB7F-E8D0-4874-A9B8-335B68DC5F05}" type="slidenum">
              <a:rPr lang="en-GB" noProof="0" smtClean="0"/>
              <a:pPr fontAlgn="base">
                <a:spcAft>
                  <a:spcPts val="600"/>
                </a:spcAft>
                <a:defRPr/>
              </a:pPr>
              <a:t>22</a:t>
            </a:fld>
            <a:endParaRPr lang="en-GB" noProof="0"/>
          </a:p>
        </p:txBody>
      </p:sp>
      <p:sp>
        <p:nvSpPr>
          <p:cNvPr id="12" name="Text Placeholder 3">
            <a:extLst>
              <a:ext uri="{FF2B5EF4-FFF2-40B4-BE49-F238E27FC236}">
                <a16:creationId xmlns:a16="http://schemas.microsoft.com/office/drawing/2014/main" id="{67249D6D-0E6D-551D-8478-810BC6276116}"/>
              </a:ext>
            </a:extLst>
          </p:cNvPr>
          <p:cNvSpPr>
            <a:spLocks noGrp="1"/>
          </p:cNvSpPr>
          <p:nvPr>
            <p:ph type="body" sz="quarter" idx="19"/>
          </p:nvPr>
        </p:nvSpPr>
        <p:spPr>
          <a:xfrm>
            <a:off x="390404" y="3950081"/>
            <a:ext cx="4181596" cy="553158"/>
          </a:xfrm>
        </p:spPr>
        <p:txBody>
          <a:bodyPr/>
          <a:lstStyle/>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endParaRPr lang="en-US" b="0" dirty="0"/>
          </a:p>
          <a:p>
            <a:pPr marL="285750" indent="-285750">
              <a:buFont typeface="Arial" panose="020B0604020202020204" pitchFamily="34" charset="0"/>
              <a:buChar char="•"/>
            </a:pPr>
            <a:r>
              <a:rPr lang="en-US" b="0" dirty="0"/>
              <a:t>We must ensure secure, verifiable transactions and interoperable frameworks for digital data sharing</a:t>
            </a:r>
          </a:p>
          <a:p>
            <a:pPr marL="285750" indent="-285750">
              <a:buFont typeface="Arial" panose="020B0604020202020204" pitchFamily="34" charset="0"/>
              <a:buChar char="•"/>
            </a:pPr>
            <a:r>
              <a:rPr lang="en-US" b="0" dirty="0"/>
              <a:t>All stakeholders must work together to drive consistency of adoption across borders</a:t>
            </a:r>
          </a:p>
          <a:p>
            <a:pPr marL="285750" indent="-285750">
              <a:buFont typeface="Arial" panose="020B0604020202020204" pitchFamily="34" charset="0"/>
              <a:buChar char="•"/>
            </a:pPr>
            <a:r>
              <a:rPr lang="en-US" b="0" dirty="0"/>
              <a:t>Collaboration among governments can avoid duplication of investment </a:t>
            </a:r>
          </a:p>
          <a:p>
            <a:pPr marL="285750" indent="-285750">
              <a:buFont typeface="Arial" panose="020B0604020202020204" pitchFamily="34" charset="0"/>
              <a:buChar char="•"/>
            </a:pPr>
            <a:endParaRPr lang="en-US" b="0" dirty="0"/>
          </a:p>
        </p:txBody>
      </p:sp>
      <p:pic>
        <p:nvPicPr>
          <p:cNvPr id="7" name="Picture 6" descr="A hand touching a blue screen&#10;&#10;Description automatically generated">
            <a:extLst>
              <a:ext uri="{FF2B5EF4-FFF2-40B4-BE49-F238E27FC236}">
                <a16:creationId xmlns:a16="http://schemas.microsoft.com/office/drawing/2014/main" id="{5ADBDDBD-BF3D-09E4-4BC5-FB62D29427A5}"/>
              </a:ext>
            </a:extLst>
          </p:cNvPr>
          <p:cNvPicPr>
            <a:picLocks noChangeAspect="1"/>
          </p:cNvPicPr>
          <p:nvPr/>
        </p:nvPicPr>
        <p:blipFill rotWithShape="1">
          <a:blip r:embed="rId3">
            <a:extLst>
              <a:ext uri="{28A0092B-C50C-407E-A947-70E740481C1C}">
                <a14:useLocalDpi xmlns:a14="http://schemas.microsoft.com/office/drawing/2010/main" val="0"/>
              </a:ext>
            </a:extLst>
          </a:blip>
          <a:srcRect b="20465"/>
          <a:stretch/>
        </p:blipFill>
        <p:spPr>
          <a:xfrm>
            <a:off x="4802521" y="1317182"/>
            <a:ext cx="3888901" cy="2010005"/>
          </a:xfrm>
          <a:prstGeom prst="rect">
            <a:avLst/>
          </a:prstGeom>
          <a:noFill/>
        </p:spPr>
      </p:pic>
    </p:spTree>
    <p:extLst>
      <p:ext uri="{BB962C8B-B14F-4D97-AF65-F5344CB8AC3E}">
        <p14:creationId xmlns:p14="http://schemas.microsoft.com/office/powerpoint/2010/main" val="854127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6649-E8F8-FEE1-E2BE-40EE32DD9DE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34FBF2-097F-C2FF-74A4-7C3C23D23EC1}"/>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23</a:t>
            </a:fld>
            <a:endParaRPr lang="en-GB" noProof="0"/>
          </a:p>
        </p:txBody>
      </p:sp>
      <p:sp>
        <p:nvSpPr>
          <p:cNvPr id="3" name="Text Placeholder 2">
            <a:extLst>
              <a:ext uri="{FF2B5EF4-FFF2-40B4-BE49-F238E27FC236}">
                <a16:creationId xmlns:a16="http://schemas.microsoft.com/office/drawing/2014/main" id="{EC09E363-B245-DF71-D59D-1225F7864DD4}"/>
              </a:ext>
            </a:extLst>
          </p:cNvPr>
          <p:cNvSpPr>
            <a:spLocks noGrp="1"/>
          </p:cNvSpPr>
          <p:nvPr>
            <p:ph type="body" sz="quarter" idx="14"/>
          </p:nvPr>
        </p:nvSpPr>
        <p:spPr>
          <a:xfrm>
            <a:off x="446909" y="506274"/>
            <a:ext cx="8382046" cy="2065476"/>
          </a:xfrm>
        </p:spPr>
        <p:txBody>
          <a:bodyPr lIns="0" tIns="0" rIns="0" bIns="0" anchor="t"/>
          <a:lstStyle/>
          <a:p>
            <a:pPr marL="73660"/>
            <a:r>
              <a:rPr lang="en-US" dirty="0">
                <a:ea typeface="ＭＳ Ｐゴシック"/>
              </a:rPr>
              <a:t>Recommendations for governments and business  </a:t>
            </a:r>
            <a:endParaRPr lang="en-US" dirty="0"/>
          </a:p>
        </p:txBody>
      </p:sp>
    </p:spTree>
    <p:extLst>
      <p:ext uri="{BB962C8B-B14F-4D97-AF65-F5344CB8AC3E}">
        <p14:creationId xmlns:p14="http://schemas.microsoft.com/office/powerpoint/2010/main" val="927529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52A4B-533B-407D-1402-6ECD349701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364951F-38A2-6D81-E1C1-E5CF99996447}"/>
              </a:ext>
            </a:extLst>
          </p:cNvPr>
          <p:cNvSpPr>
            <a:spLocks noGrp="1"/>
          </p:cNvSpPr>
          <p:nvPr>
            <p:ph type="body" sz="quarter" idx="12"/>
          </p:nvPr>
        </p:nvSpPr>
        <p:spPr/>
        <p:txBody>
          <a:bodyPr lIns="91440" tIns="45720" rIns="91440" bIns="45720" anchor="t"/>
          <a:lstStyle/>
          <a:p>
            <a:pPr marL="0" indent="0">
              <a:buNone/>
            </a:pPr>
            <a:endParaRPr lang="en-GB" dirty="0">
              <a:ea typeface="SimSun"/>
            </a:endParaRPr>
          </a:p>
          <a:p>
            <a:pPr marL="73660" indent="0">
              <a:buNone/>
            </a:pPr>
            <a:endParaRPr lang="en-GB" dirty="0"/>
          </a:p>
        </p:txBody>
      </p:sp>
      <p:sp>
        <p:nvSpPr>
          <p:cNvPr id="3" name="Title 2">
            <a:extLst>
              <a:ext uri="{FF2B5EF4-FFF2-40B4-BE49-F238E27FC236}">
                <a16:creationId xmlns:a16="http://schemas.microsoft.com/office/drawing/2014/main" id="{11099D97-00EF-F02C-096E-F71C26CE2691}"/>
              </a:ext>
            </a:extLst>
          </p:cNvPr>
          <p:cNvSpPr>
            <a:spLocks noGrp="1"/>
          </p:cNvSpPr>
          <p:nvPr>
            <p:ph type="title"/>
          </p:nvPr>
        </p:nvSpPr>
        <p:spPr/>
        <p:txBody>
          <a:bodyPr/>
          <a:lstStyle/>
          <a:p>
            <a:r>
              <a:rPr lang="en-MY" dirty="0"/>
              <a:t>Public Sector actions to realise trade digitalisation   </a:t>
            </a:r>
            <a:endParaRPr lang="en-GB" dirty="0"/>
          </a:p>
        </p:txBody>
      </p:sp>
      <p:sp>
        <p:nvSpPr>
          <p:cNvPr id="4" name="Slide Number Placeholder 3">
            <a:extLst>
              <a:ext uri="{FF2B5EF4-FFF2-40B4-BE49-F238E27FC236}">
                <a16:creationId xmlns:a16="http://schemas.microsoft.com/office/drawing/2014/main" id="{3425A4E6-4293-2AD1-AD4C-58B827DB599D}"/>
              </a:ext>
            </a:extLst>
          </p:cNvPr>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24</a:t>
            </a:fld>
            <a:endParaRPr lang="en-GB" noProof="0"/>
          </a:p>
        </p:txBody>
      </p:sp>
      <p:sp>
        <p:nvSpPr>
          <p:cNvPr id="5" name="TextBox 4">
            <a:extLst>
              <a:ext uri="{FF2B5EF4-FFF2-40B4-BE49-F238E27FC236}">
                <a16:creationId xmlns:a16="http://schemas.microsoft.com/office/drawing/2014/main" id="{97E94F78-242D-30ED-E0AA-55D6724EFE3A}"/>
              </a:ext>
            </a:extLst>
          </p:cNvPr>
          <p:cNvSpPr txBox="1"/>
          <p:nvPr/>
        </p:nvSpPr>
        <p:spPr>
          <a:xfrm>
            <a:off x="461818" y="1096132"/>
            <a:ext cx="4816455" cy="3170099"/>
          </a:xfrm>
          <a:prstGeom prst="rect">
            <a:avLst/>
          </a:prstGeom>
          <a:noFill/>
        </p:spPr>
        <p:txBody>
          <a:bodyPr wrap="square" rtlCol="0">
            <a:spAutoFit/>
          </a:bodyPr>
          <a:lstStyle/>
          <a:p>
            <a:pPr algn="l">
              <a:buFont typeface="+mj-lt"/>
              <a:buAutoNum type="arabicPeriod"/>
            </a:pPr>
            <a:r>
              <a:rPr lang="en-GB" sz="1400" b="1" i="0" dirty="0">
                <a:solidFill>
                  <a:srgbClr val="0D0D0D"/>
                </a:solidFill>
                <a:effectLst/>
                <a:latin typeface="Söhne"/>
              </a:rPr>
              <a:t> </a:t>
            </a:r>
            <a:r>
              <a:rPr lang="en-GB" sz="1400" b="1" i="0" dirty="0">
                <a:solidFill>
                  <a:schemeClr val="tx2"/>
                </a:solidFill>
                <a:effectLst/>
                <a:latin typeface="+mj-lt"/>
              </a:rPr>
              <a:t>Harmonize Regulatory Processes</a:t>
            </a:r>
            <a:endParaRPr lang="en-GB" sz="1400" b="0" i="0" dirty="0">
              <a:solidFill>
                <a:schemeClr val="tx2"/>
              </a:solidFill>
              <a:effectLst/>
              <a:latin typeface="+mj-lt"/>
            </a:endParaRPr>
          </a:p>
          <a:p>
            <a:pPr marL="742950" lvl="1" indent="-285750" algn="l">
              <a:buFont typeface="Arial" panose="020B0604020202020204" pitchFamily="34" charset="0"/>
              <a:buChar char="•"/>
            </a:pPr>
            <a:r>
              <a:rPr lang="en-GB" sz="1400" b="0" i="0" dirty="0">
                <a:solidFill>
                  <a:schemeClr val="tx2"/>
                </a:solidFill>
                <a:effectLst/>
                <a:latin typeface="+mj-lt"/>
              </a:rPr>
              <a:t>Collaborate with other governments to establish uniform rules.</a:t>
            </a:r>
          </a:p>
          <a:p>
            <a:pPr marL="742950" lvl="1" indent="-285750" algn="l">
              <a:buFont typeface="Arial" panose="020B0604020202020204" pitchFamily="34" charset="0"/>
              <a:buChar char="•"/>
            </a:pPr>
            <a:r>
              <a:rPr lang="en-GB" sz="1400" b="0" i="0" dirty="0">
                <a:solidFill>
                  <a:schemeClr val="tx2"/>
                </a:solidFill>
                <a:effectLst/>
                <a:latin typeface="+mj-lt"/>
              </a:rPr>
              <a:t>Facilitate seamless information sharing across international supply chains.</a:t>
            </a:r>
          </a:p>
          <a:p>
            <a:pPr marL="457200" lvl="1" algn="l"/>
            <a:endParaRPr lang="en-GB" sz="1400" b="0" i="0" dirty="0">
              <a:solidFill>
                <a:schemeClr val="tx2"/>
              </a:solidFill>
              <a:effectLst/>
              <a:latin typeface="+mj-lt"/>
            </a:endParaRPr>
          </a:p>
          <a:p>
            <a:pPr algn="l">
              <a:buFont typeface="+mj-lt"/>
              <a:buAutoNum type="arabicPeriod"/>
            </a:pPr>
            <a:r>
              <a:rPr lang="en-GB" sz="1400" b="1" i="0" dirty="0">
                <a:solidFill>
                  <a:schemeClr val="tx2"/>
                </a:solidFill>
                <a:effectLst/>
                <a:latin typeface="+mj-lt"/>
              </a:rPr>
              <a:t> Promote Trade Digitalization</a:t>
            </a:r>
            <a:endParaRPr lang="en-GB" sz="1400" b="0" i="0" dirty="0">
              <a:solidFill>
                <a:schemeClr val="tx2"/>
              </a:solidFill>
              <a:effectLst/>
              <a:latin typeface="+mj-lt"/>
            </a:endParaRPr>
          </a:p>
          <a:p>
            <a:pPr marL="742950" lvl="1" indent="-285750" algn="l">
              <a:buFont typeface="Arial" panose="020B0604020202020204" pitchFamily="34" charset="0"/>
              <a:buChar char="•"/>
            </a:pPr>
            <a:r>
              <a:rPr lang="en-GB" sz="1400" dirty="0">
                <a:solidFill>
                  <a:schemeClr val="tx2"/>
                </a:solidFill>
                <a:latin typeface="+mj-lt"/>
              </a:rPr>
              <a:t>Consider al</a:t>
            </a:r>
            <a:r>
              <a:rPr lang="en-GB" sz="1400" b="0" i="0" dirty="0">
                <a:solidFill>
                  <a:schemeClr val="tx2"/>
                </a:solidFill>
                <a:effectLst/>
                <a:latin typeface="+mj-lt"/>
              </a:rPr>
              <a:t>igning legal systems with UNCITRAL Model Law on Electronic Records (MLETR).</a:t>
            </a:r>
          </a:p>
          <a:p>
            <a:pPr marL="742950" lvl="1" indent="-285750" algn="l">
              <a:buFont typeface="Arial" panose="020B0604020202020204" pitchFamily="34" charset="0"/>
              <a:buChar char="•"/>
            </a:pPr>
            <a:r>
              <a:rPr lang="en-GB" sz="1400" b="0" i="0" dirty="0">
                <a:solidFill>
                  <a:schemeClr val="tx2"/>
                </a:solidFill>
                <a:effectLst/>
                <a:latin typeface="+mj-lt"/>
              </a:rPr>
              <a:t>Demonstrate visible support for digital trade documentation, including those for government border processes.</a:t>
            </a:r>
          </a:p>
          <a:p>
            <a:pPr lvl="1"/>
            <a:endParaRPr lang="en-GB" dirty="0"/>
          </a:p>
        </p:txBody>
      </p:sp>
      <p:pic>
        <p:nvPicPr>
          <p:cNvPr id="9" name="Picture 8" descr="A group of flags on poles&#10;&#10;Description automatically generated">
            <a:extLst>
              <a:ext uri="{FF2B5EF4-FFF2-40B4-BE49-F238E27FC236}">
                <a16:creationId xmlns:a16="http://schemas.microsoft.com/office/drawing/2014/main" id="{1FBBE230-7CAF-6F6E-8CAA-47D2D57C7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087" y="1077989"/>
            <a:ext cx="3343335" cy="1880627"/>
          </a:xfrm>
          <a:prstGeom prst="rect">
            <a:avLst/>
          </a:prstGeom>
        </p:spPr>
      </p:pic>
      <p:pic>
        <p:nvPicPr>
          <p:cNvPr id="11" name="Picture 10" descr="A logo on a map&#10;&#10;Description automatically generated">
            <a:extLst>
              <a:ext uri="{FF2B5EF4-FFF2-40B4-BE49-F238E27FC236}">
                <a16:creationId xmlns:a16="http://schemas.microsoft.com/office/drawing/2014/main" id="{A1847167-7988-5311-2235-E5F3046AC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379" y="2571750"/>
            <a:ext cx="2646750" cy="1761292"/>
          </a:xfrm>
          <a:prstGeom prst="rect">
            <a:avLst/>
          </a:prstGeom>
        </p:spPr>
      </p:pic>
    </p:spTree>
    <p:extLst>
      <p:ext uri="{BB962C8B-B14F-4D97-AF65-F5344CB8AC3E}">
        <p14:creationId xmlns:p14="http://schemas.microsoft.com/office/powerpoint/2010/main" val="2879659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1C40D-5A27-AE86-0D80-9931EF8AEA1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7861FF1-E262-5A2A-BAB4-388F2E253DF4}"/>
              </a:ext>
            </a:extLst>
          </p:cNvPr>
          <p:cNvSpPr>
            <a:spLocks noGrp="1"/>
          </p:cNvSpPr>
          <p:nvPr>
            <p:ph type="body" sz="quarter" idx="12"/>
          </p:nvPr>
        </p:nvSpPr>
        <p:spPr/>
        <p:txBody>
          <a:bodyPr lIns="91440" tIns="45720" rIns="91440" bIns="45720" anchor="t"/>
          <a:lstStyle/>
          <a:p>
            <a:pPr marL="0" indent="0">
              <a:buNone/>
            </a:pPr>
            <a:endParaRPr lang="en-GB">
              <a:ea typeface="SimSun"/>
            </a:endParaRPr>
          </a:p>
          <a:p>
            <a:pPr marL="73660" indent="0">
              <a:buNone/>
            </a:pPr>
            <a:endParaRPr lang="en-GB" dirty="0"/>
          </a:p>
        </p:txBody>
      </p:sp>
      <p:sp>
        <p:nvSpPr>
          <p:cNvPr id="3" name="Title 2">
            <a:extLst>
              <a:ext uri="{FF2B5EF4-FFF2-40B4-BE49-F238E27FC236}">
                <a16:creationId xmlns:a16="http://schemas.microsoft.com/office/drawing/2014/main" id="{0CED26EA-FDDD-D369-E8B4-97C66938E0A5}"/>
              </a:ext>
            </a:extLst>
          </p:cNvPr>
          <p:cNvSpPr>
            <a:spLocks noGrp="1"/>
          </p:cNvSpPr>
          <p:nvPr>
            <p:ph type="title"/>
          </p:nvPr>
        </p:nvSpPr>
        <p:spPr/>
        <p:txBody>
          <a:bodyPr/>
          <a:lstStyle/>
          <a:p>
            <a:r>
              <a:rPr lang="en-MY" dirty="0"/>
              <a:t>Public Sector actions to realise trade digitalisation  </a:t>
            </a:r>
            <a:endParaRPr lang="en-GB" dirty="0"/>
          </a:p>
        </p:txBody>
      </p:sp>
      <p:sp>
        <p:nvSpPr>
          <p:cNvPr id="4" name="Slide Number Placeholder 3">
            <a:extLst>
              <a:ext uri="{FF2B5EF4-FFF2-40B4-BE49-F238E27FC236}">
                <a16:creationId xmlns:a16="http://schemas.microsoft.com/office/drawing/2014/main" id="{50A4ADB5-F398-186E-E58C-03F7689D5BEC}"/>
              </a:ext>
            </a:extLst>
          </p:cNvPr>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25</a:t>
            </a:fld>
            <a:endParaRPr lang="en-GB" noProof="0"/>
          </a:p>
        </p:txBody>
      </p:sp>
      <p:sp>
        <p:nvSpPr>
          <p:cNvPr id="5" name="TextBox 4">
            <a:extLst>
              <a:ext uri="{FF2B5EF4-FFF2-40B4-BE49-F238E27FC236}">
                <a16:creationId xmlns:a16="http://schemas.microsoft.com/office/drawing/2014/main" id="{A9C51141-F466-42A8-22D6-109853FFF4D8}"/>
              </a:ext>
            </a:extLst>
          </p:cNvPr>
          <p:cNvSpPr txBox="1"/>
          <p:nvPr/>
        </p:nvSpPr>
        <p:spPr>
          <a:xfrm>
            <a:off x="461818" y="1096132"/>
            <a:ext cx="4982714" cy="3222295"/>
          </a:xfrm>
          <a:prstGeom prst="rect">
            <a:avLst/>
          </a:prstGeom>
          <a:noFill/>
        </p:spPr>
        <p:txBody>
          <a:bodyPr wrap="square" rtlCol="0">
            <a:spAutoFit/>
          </a:bodyPr>
          <a:lstStyle/>
          <a:p>
            <a:pPr algn="l"/>
            <a:r>
              <a:rPr lang="en-GB" sz="1400" b="1" i="0" dirty="0">
                <a:solidFill>
                  <a:schemeClr val="tx2"/>
                </a:solidFill>
                <a:effectLst/>
                <a:latin typeface="+mj-lt"/>
              </a:rPr>
              <a:t>3. Standardize Border Processes</a:t>
            </a:r>
            <a:endParaRPr lang="en-GB" sz="1400" b="0" i="0" dirty="0">
              <a:solidFill>
                <a:schemeClr val="tx2"/>
              </a:solidFill>
              <a:effectLst/>
              <a:latin typeface="+mj-lt"/>
            </a:endParaRPr>
          </a:p>
          <a:p>
            <a:pPr marL="742950" lvl="1" indent="-285750" algn="l">
              <a:buFont typeface="Arial" panose="020B0604020202020204" pitchFamily="34" charset="0"/>
              <a:buChar char="•"/>
            </a:pPr>
            <a:r>
              <a:rPr lang="en-GB" sz="1400" b="0" i="0" dirty="0">
                <a:solidFill>
                  <a:schemeClr val="tx2"/>
                </a:solidFill>
                <a:effectLst/>
                <a:latin typeface="+mj-lt"/>
              </a:rPr>
              <a:t>Align national border procedures with globally interoperable standards.</a:t>
            </a:r>
          </a:p>
          <a:p>
            <a:pPr marL="742950" lvl="1" indent="-285750" algn="l">
              <a:buFont typeface="Arial" panose="020B0604020202020204" pitchFamily="34" charset="0"/>
              <a:buChar char="•"/>
            </a:pPr>
            <a:r>
              <a:rPr lang="en-GB" sz="1400" b="0" i="0" dirty="0">
                <a:solidFill>
                  <a:schemeClr val="tx2"/>
                </a:solidFill>
                <a:effectLst/>
                <a:latin typeface="+mj-lt"/>
              </a:rPr>
              <a:t>Ensure smooth transition and compatibility across borders.</a:t>
            </a:r>
          </a:p>
          <a:p>
            <a:pPr marL="457200" lvl="1" algn="l"/>
            <a:endParaRPr lang="en-GB" sz="1400" b="0" i="0" dirty="0">
              <a:solidFill>
                <a:schemeClr val="tx2"/>
              </a:solidFill>
              <a:effectLst/>
              <a:latin typeface="+mj-lt"/>
            </a:endParaRPr>
          </a:p>
          <a:p>
            <a:pPr algn="l"/>
            <a:r>
              <a:rPr lang="en-GB" sz="1400" b="1" i="0" dirty="0">
                <a:solidFill>
                  <a:schemeClr val="tx2"/>
                </a:solidFill>
                <a:effectLst/>
                <a:latin typeface="+mj-lt"/>
              </a:rPr>
              <a:t>4. Facilitate Digital Identity Adoption</a:t>
            </a:r>
            <a:endParaRPr lang="en-GB" sz="1400" b="0" i="0" dirty="0">
              <a:solidFill>
                <a:schemeClr val="tx2"/>
              </a:solidFill>
              <a:effectLst/>
              <a:latin typeface="+mj-lt"/>
            </a:endParaRPr>
          </a:p>
          <a:p>
            <a:pPr marL="742950" lvl="1" indent="-285750" algn="l">
              <a:buFont typeface="Arial" panose="020B0604020202020204" pitchFamily="34" charset="0"/>
              <a:buChar char="•"/>
            </a:pPr>
            <a:r>
              <a:rPr lang="en-GB" sz="1400" b="0" i="0" dirty="0">
                <a:solidFill>
                  <a:schemeClr val="tx2"/>
                </a:solidFill>
                <a:effectLst/>
                <a:latin typeface="+mj-lt"/>
              </a:rPr>
              <a:t>Advocate for the adoption of global digital identity standards like LEI, GLN, or GTIN.</a:t>
            </a:r>
          </a:p>
          <a:p>
            <a:pPr marL="742950" lvl="1" indent="-285750" algn="l">
              <a:buFont typeface="Arial" panose="020B0604020202020204" pitchFamily="34" charset="0"/>
              <a:buChar char="•"/>
            </a:pPr>
            <a:r>
              <a:rPr lang="en-GB" sz="1400" b="0" i="0" dirty="0">
                <a:solidFill>
                  <a:schemeClr val="tx2"/>
                </a:solidFill>
                <a:effectLst/>
                <a:latin typeface="+mj-lt"/>
              </a:rPr>
              <a:t>Establish mutual recognition or interoperability guarantees with national digital identity standards to streamline processes</a:t>
            </a:r>
          </a:p>
          <a:p>
            <a:pPr marL="742905" lvl="1" indent="-285750">
              <a:buFont typeface="Arial" panose="020B0604020202020204" pitchFamily="34" charset="0"/>
              <a:buChar char="•"/>
            </a:pPr>
            <a:endParaRPr lang="en-GB" dirty="0"/>
          </a:p>
        </p:txBody>
      </p:sp>
      <p:pic>
        <p:nvPicPr>
          <p:cNvPr id="6" name="Picture 5" descr="A person touching a screen with icons&#10;&#10;Description automatically generated">
            <a:extLst>
              <a:ext uri="{FF2B5EF4-FFF2-40B4-BE49-F238E27FC236}">
                <a16:creationId xmlns:a16="http://schemas.microsoft.com/office/drawing/2014/main" id="{4EDFE224-6D34-719D-8DBD-D2B500CF1463}"/>
              </a:ext>
            </a:extLst>
          </p:cNvPr>
          <p:cNvPicPr>
            <a:picLocks noChangeAspect="1"/>
          </p:cNvPicPr>
          <p:nvPr/>
        </p:nvPicPr>
        <p:blipFill rotWithShape="1">
          <a:blip r:embed="rId2">
            <a:extLst>
              <a:ext uri="{28A0092B-C50C-407E-A947-70E740481C1C}">
                <a14:useLocalDpi xmlns:a14="http://schemas.microsoft.com/office/drawing/2010/main" val="0"/>
              </a:ext>
            </a:extLst>
          </a:blip>
          <a:srcRect b="8512"/>
          <a:stretch/>
        </p:blipFill>
        <p:spPr>
          <a:xfrm>
            <a:off x="5283340" y="1455518"/>
            <a:ext cx="3398842" cy="2232463"/>
          </a:xfrm>
          <a:prstGeom prst="rect">
            <a:avLst/>
          </a:prstGeom>
        </p:spPr>
      </p:pic>
    </p:spTree>
    <p:extLst>
      <p:ext uri="{BB962C8B-B14F-4D97-AF65-F5344CB8AC3E}">
        <p14:creationId xmlns:p14="http://schemas.microsoft.com/office/powerpoint/2010/main" val="2595749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C0489-BE50-1DE8-D220-A99AFAF4C4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AFDCD24-D19E-557C-9D6F-660F68EBCC9D}"/>
              </a:ext>
            </a:extLst>
          </p:cNvPr>
          <p:cNvSpPr>
            <a:spLocks noGrp="1"/>
          </p:cNvSpPr>
          <p:nvPr>
            <p:ph type="body" sz="quarter" idx="12"/>
          </p:nvPr>
        </p:nvSpPr>
        <p:spPr/>
        <p:txBody>
          <a:bodyPr lIns="91440" tIns="45720" rIns="91440" bIns="45720" anchor="t"/>
          <a:lstStyle/>
          <a:p>
            <a:pPr marL="0" indent="0">
              <a:buNone/>
            </a:pPr>
            <a:endParaRPr lang="en-GB" dirty="0">
              <a:ea typeface="SimSun"/>
            </a:endParaRPr>
          </a:p>
          <a:p>
            <a:pPr marL="73660" indent="0">
              <a:buNone/>
            </a:pPr>
            <a:endParaRPr lang="en-GB" dirty="0"/>
          </a:p>
        </p:txBody>
      </p:sp>
      <p:sp>
        <p:nvSpPr>
          <p:cNvPr id="3" name="Title 2">
            <a:extLst>
              <a:ext uri="{FF2B5EF4-FFF2-40B4-BE49-F238E27FC236}">
                <a16:creationId xmlns:a16="http://schemas.microsoft.com/office/drawing/2014/main" id="{D6F45770-6309-58FA-9EE4-098CF83FDFF8}"/>
              </a:ext>
            </a:extLst>
          </p:cNvPr>
          <p:cNvSpPr>
            <a:spLocks noGrp="1"/>
          </p:cNvSpPr>
          <p:nvPr>
            <p:ph type="title"/>
          </p:nvPr>
        </p:nvSpPr>
        <p:spPr/>
        <p:txBody>
          <a:bodyPr/>
          <a:lstStyle/>
          <a:p>
            <a:r>
              <a:rPr lang="en-MY" dirty="0"/>
              <a:t>Encouraging Private Sector transformation </a:t>
            </a:r>
            <a:endParaRPr lang="en-GB" dirty="0"/>
          </a:p>
        </p:txBody>
      </p:sp>
      <p:sp>
        <p:nvSpPr>
          <p:cNvPr id="4" name="Slide Number Placeholder 3">
            <a:extLst>
              <a:ext uri="{FF2B5EF4-FFF2-40B4-BE49-F238E27FC236}">
                <a16:creationId xmlns:a16="http://schemas.microsoft.com/office/drawing/2014/main" id="{D149113D-28CA-53EA-9207-7212A5F2CCB7}"/>
              </a:ext>
            </a:extLst>
          </p:cNvPr>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26</a:t>
            </a:fld>
            <a:endParaRPr lang="en-GB" noProof="0"/>
          </a:p>
        </p:txBody>
      </p:sp>
      <p:sp>
        <p:nvSpPr>
          <p:cNvPr id="5" name="TextBox 4">
            <a:extLst>
              <a:ext uri="{FF2B5EF4-FFF2-40B4-BE49-F238E27FC236}">
                <a16:creationId xmlns:a16="http://schemas.microsoft.com/office/drawing/2014/main" id="{7894A839-DFB7-A183-80BA-144EE047A387}"/>
              </a:ext>
            </a:extLst>
          </p:cNvPr>
          <p:cNvSpPr txBox="1"/>
          <p:nvPr/>
        </p:nvSpPr>
        <p:spPr>
          <a:xfrm>
            <a:off x="629032" y="1091048"/>
            <a:ext cx="4379123" cy="3170099"/>
          </a:xfrm>
          <a:prstGeom prst="rect">
            <a:avLst/>
          </a:prstGeom>
          <a:noFill/>
        </p:spPr>
        <p:txBody>
          <a:bodyPr wrap="square" rtlCol="0">
            <a:spAutoFit/>
          </a:bodyPr>
          <a:lstStyle/>
          <a:p>
            <a:pPr algn="l">
              <a:buFont typeface="+mj-lt"/>
              <a:buAutoNum type="arabicPeriod"/>
            </a:pPr>
            <a:r>
              <a:rPr lang="en-GB" sz="1400" b="1" i="0" dirty="0">
                <a:solidFill>
                  <a:schemeClr val="tx2"/>
                </a:solidFill>
                <a:effectLst/>
                <a:latin typeface="+mj-lt"/>
              </a:rPr>
              <a:t> Integrate Digital Infrastructure</a:t>
            </a:r>
            <a:endParaRPr lang="en-GB" sz="1400" b="0" i="0" dirty="0">
              <a:solidFill>
                <a:schemeClr val="tx2"/>
              </a:solidFill>
              <a:effectLst/>
              <a:latin typeface="+mj-lt"/>
            </a:endParaRPr>
          </a:p>
          <a:p>
            <a:pPr marL="742950" lvl="1" indent="-285750" algn="l">
              <a:buFont typeface="Arial" panose="020B0604020202020204" pitchFamily="34" charset="0"/>
              <a:buChar char="•"/>
            </a:pPr>
            <a:r>
              <a:rPr lang="en-GB" sz="1400" b="0" i="0" dirty="0">
                <a:solidFill>
                  <a:schemeClr val="tx2"/>
                </a:solidFill>
                <a:effectLst/>
                <a:latin typeface="+mj-lt"/>
              </a:rPr>
              <a:t>Incorporate digital tools and technologies into corporate operations.</a:t>
            </a:r>
          </a:p>
          <a:p>
            <a:pPr marL="742950" lvl="1" indent="-285750" algn="l">
              <a:buFont typeface="Arial" panose="020B0604020202020204" pitchFamily="34" charset="0"/>
              <a:buChar char="•"/>
            </a:pPr>
            <a:r>
              <a:rPr lang="en-GB" sz="1400" b="0" i="0" dirty="0">
                <a:solidFill>
                  <a:schemeClr val="tx2"/>
                </a:solidFill>
                <a:effectLst/>
                <a:latin typeface="+mj-lt"/>
              </a:rPr>
              <a:t>Embrace modern solutions for enhanced efficiency and competitiveness.</a:t>
            </a:r>
          </a:p>
          <a:p>
            <a:pPr marL="457200" lvl="1" algn="l"/>
            <a:endParaRPr lang="en-GB" sz="1400" b="0" i="0" dirty="0">
              <a:solidFill>
                <a:schemeClr val="tx2"/>
              </a:solidFill>
              <a:effectLst/>
              <a:latin typeface="+mj-lt"/>
            </a:endParaRPr>
          </a:p>
          <a:p>
            <a:pPr algn="l"/>
            <a:r>
              <a:rPr lang="en-GB" sz="1400" b="1" i="0" dirty="0">
                <a:solidFill>
                  <a:schemeClr val="tx2"/>
                </a:solidFill>
                <a:effectLst/>
                <a:latin typeface="+mj-lt"/>
              </a:rPr>
              <a:t>2. Standardize Data Exchange</a:t>
            </a:r>
            <a:endParaRPr lang="en-GB" sz="1400" b="0" i="0" dirty="0">
              <a:solidFill>
                <a:schemeClr val="tx2"/>
              </a:solidFill>
              <a:effectLst/>
              <a:latin typeface="+mj-lt"/>
            </a:endParaRPr>
          </a:p>
          <a:p>
            <a:pPr marL="742950" lvl="1" indent="-285750" algn="l">
              <a:buFont typeface="Arial" panose="020B0604020202020204" pitchFamily="34" charset="0"/>
              <a:buChar char="•"/>
            </a:pPr>
            <a:r>
              <a:rPr lang="en-GB" sz="1400" b="0" i="0" dirty="0">
                <a:solidFill>
                  <a:schemeClr val="tx2"/>
                </a:solidFill>
                <a:effectLst/>
                <a:latin typeface="+mj-lt"/>
              </a:rPr>
              <a:t>Utilize global data standards to facilitate seamless communication.</a:t>
            </a:r>
          </a:p>
          <a:p>
            <a:pPr marL="742950" lvl="1" indent="-285750" algn="l">
              <a:buFont typeface="Arial" panose="020B0604020202020204" pitchFamily="34" charset="0"/>
              <a:buChar char="•"/>
            </a:pPr>
            <a:r>
              <a:rPr lang="en-GB" sz="1400" b="0" i="0" dirty="0">
                <a:solidFill>
                  <a:schemeClr val="tx2"/>
                </a:solidFill>
                <a:effectLst/>
                <a:latin typeface="+mj-lt"/>
              </a:rPr>
              <a:t>Streamline processes and improve interoperability.</a:t>
            </a:r>
          </a:p>
          <a:p>
            <a:pPr marL="742905" lvl="1" indent="-285750">
              <a:buFont typeface="Arial" panose="020B0604020202020204" pitchFamily="34" charset="0"/>
              <a:buChar char="•"/>
            </a:pPr>
            <a:endParaRPr lang="en-GB" dirty="0"/>
          </a:p>
        </p:txBody>
      </p:sp>
      <p:pic>
        <p:nvPicPr>
          <p:cNvPr id="7" name="Picture 6" descr="A person holding a tablet in front of a container&#10;&#10;Description automatically generated">
            <a:extLst>
              <a:ext uri="{FF2B5EF4-FFF2-40B4-BE49-F238E27FC236}">
                <a16:creationId xmlns:a16="http://schemas.microsoft.com/office/drawing/2014/main" id="{0D52BF9A-36A4-9A6C-5852-D339BADDEAC8}"/>
              </a:ext>
            </a:extLst>
          </p:cNvPr>
          <p:cNvPicPr>
            <a:picLocks noChangeAspect="1"/>
          </p:cNvPicPr>
          <p:nvPr/>
        </p:nvPicPr>
        <p:blipFill rotWithShape="1">
          <a:blip r:embed="rId2">
            <a:extLst>
              <a:ext uri="{28A0092B-C50C-407E-A947-70E740481C1C}">
                <a14:useLocalDpi xmlns:a14="http://schemas.microsoft.com/office/drawing/2010/main" val="0"/>
              </a:ext>
            </a:extLst>
          </a:blip>
          <a:srcRect l="12977" r="5112"/>
          <a:stretch/>
        </p:blipFill>
        <p:spPr>
          <a:xfrm>
            <a:off x="5008155" y="1684133"/>
            <a:ext cx="3674028" cy="2099157"/>
          </a:xfrm>
          <a:prstGeom prst="rect">
            <a:avLst/>
          </a:prstGeom>
        </p:spPr>
      </p:pic>
    </p:spTree>
    <p:extLst>
      <p:ext uri="{BB962C8B-B14F-4D97-AF65-F5344CB8AC3E}">
        <p14:creationId xmlns:p14="http://schemas.microsoft.com/office/powerpoint/2010/main" val="1554914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50AD8-BB4D-9CDB-8B5D-3EEF521CFA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ACCDFF-5532-0EB3-20D4-1D30AD6A2AAC}"/>
              </a:ext>
            </a:extLst>
          </p:cNvPr>
          <p:cNvSpPr>
            <a:spLocks noGrp="1"/>
          </p:cNvSpPr>
          <p:nvPr>
            <p:ph type="body" sz="quarter" idx="12"/>
          </p:nvPr>
        </p:nvSpPr>
        <p:spPr/>
        <p:txBody>
          <a:bodyPr lIns="91440" tIns="45720" rIns="91440" bIns="45720" anchor="t"/>
          <a:lstStyle/>
          <a:p>
            <a:pPr marL="0" indent="0">
              <a:buNone/>
            </a:pPr>
            <a:endParaRPr lang="en-GB" dirty="0">
              <a:ea typeface="SimSun"/>
            </a:endParaRPr>
          </a:p>
          <a:p>
            <a:pPr marL="73660" indent="0">
              <a:buNone/>
            </a:pPr>
            <a:endParaRPr lang="en-GB" dirty="0"/>
          </a:p>
        </p:txBody>
      </p:sp>
      <p:sp>
        <p:nvSpPr>
          <p:cNvPr id="3" name="Title 2">
            <a:extLst>
              <a:ext uri="{FF2B5EF4-FFF2-40B4-BE49-F238E27FC236}">
                <a16:creationId xmlns:a16="http://schemas.microsoft.com/office/drawing/2014/main" id="{24ABE358-091C-35A2-CE17-9B7CD980D3EF}"/>
              </a:ext>
            </a:extLst>
          </p:cNvPr>
          <p:cNvSpPr>
            <a:spLocks noGrp="1"/>
          </p:cNvSpPr>
          <p:nvPr>
            <p:ph type="title"/>
          </p:nvPr>
        </p:nvSpPr>
        <p:spPr/>
        <p:txBody>
          <a:bodyPr/>
          <a:lstStyle/>
          <a:p>
            <a:r>
              <a:rPr lang="en-MY" dirty="0"/>
              <a:t>Encouraging Private Sector transformation </a:t>
            </a:r>
            <a:endParaRPr lang="en-GB" dirty="0"/>
          </a:p>
        </p:txBody>
      </p:sp>
      <p:sp>
        <p:nvSpPr>
          <p:cNvPr id="4" name="Slide Number Placeholder 3">
            <a:extLst>
              <a:ext uri="{FF2B5EF4-FFF2-40B4-BE49-F238E27FC236}">
                <a16:creationId xmlns:a16="http://schemas.microsoft.com/office/drawing/2014/main" id="{EF8344BE-49BE-10C7-82F8-740BBE5CE06A}"/>
              </a:ext>
            </a:extLst>
          </p:cNvPr>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27</a:t>
            </a:fld>
            <a:endParaRPr lang="en-GB" noProof="0"/>
          </a:p>
        </p:txBody>
      </p:sp>
      <p:sp>
        <p:nvSpPr>
          <p:cNvPr id="5" name="TextBox 4">
            <a:extLst>
              <a:ext uri="{FF2B5EF4-FFF2-40B4-BE49-F238E27FC236}">
                <a16:creationId xmlns:a16="http://schemas.microsoft.com/office/drawing/2014/main" id="{974B56DF-A30E-07F4-7688-BE7E88FA9663}"/>
              </a:ext>
            </a:extLst>
          </p:cNvPr>
          <p:cNvSpPr txBox="1"/>
          <p:nvPr/>
        </p:nvSpPr>
        <p:spPr>
          <a:xfrm>
            <a:off x="461818" y="1096132"/>
            <a:ext cx="4794061" cy="3206927"/>
          </a:xfrm>
          <a:prstGeom prst="rect">
            <a:avLst/>
          </a:prstGeom>
          <a:noFill/>
        </p:spPr>
        <p:txBody>
          <a:bodyPr wrap="square" rtlCol="0">
            <a:spAutoFit/>
          </a:bodyPr>
          <a:lstStyle/>
          <a:p>
            <a:pPr algn="l"/>
            <a:r>
              <a:rPr lang="en-GB" sz="1400" b="1" i="0" dirty="0">
                <a:solidFill>
                  <a:schemeClr val="tx2"/>
                </a:solidFill>
                <a:effectLst/>
                <a:latin typeface="+mj-lt"/>
              </a:rPr>
              <a:t>3. Embrace a "Digital First" Approach</a:t>
            </a:r>
            <a:endParaRPr lang="en-GB" sz="1400" b="0" i="0" dirty="0">
              <a:solidFill>
                <a:schemeClr val="tx2"/>
              </a:solidFill>
              <a:effectLst/>
              <a:latin typeface="+mj-lt"/>
            </a:endParaRPr>
          </a:p>
          <a:p>
            <a:pPr marL="742950" lvl="1" indent="-285750" algn="l">
              <a:buFont typeface="Arial" panose="020B0604020202020204" pitchFamily="34" charset="0"/>
              <a:buChar char="•"/>
            </a:pPr>
            <a:r>
              <a:rPr lang="en-GB" sz="1400" b="0" i="0" dirty="0">
                <a:solidFill>
                  <a:schemeClr val="tx2"/>
                </a:solidFill>
                <a:effectLst/>
                <a:latin typeface="+mj-lt"/>
              </a:rPr>
              <a:t>Prioritize digital initiatives and services in business development.</a:t>
            </a:r>
          </a:p>
          <a:p>
            <a:pPr marL="742950" lvl="1" indent="-285750" algn="l">
              <a:buFont typeface="Arial" panose="020B0604020202020204" pitchFamily="34" charset="0"/>
              <a:buChar char="•"/>
            </a:pPr>
            <a:r>
              <a:rPr lang="en-GB" sz="1400" b="0" i="0" dirty="0">
                <a:solidFill>
                  <a:schemeClr val="tx2"/>
                </a:solidFill>
                <a:effectLst/>
                <a:latin typeface="+mj-lt"/>
              </a:rPr>
              <a:t>Base strategies on globally interoperable standards for scalability and adaptability.</a:t>
            </a:r>
          </a:p>
          <a:p>
            <a:pPr marL="457200" lvl="1" algn="l"/>
            <a:endParaRPr lang="en-GB" sz="1400" b="0" i="0" dirty="0">
              <a:solidFill>
                <a:schemeClr val="tx2"/>
              </a:solidFill>
              <a:effectLst/>
              <a:latin typeface="+mj-lt"/>
            </a:endParaRPr>
          </a:p>
          <a:p>
            <a:pPr algn="l"/>
            <a:r>
              <a:rPr lang="en-GB" sz="1400" b="1" dirty="0">
                <a:solidFill>
                  <a:schemeClr val="tx2"/>
                </a:solidFill>
                <a:latin typeface="+mj-lt"/>
              </a:rPr>
              <a:t>4.</a:t>
            </a:r>
            <a:r>
              <a:rPr lang="en-GB" sz="1400" b="1" i="0" dirty="0">
                <a:solidFill>
                  <a:schemeClr val="tx2"/>
                </a:solidFill>
                <a:effectLst/>
                <a:latin typeface="+mj-lt"/>
              </a:rPr>
              <a:t> Optimize Trade Finance Processes</a:t>
            </a:r>
            <a:endParaRPr lang="en-GB" sz="1400" b="0" i="0" dirty="0">
              <a:solidFill>
                <a:schemeClr val="tx2"/>
              </a:solidFill>
              <a:effectLst/>
              <a:latin typeface="+mj-lt"/>
            </a:endParaRPr>
          </a:p>
          <a:p>
            <a:pPr marL="742950" lvl="1" indent="-285750" algn="l">
              <a:buFont typeface="Arial" panose="020B0604020202020204" pitchFamily="34" charset="0"/>
              <a:buChar char="•"/>
            </a:pPr>
            <a:r>
              <a:rPr lang="en-GB" sz="1400" b="0" i="0" dirty="0">
                <a:solidFill>
                  <a:schemeClr val="tx2"/>
                </a:solidFill>
                <a:effectLst/>
                <a:latin typeface="+mj-lt"/>
              </a:rPr>
              <a:t>Explore digitalization opportunities within trade finance.</a:t>
            </a:r>
          </a:p>
          <a:p>
            <a:pPr marL="742950" lvl="1" indent="-285750" algn="l">
              <a:buFont typeface="Arial" panose="020B0604020202020204" pitchFamily="34" charset="0"/>
              <a:buChar char="•"/>
            </a:pPr>
            <a:r>
              <a:rPr lang="en-GB" sz="1400" b="0" i="0" dirty="0">
                <a:solidFill>
                  <a:schemeClr val="tx2"/>
                </a:solidFill>
                <a:effectLst/>
                <a:latin typeface="+mj-lt"/>
              </a:rPr>
              <a:t>Utilize existing supply chain data to enhance efficiency and accessibility for underserved markets, particularly in financial institutions</a:t>
            </a:r>
          </a:p>
          <a:p>
            <a:pPr marL="742905" lvl="1" indent="-285750">
              <a:buFont typeface="Arial" panose="020B0604020202020204" pitchFamily="34" charset="0"/>
              <a:buChar char="•"/>
            </a:pPr>
            <a:endParaRPr lang="en-GB" dirty="0"/>
          </a:p>
        </p:txBody>
      </p:sp>
      <p:pic>
        <p:nvPicPr>
          <p:cNvPr id="8" name="Picture 7" descr="A blue planet with dots and lines&#10;&#10;Description automatically generated">
            <a:extLst>
              <a:ext uri="{FF2B5EF4-FFF2-40B4-BE49-F238E27FC236}">
                <a16:creationId xmlns:a16="http://schemas.microsoft.com/office/drawing/2014/main" id="{97A6F3AE-975A-6ECF-4E87-E6CB09239A63}"/>
              </a:ext>
            </a:extLst>
          </p:cNvPr>
          <p:cNvPicPr>
            <a:picLocks noChangeAspect="1"/>
          </p:cNvPicPr>
          <p:nvPr/>
        </p:nvPicPr>
        <p:blipFill rotWithShape="1">
          <a:blip r:embed="rId2">
            <a:extLst>
              <a:ext uri="{28A0092B-C50C-407E-A947-70E740481C1C}">
                <a14:useLocalDpi xmlns:a14="http://schemas.microsoft.com/office/drawing/2010/main" val="0"/>
              </a:ext>
            </a:extLst>
          </a:blip>
          <a:srcRect l="18972"/>
          <a:stretch/>
        </p:blipFill>
        <p:spPr>
          <a:xfrm>
            <a:off x="5387287" y="1334229"/>
            <a:ext cx="3304135" cy="2291194"/>
          </a:xfrm>
          <a:prstGeom prst="rect">
            <a:avLst/>
          </a:prstGeom>
        </p:spPr>
      </p:pic>
    </p:spTree>
    <p:extLst>
      <p:ext uri="{BB962C8B-B14F-4D97-AF65-F5344CB8AC3E}">
        <p14:creationId xmlns:p14="http://schemas.microsoft.com/office/powerpoint/2010/main" val="3583964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noProof="0" dirty="0"/>
              <a:t>Thank you</a:t>
            </a:r>
          </a:p>
        </p:txBody>
      </p:sp>
      <p:sp>
        <p:nvSpPr>
          <p:cNvPr id="3" name="Slide Number Placeholder 2"/>
          <p:cNvSpPr>
            <a:spLocks noGrp="1"/>
          </p:cNvSpPr>
          <p:nvPr>
            <p:ph type="sldNum" sz="quarter" idx="14"/>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dirty="0" smtClean="0">
                <a:ln>
                  <a:noFill/>
                </a:ln>
                <a:solidFill>
                  <a:srgbClr val="454545"/>
                </a:solidFill>
                <a:effectLst/>
                <a:uLnTx/>
                <a:uFillTx/>
                <a:latin typeface="Verdana"/>
                <a:ea typeface="+mn-ea"/>
              </a:rPr>
              <a:pPr marL="0" marR="0" lvl="0" indent="0" algn="r" defTabSz="914310" rtl="0" eaLnBrk="1" fontAlgn="base" latinLnBrk="0" hangingPunct="1">
                <a:lnSpc>
                  <a:spcPct val="100000"/>
                </a:lnSpc>
                <a:spcBef>
                  <a:spcPts val="0"/>
                </a:spcBef>
                <a:spcAft>
                  <a:spcPct val="0"/>
                </a:spcAft>
                <a:buClrTx/>
                <a:buSzTx/>
                <a:buFontTx/>
                <a:buNone/>
                <a:tabLst/>
                <a:defRPr/>
              </a:pPr>
              <a:t>28</a:t>
            </a:fld>
            <a:endParaRPr kumimoji="0" lang="en-GB" sz="700" b="0" i="0" u="none" strike="noStrike" kern="1200" cap="none" spc="0" normalizeH="0" baseline="0" noProof="0">
              <a:ln>
                <a:noFill/>
              </a:ln>
              <a:solidFill>
                <a:srgbClr val="454545"/>
              </a:solidFill>
              <a:effectLst/>
              <a:uLnTx/>
              <a:uFillTx/>
              <a:latin typeface="Verdana"/>
              <a:ea typeface="+mn-ea"/>
            </a:endParaRPr>
          </a:p>
        </p:txBody>
      </p:sp>
      <p:sp>
        <p:nvSpPr>
          <p:cNvPr id="4" name="Text Placeholder 3"/>
          <p:cNvSpPr>
            <a:spLocks noGrp="1"/>
          </p:cNvSpPr>
          <p:nvPr>
            <p:ph type="body" sz="quarter" idx="11"/>
          </p:nvPr>
        </p:nvSpPr>
        <p:spPr>
          <a:xfrm>
            <a:off x="2750752" y="1129831"/>
            <a:ext cx="8246851" cy="311874"/>
          </a:xfrm>
        </p:spPr>
        <p:txBody>
          <a:bodyPr>
            <a:normAutofit/>
          </a:bodyPr>
          <a:lstStyle/>
          <a:p>
            <a:r>
              <a:rPr lang="en-GB" dirty="0"/>
              <a:t>Daniel W. Giles</a:t>
            </a:r>
            <a:endParaRPr lang="en-GB" noProof="0" dirty="0"/>
          </a:p>
        </p:txBody>
      </p:sp>
      <p:sp>
        <p:nvSpPr>
          <p:cNvPr id="5" name="Content Placeholder 4"/>
          <p:cNvSpPr>
            <a:spLocks noGrp="1"/>
          </p:cNvSpPr>
          <p:nvPr>
            <p:ph idx="13"/>
          </p:nvPr>
        </p:nvSpPr>
        <p:spPr>
          <a:xfrm>
            <a:off x="2750752" y="1455090"/>
            <a:ext cx="8239912" cy="358545"/>
          </a:xfrm>
        </p:spPr>
        <p:txBody>
          <a:bodyPr/>
          <a:lstStyle/>
          <a:p>
            <a:r>
              <a:rPr lang="en-GB" dirty="0"/>
              <a:t>Senior Manager, International Public Policy, Asia-Pacific</a:t>
            </a:r>
            <a:endParaRPr lang="en-GB" noProof="0" dirty="0"/>
          </a:p>
        </p:txBody>
      </p:sp>
      <p:sp>
        <p:nvSpPr>
          <p:cNvPr id="7" name="Content Placeholder 6"/>
          <p:cNvSpPr>
            <a:spLocks noGrp="1"/>
          </p:cNvSpPr>
          <p:nvPr>
            <p:ph idx="17"/>
          </p:nvPr>
        </p:nvSpPr>
        <p:spPr/>
        <p:txBody>
          <a:bodyPr/>
          <a:lstStyle/>
          <a:p>
            <a:r>
              <a:rPr lang="en-GB" noProof="0" dirty="0"/>
              <a:t>www.gs1.org</a:t>
            </a:r>
          </a:p>
        </p:txBody>
      </p:sp>
      <p:sp>
        <p:nvSpPr>
          <p:cNvPr id="8" name="Content Placeholder 7"/>
          <p:cNvSpPr>
            <a:spLocks noGrp="1"/>
          </p:cNvSpPr>
          <p:nvPr>
            <p:ph idx="19"/>
          </p:nvPr>
        </p:nvSpPr>
        <p:spPr/>
        <p:txBody>
          <a:bodyPr/>
          <a:lstStyle/>
          <a:p>
            <a:r>
              <a:rPr lang="en-GB" err="1"/>
              <a:t>daniel.giles</a:t>
            </a:r>
            <a:r>
              <a:rPr lang="en-GB" noProof="0"/>
              <a:t>@gs1.org</a:t>
            </a:r>
          </a:p>
        </p:txBody>
      </p:sp>
      <p:sp>
        <p:nvSpPr>
          <p:cNvPr id="9" name="Content Placeholder 8"/>
          <p:cNvSpPr>
            <a:spLocks noGrp="1"/>
          </p:cNvSpPr>
          <p:nvPr>
            <p:ph idx="22"/>
          </p:nvPr>
        </p:nvSpPr>
        <p:spPr>
          <a:xfrm>
            <a:off x="2757691" y="1778747"/>
            <a:ext cx="8239912" cy="1043127"/>
          </a:xfrm>
        </p:spPr>
        <p:txBody>
          <a:bodyPr/>
          <a:lstStyle/>
          <a:p>
            <a:r>
              <a:rPr lang="en-GB" b="1" noProof="0" dirty="0"/>
              <a:t>GS1</a:t>
            </a:r>
          </a:p>
        </p:txBody>
      </p:sp>
      <p:sp>
        <p:nvSpPr>
          <p:cNvPr id="11" name="Content Placeholder 10"/>
          <p:cNvSpPr>
            <a:spLocks noGrp="1"/>
          </p:cNvSpPr>
          <p:nvPr>
            <p:ph idx="28"/>
          </p:nvPr>
        </p:nvSpPr>
        <p:spPr/>
        <p:txBody>
          <a:bodyPr/>
          <a:lstStyle/>
          <a:p>
            <a:r>
              <a:rPr lang="en-GB" noProof="0" dirty="0"/>
              <a:t>+</a:t>
            </a:r>
            <a:r>
              <a:rPr lang="en-GB" dirty="0"/>
              <a:t>65 8332 5375</a:t>
            </a:r>
            <a:endParaRPr lang="en-GB" noProof="0" dirty="0"/>
          </a:p>
        </p:txBody>
      </p:sp>
      <p:sp>
        <p:nvSpPr>
          <p:cNvPr id="14" name="Text Placeholder 13"/>
          <p:cNvSpPr>
            <a:spLocks noGrp="1"/>
          </p:cNvSpPr>
          <p:nvPr>
            <p:ph type="body" sz="quarter" idx="35"/>
          </p:nvPr>
        </p:nvSpPr>
        <p:spPr/>
        <p:txBody>
          <a:bodyPr/>
          <a:lstStyle/>
          <a:p>
            <a:r>
              <a:rPr lang="en-GB" noProof="0"/>
              <a:t>M</a:t>
            </a:r>
          </a:p>
        </p:txBody>
      </p:sp>
      <p:sp>
        <p:nvSpPr>
          <p:cNvPr id="15" name="Text Placeholder 14"/>
          <p:cNvSpPr>
            <a:spLocks noGrp="1"/>
          </p:cNvSpPr>
          <p:nvPr>
            <p:ph type="body" sz="quarter" idx="36"/>
          </p:nvPr>
        </p:nvSpPr>
        <p:spPr/>
        <p:txBody>
          <a:bodyPr/>
          <a:lstStyle/>
          <a:p>
            <a:r>
              <a:rPr lang="en-GB" noProof="0"/>
              <a:t>E</a:t>
            </a:r>
          </a:p>
        </p:txBody>
      </p:sp>
      <p:pic>
        <p:nvPicPr>
          <p:cNvPr id="12" name="Picture 11" descr="A person in a suit and tie&#10;&#10;Description automatically generated">
            <a:extLst>
              <a:ext uri="{FF2B5EF4-FFF2-40B4-BE49-F238E27FC236}">
                <a16:creationId xmlns:a16="http://schemas.microsoft.com/office/drawing/2014/main" id="{0B0BC5FC-FC99-02E1-2BA1-706AA06CD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727" y="1095528"/>
            <a:ext cx="2164161" cy="2164161"/>
          </a:xfrm>
          <a:prstGeom prst="rect">
            <a:avLst/>
          </a:prstGeom>
        </p:spPr>
      </p:pic>
    </p:spTree>
    <p:extLst>
      <p:ext uri="{BB962C8B-B14F-4D97-AF65-F5344CB8AC3E}">
        <p14:creationId xmlns:p14="http://schemas.microsoft.com/office/powerpoint/2010/main" val="3628843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15CADB1-BCD0-4B4C-A03A-CBBDFA222A0E}"/>
              </a:ext>
            </a:extLst>
          </p:cNvPr>
          <p:cNvSpPr/>
          <p:nvPr/>
        </p:nvSpPr>
        <p:spPr>
          <a:xfrm>
            <a:off x="6070920" y="2202944"/>
            <a:ext cx="2652755" cy="2173795"/>
          </a:xfrm>
          <a:prstGeom prst="rect">
            <a:avLst/>
          </a:prstGeom>
          <a:solidFill>
            <a:srgbClr val="002060">
              <a:alpha val="5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16" name="Picture 4">
            <a:extLst>
              <a:ext uri="{FF2B5EF4-FFF2-40B4-BE49-F238E27FC236}">
                <a16:creationId xmlns:a16="http://schemas.microsoft.com/office/drawing/2014/main" id="{DC89F2AF-0F9B-2D47-93E8-085F4EB19F40}"/>
              </a:ext>
            </a:extLst>
          </p:cNvPr>
          <p:cNvPicPr>
            <a:picLocks noChangeAspect="1" noChangeArrowheads="1"/>
          </p:cNvPicPr>
          <p:nvPr/>
        </p:nvPicPr>
        <p:blipFill>
          <a:blip r:embed="rId3"/>
          <a:srcRect/>
          <a:stretch/>
        </p:blipFill>
        <p:spPr bwMode="auto">
          <a:xfrm>
            <a:off x="6882550" y="2345097"/>
            <a:ext cx="1029495" cy="1029495"/>
          </a:xfrm>
          <a:prstGeom prst="rect">
            <a:avLst/>
          </a:prstGeom>
          <a:noFill/>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F77F915-5739-6B4E-A2A1-01E81757873B}"/>
              </a:ext>
            </a:extLst>
          </p:cNvPr>
          <p:cNvSpPr/>
          <p:nvPr/>
        </p:nvSpPr>
        <p:spPr>
          <a:xfrm>
            <a:off x="3259200" y="2202944"/>
            <a:ext cx="2652755" cy="2173795"/>
          </a:xfrm>
          <a:prstGeom prst="rect">
            <a:avLst/>
          </a:prstGeom>
          <a:solidFill>
            <a:srgbClr val="002060">
              <a:alpha val="5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sp>
        <p:nvSpPr>
          <p:cNvPr id="12" name="Rectangle 11">
            <a:extLst>
              <a:ext uri="{FF2B5EF4-FFF2-40B4-BE49-F238E27FC236}">
                <a16:creationId xmlns:a16="http://schemas.microsoft.com/office/drawing/2014/main" id="{8947DA99-1EA1-4BCD-8491-FF6516E1A8A5}"/>
              </a:ext>
            </a:extLst>
          </p:cNvPr>
          <p:cNvSpPr/>
          <p:nvPr/>
        </p:nvSpPr>
        <p:spPr>
          <a:xfrm>
            <a:off x="447479" y="2202944"/>
            <a:ext cx="2652755" cy="2173795"/>
          </a:xfrm>
          <a:prstGeom prst="rect">
            <a:avLst/>
          </a:prstGeom>
          <a:solidFill>
            <a:srgbClr val="002060">
              <a:alpha val="5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Verdana"/>
              <a:ea typeface="+mn-ea"/>
              <a:cs typeface="+mn-cs"/>
            </a:endParaRPr>
          </a:p>
        </p:txBody>
      </p:sp>
      <p:pic>
        <p:nvPicPr>
          <p:cNvPr id="1028" name="Picture 4">
            <a:extLst>
              <a:ext uri="{FF2B5EF4-FFF2-40B4-BE49-F238E27FC236}">
                <a16:creationId xmlns:a16="http://schemas.microsoft.com/office/drawing/2014/main" id="{44ADDAB8-C475-4862-9A27-5A0E60299ED1}"/>
              </a:ext>
            </a:extLst>
          </p:cNvPr>
          <p:cNvPicPr>
            <a:picLocks noChangeAspect="1" noChangeArrowheads="1"/>
          </p:cNvPicPr>
          <p:nvPr/>
        </p:nvPicPr>
        <p:blipFill>
          <a:blip r:embed="rId4"/>
          <a:srcRect/>
          <a:stretch/>
        </p:blipFill>
        <p:spPr bwMode="auto">
          <a:xfrm>
            <a:off x="1259109" y="2345097"/>
            <a:ext cx="1029495" cy="1029495"/>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15B8FCD-E48A-4C0F-8121-E4E9625F4EB0}"/>
              </a:ext>
            </a:extLst>
          </p:cNvPr>
          <p:cNvSpPr>
            <a:spLocks noGrp="1"/>
          </p:cNvSpPr>
          <p:nvPr>
            <p:ph type="title"/>
          </p:nvPr>
        </p:nvSpPr>
        <p:spPr/>
        <p:txBody>
          <a:bodyPr/>
          <a:lstStyle/>
          <a:p>
            <a:r>
              <a:rPr lang="en-GB" dirty="0"/>
              <a:t>GS1 standards at-a-glance</a:t>
            </a:r>
          </a:p>
        </p:txBody>
      </p:sp>
      <p:sp>
        <p:nvSpPr>
          <p:cNvPr id="4" name="Slide Number Placeholder 3">
            <a:extLst>
              <a:ext uri="{FF2B5EF4-FFF2-40B4-BE49-F238E27FC236}">
                <a16:creationId xmlns:a16="http://schemas.microsoft.com/office/drawing/2014/main" id="{CE1CCDB5-4E53-479B-8AF6-C45D4FE5BD6A}"/>
              </a:ext>
            </a:extLst>
          </p:cNvPr>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rPr>
              <a:pPr marL="0" marR="0" lvl="0" indent="0" algn="r" defTabSz="914310" rtl="0" eaLnBrk="1" fontAlgn="base" latinLnBrk="0" hangingPunct="1">
                <a:lnSpc>
                  <a:spcPct val="100000"/>
                </a:lnSpc>
                <a:spcBef>
                  <a:spcPts val="0"/>
                </a:spcBef>
                <a:spcAft>
                  <a:spcPct val="0"/>
                </a:spcAft>
                <a:buClrTx/>
                <a:buSzTx/>
                <a:buFontTx/>
                <a:buNone/>
                <a:tabLst/>
                <a:defRPr/>
              </a:pPr>
              <a:t>3</a:t>
            </a:fld>
            <a:endParaRPr kumimoji="0" lang="en-GB" sz="700" b="0" i="0" u="none" strike="noStrike" kern="1200" cap="none" spc="0" normalizeH="0" baseline="0" noProof="0">
              <a:ln>
                <a:noFill/>
              </a:ln>
              <a:solidFill>
                <a:srgbClr val="454545"/>
              </a:solidFill>
              <a:effectLst/>
              <a:uLnTx/>
              <a:uFillTx/>
              <a:latin typeface="Verdana"/>
              <a:ea typeface="+mn-ea"/>
            </a:endParaRPr>
          </a:p>
        </p:txBody>
      </p:sp>
      <p:sp>
        <p:nvSpPr>
          <p:cNvPr id="2" name="Text Placeholder 1">
            <a:extLst>
              <a:ext uri="{FF2B5EF4-FFF2-40B4-BE49-F238E27FC236}">
                <a16:creationId xmlns:a16="http://schemas.microsoft.com/office/drawing/2014/main" id="{65AC9D6D-0D45-44EF-A5A2-C0FA434C5742}"/>
              </a:ext>
            </a:extLst>
          </p:cNvPr>
          <p:cNvSpPr>
            <a:spLocks noGrp="1"/>
          </p:cNvSpPr>
          <p:nvPr>
            <p:ph type="body" sz="quarter" idx="4294967295"/>
          </p:nvPr>
        </p:nvSpPr>
        <p:spPr>
          <a:xfrm>
            <a:off x="288758" y="1092201"/>
            <a:ext cx="8434917" cy="418966"/>
          </a:xfrm>
          <a:prstGeom prst="rect">
            <a:avLst/>
          </a:prstGeom>
        </p:spPr>
        <p:txBody>
          <a:bodyPr/>
          <a:lstStyle/>
          <a:p>
            <a:pPr marL="74250" indent="0">
              <a:buNone/>
            </a:pPr>
            <a:r>
              <a:rPr lang="en-GB" sz="1800" b="1" dirty="0"/>
              <a:t>GS1 standards create a common language </a:t>
            </a:r>
            <a:r>
              <a:rPr lang="en-GB" sz="1800" b="0" dirty="0"/>
              <a:t>to identify, capture and share product data, ensuring important information is accessible, accurate and easy to understand. </a:t>
            </a:r>
          </a:p>
          <a:p>
            <a:endParaRPr lang="en-GB" sz="1800" b="0" dirty="0"/>
          </a:p>
        </p:txBody>
      </p:sp>
      <p:sp>
        <p:nvSpPr>
          <p:cNvPr id="9" name="Text Box 4">
            <a:extLst>
              <a:ext uri="{FF2B5EF4-FFF2-40B4-BE49-F238E27FC236}">
                <a16:creationId xmlns:a16="http://schemas.microsoft.com/office/drawing/2014/main" id="{0412BDBB-0DDF-43CA-B253-DF38E3372844}"/>
              </a:ext>
            </a:extLst>
          </p:cNvPr>
          <p:cNvSpPr txBox="1">
            <a:spLocks noChangeArrowheads="1"/>
          </p:cNvSpPr>
          <p:nvPr/>
        </p:nvSpPr>
        <p:spPr bwMode="auto">
          <a:xfrm>
            <a:off x="606445" y="3460167"/>
            <a:ext cx="2334823" cy="830997"/>
          </a:xfrm>
          <a:prstGeom prst="rect">
            <a:avLst/>
          </a:prstGeom>
          <a:noFill/>
          <a:ln w="9525">
            <a:noFill/>
            <a:miter lim="800000"/>
            <a:headEnd/>
            <a:tailEnd/>
          </a:ln>
        </p:spPr>
        <p:txBody>
          <a:bodyPr wrap="square">
            <a:spAutoFit/>
          </a:bodyPr>
          <a:lstStyle/>
          <a:p>
            <a:pPr marL="0" marR="0" lvl="0" indent="0" algn="ctr" defTabSz="91431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00B6DE"/>
                </a:solidFill>
                <a:effectLst/>
                <a:uLnTx/>
                <a:uFillTx/>
                <a:latin typeface="Verdana"/>
                <a:ea typeface="+mn-ea"/>
                <a:cs typeface="+mn-cs"/>
              </a:rPr>
              <a:t>Identify</a:t>
            </a:r>
            <a:br>
              <a:rPr kumimoji="0" lang="en-GB" sz="1400" b="1" i="0" u="none" strike="noStrike" kern="1200" cap="none" spc="0" normalizeH="0" baseline="0" noProof="0" dirty="0">
                <a:ln>
                  <a:noFill/>
                </a:ln>
                <a:solidFill>
                  <a:srgbClr val="00B6DE"/>
                </a:solidFill>
                <a:effectLst/>
                <a:uLnTx/>
                <a:uFillTx/>
                <a:latin typeface="Verdana"/>
                <a:ea typeface="+mn-ea"/>
                <a:cs typeface="+mn-cs"/>
              </a:rPr>
            </a:br>
            <a:r>
              <a:rPr kumimoji="0" lang="en-GB" sz="1100" b="0" i="0" u="none" strike="noStrike" kern="1200" cap="none" spc="0" normalizeH="0" baseline="0" noProof="0" dirty="0">
                <a:ln>
                  <a:noFill/>
                </a:ln>
                <a:solidFill>
                  <a:srgbClr val="002C6C"/>
                </a:solidFill>
                <a:effectLst/>
                <a:uLnTx/>
                <a:uFillTx/>
                <a:latin typeface="Verdana"/>
                <a:ea typeface="+mn-ea"/>
                <a:cs typeface="+mn-cs"/>
              </a:rPr>
              <a:t>Uniquely identify products, places and assets</a:t>
            </a:r>
          </a:p>
        </p:txBody>
      </p:sp>
      <p:sp>
        <p:nvSpPr>
          <p:cNvPr id="10" name="Text Box 4">
            <a:extLst>
              <a:ext uri="{FF2B5EF4-FFF2-40B4-BE49-F238E27FC236}">
                <a16:creationId xmlns:a16="http://schemas.microsoft.com/office/drawing/2014/main" id="{4FA8F80D-F180-44D1-B793-49F904A9169D}"/>
              </a:ext>
            </a:extLst>
          </p:cNvPr>
          <p:cNvSpPr txBox="1">
            <a:spLocks noChangeArrowheads="1"/>
          </p:cNvSpPr>
          <p:nvPr/>
        </p:nvSpPr>
        <p:spPr bwMode="auto">
          <a:xfrm>
            <a:off x="3418165" y="3460167"/>
            <a:ext cx="2334823" cy="830997"/>
          </a:xfrm>
          <a:prstGeom prst="rect">
            <a:avLst/>
          </a:prstGeom>
          <a:noFill/>
          <a:ln w="9525">
            <a:noFill/>
            <a:miter lim="800000"/>
            <a:headEnd/>
            <a:tailEnd/>
          </a:ln>
        </p:spPr>
        <p:txBody>
          <a:bodyPr wrap="square">
            <a:spAutoFit/>
          </a:bodyPr>
          <a:lstStyle/>
          <a:p>
            <a:pPr marL="0" marR="0" lvl="0" indent="0" algn="ctr" defTabSz="91431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F05587"/>
                </a:solidFill>
                <a:effectLst/>
                <a:uLnTx/>
                <a:uFillTx/>
                <a:latin typeface="Verdana"/>
                <a:ea typeface="+mn-ea"/>
                <a:cs typeface="+mn-cs"/>
              </a:rPr>
              <a:t>Capture</a:t>
            </a:r>
            <a:br>
              <a:rPr kumimoji="0" lang="en-GB" sz="1400" b="1" i="0" u="none" strike="noStrike" kern="1200" cap="none" spc="0" normalizeH="0" baseline="0" noProof="0" dirty="0">
                <a:ln>
                  <a:noFill/>
                </a:ln>
                <a:solidFill>
                  <a:srgbClr val="454545"/>
                </a:solidFill>
                <a:effectLst/>
                <a:uLnTx/>
                <a:uFillTx/>
                <a:latin typeface="Verdana"/>
                <a:ea typeface="+mn-ea"/>
                <a:cs typeface="+mn-cs"/>
              </a:rPr>
            </a:br>
            <a:r>
              <a:rPr kumimoji="0" lang="en-GB" sz="1100" b="0" i="0" u="none" strike="noStrike" kern="1200" cap="none" spc="0" normalizeH="0" baseline="0" noProof="0" dirty="0">
                <a:ln>
                  <a:noFill/>
                </a:ln>
                <a:solidFill>
                  <a:srgbClr val="002060"/>
                </a:solidFill>
                <a:effectLst/>
                <a:uLnTx/>
                <a:uFillTx/>
                <a:latin typeface="Verdana"/>
                <a:ea typeface="+mn-ea"/>
                <a:cs typeface="+mn-cs"/>
              </a:rPr>
              <a:t>Capture identity and more in a barcode or RFID tag</a:t>
            </a:r>
          </a:p>
        </p:txBody>
      </p:sp>
      <p:sp>
        <p:nvSpPr>
          <p:cNvPr id="11" name="Text Box 4">
            <a:extLst>
              <a:ext uri="{FF2B5EF4-FFF2-40B4-BE49-F238E27FC236}">
                <a16:creationId xmlns:a16="http://schemas.microsoft.com/office/drawing/2014/main" id="{95018E5D-3484-49C5-8D24-2776D5553830}"/>
              </a:ext>
            </a:extLst>
          </p:cNvPr>
          <p:cNvSpPr txBox="1">
            <a:spLocks noChangeArrowheads="1"/>
          </p:cNvSpPr>
          <p:nvPr/>
        </p:nvSpPr>
        <p:spPr bwMode="auto">
          <a:xfrm>
            <a:off x="6070920" y="3460167"/>
            <a:ext cx="2652755" cy="830997"/>
          </a:xfrm>
          <a:prstGeom prst="rect">
            <a:avLst/>
          </a:prstGeom>
          <a:noFill/>
          <a:ln w="9525">
            <a:noFill/>
            <a:miter lim="800000"/>
            <a:headEnd/>
            <a:tailEnd/>
          </a:ln>
        </p:spPr>
        <p:txBody>
          <a:bodyPr wrap="square">
            <a:spAutoFit/>
          </a:bodyPr>
          <a:lstStyle/>
          <a:p>
            <a:pPr marL="0" marR="0" lvl="0" indent="0" algn="ctr" defTabSz="91431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srgbClr val="7AC143"/>
                </a:solidFill>
                <a:effectLst/>
                <a:uLnTx/>
                <a:uFillTx/>
                <a:latin typeface="Verdana"/>
                <a:ea typeface="+mn-ea"/>
                <a:cs typeface="+mn-cs"/>
              </a:rPr>
              <a:t>Share</a:t>
            </a:r>
            <a:br>
              <a:rPr kumimoji="0" lang="en-GB" sz="1400" b="1" i="0" u="none" strike="noStrike" kern="1200" cap="none" spc="0" normalizeH="0" baseline="0" noProof="0" dirty="0">
                <a:ln>
                  <a:noFill/>
                </a:ln>
                <a:solidFill>
                  <a:srgbClr val="454545"/>
                </a:solidFill>
                <a:effectLst/>
                <a:uLnTx/>
                <a:uFillTx/>
                <a:latin typeface="Verdana"/>
                <a:ea typeface="+mn-ea"/>
                <a:cs typeface="+mn-cs"/>
              </a:rPr>
            </a:br>
            <a:r>
              <a:rPr kumimoji="0" lang="en-GB" sz="1100" b="0" i="0" u="none" strike="noStrike" kern="1200" cap="none" spc="0" normalizeH="0" baseline="0" noProof="0" dirty="0">
                <a:ln>
                  <a:noFill/>
                </a:ln>
                <a:solidFill>
                  <a:srgbClr val="002060"/>
                </a:solidFill>
                <a:effectLst/>
                <a:uLnTx/>
                <a:uFillTx/>
                <a:latin typeface="Verdana"/>
                <a:ea typeface="+mn-ea"/>
                <a:cs typeface="+mn-cs"/>
              </a:rPr>
              <a:t>Share data with trading partners, </a:t>
            </a:r>
            <a:r>
              <a:rPr lang="en-GB" sz="1100" dirty="0">
                <a:solidFill>
                  <a:srgbClr val="002060"/>
                </a:solidFill>
                <a:latin typeface="Verdana"/>
              </a:rPr>
              <a:t>authorities and </a:t>
            </a:r>
            <a:r>
              <a:rPr kumimoji="0" lang="en-GB" sz="1100" b="0" i="0" u="none" strike="noStrike" kern="1200" cap="none" spc="0" normalizeH="0" baseline="0" noProof="0" dirty="0">
                <a:ln>
                  <a:noFill/>
                </a:ln>
                <a:solidFill>
                  <a:srgbClr val="002060"/>
                </a:solidFill>
                <a:effectLst/>
                <a:uLnTx/>
                <a:uFillTx/>
                <a:latin typeface="Verdana"/>
                <a:ea typeface="+mn-ea"/>
                <a:cs typeface="+mn-cs"/>
              </a:rPr>
              <a:t>consumers</a:t>
            </a:r>
          </a:p>
        </p:txBody>
      </p:sp>
      <p:pic>
        <p:nvPicPr>
          <p:cNvPr id="14" name="Picture 4">
            <a:extLst>
              <a:ext uri="{FF2B5EF4-FFF2-40B4-BE49-F238E27FC236}">
                <a16:creationId xmlns:a16="http://schemas.microsoft.com/office/drawing/2014/main" id="{847B4910-3E8C-2245-9F6B-3865A815B210}"/>
              </a:ext>
            </a:extLst>
          </p:cNvPr>
          <p:cNvPicPr>
            <a:picLocks noChangeAspect="1" noChangeArrowheads="1"/>
          </p:cNvPicPr>
          <p:nvPr/>
        </p:nvPicPr>
        <p:blipFill>
          <a:blip r:embed="rId5"/>
          <a:srcRect/>
          <a:stretch/>
        </p:blipFill>
        <p:spPr bwMode="auto">
          <a:xfrm>
            <a:off x="4070830" y="2345097"/>
            <a:ext cx="1029495" cy="102949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626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20350E-77AB-4D4C-9C0C-9BD082CD127C}"/>
              </a:ext>
            </a:extLst>
          </p:cNvPr>
          <p:cNvSpPr>
            <a:spLocks noGrp="1"/>
          </p:cNvSpPr>
          <p:nvPr>
            <p:ph type="title"/>
          </p:nvPr>
        </p:nvSpPr>
        <p:spPr/>
        <p:txBody>
          <a:bodyPr/>
          <a:lstStyle/>
          <a:p>
            <a:r>
              <a:rPr lang="en-GB" dirty="0"/>
              <a:t>How we develop standards</a:t>
            </a:r>
          </a:p>
        </p:txBody>
      </p:sp>
      <p:sp>
        <p:nvSpPr>
          <p:cNvPr id="4" name="Slide Number Placeholder 3">
            <a:extLst>
              <a:ext uri="{FF2B5EF4-FFF2-40B4-BE49-F238E27FC236}">
                <a16:creationId xmlns:a16="http://schemas.microsoft.com/office/drawing/2014/main" id="{5C28F487-DEE2-4F1D-B8E7-A91228D24AE7}"/>
              </a:ext>
            </a:extLst>
          </p:cNvPr>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rPr>
              <a:pPr marL="0" marR="0" lvl="0" indent="0" algn="r" defTabSz="914310" rtl="0" eaLnBrk="1" fontAlgn="base" latinLnBrk="0" hangingPunct="1">
                <a:lnSpc>
                  <a:spcPct val="100000"/>
                </a:lnSpc>
                <a:spcBef>
                  <a:spcPts val="0"/>
                </a:spcBef>
                <a:spcAft>
                  <a:spcPct val="0"/>
                </a:spcAft>
                <a:buClrTx/>
                <a:buSzTx/>
                <a:buFontTx/>
                <a:buNone/>
                <a:tabLst/>
                <a:defRPr/>
              </a:pPr>
              <a:t>4</a:t>
            </a:fld>
            <a:endParaRPr kumimoji="0" lang="en-GB" sz="700" b="0" i="0" u="none" strike="noStrike" kern="1200" cap="none" spc="0" normalizeH="0" baseline="0" noProof="0">
              <a:ln>
                <a:noFill/>
              </a:ln>
              <a:solidFill>
                <a:srgbClr val="454545"/>
              </a:solidFill>
              <a:effectLst/>
              <a:uLnTx/>
              <a:uFillTx/>
              <a:latin typeface="Verdana"/>
              <a:ea typeface="+mn-ea"/>
            </a:endParaRPr>
          </a:p>
        </p:txBody>
      </p:sp>
      <p:sp>
        <p:nvSpPr>
          <p:cNvPr id="2" name="Text Placeholder 1">
            <a:extLst>
              <a:ext uri="{FF2B5EF4-FFF2-40B4-BE49-F238E27FC236}">
                <a16:creationId xmlns:a16="http://schemas.microsoft.com/office/drawing/2014/main" id="{2EEB38AF-22E3-45D3-BB2A-D1B1FA024075}"/>
              </a:ext>
            </a:extLst>
          </p:cNvPr>
          <p:cNvSpPr>
            <a:spLocks noGrp="1"/>
          </p:cNvSpPr>
          <p:nvPr>
            <p:ph type="body" sz="quarter" idx="4294967295"/>
          </p:nvPr>
        </p:nvSpPr>
        <p:spPr>
          <a:xfrm>
            <a:off x="447479" y="1092201"/>
            <a:ext cx="7799584" cy="306148"/>
          </a:xfrm>
          <a:prstGeom prst="rect">
            <a:avLst/>
          </a:prstGeom>
        </p:spPr>
        <p:txBody>
          <a:bodyPr/>
          <a:lstStyle/>
          <a:p>
            <a:pPr marL="74250" indent="0">
              <a:buNone/>
            </a:pPr>
            <a:r>
              <a:rPr lang="en-GB" sz="1800" b="1" dirty="0"/>
              <a:t>Our Global Standards Management Process ensures our standards are truly global.</a:t>
            </a:r>
          </a:p>
          <a:p>
            <a:endParaRPr lang="en-GB" sz="1800" b="1" dirty="0"/>
          </a:p>
        </p:txBody>
      </p:sp>
      <p:sp>
        <p:nvSpPr>
          <p:cNvPr id="15" name="TextBox 14">
            <a:extLst>
              <a:ext uri="{FF2B5EF4-FFF2-40B4-BE49-F238E27FC236}">
                <a16:creationId xmlns:a16="http://schemas.microsoft.com/office/drawing/2014/main" id="{337330CC-ADB2-4B0A-9195-CC265FC00E07}"/>
              </a:ext>
            </a:extLst>
          </p:cNvPr>
          <p:cNvSpPr txBox="1"/>
          <p:nvPr/>
        </p:nvSpPr>
        <p:spPr>
          <a:xfrm>
            <a:off x="751364" y="3544748"/>
            <a:ext cx="1542868" cy="830997"/>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C1D82F"/>
                </a:solidFill>
                <a:effectLst/>
                <a:uLnTx/>
                <a:uFillTx/>
                <a:latin typeface="Verdana"/>
                <a:ea typeface="+mn-ea"/>
                <a:cs typeface="+mn-cs"/>
              </a:rPr>
              <a:t>1</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C6C"/>
                </a:solidFill>
                <a:effectLst/>
                <a:uLnTx/>
                <a:uFillTx/>
                <a:latin typeface="Verdana"/>
                <a:ea typeface="+mn-ea"/>
                <a:cs typeface="+mn-cs"/>
              </a:rPr>
              <a:t>Determine relevance</a:t>
            </a:r>
          </a:p>
        </p:txBody>
      </p:sp>
      <p:sp>
        <p:nvSpPr>
          <p:cNvPr id="16" name="TextBox 15">
            <a:extLst>
              <a:ext uri="{FF2B5EF4-FFF2-40B4-BE49-F238E27FC236}">
                <a16:creationId xmlns:a16="http://schemas.microsoft.com/office/drawing/2014/main" id="{C7C6D938-8EF2-42E3-A4D3-02C81782FE21}"/>
              </a:ext>
            </a:extLst>
          </p:cNvPr>
          <p:cNvSpPr txBox="1"/>
          <p:nvPr/>
        </p:nvSpPr>
        <p:spPr>
          <a:xfrm>
            <a:off x="2735398" y="3550696"/>
            <a:ext cx="1542868" cy="830997"/>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BF83B9"/>
                </a:solidFill>
                <a:effectLst/>
                <a:uLnTx/>
                <a:uFillTx/>
                <a:latin typeface="Verdana"/>
                <a:ea typeface="+mn-ea"/>
                <a:cs typeface="+mn-cs"/>
              </a:rPr>
              <a:t>2</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C6C"/>
                </a:solidFill>
                <a:effectLst/>
                <a:uLnTx/>
                <a:uFillTx/>
                <a:latin typeface="Verdana"/>
                <a:ea typeface="+mn-ea"/>
                <a:cs typeface="+mn-cs"/>
              </a:rPr>
              <a:t>Gather requirements</a:t>
            </a:r>
          </a:p>
        </p:txBody>
      </p:sp>
      <p:sp>
        <p:nvSpPr>
          <p:cNvPr id="17" name="TextBox 16">
            <a:extLst>
              <a:ext uri="{FF2B5EF4-FFF2-40B4-BE49-F238E27FC236}">
                <a16:creationId xmlns:a16="http://schemas.microsoft.com/office/drawing/2014/main" id="{47FBAE2C-9E3D-4B5F-B235-86E7898B3F0A}"/>
              </a:ext>
            </a:extLst>
          </p:cNvPr>
          <p:cNvSpPr txBox="1"/>
          <p:nvPr/>
        </p:nvSpPr>
        <p:spPr>
          <a:xfrm>
            <a:off x="6702833" y="3544748"/>
            <a:ext cx="1542868" cy="830997"/>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05587"/>
                </a:solidFill>
                <a:effectLst/>
                <a:uLnTx/>
                <a:uFillTx/>
                <a:latin typeface="Verdana"/>
                <a:ea typeface="+mn-ea"/>
                <a:cs typeface="+mn-cs"/>
              </a:rPr>
              <a:t>4</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C6C"/>
                </a:solidFill>
                <a:effectLst/>
                <a:uLnTx/>
                <a:uFillTx/>
                <a:latin typeface="Verdana"/>
                <a:ea typeface="+mn-ea"/>
                <a:cs typeface="+mn-cs"/>
              </a:rPr>
              <a:t>Develop adoption tools</a:t>
            </a:r>
          </a:p>
        </p:txBody>
      </p:sp>
      <p:sp>
        <p:nvSpPr>
          <p:cNvPr id="18" name="TextBox 17">
            <a:extLst>
              <a:ext uri="{FF2B5EF4-FFF2-40B4-BE49-F238E27FC236}">
                <a16:creationId xmlns:a16="http://schemas.microsoft.com/office/drawing/2014/main" id="{9C40A4D1-FED1-47B2-9C00-597D2F3EA2B7}"/>
              </a:ext>
            </a:extLst>
          </p:cNvPr>
          <p:cNvSpPr txBox="1"/>
          <p:nvPr/>
        </p:nvSpPr>
        <p:spPr>
          <a:xfrm>
            <a:off x="4719432" y="3550102"/>
            <a:ext cx="1542868" cy="830997"/>
          </a:xfrm>
          <a:prstGeom prst="rect">
            <a:avLst/>
          </a:prstGeom>
          <a:noFill/>
        </p:spPr>
        <p:txBody>
          <a:bodyPr wrap="square" rtlCol="0">
            <a:spAutoFit/>
          </a:bodyPr>
          <a:lstStyle/>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BB034"/>
                </a:solidFill>
                <a:effectLst/>
                <a:uLnTx/>
                <a:uFillTx/>
                <a:latin typeface="Verdana"/>
                <a:ea typeface="+mn-ea"/>
                <a:cs typeface="+mn-cs"/>
              </a:rPr>
              <a:t>3</a:t>
            </a:r>
          </a:p>
          <a:p>
            <a:pPr marL="0" marR="0" lvl="0" indent="0" algn="ctr" defTabSz="91431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2C6C"/>
                </a:solidFill>
                <a:effectLst/>
                <a:uLnTx/>
                <a:uFillTx/>
                <a:latin typeface="Verdana"/>
                <a:ea typeface="+mn-ea"/>
                <a:cs typeface="+mn-cs"/>
              </a:rPr>
              <a:t>Create standards</a:t>
            </a:r>
          </a:p>
        </p:txBody>
      </p:sp>
      <p:pic>
        <p:nvPicPr>
          <p:cNvPr id="6" name="Picture 5">
            <a:extLst>
              <a:ext uri="{FF2B5EF4-FFF2-40B4-BE49-F238E27FC236}">
                <a16:creationId xmlns:a16="http://schemas.microsoft.com/office/drawing/2014/main" id="{3CE5A543-3BAA-4344-AE58-6066700683A1}"/>
              </a:ext>
            </a:extLst>
          </p:cNvPr>
          <p:cNvPicPr>
            <a:picLocks noChangeAspect="1"/>
          </p:cNvPicPr>
          <p:nvPr/>
        </p:nvPicPr>
        <p:blipFill>
          <a:blip r:embed="rId3"/>
          <a:stretch>
            <a:fillRect/>
          </a:stretch>
        </p:blipFill>
        <p:spPr>
          <a:xfrm>
            <a:off x="752629" y="2007235"/>
            <a:ext cx="1542867" cy="1542867"/>
          </a:xfrm>
          <a:prstGeom prst="rect">
            <a:avLst/>
          </a:prstGeom>
        </p:spPr>
      </p:pic>
      <p:pic>
        <p:nvPicPr>
          <p:cNvPr id="22" name="Picture 21">
            <a:extLst>
              <a:ext uri="{FF2B5EF4-FFF2-40B4-BE49-F238E27FC236}">
                <a16:creationId xmlns:a16="http://schemas.microsoft.com/office/drawing/2014/main" id="{B119B4B8-D7C7-1A4C-8A40-C6A012755D76}"/>
              </a:ext>
            </a:extLst>
          </p:cNvPr>
          <p:cNvPicPr>
            <a:picLocks noChangeAspect="1"/>
          </p:cNvPicPr>
          <p:nvPr/>
        </p:nvPicPr>
        <p:blipFill>
          <a:blip r:embed="rId4"/>
          <a:srcRect/>
          <a:stretch/>
        </p:blipFill>
        <p:spPr>
          <a:xfrm>
            <a:off x="2736031" y="2007235"/>
            <a:ext cx="1542867" cy="1542867"/>
          </a:xfrm>
          <a:prstGeom prst="rect">
            <a:avLst/>
          </a:prstGeom>
        </p:spPr>
      </p:pic>
      <p:pic>
        <p:nvPicPr>
          <p:cNvPr id="23" name="Picture 22">
            <a:extLst>
              <a:ext uri="{FF2B5EF4-FFF2-40B4-BE49-F238E27FC236}">
                <a16:creationId xmlns:a16="http://schemas.microsoft.com/office/drawing/2014/main" id="{26AE962E-15AF-6C42-9602-EAEA5D3255A2}"/>
              </a:ext>
            </a:extLst>
          </p:cNvPr>
          <p:cNvPicPr>
            <a:picLocks noChangeAspect="1"/>
          </p:cNvPicPr>
          <p:nvPr/>
        </p:nvPicPr>
        <p:blipFill>
          <a:blip r:embed="rId5"/>
          <a:srcRect/>
          <a:stretch/>
        </p:blipFill>
        <p:spPr>
          <a:xfrm>
            <a:off x="4719433" y="2007235"/>
            <a:ext cx="1542867" cy="1542867"/>
          </a:xfrm>
          <a:prstGeom prst="rect">
            <a:avLst/>
          </a:prstGeom>
        </p:spPr>
      </p:pic>
      <p:pic>
        <p:nvPicPr>
          <p:cNvPr id="24" name="Picture 23">
            <a:extLst>
              <a:ext uri="{FF2B5EF4-FFF2-40B4-BE49-F238E27FC236}">
                <a16:creationId xmlns:a16="http://schemas.microsoft.com/office/drawing/2014/main" id="{B76FC40A-E07B-6D40-AD55-50726E365BEF}"/>
              </a:ext>
            </a:extLst>
          </p:cNvPr>
          <p:cNvPicPr>
            <a:picLocks noChangeAspect="1"/>
          </p:cNvPicPr>
          <p:nvPr/>
        </p:nvPicPr>
        <p:blipFill>
          <a:blip r:embed="rId6"/>
          <a:srcRect/>
          <a:stretch/>
        </p:blipFill>
        <p:spPr>
          <a:xfrm>
            <a:off x="6702834" y="2007235"/>
            <a:ext cx="1542867" cy="1542867"/>
          </a:xfrm>
          <a:prstGeom prst="rect">
            <a:avLst/>
          </a:prstGeom>
        </p:spPr>
      </p:pic>
      <p:cxnSp>
        <p:nvCxnSpPr>
          <p:cNvPr id="8" name="Straight Arrow Connector 7">
            <a:extLst>
              <a:ext uri="{FF2B5EF4-FFF2-40B4-BE49-F238E27FC236}">
                <a16:creationId xmlns:a16="http://schemas.microsoft.com/office/drawing/2014/main" id="{AA680022-D77B-A44E-A9EA-3D8384373B9D}"/>
              </a:ext>
            </a:extLst>
          </p:cNvPr>
          <p:cNvCxnSpPr>
            <a:stCxn id="6" idx="3"/>
          </p:cNvCxnSpPr>
          <p:nvPr/>
        </p:nvCxnSpPr>
        <p:spPr>
          <a:xfrm flipV="1">
            <a:off x="2295496" y="2771480"/>
            <a:ext cx="380637" cy="7189"/>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1A7319A-C900-C349-B5D2-6186B3DF469C}"/>
              </a:ext>
            </a:extLst>
          </p:cNvPr>
          <p:cNvCxnSpPr/>
          <p:nvPr/>
        </p:nvCxnSpPr>
        <p:spPr>
          <a:xfrm flipV="1">
            <a:off x="4278266" y="2771480"/>
            <a:ext cx="380637" cy="7189"/>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E1A97760-B818-1A42-AF59-48CB7DC91045}"/>
              </a:ext>
            </a:extLst>
          </p:cNvPr>
          <p:cNvCxnSpPr/>
          <p:nvPr/>
        </p:nvCxnSpPr>
        <p:spPr>
          <a:xfrm flipV="1">
            <a:off x="6262300" y="2771480"/>
            <a:ext cx="380637" cy="7189"/>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57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FCE3CD-A252-D694-8DB2-AA288AD1F3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695"/>
          <a:stretch/>
        </p:blipFill>
        <p:spPr>
          <a:xfrm flipH="1">
            <a:off x="0" y="-1660"/>
            <a:ext cx="4572000" cy="4544623"/>
          </a:xfrm>
          <a:prstGeom prst="rect">
            <a:avLst/>
          </a:prstGeom>
          <a:solidFill>
            <a:schemeClr val="bg1"/>
          </a:solidFill>
        </p:spPr>
      </p:pic>
      <p:pic>
        <p:nvPicPr>
          <p:cNvPr id="3" name="Picture 2">
            <a:extLst>
              <a:ext uri="{FF2B5EF4-FFF2-40B4-BE49-F238E27FC236}">
                <a16:creationId xmlns:a16="http://schemas.microsoft.com/office/drawing/2014/main" id="{A74DDCD7-160C-EDA0-3A01-D91D0876AED1}"/>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4546217" y="-1"/>
            <a:ext cx="4596112" cy="455294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ED4351A-E4FE-E8B3-1D18-621AF61A8B79}"/>
              </a:ext>
            </a:extLst>
          </p:cNvPr>
          <p:cNvSpPr/>
          <p:nvPr/>
        </p:nvSpPr>
        <p:spPr>
          <a:xfrm rot="10800000" flipH="1" flipV="1">
            <a:off x="2232484" y="3324"/>
            <a:ext cx="2941274" cy="4542963"/>
          </a:xfrm>
          <a:prstGeom prst="rect">
            <a:avLst/>
          </a:prstGeom>
          <a:gradFill>
            <a:gsLst>
              <a:gs pos="0">
                <a:schemeClr val="tx2">
                  <a:alpha val="0"/>
                </a:schemeClr>
              </a:gs>
              <a:gs pos="40000">
                <a:schemeClr val="tx2"/>
              </a:gs>
            </a:gsLst>
            <a:lin ang="0" scaled="0"/>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288">
              <a:lnSpc>
                <a:spcPct val="120000"/>
              </a:lnSpc>
              <a:spcAft>
                <a:spcPts val="600"/>
              </a:spcAft>
              <a:defRPr/>
            </a:pPr>
            <a:endParaRPr lang="en-GB" sz="3200" b="1">
              <a:solidFill>
                <a:prstClr val="white"/>
              </a:solidFill>
              <a:latin typeface="Verdana"/>
            </a:endParaRPr>
          </a:p>
        </p:txBody>
      </p:sp>
      <p:sp>
        <p:nvSpPr>
          <p:cNvPr id="2" name="Slide Number Placeholder 1">
            <a:extLst>
              <a:ext uri="{FF2B5EF4-FFF2-40B4-BE49-F238E27FC236}">
                <a16:creationId xmlns:a16="http://schemas.microsoft.com/office/drawing/2014/main" id="{2D25F0CE-A0A5-455C-3CD0-61D4701935CC}"/>
              </a:ext>
            </a:extLst>
          </p:cNvPr>
          <p:cNvSpPr>
            <a:spLocks noGrp="1"/>
          </p:cNvSpPr>
          <p:nvPr>
            <p:ph type="sldNum" sz="quarter" idx="12"/>
          </p:nvPr>
        </p:nvSpPr>
        <p:spPr/>
        <p:txBody>
          <a:bodyPr/>
          <a:lstStyle/>
          <a:p>
            <a:pPr defTabSz="914288" fontAlgn="base">
              <a:spcAft>
                <a:spcPct val="0"/>
              </a:spcAft>
              <a:defRPr/>
            </a:pPr>
            <a:fld id="{4472AB7F-E8D0-4874-A9B8-335B68DC5F05}" type="slidenum">
              <a:rPr lang="en-GB"/>
              <a:pPr defTabSz="914288" fontAlgn="base">
                <a:spcAft>
                  <a:spcPct val="0"/>
                </a:spcAft>
                <a:defRPr/>
              </a:pPr>
              <a:t>5</a:t>
            </a:fld>
            <a:endParaRPr lang="en-GB"/>
          </a:p>
        </p:txBody>
      </p:sp>
      <p:sp>
        <p:nvSpPr>
          <p:cNvPr id="7" name="Text Placeholder 3">
            <a:extLst>
              <a:ext uri="{FF2B5EF4-FFF2-40B4-BE49-F238E27FC236}">
                <a16:creationId xmlns:a16="http://schemas.microsoft.com/office/drawing/2014/main" id="{CC5212AE-33A8-88A6-0C35-339BB94D2E27}"/>
              </a:ext>
            </a:extLst>
          </p:cNvPr>
          <p:cNvSpPr txBox="1">
            <a:spLocks/>
          </p:cNvSpPr>
          <p:nvPr/>
        </p:nvSpPr>
        <p:spPr>
          <a:xfrm>
            <a:off x="524060" y="3559351"/>
            <a:ext cx="8237820" cy="1588542"/>
          </a:xfrm>
          <a:prstGeom prst="rect">
            <a:avLst/>
          </a:prstGeom>
        </p:spPr>
        <p:txBody>
          <a:bodyPr lIns="0" tIns="0" rIns="0" bIns="0"/>
          <a:lstStyle>
            <a:lvl1pPr marL="98998" marR="0" indent="0" algn="l" defTabSz="609525" rtl="0" eaLnBrk="1" fontAlgn="base" latinLnBrk="0" hangingPunct="1">
              <a:lnSpc>
                <a:spcPct val="100000"/>
              </a:lnSpc>
              <a:spcBef>
                <a:spcPts val="533"/>
              </a:spcBef>
              <a:spcAft>
                <a:spcPct val="0"/>
              </a:spcAft>
              <a:buClr>
                <a:schemeClr val="accent1"/>
              </a:buClr>
              <a:buSzTx/>
              <a:buFont typeface="Arial"/>
              <a:buNone/>
              <a:tabLst/>
              <a:defRPr sz="5333" b="1" i="0" kern="1200" baseline="0">
                <a:solidFill>
                  <a:schemeClr val="bg1"/>
                </a:solidFill>
                <a:latin typeface="Verdana"/>
                <a:ea typeface="ＭＳ Ｐゴシック" charset="0"/>
                <a:cs typeface="Verdana"/>
              </a:defRPr>
            </a:lvl1pPr>
            <a:lvl2pPr marL="362991" marR="0" indent="0" algn="l" defTabSz="609525" rtl="0" eaLnBrk="1" fontAlgn="base" latinLnBrk="0" hangingPunct="1">
              <a:lnSpc>
                <a:spcPct val="110000"/>
              </a:lnSpc>
              <a:spcBef>
                <a:spcPts val="533"/>
              </a:spcBef>
              <a:spcAft>
                <a:spcPct val="0"/>
              </a:spcAft>
              <a:buClr>
                <a:schemeClr val="accent1"/>
              </a:buClr>
              <a:buSzTx/>
              <a:buFont typeface="Lucida Grande"/>
              <a:buNone/>
              <a:tabLst/>
              <a:defRPr sz="2267" b="0" i="0" kern="1200">
                <a:solidFill>
                  <a:schemeClr val="bg1"/>
                </a:solidFill>
                <a:latin typeface="Verdana"/>
                <a:ea typeface="ＭＳ Ｐゴシック" charset="0"/>
                <a:cs typeface="Verdana"/>
              </a:defRPr>
            </a:lvl2pPr>
            <a:lvl3pPr marL="718182" indent="0" algn="l" defTabSz="609525" rtl="0" eaLnBrk="1" fontAlgn="base" hangingPunct="1">
              <a:lnSpc>
                <a:spcPct val="110000"/>
              </a:lnSpc>
              <a:spcBef>
                <a:spcPts val="533"/>
              </a:spcBef>
              <a:spcAft>
                <a:spcPct val="0"/>
              </a:spcAft>
              <a:buClr>
                <a:schemeClr val="accent1"/>
              </a:buClr>
              <a:buFont typeface="Arial"/>
              <a:buNone/>
              <a:defRPr sz="2267" b="0" i="0" kern="1200">
                <a:solidFill>
                  <a:schemeClr val="bg1"/>
                </a:solidFill>
                <a:latin typeface="Verdana"/>
                <a:ea typeface="ＭＳ Ｐゴシック" charset="0"/>
                <a:cs typeface="Verdana"/>
              </a:defRPr>
            </a:lvl3pPr>
            <a:lvl4pPr marL="1096802" indent="0" algn="l" defTabSz="609525" rtl="0" eaLnBrk="1" fontAlgn="base" hangingPunct="1">
              <a:lnSpc>
                <a:spcPct val="110000"/>
              </a:lnSpc>
              <a:spcBef>
                <a:spcPts val="533"/>
              </a:spcBef>
              <a:spcAft>
                <a:spcPct val="0"/>
              </a:spcAft>
              <a:buClr>
                <a:schemeClr val="accent1"/>
              </a:buClr>
              <a:buFont typeface="Lucida Grande"/>
              <a:buNone/>
              <a:defRPr sz="2267" b="0" i="0" kern="1200">
                <a:solidFill>
                  <a:schemeClr val="bg1"/>
                </a:solidFill>
                <a:latin typeface="Verdana"/>
                <a:ea typeface="ＭＳ Ｐゴシック" charset="0"/>
                <a:cs typeface="Verdana"/>
              </a:defRPr>
            </a:lvl4pPr>
            <a:lvl5pPr marL="1384795" indent="0" algn="l" defTabSz="609525" rtl="0" eaLnBrk="1" fontAlgn="base" hangingPunct="1">
              <a:lnSpc>
                <a:spcPct val="110000"/>
              </a:lnSpc>
              <a:spcBef>
                <a:spcPts val="533"/>
              </a:spcBef>
              <a:spcAft>
                <a:spcPct val="0"/>
              </a:spcAft>
              <a:buClr>
                <a:schemeClr val="accent1"/>
              </a:buClr>
              <a:buSzPct val="100000"/>
              <a:buFont typeface="Arial"/>
              <a:buNone/>
              <a:defRPr sz="2267" b="0" i="0" kern="1200">
                <a:solidFill>
                  <a:schemeClr val="bg1"/>
                </a:solidFill>
                <a:latin typeface="Verdana"/>
                <a:ea typeface="ＭＳ Ｐゴシック" charset="0"/>
                <a:cs typeface="Verdana"/>
              </a:defRPr>
            </a:lvl5pPr>
            <a:lvl6pPr marL="3352388" indent="-304763" algn="l" defTabSz="609525" rtl="0" eaLnBrk="1" latinLnBrk="0" hangingPunct="1">
              <a:spcBef>
                <a:spcPct val="20000"/>
              </a:spcBef>
              <a:buFont typeface="Arial"/>
              <a:buChar char="•"/>
              <a:defRPr sz="2667" kern="1200">
                <a:solidFill>
                  <a:schemeClr val="tx1"/>
                </a:solidFill>
                <a:latin typeface="+mn-lt"/>
                <a:ea typeface="+mn-ea"/>
                <a:cs typeface="+mn-cs"/>
              </a:defRPr>
            </a:lvl6pPr>
            <a:lvl7pPr marL="3961913" indent="-304763" algn="l" defTabSz="609525" rtl="0" eaLnBrk="1" latinLnBrk="0" hangingPunct="1">
              <a:spcBef>
                <a:spcPct val="20000"/>
              </a:spcBef>
              <a:buFont typeface="Arial"/>
              <a:buChar char="•"/>
              <a:defRPr sz="2667" kern="1200">
                <a:solidFill>
                  <a:schemeClr val="tx1"/>
                </a:solidFill>
                <a:latin typeface="+mn-lt"/>
                <a:ea typeface="+mn-ea"/>
                <a:cs typeface="+mn-cs"/>
              </a:defRPr>
            </a:lvl7pPr>
            <a:lvl8pPr marL="4571439" indent="-304763" algn="l" defTabSz="609525" rtl="0" eaLnBrk="1" latinLnBrk="0" hangingPunct="1">
              <a:spcBef>
                <a:spcPct val="20000"/>
              </a:spcBef>
              <a:buFont typeface="Arial"/>
              <a:buChar char="•"/>
              <a:defRPr sz="2667" kern="1200">
                <a:solidFill>
                  <a:schemeClr val="tx1"/>
                </a:solidFill>
                <a:latin typeface="+mn-lt"/>
                <a:ea typeface="+mn-ea"/>
                <a:cs typeface="+mn-cs"/>
              </a:defRPr>
            </a:lvl8pPr>
            <a:lvl9pPr marL="5180965" indent="-304763" algn="l" defTabSz="609525" rtl="0" eaLnBrk="1" latinLnBrk="0" hangingPunct="1">
              <a:spcBef>
                <a:spcPct val="20000"/>
              </a:spcBef>
              <a:buFont typeface="Arial"/>
              <a:buChar char="•"/>
              <a:defRPr sz="2667" kern="1200">
                <a:solidFill>
                  <a:schemeClr val="tx1"/>
                </a:solidFill>
                <a:latin typeface="+mn-lt"/>
                <a:ea typeface="+mn-ea"/>
                <a:cs typeface="+mn-cs"/>
              </a:defRPr>
            </a:lvl9pPr>
          </a:lstStyle>
          <a:p>
            <a:pPr marL="0" algn="ctr" defTabSz="914288" fontAlgn="auto">
              <a:lnSpc>
                <a:spcPct val="120000"/>
              </a:lnSpc>
              <a:spcBef>
                <a:spcPts val="0"/>
              </a:spcBef>
              <a:spcAft>
                <a:spcPts val="600"/>
              </a:spcAft>
              <a:buClrTx/>
              <a:defRPr/>
            </a:pPr>
            <a:endParaRPr lang="en-GB" sz="2100" b="0" i="1">
              <a:solidFill>
                <a:srgbClr val="454545"/>
              </a:solidFill>
            </a:endParaRPr>
          </a:p>
        </p:txBody>
      </p:sp>
      <p:sp>
        <p:nvSpPr>
          <p:cNvPr id="14" name="Rectangle 13">
            <a:extLst>
              <a:ext uri="{FF2B5EF4-FFF2-40B4-BE49-F238E27FC236}">
                <a16:creationId xmlns:a16="http://schemas.microsoft.com/office/drawing/2014/main" id="{DEE57583-31B3-3F11-C077-D203858E87D3}"/>
              </a:ext>
            </a:extLst>
          </p:cNvPr>
          <p:cNvSpPr/>
          <p:nvPr/>
        </p:nvSpPr>
        <p:spPr>
          <a:xfrm flipH="1" flipV="1">
            <a:off x="5121077" y="4991"/>
            <a:ext cx="2480710" cy="4542963"/>
          </a:xfrm>
          <a:prstGeom prst="rect">
            <a:avLst/>
          </a:prstGeom>
          <a:gradFill>
            <a:gsLst>
              <a:gs pos="0">
                <a:schemeClr val="tx2">
                  <a:alpha val="0"/>
                </a:schemeClr>
              </a:gs>
              <a:gs pos="99000">
                <a:schemeClr val="tx2"/>
              </a:gs>
            </a:gsLst>
            <a:lin ang="0" scaled="0"/>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288">
              <a:lnSpc>
                <a:spcPct val="120000"/>
              </a:lnSpc>
              <a:spcAft>
                <a:spcPts val="600"/>
              </a:spcAft>
              <a:defRPr/>
            </a:pPr>
            <a:endParaRPr lang="en-GB" sz="3200" b="1">
              <a:solidFill>
                <a:prstClr val="white"/>
              </a:solidFill>
              <a:latin typeface="Verdana"/>
            </a:endParaRPr>
          </a:p>
        </p:txBody>
      </p:sp>
      <p:pic>
        <p:nvPicPr>
          <p:cNvPr id="6" name="Picture 5" descr="A blue circle with a white barcode on it&#10;&#10;Description automatically generated">
            <a:extLst>
              <a:ext uri="{FF2B5EF4-FFF2-40B4-BE49-F238E27FC236}">
                <a16:creationId xmlns:a16="http://schemas.microsoft.com/office/drawing/2014/main" id="{6C08B61E-DE7B-939B-3592-4637F94678CF}"/>
              </a:ext>
            </a:extLst>
          </p:cNvPr>
          <p:cNvPicPr>
            <a:picLocks noChangeAspect="1"/>
          </p:cNvPicPr>
          <p:nvPr/>
        </p:nvPicPr>
        <p:blipFill>
          <a:blip r:embed="rId5"/>
          <a:stretch>
            <a:fillRect/>
          </a:stretch>
        </p:blipFill>
        <p:spPr>
          <a:xfrm>
            <a:off x="3359602" y="2193316"/>
            <a:ext cx="2267246" cy="2267246"/>
          </a:xfrm>
          <a:prstGeom prst="rect">
            <a:avLst/>
          </a:prstGeom>
          <a:effectLst>
            <a:outerShdw blurRad="50800" dist="38100" dir="2700000" algn="tl" rotWithShape="0">
              <a:prstClr val="black">
                <a:alpha val="40000"/>
              </a:prstClr>
            </a:outerShdw>
          </a:effectLst>
        </p:spPr>
      </p:pic>
      <p:sp>
        <p:nvSpPr>
          <p:cNvPr id="4" name="Text Placeholder 3">
            <a:extLst>
              <a:ext uri="{FF2B5EF4-FFF2-40B4-BE49-F238E27FC236}">
                <a16:creationId xmlns:a16="http://schemas.microsoft.com/office/drawing/2014/main" id="{02CC33A5-A226-B9C2-E268-C85477BDB7ED}"/>
              </a:ext>
            </a:extLst>
          </p:cNvPr>
          <p:cNvSpPr>
            <a:spLocks noGrp="1"/>
          </p:cNvSpPr>
          <p:nvPr>
            <p:ph type="body" sz="quarter" idx="14"/>
          </p:nvPr>
        </p:nvSpPr>
        <p:spPr>
          <a:xfrm>
            <a:off x="502724" y="366707"/>
            <a:ext cx="8237820" cy="1588542"/>
          </a:xfrm>
        </p:spPr>
        <p:txBody>
          <a:bodyPr/>
          <a:lstStyle/>
          <a:p>
            <a:pPr marL="0" algn="ctr" defTabSz="914288" fontAlgn="auto">
              <a:lnSpc>
                <a:spcPct val="120000"/>
              </a:lnSpc>
              <a:spcBef>
                <a:spcPts val="0"/>
              </a:spcBef>
              <a:spcAft>
                <a:spcPts val="600"/>
              </a:spcAft>
              <a:buClrTx/>
              <a:defRPr/>
            </a:pPr>
            <a:r>
              <a:rPr lang="en-GB" sz="3200" b="0">
                <a:solidFill>
                  <a:prstClr val="white"/>
                </a:solidFill>
              </a:rPr>
              <a:t>50 years ago, </a:t>
            </a:r>
          </a:p>
          <a:p>
            <a:pPr marL="0" algn="ctr" defTabSz="914288" fontAlgn="auto">
              <a:lnSpc>
                <a:spcPct val="120000"/>
              </a:lnSpc>
              <a:spcBef>
                <a:spcPts val="0"/>
              </a:spcBef>
              <a:spcAft>
                <a:spcPts val="600"/>
              </a:spcAft>
              <a:buClrTx/>
              <a:defRPr/>
            </a:pPr>
            <a:r>
              <a:rPr lang="en-GB" sz="3200" b="0">
                <a:solidFill>
                  <a:prstClr val="white"/>
                </a:solidFill>
              </a:rPr>
              <a:t>the GS1 barcode </a:t>
            </a:r>
          </a:p>
          <a:p>
            <a:pPr marL="0" algn="ctr" defTabSz="914288" fontAlgn="auto">
              <a:lnSpc>
                <a:spcPct val="120000"/>
              </a:lnSpc>
              <a:spcBef>
                <a:spcPts val="0"/>
              </a:spcBef>
              <a:spcAft>
                <a:spcPts val="600"/>
              </a:spcAft>
              <a:buClrTx/>
              <a:defRPr/>
            </a:pPr>
            <a:r>
              <a:rPr lang="en-GB" sz="3200" b="0">
                <a:solidFill>
                  <a:prstClr val="white"/>
                </a:solidFill>
              </a:rPr>
              <a:t>started a revolution…</a:t>
            </a:r>
            <a:endParaRPr lang="en-GB" sz="3200" b="0">
              <a:solidFill>
                <a:srgbClr val="454545"/>
              </a:solidFill>
            </a:endParaRPr>
          </a:p>
        </p:txBody>
      </p:sp>
    </p:spTree>
    <p:extLst>
      <p:ext uri="{BB962C8B-B14F-4D97-AF65-F5344CB8AC3E}">
        <p14:creationId xmlns:p14="http://schemas.microsoft.com/office/powerpoint/2010/main" val="2850609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2BEA1F-E18C-0410-ED44-6073AC80EBF8}"/>
              </a:ext>
            </a:extLst>
          </p:cNvPr>
          <p:cNvSpPr>
            <a:spLocks noGrp="1"/>
          </p:cNvSpPr>
          <p:nvPr>
            <p:ph type="title"/>
          </p:nvPr>
        </p:nvSpPr>
        <p:spPr>
          <a:xfrm>
            <a:off x="447480" y="172643"/>
            <a:ext cx="8243942" cy="679647"/>
          </a:xfrm>
        </p:spPr>
        <p:txBody>
          <a:bodyPr wrap="square" anchor="ctr">
            <a:normAutofit/>
          </a:bodyPr>
          <a:lstStyle/>
          <a:p>
            <a:r>
              <a:rPr lang="en-MY" dirty="0"/>
              <a:t>GS1 and the digital transformation of industry</a:t>
            </a:r>
            <a:endParaRPr lang="en-GB" dirty="0"/>
          </a:p>
        </p:txBody>
      </p:sp>
      <p:sp>
        <p:nvSpPr>
          <p:cNvPr id="4" name="Slide Number Placeholder 3">
            <a:extLst>
              <a:ext uri="{FF2B5EF4-FFF2-40B4-BE49-F238E27FC236}">
                <a16:creationId xmlns:a16="http://schemas.microsoft.com/office/drawing/2014/main" id="{AAE55D03-933C-861F-8DB4-6B9936FDA55A}"/>
              </a:ext>
            </a:extLst>
          </p:cNvPr>
          <p:cNvSpPr>
            <a:spLocks noGrp="1"/>
          </p:cNvSpPr>
          <p:nvPr>
            <p:ph type="sldNum" sz="quarter" idx="17"/>
          </p:nvPr>
        </p:nvSpPr>
        <p:spPr>
          <a:xfrm>
            <a:off x="8447486" y="4759631"/>
            <a:ext cx="247535" cy="150195"/>
          </a:xfrm>
        </p:spPr>
        <p:txBody>
          <a:bodyPr wrap="square" anchor="ctr">
            <a:normAutofit/>
          </a:bodyPr>
          <a:lstStyle/>
          <a:p>
            <a:pPr fontAlgn="base">
              <a:spcAft>
                <a:spcPts val="600"/>
              </a:spcAft>
              <a:defRPr/>
            </a:pPr>
            <a:fld id="{4472AB7F-E8D0-4874-A9B8-335B68DC5F05}" type="slidenum">
              <a:rPr lang="en-GB" noProof="0" smtClean="0"/>
              <a:pPr fontAlgn="base">
                <a:spcAft>
                  <a:spcPts val="600"/>
                </a:spcAft>
                <a:defRPr/>
              </a:pPr>
              <a:t>6</a:t>
            </a:fld>
            <a:endParaRPr lang="en-GB" noProof="0"/>
          </a:p>
        </p:txBody>
      </p:sp>
      <p:sp>
        <p:nvSpPr>
          <p:cNvPr id="12" name="Text Placeholder 3">
            <a:extLst>
              <a:ext uri="{FF2B5EF4-FFF2-40B4-BE49-F238E27FC236}">
                <a16:creationId xmlns:a16="http://schemas.microsoft.com/office/drawing/2014/main" id="{CF348A35-6522-447C-023A-6B37A72AFC25}"/>
              </a:ext>
            </a:extLst>
          </p:cNvPr>
          <p:cNvSpPr>
            <a:spLocks noGrp="1"/>
          </p:cNvSpPr>
          <p:nvPr>
            <p:ph type="body" sz="quarter" idx="19"/>
          </p:nvPr>
        </p:nvSpPr>
        <p:spPr>
          <a:xfrm>
            <a:off x="505664" y="4008010"/>
            <a:ext cx="4063787" cy="553158"/>
          </a:xfrm>
        </p:spPr>
        <p:txBody>
          <a:bodyPr/>
          <a:lstStyle/>
          <a:p>
            <a:pPr marL="285750" indent="-285750">
              <a:buFont typeface="Arial" panose="020B0604020202020204" pitchFamily="34" charset="0"/>
              <a:buChar char="•"/>
            </a:pPr>
            <a:r>
              <a:rPr lang="en-US" sz="1500" dirty="0"/>
              <a:t>GS1</a:t>
            </a:r>
            <a:r>
              <a:rPr lang="en-US" sz="1500" b="0" dirty="0"/>
              <a:t> aims to empower industry </a:t>
            </a:r>
          </a:p>
          <a:p>
            <a:pPr marL="285750" indent="-285750">
              <a:buFont typeface="Arial" panose="020B0604020202020204" pitchFamily="34" charset="0"/>
              <a:buChar char="•"/>
            </a:pPr>
            <a:r>
              <a:rPr lang="en-US" sz="1500" dirty="0"/>
              <a:t>Ambition 2027</a:t>
            </a:r>
          </a:p>
          <a:p>
            <a:pPr marL="843736" lvl="1" indent="-285750">
              <a:buFont typeface="Arial" panose="020B0604020202020204" pitchFamily="34" charset="0"/>
              <a:buChar char="•"/>
            </a:pPr>
            <a:r>
              <a:rPr lang="en-US" sz="1500" dirty="0"/>
              <a:t>Linear barcodes </a:t>
            </a:r>
            <a:r>
              <a:rPr lang="en-US" sz="1500" dirty="0">
                <a:sym typeface="Wingdings" panose="05000000000000000000" pitchFamily="2" charset="2"/>
              </a:rPr>
              <a:t></a:t>
            </a:r>
            <a:r>
              <a:rPr lang="en-US" sz="1500" dirty="0"/>
              <a:t> 2D </a:t>
            </a:r>
          </a:p>
          <a:p>
            <a:pPr marL="285750" indent="-285750">
              <a:buFont typeface="Arial" panose="020B0604020202020204" pitchFamily="34" charset="0"/>
              <a:buChar char="•"/>
            </a:pPr>
            <a:r>
              <a:rPr lang="en-US" sz="1500" dirty="0"/>
              <a:t>2D barcodes powered by GS1, GS1 Digital Link </a:t>
            </a:r>
            <a:r>
              <a:rPr lang="en-US" sz="1500" b="0" dirty="0"/>
              <a:t>and the </a:t>
            </a:r>
            <a:r>
              <a:rPr lang="en-US" sz="1500" dirty="0"/>
              <a:t>GS1 Registries Platform </a:t>
            </a:r>
            <a:r>
              <a:rPr lang="en-US" sz="1500" b="0" dirty="0"/>
              <a:t>help our members bridge the physical and digital worlds</a:t>
            </a:r>
          </a:p>
          <a:p>
            <a:pPr marL="285750" indent="-285750">
              <a:buFont typeface="Arial" panose="020B0604020202020204" pitchFamily="34" charset="0"/>
              <a:buChar char="•"/>
            </a:pPr>
            <a:r>
              <a:rPr lang="en-US" sz="1500" b="0" dirty="0"/>
              <a:t>In a </a:t>
            </a:r>
            <a:r>
              <a:rPr lang="en-US" sz="1500" b="0" dirty="0" err="1"/>
              <a:t>decentralised</a:t>
            </a:r>
            <a:r>
              <a:rPr lang="en-US" sz="1500" b="0" dirty="0"/>
              <a:t>, multipolar world common global standards become more important, not less.</a:t>
            </a:r>
          </a:p>
          <a:p>
            <a:pPr marL="285750" indent="-285750">
              <a:buFont typeface="Arial" panose="020B0604020202020204" pitchFamily="34" charset="0"/>
              <a:buChar char="•"/>
            </a:pPr>
            <a:endParaRPr lang="en-US" dirty="0"/>
          </a:p>
        </p:txBody>
      </p:sp>
      <p:pic>
        <p:nvPicPr>
          <p:cNvPr id="6" name="Picture 5" descr="A person wearing a mask holding an apple and a phone&#10;&#10;Description automatically generated">
            <a:extLst>
              <a:ext uri="{FF2B5EF4-FFF2-40B4-BE49-F238E27FC236}">
                <a16:creationId xmlns:a16="http://schemas.microsoft.com/office/drawing/2014/main" id="{644AE2E0-1EED-9DD5-3C85-5158454BE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348" y="1183613"/>
            <a:ext cx="3536138" cy="1865410"/>
          </a:xfrm>
          <a:prstGeom prst="rect">
            <a:avLst/>
          </a:prstGeom>
        </p:spPr>
      </p:pic>
      <p:pic>
        <p:nvPicPr>
          <p:cNvPr id="9" name="Picture 8" descr="A bar code with a red line&#10;&#10;Description automatically generated">
            <a:extLst>
              <a:ext uri="{FF2B5EF4-FFF2-40B4-BE49-F238E27FC236}">
                <a16:creationId xmlns:a16="http://schemas.microsoft.com/office/drawing/2014/main" id="{1FFC551E-62DE-80D5-E75B-1E03CE772FDB}"/>
              </a:ext>
            </a:extLst>
          </p:cNvPr>
          <p:cNvPicPr>
            <a:picLocks noChangeAspect="1"/>
          </p:cNvPicPr>
          <p:nvPr/>
        </p:nvPicPr>
        <p:blipFill rotWithShape="1">
          <a:blip r:embed="rId4">
            <a:extLst>
              <a:ext uri="{28A0092B-C50C-407E-A947-70E740481C1C}">
                <a14:useLocalDpi xmlns:a14="http://schemas.microsoft.com/office/drawing/2010/main" val="0"/>
              </a:ext>
            </a:extLst>
          </a:blip>
          <a:srcRect l="4899" t="12407" r="4241" b="11662"/>
          <a:stretch/>
        </p:blipFill>
        <p:spPr>
          <a:xfrm>
            <a:off x="5432612" y="3117676"/>
            <a:ext cx="2686901" cy="1365730"/>
          </a:xfrm>
          <a:prstGeom prst="rect">
            <a:avLst/>
          </a:prstGeom>
        </p:spPr>
      </p:pic>
    </p:spTree>
    <p:extLst>
      <p:ext uri="{BB962C8B-B14F-4D97-AF65-F5344CB8AC3E}">
        <p14:creationId xmlns:p14="http://schemas.microsoft.com/office/powerpoint/2010/main" val="1505742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E3C8-ADAE-79E3-DAEC-E87EFC6BDE07}"/>
              </a:ext>
            </a:extLst>
          </p:cNvPr>
          <p:cNvSpPr>
            <a:spLocks noGrp="1"/>
          </p:cNvSpPr>
          <p:nvPr>
            <p:ph type="title"/>
          </p:nvPr>
        </p:nvSpPr>
        <p:spPr/>
        <p:txBody>
          <a:bodyPr/>
          <a:lstStyle/>
          <a:p>
            <a:r>
              <a:rPr lang="en-US" dirty="0" err="1"/>
              <a:t>Digitalisation</a:t>
            </a:r>
            <a:r>
              <a:rPr lang="en-US" dirty="0"/>
              <a:t> of trade – what is it?</a:t>
            </a:r>
          </a:p>
        </p:txBody>
      </p:sp>
      <p:sp>
        <p:nvSpPr>
          <p:cNvPr id="3" name="Content Placeholder 2">
            <a:extLst>
              <a:ext uri="{FF2B5EF4-FFF2-40B4-BE49-F238E27FC236}">
                <a16:creationId xmlns:a16="http://schemas.microsoft.com/office/drawing/2014/main" id="{A210F43D-5AE4-BBA1-ADE7-57BA94B51A1B}"/>
              </a:ext>
            </a:extLst>
          </p:cNvPr>
          <p:cNvSpPr>
            <a:spLocks noGrp="1"/>
          </p:cNvSpPr>
          <p:nvPr>
            <p:ph idx="11"/>
          </p:nvPr>
        </p:nvSpPr>
        <p:spPr>
          <a:xfrm>
            <a:off x="447479" y="1084684"/>
            <a:ext cx="8243942" cy="3305832"/>
          </a:xfrm>
        </p:spPr>
        <p:txBody>
          <a:bodyPr>
            <a:normAutofit fontScale="92500" lnSpcReduction="20000"/>
          </a:bodyPr>
          <a:lstStyle/>
          <a:p>
            <a:pPr marL="74295" indent="0">
              <a:spcAft>
                <a:spcPts val="600"/>
              </a:spcAft>
              <a:buNone/>
            </a:pPr>
            <a:r>
              <a:rPr lang="en-US" dirty="0">
                <a:latin typeface="+mj-lt"/>
                <a:ea typeface="ＭＳ Ｐゴシック"/>
              </a:rPr>
              <a:t>OECD Definition:</a:t>
            </a:r>
          </a:p>
          <a:p>
            <a:pPr marL="74295" indent="0">
              <a:spcAft>
                <a:spcPts val="600"/>
              </a:spcAft>
              <a:buNone/>
            </a:pPr>
            <a:r>
              <a:rPr lang="en-US" i="1" dirty="0">
                <a:latin typeface="+mj-lt"/>
                <a:ea typeface="ＭＳ Ｐゴシック"/>
              </a:rPr>
              <a:t>“</a:t>
            </a:r>
            <a:r>
              <a:rPr lang="en-US" i="1" dirty="0" err="1">
                <a:latin typeface="+mj-lt"/>
                <a:ea typeface="ＭＳ Ｐゴシック"/>
              </a:rPr>
              <a:t>Digitalisation</a:t>
            </a:r>
            <a:r>
              <a:rPr lang="en-US" i="1" dirty="0">
                <a:latin typeface="+mj-lt"/>
                <a:ea typeface="ＭＳ Ｐゴシック"/>
              </a:rPr>
              <a:t> of trade is the trade in products and services enabled by electronic means. It is</a:t>
            </a:r>
            <a:r>
              <a:rPr lang="en-GB" b="0" i="1" dirty="0">
                <a:effectLst/>
                <a:latin typeface="+mj-lt"/>
              </a:rPr>
              <a:t> digitally-enabled transactions of trade in goods and services that can either be digitally or physically delivered, and that involve consumers, firms, and governments. That is, while all forms of digital trade are enabled by digital technologies, not all digital trade is digitally delivered.”</a:t>
            </a:r>
            <a:endParaRPr lang="en-US" i="1" dirty="0"/>
          </a:p>
          <a:p>
            <a:pPr marL="359410" indent="-285115">
              <a:spcAft>
                <a:spcPts val="600"/>
              </a:spcAft>
            </a:pPr>
            <a:r>
              <a:rPr lang="en-US" dirty="0">
                <a:ea typeface="ＭＳ Ｐゴシック"/>
              </a:rPr>
              <a:t>The </a:t>
            </a:r>
            <a:r>
              <a:rPr lang="en-US" dirty="0" err="1">
                <a:ea typeface="ＭＳ Ｐゴシック"/>
              </a:rPr>
              <a:t>digitalisation</a:t>
            </a:r>
            <a:r>
              <a:rPr lang="en-US" dirty="0">
                <a:ea typeface="ＭＳ Ｐゴシック"/>
              </a:rPr>
              <a:t> of trade will make international trade quicker, cheaper and more secure</a:t>
            </a:r>
          </a:p>
          <a:p>
            <a:pPr marL="74295" indent="0">
              <a:spcAft>
                <a:spcPts val="600"/>
              </a:spcAft>
              <a:buNone/>
            </a:pPr>
            <a:r>
              <a:rPr lang="en-NZ" b="1" dirty="0"/>
              <a:t>For governments: </a:t>
            </a:r>
            <a:r>
              <a:rPr lang="en-NZ" dirty="0"/>
              <a:t>better risk management, more accurate tax collection, quicker interventions in crises. </a:t>
            </a:r>
            <a:endParaRPr lang="en-NZ" b="1" dirty="0"/>
          </a:p>
          <a:p>
            <a:pPr marL="74295" indent="0">
              <a:spcAft>
                <a:spcPts val="600"/>
              </a:spcAft>
              <a:buNone/>
            </a:pPr>
            <a:r>
              <a:rPr lang="en-NZ" b="1" dirty="0"/>
              <a:t>For business: </a:t>
            </a:r>
            <a:r>
              <a:rPr lang="en-NZ" dirty="0"/>
              <a:t>greater speed and efficiency, lowers barriers for SMEs to grow globally.</a:t>
            </a:r>
          </a:p>
          <a:p>
            <a:pPr marL="74295" indent="0">
              <a:spcAft>
                <a:spcPts val="600"/>
              </a:spcAft>
              <a:buNone/>
            </a:pPr>
            <a:r>
              <a:rPr lang="en-NZ" b="1" dirty="0"/>
              <a:t>For consumers: </a:t>
            </a:r>
            <a:r>
              <a:rPr lang="en-NZ" dirty="0"/>
              <a:t>greater confidence in the provenance and safety of the products they buy. </a:t>
            </a:r>
          </a:p>
          <a:p>
            <a:pPr marL="74295" indent="0">
              <a:spcAft>
                <a:spcPts val="600"/>
              </a:spcAft>
              <a:buNone/>
            </a:pPr>
            <a:endParaRPr lang="en-US" b="1" dirty="0"/>
          </a:p>
          <a:p>
            <a:pPr marL="74295" indent="0">
              <a:spcAft>
                <a:spcPts val="600"/>
              </a:spcAft>
              <a:buNone/>
            </a:pPr>
            <a:endParaRPr lang="en-NZ" b="1" dirty="0"/>
          </a:p>
        </p:txBody>
      </p:sp>
      <p:sp>
        <p:nvSpPr>
          <p:cNvPr id="4" name="Slide Number Placeholder 3">
            <a:extLst>
              <a:ext uri="{FF2B5EF4-FFF2-40B4-BE49-F238E27FC236}">
                <a16:creationId xmlns:a16="http://schemas.microsoft.com/office/drawing/2014/main" id="{4E4C150A-D5BE-3656-A6DA-3A86F314A24E}"/>
              </a:ext>
            </a:extLst>
          </p:cNvPr>
          <p:cNvSpPr>
            <a:spLocks noGrp="1"/>
          </p:cNvSpPr>
          <p:nvPr>
            <p:ph type="sldNum" sz="quarter" idx="12"/>
          </p:nvPr>
        </p:nvSpPr>
        <p:spPr/>
        <p:txBody>
          <a:bodyPr/>
          <a:lstStyle/>
          <a:p>
            <a:pPr marL="0" marR="0" lvl="0" indent="0" algn="r" defTabSz="914288"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rPr>
              <a:pPr marL="0" marR="0" lvl="0" indent="0" algn="r" defTabSz="914288" rtl="0" eaLnBrk="1" fontAlgn="base" latinLnBrk="0" hangingPunct="1">
                <a:lnSpc>
                  <a:spcPct val="100000"/>
                </a:lnSpc>
                <a:spcBef>
                  <a:spcPts val="0"/>
                </a:spcBef>
                <a:spcAft>
                  <a:spcPct val="0"/>
                </a:spcAft>
                <a:buClrTx/>
                <a:buSzTx/>
                <a:buFontTx/>
                <a:buNone/>
                <a:tabLst/>
                <a:defRPr/>
              </a:pPr>
              <a:t>7</a:t>
            </a:fld>
            <a:endParaRPr kumimoji="0" lang="en-GB" sz="700" b="0" i="0" u="none" strike="noStrike" kern="1200" cap="none" spc="0" normalizeH="0" baseline="0" noProof="0">
              <a:ln>
                <a:noFill/>
              </a:ln>
              <a:solidFill>
                <a:srgbClr val="454545"/>
              </a:solidFill>
              <a:effectLst/>
              <a:uLnTx/>
              <a:uFillTx/>
              <a:latin typeface="Verdana"/>
              <a:ea typeface="+mn-ea"/>
            </a:endParaRPr>
          </a:p>
        </p:txBody>
      </p:sp>
    </p:spTree>
    <p:extLst>
      <p:ext uri="{BB962C8B-B14F-4D97-AF65-F5344CB8AC3E}">
        <p14:creationId xmlns:p14="http://schemas.microsoft.com/office/powerpoint/2010/main" val="326968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0E3C8-ADAE-79E3-DAEC-E87EFC6BDE07}"/>
              </a:ext>
            </a:extLst>
          </p:cNvPr>
          <p:cNvSpPr>
            <a:spLocks noGrp="1"/>
          </p:cNvSpPr>
          <p:nvPr>
            <p:ph type="title"/>
          </p:nvPr>
        </p:nvSpPr>
        <p:spPr/>
        <p:txBody>
          <a:bodyPr/>
          <a:lstStyle/>
          <a:p>
            <a:r>
              <a:rPr lang="en-US" dirty="0"/>
              <a:t>Everyone is talking about it…</a:t>
            </a:r>
          </a:p>
        </p:txBody>
      </p:sp>
      <p:sp>
        <p:nvSpPr>
          <p:cNvPr id="4" name="Slide Number Placeholder 3">
            <a:extLst>
              <a:ext uri="{FF2B5EF4-FFF2-40B4-BE49-F238E27FC236}">
                <a16:creationId xmlns:a16="http://schemas.microsoft.com/office/drawing/2014/main" id="{4E4C150A-D5BE-3656-A6DA-3A86F314A24E}"/>
              </a:ext>
            </a:extLst>
          </p:cNvPr>
          <p:cNvSpPr>
            <a:spLocks noGrp="1"/>
          </p:cNvSpPr>
          <p:nvPr>
            <p:ph type="sldNum" sz="quarter" idx="12"/>
          </p:nvPr>
        </p:nvSpPr>
        <p:spPr/>
        <p:txBody>
          <a:bodyPr/>
          <a:lstStyle/>
          <a:p>
            <a:pPr marL="0" marR="0" lvl="0" indent="0" algn="r" defTabSz="914288"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rPr>
              <a:pPr marL="0" marR="0" lvl="0" indent="0" algn="r" defTabSz="914288" rtl="0" eaLnBrk="1" fontAlgn="base" latinLnBrk="0" hangingPunct="1">
                <a:lnSpc>
                  <a:spcPct val="100000"/>
                </a:lnSpc>
                <a:spcBef>
                  <a:spcPts val="0"/>
                </a:spcBef>
                <a:spcAft>
                  <a:spcPct val="0"/>
                </a:spcAft>
                <a:buClrTx/>
                <a:buSzTx/>
                <a:buFontTx/>
                <a:buNone/>
                <a:tabLst/>
                <a:defRPr/>
              </a:pPr>
              <a:t>8</a:t>
            </a:fld>
            <a:endParaRPr kumimoji="0" lang="en-GB" sz="700" b="0" i="0" u="none" strike="noStrike" kern="1200" cap="none" spc="0" normalizeH="0" baseline="0" noProof="0">
              <a:ln>
                <a:noFill/>
              </a:ln>
              <a:solidFill>
                <a:srgbClr val="454545"/>
              </a:solidFill>
              <a:effectLst/>
              <a:uLnTx/>
              <a:uFillTx/>
              <a:latin typeface="Verdana"/>
              <a:ea typeface="+mn-ea"/>
            </a:endParaRPr>
          </a:p>
        </p:txBody>
      </p:sp>
      <p:pic>
        <p:nvPicPr>
          <p:cNvPr id="8" name="Picture 7">
            <a:extLst>
              <a:ext uri="{FF2B5EF4-FFF2-40B4-BE49-F238E27FC236}">
                <a16:creationId xmlns:a16="http://schemas.microsoft.com/office/drawing/2014/main" id="{C103CF86-D250-6297-0839-27D810D6DB9F}"/>
              </a:ext>
            </a:extLst>
          </p:cNvPr>
          <p:cNvPicPr>
            <a:picLocks noChangeAspect="1"/>
          </p:cNvPicPr>
          <p:nvPr/>
        </p:nvPicPr>
        <p:blipFill rotWithShape="1">
          <a:blip r:embed="rId3"/>
          <a:srcRect l="24444" t="23853" r="42686" b="25777"/>
          <a:stretch/>
        </p:blipFill>
        <p:spPr>
          <a:xfrm>
            <a:off x="648913" y="1002520"/>
            <a:ext cx="1889760" cy="1809911"/>
          </a:xfrm>
          <a:prstGeom prst="rect">
            <a:avLst/>
          </a:prstGeom>
        </p:spPr>
      </p:pic>
      <p:pic>
        <p:nvPicPr>
          <p:cNvPr id="10" name="Picture 9">
            <a:extLst>
              <a:ext uri="{FF2B5EF4-FFF2-40B4-BE49-F238E27FC236}">
                <a16:creationId xmlns:a16="http://schemas.microsoft.com/office/drawing/2014/main" id="{5A77A7FF-66BA-E3EC-1B79-8941154C4761}"/>
              </a:ext>
            </a:extLst>
          </p:cNvPr>
          <p:cNvPicPr>
            <a:picLocks noChangeAspect="1"/>
          </p:cNvPicPr>
          <p:nvPr/>
        </p:nvPicPr>
        <p:blipFill rotWithShape="1">
          <a:blip r:embed="rId4"/>
          <a:srcRect l="25457" t="18963" r="40554" b="6222"/>
          <a:stretch/>
        </p:blipFill>
        <p:spPr>
          <a:xfrm>
            <a:off x="3390237" y="1036320"/>
            <a:ext cx="1827875" cy="2514600"/>
          </a:xfrm>
          <a:prstGeom prst="rect">
            <a:avLst/>
          </a:prstGeom>
        </p:spPr>
      </p:pic>
      <p:pic>
        <p:nvPicPr>
          <p:cNvPr id="12" name="Picture 11">
            <a:extLst>
              <a:ext uri="{FF2B5EF4-FFF2-40B4-BE49-F238E27FC236}">
                <a16:creationId xmlns:a16="http://schemas.microsoft.com/office/drawing/2014/main" id="{EBE8EE25-2600-2EC4-B67C-9F4FF0F60D03}"/>
              </a:ext>
            </a:extLst>
          </p:cNvPr>
          <p:cNvPicPr>
            <a:picLocks noChangeAspect="1"/>
          </p:cNvPicPr>
          <p:nvPr/>
        </p:nvPicPr>
        <p:blipFill rotWithShape="1">
          <a:blip r:embed="rId5"/>
          <a:srcRect t="16570" r="38333" b="51260"/>
          <a:stretch/>
        </p:blipFill>
        <p:spPr>
          <a:xfrm>
            <a:off x="5490443" y="1137828"/>
            <a:ext cx="3088430" cy="1006990"/>
          </a:xfrm>
          <a:prstGeom prst="rect">
            <a:avLst/>
          </a:prstGeom>
        </p:spPr>
      </p:pic>
      <p:sp>
        <p:nvSpPr>
          <p:cNvPr id="13" name="TextBox 12">
            <a:extLst>
              <a:ext uri="{FF2B5EF4-FFF2-40B4-BE49-F238E27FC236}">
                <a16:creationId xmlns:a16="http://schemas.microsoft.com/office/drawing/2014/main" id="{1C13CF11-123B-9968-5AA7-F7174AD529B5}"/>
              </a:ext>
            </a:extLst>
          </p:cNvPr>
          <p:cNvSpPr txBox="1"/>
          <p:nvPr/>
        </p:nvSpPr>
        <p:spPr>
          <a:xfrm>
            <a:off x="5490443" y="2430356"/>
            <a:ext cx="3406140" cy="861774"/>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srgbClr val="002C6C"/>
                </a:solidFill>
                <a:effectLst/>
                <a:uLnTx/>
                <a:uFillTx/>
                <a:latin typeface="Calibri" panose="020F0502020204030204" pitchFamily="34" charset="0"/>
                <a:ea typeface="+mn-ea"/>
                <a:cs typeface="Calibri" panose="020F0502020204030204" pitchFamily="34" charset="0"/>
              </a:rPr>
              <a:t>“Digitalisation of global trade can reduce the gap, facilitate transparency, and underpin a greater ability to monitor environmental and social standards, but is held back by a lack of harmonized standards for electronic documents and related legislation recognizing electronic trade documents.”</a:t>
            </a:r>
          </a:p>
        </p:txBody>
      </p:sp>
      <p:sp>
        <p:nvSpPr>
          <p:cNvPr id="16" name="TextBox 15">
            <a:extLst>
              <a:ext uri="{FF2B5EF4-FFF2-40B4-BE49-F238E27FC236}">
                <a16:creationId xmlns:a16="http://schemas.microsoft.com/office/drawing/2014/main" id="{345B9B13-AE67-8636-AE05-A5F40FF28E9D}"/>
              </a:ext>
            </a:extLst>
          </p:cNvPr>
          <p:cNvSpPr txBox="1"/>
          <p:nvPr/>
        </p:nvSpPr>
        <p:spPr>
          <a:xfrm>
            <a:off x="2923101" y="3585729"/>
            <a:ext cx="3239163" cy="861774"/>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srgbClr val="002C6C"/>
                </a:solidFill>
                <a:effectLst/>
                <a:uLnTx/>
                <a:uFillTx/>
                <a:latin typeface="Calibri" panose="020F0502020204030204" pitchFamily="34" charset="0"/>
                <a:ea typeface="+mn-ea"/>
                <a:cs typeface="Calibri" panose="020F0502020204030204" pitchFamily="34" charset="0"/>
              </a:rPr>
              <a:t>“digitalisation changes the way that international trade is conducted… Increasingly, economies are including provisions aimed at strengthening digital trade in trade agreements and entering agreements focused on strengthening digital collaboration.”</a:t>
            </a:r>
          </a:p>
        </p:txBody>
      </p:sp>
      <p:sp>
        <p:nvSpPr>
          <p:cNvPr id="17" name="TextBox 16">
            <a:extLst>
              <a:ext uri="{FF2B5EF4-FFF2-40B4-BE49-F238E27FC236}">
                <a16:creationId xmlns:a16="http://schemas.microsoft.com/office/drawing/2014/main" id="{C531ED7E-FB48-19B2-366F-C9CBD21AA55F}"/>
              </a:ext>
            </a:extLst>
          </p:cNvPr>
          <p:cNvSpPr txBox="1"/>
          <p:nvPr/>
        </p:nvSpPr>
        <p:spPr>
          <a:xfrm>
            <a:off x="447479" y="2724088"/>
            <a:ext cx="2534259" cy="1862048"/>
          </a:xfrm>
          <a:prstGeom prst="rect">
            <a:avLst/>
          </a:prstGeom>
          <a:noFill/>
        </p:spPr>
        <p:txBody>
          <a:bodyPr wrap="square" rtlCol="0">
            <a:spAutoFit/>
          </a:bodyPr>
          <a:lstStyle/>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454545"/>
                </a:solidFill>
                <a:effectLst/>
                <a:uLnTx/>
                <a:uFillTx/>
                <a:latin typeface="Calibri" panose="020F0502020204030204" pitchFamily="34" charset="0"/>
                <a:ea typeface="Calibri" panose="020F0502020204030204" pitchFamily="34" charset="0"/>
                <a:cs typeface="+mn-cs"/>
              </a:rPr>
              <a:t>High Level Principles for Digitalisation of Trade Documents </a:t>
            </a:r>
            <a:endParaRPr kumimoji="0" lang="en-GB" sz="1000" b="0" i="0" u="none" strike="noStrike" kern="1200" cap="none" spc="0" normalizeH="0" baseline="0" noProof="0">
              <a:ln>
                <a:noFill/>
              </a:ln>
              <a:solidFill>
                <a:srgbClr val="454545"/>
              </a:solidFill>
              <a:effectLst/>
              <a:uLnTx/>
              <a:uFillTx/>
              <a:latin typeface="Calibri" panose="020F0502020204030204" pitchFamily="34" charset="0"/>
              <a:ea typeface="Calibri" panose="020F0502020204030204" pitchFamily="34" charset="0"/>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srgbClr val="002C6C"/>
                </a:solidFill>
                <a:effectLst/>
                <a:uLnTx/>
                <a:uFillTx/>
                <a:latin typeface="Calibri" panose="020F0502020204030204" pitchFamily="34" charset="0"/>
                <a:ea typeface="Calibri" panose="020F0502020204030204" pitchFamily="34" charset="0"/>
                <a:cs typeface="+mn-cs"/>
              </a:rPr>
              <a:t>PRINCIPLE 1: NEUTRALITY </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srgbClr val="002C6C"/>
                </a:solidFill>
                <a:effectLst/>
                <a:uLnTx/>
                <a:uFillTx/>
                <a:latin typeface="Calibri" panose="020F0502020204030204" pitchFamily="34" charset="0"/>
                <a:ea typeface="Calibri" panose="020F0502020204030204" pitchFamily="34" charset="0"/>
                <a:cs typeface="+mn-cs"/>
              </a:rPr>
              <a:t>PRINCIPLE 2: SECURITY </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srgbClr val="002C6C"/>
                </a:solidFill>
                <a:effectLst/>
                <a:uLnTx/>
                <a:uFillTx/>
                <a:latin typeface="Calibri" panose="020F0502020204030204" pitchFamily="34" charset="0"/>
                <a:ea typeface="Calibri" panose="020F0502020204030204" pitchFamily="34" charset="0"/>
                <a:cs typeface="+mn-cs"/>
              </a:rPr>
              <a:t>PRINCIPLE 3: TRUST  </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srgbClr val="002C6C"/>
                </a:solidFill>
                <a:effectLst/>
                <a:uLnTx/>
                <a:uFillTx/>
                <a:latin typeface="Calibri" panose="020F0502020204030204" pitchFamily="34" charset="0"/>
                <a:ea typeface="Calibri" panose="020F0502020204030204" pitchFamily="34" charset="0"/>
                <a:cs typeface="+mn-cs"/>
              </a:rPr>
              <a:t>PRINCIPLE 4: INTEROPERABILITY  </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srgbClr val="002C6C"/>
                </a:solidFill>
                <a:effectLst/>
                <a:uLnTx/>
                <a:uFillTx/>
                <a:latin typeface="Calibri" panose="020F0502020204030204" pitchFamily="34" charset="0"/>
                <a:ea typeface="Calibri" panose="020F0502020204030204" pitchFamily="34" charset="0"/>
                <a:cs typeface="+mn-cs"/>
              </a:rPr>
              <a:t>PRINCIPLE 5: DATA PRIVACY  </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srgbClr val="002C6C"/>
                </a:solidFill>
                <a:effectLst/>
                <a:uLnTx/>
                <a:uFillTx/>
                <a:latin typeface="Calibri" panose="020F0502020204030204" pitchFamily="34" charset="0"/>
                <a:ea typeface="Calibri" panose="020F0502020204030204" pitchFamily="34" charset="0"/>
                <a:cs typeface="+mn-cs"/>
              </a:rPr>
              <a:t>PRINCIPLE 6: RELIABILITY  </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srgbClr val="002C6C"/>
                </a:solidFill>
                <a:effectLst/>
                <a:uLnTx/>
                <a:uFillTx/>
                <a:latin typeface="Calibri" panose="020F0502020204030204" pitchFamily="34" charset="0"/>
                <a:ea typeface="Calibri" panose="020F0502020204030204" pitchFamily="34" charset="0"/>
                <a:cs typeface="+mn-cs"/>
              </a:rPr>
              <a:t>PRINCIPLE 7: VOLUNTARY SHARING OF DATA </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srgbClr val="002C6C"/>
                </a:solidFill>
                <a:effectLst/>
                <a:uLnTx/>
                <a:uFillTx/>
                <a:latin typeface="Calibri" panose="020F0502020204030204" pitchFamily="34" charset="0"/>
                <a:ea typeface="Calibri" panose="020F0502020204030204" pitchFamily="34" charset="0"/>
                <a:cs typeface="+mn-cs"/>
              </a:rPr>
              <a:t>PRINCIPLE 8: COLLABORATION  </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srgbClr val="002C6C"/>
                </a:solidFill>
                <a:effectLst/>
                <a:uLnTx/>
                <a:uFillTx/>
                <a:latin typeface="Calibri" panose="020F0502020204030204" pitchFamily="34" charset="0"/>
                <a:ea typeface="Calibri" panose="020F0502020204030204" pitchFamily="34" charset="0"/>
                <a:cs typeface="+mn-cs"/>
              </a:rPr>
              <a:t>PRINCIPLE 9: TRACEABILITY  </a:t>
            </a: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GB" sz="950" b="0" i="0" u="none" strike="noStrike" kern="1200" cap="none" spc="0" normalizeH="0" baseline="0" noProof="0">
                <a:ln>
                  <a:noFill/>
                </a:ln>
                <a:solidFill>
                  <a:srgbClr val="002C6C"/>
                </a:solidFill>
                <a:effectLst/>
                <a:uLnTx/>
                <a:uFillTx/>
                <a:latin typeface="Calibri" panose="020F0502020204030204" pitchFamily="34" charset="0"/>
                <a:ea typeface="Calibri" panose="020F0502020204030204" pitchFamily="34" charset="0"/>
                <a:cs typeface="+mn-cs"/>
              </a:rPr>
              <a:t>PRINCIPLE 10: SCALABILITY </a:t>
            </a:r>
          </a:p>
        </p:txBody>
      </p:sp>
    </p:spTree>
    <p:extLst>
      <p:ext uri="{BB962C8B-B14F-4D97-AF65-F5344CB8AC3E}">
        <p14:creationId xmlns:p14="http://schemas.microsoft.com/office/powerpoint/2010/main" val="780486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406DC9-885D-7654-CBC3-C4EDEE9BA630}"/>
              </a:ext>
            </a:extLst>
          </p:cNvPr>
          <p:cNvSpPr/>
          <p:nvPr/>
        </p:nvSpPr>
        <p:spPr>
          <a:xfrm>
            <a:off x="0" y="0"/>
            <a:ext cx="9144000" cy="4552950"/>
          </a:xfrm>
          <a:prstGeom prst="rect">
            <a:avLst/>
          </a:prstGeom>
          <a:gradFill>
            <a:gsLst>
              <a:gs pos="0">
                <a:schemeClr val="tx2">
                  <a:lumMod val="75000"/>
                  <a:alpha val="0"/>
                </a:schemeClr>
              </a:gs>
              <a:gs pos="100000">
                <a:schemeClr val="tx2">
                  <a:lumMod val="75000"/>
                </a:schemeClr>
              </a:gs>
            </a:gsLst>
            <a:lin ang="0" scaled="0"/>
          </a:gra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a:ea typeface="+mn-ea"/>
              <a:cs typeface="+mn-cs"/>
            </a:endParaRPr>
          </a:p>
        </p:txBody>
      </p:sp>
      <p:pic>
        <p:nvPicPr>
          <p:cNvPr id="18" name="Picture 17">
            <a:extLst>
              <a:ext uri="{FF2B5EF4-FFF2-40B4-BE49-F238E27FC236}">
                <a16:creationId xmlns:a16="http://schemas.microsoft.com/office/drawing/2014/main" id="{494159DB-9480-14D9-5C50-5E67BFE7E82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201375" y="601433"/>
            <a:ext cx="3350085" cy="3350085"/>
          </a:xfrm>
          <a:prstGeom prst="rect">
            <a:avLst/>
          </a:prstGeom>
          <a:effectLst>
            <a:innerShdw blurRad="635000">
              <a:schemeClr val="tx2"/>
            </a:innerShdw>
          </a:effectLst>
        </p:spPr>
      </p:pic>
      <p:sp>
        <p:nvSpPr>
          <p:cNvPr id="2" name="Slide Number Placeholder 1">
            <a:extLst>
              <a:ext uri="{FF2B5EF4-FFF2-40B4-BE49-F238E27FC236}">
                <a16:creationId xmlns:a16="http://schemas.microsoft.com/office/drawing/2014/main" id="{6F519CFF-FC9D-FC5B-6060-AF9DDA30A186}"/>
              </a:ext>
            </a:extLst>
          </p:cNvPr>
          <p:cNvSpPr>
            <a:spLocks noGrp="1"/>
          </p:cNvSpPr>
          <p:nvPr>
            <p:ph type="sldNum" sz="quarter" idx="12"/>
          </p:nvPr>
        </p:nvSpPr>
        <p:spPr/>
        <p:txBody>
          <a:bodyPr/>
          <a:lstStyle/>
          <a:p>
            <a:pPr marL="0" marR="0" lvl="0" indent="0" algn="r" defTabSz="914288"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a:ln>
                  <a:noFill/>
                </a:ln>
                <a:solidFill>
                  <a:srgbClr val="454545"/>
                </a:solidFill>
                <a:effectLst/>
                <a:uLnTx/>
                <a:uFillTx/>
                <a:latin typeface="Verdana"/>
                <a:ea typeface="+mn-ea"/>
              </a:rPr>
              <a:pPr marL="0" marR="0" lvl="0" indent="0" algn="r" defTabSz="914288" rtl="0" eaLnBrk="1" fontAlgn="base" latinLnBrk="0" hangingPunct="1">
                <a:lnSpc>
                  <a:spcPct val="100000"/>
                </a:lnSpc>
                <a:spcBef>
                  <a:spcPts val="0"/>
                </a:spcBef>
                <a:spcAft>
                  <a:spcPct val="0"/>
                </a:spcAft>
                <a:buClrTx/>
                <a:buSzTx/>
                <a:buFontTx/>
                <a:buNone/>
                <a:tabLst/>
                <a:defRPr/>
              </a:pPr>
              <a:t>9</a:t>
            </a:fld>
            <a:endParaRPr kumimoji="0" lang="en-GB" sz="700" b="0" i="0" u="none" strike="noStrike" kern="1200" cap="none" spc="0" normalizeH="0" baseline="0" noProof="0">
              <a:ln>
                <a:noFill/>
              </a:ln>
              <a:solidFill>
                <a:srgbClr val="454545"/>
              </a:solidFill>
              <a:effectLst/>
              <a:uLnTx/>
              <a:uFillTx/>
              <a:latin typeface="Verdana"/>
              <a:ea typeface="+mn-ea"/>
            </a:endParaRPr>
          </a:p>
        </p:txBody>
      </p:sp>
      <p:pic>
        <p:nvPicPr>
          <p:cNvPr id="19" name="Picture 18">
            <a:extLst>
              <a:ext uri="{FF2B5EF4-FFF2-40B4-BE49-F238E27FC236}">
                <a16:creationId xmlns:a16="http://schemas.microsoft.com/office/drawing/2014/main" id="{0360CA33-174F-AAF4-4198-A9E124BCE59C}"/>
              </a:ext>
            </a:extLst>
          </p:cNvPr>
          <p:cNvPicPr>
            <a:picLocks noChangeAspect="1"/>
          </p:cNvPicPr>
          <p:nvPr/>
        </p:nvPicPr>
        <p:blipFill>
          <a:blip r:embed="rId4"/>
          <a:srcRect/>
          <a:stretch/>
        </p:blipFill>
        <p:spPr>
          <a:xfrm>
            <a:off x="6743625" y="466894"/>
            <a:ext cx="1752600" cy="1752600"/>
          </a:xfrm>
          <a:prstGeom prst="rect">
            <a:avLst/>
          </a:prstGeom>
        </p:spPr>
      </p:pic>
      <p:pic>
        <p:nvPicPr>
          <p:cNvPr id="6" name="Picture 5">
            <a:extLst>
              <a:ext uri="{FF2B5EF4-FFF2-40B4-BE49-F238E27FC236}">
                <a16:creationId xmlns:a16="http://schemas.microsoft.com/office/drawing/2014/main" id="{1A0075DC-A831-4EB8-F7AB-1277CFF63329}"/>
              </a:ext>
            </a:extLst>
          </p:cNvPr>
          <p:cNvPicPr>
            <a:picLocks noChangeAspect="1"/>
          </p:cNvPicPr>
          <p:nvPr/>
        </p:nvPicPr>
        <p:blipFill>
          <a:blip r:embed="rId5"/>
          <a:stretch>
            <a:fillRect/>
          </a:stretch>
        </p:blipFill>
        <p:spPr>
          <a:xfrm>
            <a:off x="7040129" y="741583"/>
            <a:ext cx="1072485" cy="1120868"/>
          </a:xfrm>
          <a:prstGeom prst="rect">
            <a:avLst/>
          </a:prstGeom>
        </p:spPr>
      </p:pic>
      <p:sp>
        <p:nvSpPr>
          <p:cNvPr id="5" name="TextBox 4">
            <a:extLst>
              <a:ext uri="{FF2B5EF4-FFF2-40B4-BE49-F238E27FC236}">
                <a16:creationId xmlns:a16="http://schemas.microsoft.com/office/drawing/2014/main" id="{C797F6C0-1032-8FCC-1559-434CE841FE0F}"/>
              </a:ext>
            </a:extLst>
          </p:cNvPr>
          <p:cNvSpPr txBox="1"/>
          <p:nvPr/>
        </p:nvSpPr>
        <p:spPr>
          <a:xfrm>
            <a:off x="336129" y="410644"/>
            <a:ext cx="5930276" cy="1446550"/>
          </a:xfrm>
          <a:prstGeom prst="rect">
            <a:avLst/>
          </a:prstGeom>
          <a:noFill/>
        </p:spPr>
        <p:txBody>
          <a:bodyPr wrap="square" lIns="91440" tIns="45720" rIns="91440" bIns="45720" anchor="t">
            <a:spAutoFit/>
          </a:bodyPr>
          <a:lstStyle/>
          <a:p>
            <a:pPr marL="0" marR="0" lvl="0" indent="0" algn="l" defTabSz="914288"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Verdana"/>
                <a:ea typeface="Times New Roman" panose="02020603050405020304" pitchFamily="18" charset="0"/>
                <a:cs typeface="Times New Roman"/>
              </a:rPr>
              <a:t>Digitalisation</a:t>
            </a:r>
            <a:r>
              <a:rPr kumimoji="0" lang="en-US" sz="3200" b="0" i="0" u="none" strike="noStrike" kern="1200" cap="none" spc="0" normalizeH="0" baseline="0" noProof="0" dirty="0">
                <a:ln>
                  <a:noFill/>
                </a:ln>
                <a:solidFill>
                  <a:prstClr val="white"/>
                </a:solidFill>
                <a:effectLst/>
                <a:uLnTx/>
                <a:uFillTx/>
                <a:latin typeface="Verdana"/>
                <a:ea typeface="Times New Roman" panose="02020603050405020304" pitchFamily="18" charset="0"/>
                <a:cs typeface="Times New Roman"/>
              </a:rPr>
              <a:t> of trade allows…</a:t>
            </a:r>
          </a:p>
          <a:p>
            <a:pPr marL="0" marR="0" lvl="0" indent="0" algn="l" defTabSz="91428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Verdana"/>
              <a:ea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7D600850-9E64-FA60-109F-48E6F0121E97}"/>
              </a:ext>
            </a:extLst>
          </p:cNvPr>
          <p:cNvGrpSpPr/>
          <p:nvPr/>
        </p:nvGrpSpPr>
        <p:grpSpPr>
          <a:xfrm>
            <a:off x="444585" y="2190750"/>
            <a:ext cx="6578440" cy="2089067"/>
            <a:chOff x="444585" y="1572712"/>
            <a:chExt cx="8260180" cy="2875399"/>
          </a:xfrm>
        </p:grpSpPr>
        <p:sp>
          <p:nvSpPr>
            <p:cNvPr id="4" name="Rectangle 3">
              <a:extLst>
                <a:ext uri="{FF2B5EF4-FFF2-40B4-BE49-F238E27FC236}">
                  <a16:creationId xmlns:a16="http://schemas.microsoft.com/office/drawing/2014/main" id="{85E08ABD-6417-07E7-B6C7-3A6568DD3339}"/>
                </a:ext>
              </a:extLst>
            </p:cNvPr>
            <p:cNvSpPr/>
            <p:nvPr/>
          </p:nvSpPr>
          <p:spPr>
            <a:xfrm>
              <a:off x="447480" y="3007616"/>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lumMod val="95000"/>
                  </a:prstClr>
                </a:solidFill>
                <a:effectLst/>
                <a:uLnTx/>
                <a:uFillTx/>
                <a:latin typeface="Poppins" pitchFamily="2" charset="77"/>
                <a:ea typeface="+mn-ea"/>
                <a:cs typeface="+mn-cs"/>
              </a:endParaRPr>
            </a:p>
          </p:txBody>
        </p:sp>
        <p:sp>
          <p:nvSpPr>
            <p:cNvPr id="8" name="Rectangle 7">
              <a:extLst>
                <a:ext uri="{FF2B5EF4-FFF2-40B4-BE49-F238E27FC236}">
                  <a16:creationId xmlns:a16="http://schemas.microsoft.com/office/drawing/2014/main" id="{50A0213F-8D33-48B7-1ED7-58AA0728C175}"/>
                </a:ext>
              </a:extLst>
            </p:cNvPr>
            <p:cNvSpPr/>
            <p:nvPr/>
          </p:nvSpPr>
          <p:spPr>
            <a:xfrm>
              <a:off x="2531423" y="3007616"/>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lumMod val="95000"/>
                  </a:prstClr>
                </a:solidFill>
                <a:effectLst/>
                <a:uLnTx/>
                <a:uFillTx/>
                <a:latin typeface="Poppins" pitchFamily="2" charset="77"/>
                <a:ea typeface="+mn-ea"/>
                <a:cs typeface="+mn-cs"/>
              </a:endParaRPr>
            </a:p>
          </p:txBody>
        </p:sp>
        <p:sp>
          <p:nvSpPr>
            <p:cNvPr id="9" name="Rectangle 8">
              <a:extLst>
                <a:ext uri="{FF2B5EF4-FFF2-40B4-BE49-F238E27FC236}">
                  <a16:creationId xmlns:a16="http://schemas.microsoft.com/office/drawing/2014/main" id="{A15D2FFF-8FFF-959B-0107-895D10104FC6}"/>
                </a:ext>
              </a:extLst>
            </p:cNvPr>
            <p:cNvSpPr/>
            <p:nvPr/>
          </p:nvSpPr>
          <p:spPr>
            <a:xfrm>
              <a:off x="4615366" y="3007616"/>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lumMod val="95000"/>
                  </a:prstClr>
                </a:solidFill>
                <a:effectLst/>
                <a:uLnTx/>
                <a:uFillTx/>
                <a:latin typeface="Poppins" pitchFamily="2" charset="77"/>
                <a:ea typeface="+mn-ea"/>
                <a:cs typeface="+mn-cs"/>
              </a:endParaRPr>
            </a:p>
          </p:txBody>
        </p:sp>
        <p:sp>
          <p:nvSpPr>
            <p:cNvPr id="10" name="Rectangle 9">
              <a:extLst>
                <a:ext uri="{FF2B5EF4-FFF2-40B4-BE49-F238E27FC236}">
                  <a16:creationId xmlns:a16="http://schemas.microsoft.com/office/drawing/2014/main" id="{8D4C986D-8E82-4929-C175-FC43CBCFA795}"/>
                </a:ext>
              </a:extLst>
            </p:cNvPr>
            <p:cNvSpPr/>
            <p:nvPr/>
          </p:nvSpPr>
          <p:spPr>
            <a:xfrm>
              <a:off x="6699310" y="3007616"/>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lumMod val="95000"/>
                  </a:prstClr>
                </a:solidFill>
                <a:effectLst/>
                <a:uLnTx/>
                <a:uFillTx/>
                <a:latin typeface="Poppins" pitchFamily="2" charset="77"/>
                <a:ea typeface="+mn-ea"/>
                <a:cs typeface="+mn-cs"/>
              </a:endParaRPr>
            </a:p>
          </p:txBody>
        </p:sp>
        <p:sp>
          <p:nvSpPr>
            <p:cNvPr id="12" name="Rectangle 11">
              <a:extLst>
                <a:ext uri="{FF2B5EF4-FFF2-40B4-BE49-F238E27FC236}">
                  <a16:creationId xmlns:a16="http://schemas.microsoft.com/office/drawing/2014/main" id="{A7DCCA1B-5BBE-400F-3A11-D06983059CF8}"/>
                </a:ext>
              </a:extLst>
            </p:cNvPr>
            <p:cNvSpPr/>
            <p:nvPr/>
          </p:nvSpPr>
          <p:spPr>
            <a:xfrm>
              <a:off x="447480" y="1572712"/>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lumMod val="95000"/>
                  </a:prstClr>
                </a:solidFill>
                <a:effectLst/>
                <a:uLnTx/>
                <a:uFillTx/>
                <a:latin typeface="Poppins" pitchFamily="2" charset="77"/>
                <a:ea typeface="+mn-ea"/>
                <a:cs typeface="+mn-cs"/>
              </a:endParaRPr>
            </a:p>
          </p:txBody>
        </p:sp>
        <p:sp>
          <p:nvSpPr>
            <p:cNvPr id="14" name="Rectangle 13">
              <a:extLst>
                <a:ext uri="{FF2B5EF4-FFF2-40B4-BE49-F238E27FC236}">
                  <a16:creationId xmlns:a16="http://schemas.microsoft.com/office/drawing/2014/main" id="{374A357E-668F-37E6-A1BA-E4907EC2704E}"/>
                </a:ext>
              </a:extLst>
            </p:cNvPr>
            <p:cNvSpPr/>
            <p:nvPr/>
          </p:nvSpPr>
          <p:spPr>
            <a:xfrm>
              <a:off x="2531423" y="1572712"/>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lumMod val="95000"/>
                  </a:prstClr>
                </a:solidFill>
                <a:effectLst/>
                <a:uLnTx/>
                <a:uFillTx/>
                <a:latin typeface="Poppins" pitchFamily="2" charset="77"/>
                <a:ea typeface="+mn-ea"/>
                <a:cs typeface="+mn-cs"/>
              </a:endParaRPr>
            </a:p>
          </p:txBody>
        </p:sp>
        <p:sp>
          <p:nvSpPr>
            <p:cNvPr id="16" name="Rectangle 15">
              <a:extLst>
                <a:ext uri="{FF2B5EF4-FFF2-40B4-BE49-F238E27FC236}">
                  <a16:creationId xmlns:a16="http://schemas.microsoft.com/office/drawing/2014/main" id="{2C561F9A-A3B4-A670-A30D-58B8395E8227}"/>
                </a:ext>
              </a:extLst>
            </p:cNvPr>
            <p:cNvSpPr/>
            <p:nvPr/>
          </p:nvSpPr>
          <p:spPr>
            <a:xfrm>
              <a:off x="4615366" y="1572712"/>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lumMod val="95000"/>
                  </a:prstClr>
                </a:solidFill>
                <a:effectLst/>
                <a:uLnTx/>
                <a:uFillTx/>
                <a:latin typeface="Poppins" pitchFamily="2" charset="77"/>
                <a:ea typeface="+mn-ea"/>
                <a:cs typeface="+mn-cs"/>
              </a:endParaRPr>
            </a:p>
          </p:txBody>
        </p:sp>
        <p:sp>
          <p:nvSpPr>
            <p:cNvPr id="20" name="Rectangle 19">
              <a:extLst>
                <a:ext uri="{FF2B5EF4-FFF2-40B4-BE49-F238E27FC236}">
                  <a16:creationId xmlns:a16="http://schemas.microsoft.com/office/drawing/2014/main" id="{E56D8DBE-1EA7-E5B8-D4F2-C0B505E66CD8}"/>
                </a:ext>
              </a:extLst>
            </p:cNvPr>
            <p:cNvSpPr/>
            <p:nvPr/>
          </p:nvSpPr>
          <p:spPr>
            <a:xfrm>
              <a:off x="6699310" y="1572712"/>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lumMod val="95000"/>
                  </a:prstClr>
                </a:solidFill>
                <a:effectLst/>
                <a:uLnTx/>
                <a:uFillTx/>
                <a:latin typeface="Poppins" pitchFamily="2" charset="77"/>
                <a:ea typeface="+mn-ea"/>
                <a:cs typeface="+mn-cs"/>
              </a:endParaRPr>
            </a:p>
          </p:txBody>
        </p:sp>
        <p:sp>
          <p:nvSpPr>
            <p:cNvPr id="21" name="TextBox 20">
              <a:extLst>
                <a:ext uri="{FF2B5EF4-FFF2-40B4-BE49-F238E27FC236}">
                  <a16:creationId xmlns:a16="http://schemas.microsoft.com/office/drawing/2014/main" id="{72D4B4BD-ACFF-D8D3-C09A-193BD24C6E6B}"/>
                </a:ext>
              </a:extLst>
            </p:cNvPr>
            <p:cNvSpPr txBox="1"/>
            <p:nvPr/>
          </p:nvSpPr>
          <p:spPr>
            <a:xfrm>
              <a:off x="444585" y="2478698"/>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95000"/>
                    </a:prstClr>
                  </a:solidFill>
                  <a:effectLst/>
                  <a:uLnTx/>
                  <a:uFillTx/>
                  <a:latin typeface="Verdana"/>
                  <a:ea typeface="+mn-ea"/>
                  <a:cs typeface="+mn-cs"/>
                </a:rPr>
                <a:t>Product traceability </a:t>
              </a:r>
              <a:br>
                <a:rPr kumimoji="0" lang="en-US" sz="900" b="1" i="0" u="none" strike="noStrike" kern="1200" cap="none" spc="0" normalizeH="0" baseline="0" noProof="0">
                  <a:ln>
                    <a:noFill/>
                  </a:ln>
                  <a:solidFill>
                    <a:prstClr val="white">
                      <a:lumMod val="95000"/>
                    </a:prstClr>
                  </a:solidFill>
                  <a:effectLst/>
                  <a:uLnTx/>
                  <a:uFillTx/>
                  <a:latin typeface="Verdana"/>
                  <a:ea typeface="+mn-ea"/>
                  <a:cs typeface="+mn-cs"/>
                </a:rPr>
              </a:br>
              <a:r>
                <a:rPr kumimoji="0" lang="en-US" sz="900" b="1" i="0" u="none" strike="noStrike" kern="1200" cap="none" spc="0" normalizeH="0" baseline="0" noProof="0">
                  <a:ln>
                    <a:noFill/>
                  </a:ln>
                  <a:solidFill>
                    <a:prstClr val="white">
                      <a:lumMod val="95000"/>
                    </a:prstClr>
                  </a:solidFill>
                  <a:effectLst/>
                  <a:uLnTx/>
                  <a:uFillTx/>
                  <a:latin typeface="Verdana"/>
                  <a:ea typeface="+mn-ea"/>
                  <a:cs typeface="+mn-cs"/>
                </a:rPr>
                <a:t>for safer supply chains</a:t>
              </a:r>
            </a:p>
          </p:txBody>
        </p:sp>
        <p:sp>
          <p:nvSpPr>
            <p:cNvPr id="22" name="TextBox 21">
              <a:extLst>
                <a:ext uri="{FF2B5EF4-FFF2-40B4-BE49-F238E27FC236}">
                  <a16:creationId xmlns:a16="http://schemas.microsoft.com/office/drawing/2014/main" id="{0EE2334F-725F-1A27-6BB6-0B482E5555F7}"/>
                </a:ext>
              </a:extLst>
            </p:cNvPr>
            <p:cNvSpPr txBox="1"/>
            <p:nvPr/>
          </p:nvSpPr>
          <p:spPr>
            <a:xfrm>
              <a:off x="2522306" y="2478698"/>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95000"/>
                    </a:prstClr>
                  </a:solidFill>
                  <a:effectLst/>
                  <a:uLnTx/>
                  <a:uFillTx/>
                  <a:latin typeface="Verdana"/>
                  <a:ea typeface="+mn-ea"/>
                  <a:cs typeface="+mn-cs"/>
                </a:rPr>
                <a:t>More transparent product information</a:t>
              </a:r>
            </a:p>
          </p:txBody>
        </p:sp>
        <p:sp>
          <p:nvSpPr>
            <p:cNvPr id="23" name="TextBox 22">
              <a:extLst>
                <a:ext uri="{FF2B5EF4-FFF2-40B4-BE49-F238E27FC236}">
                  <a16:creationId xmlns:a16="http://schemas.microsoft.com/office/drawing/2014/main" id="{CC4DFCAD-792F-86CF-7B03-A4A6D272EFA6}"/>
                </a:ext>
              </a:extLst>
            </p:cNvPr>
            <p:cNvSpPr txBox="1"/>
            <p:nvPr/>
          </p:nvSpPr>
          <p:spPr>
            <a:xfrm>
              <a:off x="6677747" y="2488775"/>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lumMod val="95000"/>
                    </a:prstClr>
                  </a:solidFill>
                  <a:effectLst/>
                  <a:uLnTx/>
                  <a:uFillTx/>
                  <a:latin typeface="Verdana"/>
                  <a:ea typeface="+mn-ea"/>
                  <a:cs typeface="+mn-cs"/>
                </a:rPr>
                <a:t>Sustainability requirements</a:t>
              </a:r>
              <a:endParaRPr kumimoji="0" lang="en-US" sz="900" b="1" i="0" u="none" strike="noStrike" kern="1200" cap="none" spc="0" normalizeH="0" baseline="0" noProof="0">
                <a:ln>
                  <a:noFill/>
                </a:ln>
                <a:solidFill>
                  <a:prstClr val="white">
                    <a:lumMod val="95000"/>
                  </a:prstClr>
                </a:solidFill>
                <a:effectLst/>
                <a:uLnTx/>
                <a:uFillTx/>
                <a:latin typeface="Verdana"/>
                <a:ea typeface="+mn-ea"/>
                <a:cs typeface="+mn-cs"/>
              </a:endParaRPr>
            </a:p>
          </p:txBody>
        </p:sp>
        <p:sp>
          <p:nvSpPr>
            <p:cNvPr id="24" name="TextBox 23">
              <a:extLst>
                <a:ext uri="{FF2B5EF4-FFF2-40B4-BE49-F238E27FC236}">
                  <a16:creationId xmlns:a16="http://schemas.microsoft.com/office/drawing/2014/main" id="{DA3852F9-CF3F-A4F1-471C-12E57B3B1A8C}"/>
                </a:ext>
              </a:extLst>
            </p:cNvPr>
            <p:cNvSpPr txBox="1"/>
            <p:nvPr/>
          </p:nvSpPr>
          <p:spPr>
            <a:xfrm>
              <a:off x="4600026" y="2488775"/>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lumMod val="95000"/>
                    </a:prstClr>
                  </a:solidFill>
                  <a:effectLst/>
                  <a:uLnTx/>
                  <a:uFillTx/>
                  <a:latin typeface="Verdana"/>
                  <a:ea typeface="+mn-ea"/>
                  <a:cs typeface="+mn-cs"/>
                </a:rPr>
                <a:t>Circular product </a:t>
              </a:r>
              <a:br>
                <a:rPr kumimoji="0" lang="en-GB" sz="900" b="1" i="0" u="none" strike="noStrike" kern="1200" cap="none" spc="0" normalizeH="0" baseline="0" noProof="0">
                  <a:ln>
                    <a:noFill/>
                  </a:ln>
                  <a:solidFill>
                    <a:prstClr val="white">
                      <a:lumMod val="95000"/>
                    </a:prstClr>
                  </a:solidFill>
                  <a:effectLst/>
                  <a:uLnTx/>
                  <a:uFillTx/>
                  <a:latin typeface="Verdana"/>
                  <a:ea typeface="+mn-ea"/>
                  <a:cs typeface="+mn-cs"/>
                </a:rPr>
              </a:br>
              <a:r>
                <a:rPr kumimoji="0" lang="en-GB" sz="900" b="1" i="0" u="none" strike="noStrike" kern="1200" cap="none" spc="0" normalizeH="0" baseline="0" noProof="0">
                  <a:ln>
                    <a:noFill/>
                  </a:ln>
                  <a:solidFill>
                    <a:prstClr val="white">
                      <a:lumMod val="95000"/>
                    </a:prstClr>
                  </a:solidFill>
                  <a:effectLst/>
                  <a:uLnTx/>
                  <a:uFillTx/>
                  <a:latin typeface="Verdana"/>
                  <a:ea typeface="+mn-ea"/>
                  <a:cs typeface="+mn-cs"/>
                </a:rPr>
                <a:t>lifecycle</a:t>
              </a:r>
              <a:endParaRPr kumimoji="0" lang="en-US" sz="900" b="1" i="0" u="none" strike="noStrike" kern="1200" cap="none" spc="0" normalizeH="0" baseline="0" noProof="0">
                <a:ln>
                  <a:noFill/>
                </a:ln>
                <a:solidFill>
                  <a:prstClr val="white">
                    <a:lumMod val="95000"/>
                  </a:prstClr>
                </a:solidFill>
                <a:effectLst/>
                <a:uLnTx/>
                <a:uFillTx/>
                <a:latin typeface="Verdana"/>
                <a:ea typeface="+mn-ea"/>
                <a:cs typeface="+mn-cs"/>
              </a:endParaRPr>
            </a:p>
          </p:txBody>
        </p:sp>
        <p:sp>
          <p:nvSpPr>
            <p:cNvPr id="25" name="TextBox 24">
              <a:extLst>
                <a:ext uri="{FF2B5EF4-FFF2-40B4-BE49-F238E27FC236}">
                  <a16:creationId xmlns:a16="http://schemas.microsoft.com/office/drawing/2014/main" id="{13EECECD-CA20-C939-EF24-16CCD350D8F2}"/>
                </a:ext>
              </a:extLst>
            </p:cNvPr>
            <p:cNvSpPr txBox="1"/>
            <p:nvPr/>
          </p:nvSpPr>
          <p:spPr>
            <a:xfrm>
              <a:off x="444585" y="3938886"/>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lumMod val="95000"/>
                    </a:prstClr>
                  </a:solidFill>
                  <a:effectLst/>
                  <a:uLnTx/>
                  <a:uFillTx/>
                  <a:latin typeface="Verdana"/>
                  <a:ea typeface="+mn-ea"/>
                  <a:cs typeface="+mn-cs"/>
                </a:rPr>
                <a:t>Product conformance and accreditations</a:t>
              </a:r>
            </a:p>
          </p:txBody>
        </p:sp>
        <p:sp>
          <p:nvSpPr>
            <p:cNvPr id="26" name="TextBox 25">
              <a:extLst>
                <a:ext uri="{FF2B5EF4-FFF2-40B4-BE49-F238E27FC236}">
                  <a16:creationId xmlns:a16="http://schemas.microsoft.com/office/drawing/2014/main" id="{674CB019-B4BC-059C-A7E0-BF8054C32978}"/>
                </a:ext>
              </a:extLst>
            </p:cNvPr>
            <p:cNvSpPr txBox="1"/>
            <p:nvPr/>
          </p:nvSpPr>
          <p:spPr>
            <a:xfrm>
              <a:off x="2525634" y="3938887"/>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lumMod val="95000"/>
                    </a:prstClr>
                  </a:solidFill>
                  <a:effectLst/>
                  <a:uLnTx/>
                  <a:uFillTx/>
                  <a:latin typeface="Verdana"/>
                  <a:ea typeface="+mn-ea"/>
                  <a:cs typeface="+mn-cs"/>
                </a:rPr>
                <a:t>More efficient ports </a:t>
              </a:r>
              <a:br>
                <a:rPr kumimoji="0" lang="en-GB" sz="900" b="1" i="0" u="none" strike="noStrike" kern="1200" cap="none" spc="0" normalizeH="0" baseline="0" noProof="0">
                  <a:ln>
                    <a:noFill/>
                  </a:ln>
                  <a:solidFill>
                    <a:prstClr val="white">
                      <a:lumMod val="95000"/>
                    </a:prstClr>
                  </a:solidFill>
                  <a:effectLst/>
                  <a:uLnTx/>
                  <a:uFillTx/>
                  <a:latin typeface="Verdana"/>
                  <a:ea typeface="+mn-ea"/>
                  <a:cs typeface="+mn-cs"/>
                </a:rPr>
              </a:br>
              <a:r>
                <a:rPr kumimoji="0" lang="en-GB" sz="900" b="1" i="0" u="none" strike="noStrike" kern="1200" cap="none" spc="0" normalizeH="0" baseline="0" noProof="0">
                  <a:ln>
                    <a:noFill/>
                  </a:ln>
                  <a:solidFill>
                    <a:prstClr val="white">
                      <a:lumMod val="95000"/>
                    </a:prstClr>
                  </a:solidFill>
                  <a:effectLst/>
                  <a:uLnTx/>
                  <a:uFillTx/>
                  <a:latin typeface="Verdana"/>
                  <a:ea typeface="+mn-ea"/>
                  <a:cs typeface="+mn-cs"/>
                </a:rPr>
                <a:t>and waterways</a:t>
              </a:r>
            </a:p>
          </p:txBody>
        </p:sp>
        <p:sp>
          <p:nvSpPr>
            <p:cNvPr id="27" name="TextBox 26">
              <a:extLst>
                <a:ext uri="{FF2B5EF4-FFF2-40B4-BE49-F238E27FC236}">
                  <a16:creationId xmlns:a16="http://schemas.microsoft.com/office/drawing/2014/main" id="{11ADA230-E0A7-5184-643E-D5ED0859EE46}"/>
                </a:ext>
              </a:extLst>
            </p:cNvPr>
            <p:cNvSpPr txBox="1"/>
            <p:nvPr/>
          </p:nvSpPr>
          <p:spPr>
            <a:xfrm>
              <a:off x="4606685" y="3938884"/>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lumMod val="95000"/>
                    </a:prstClr>
                  </a:solidFill>
                  <a:effectLst/>
                  <a:uLnTx/>
                  <a:uFillTx/>
                  <a:latin typeface="Verdana"/>
                  <a:ea typeface="+mn-ea"/>
                  <a:cs typeface="+mn-cs"/>
                </a:rPr>
                <a:t>Digitisation of paper processes</a:t>
              </a:r>
              <a:endParaRPr kumimoji="0" lang="en-US" sz="900" b="1" i="0" u="none" strike="noStrike" kern="1200" cap="none" spc="0" normalizeH="0" baseline="0" noProof="0">
                <a:ln>
                  <a:noFill/>
                </a:ln>
                <a:solidFill>
                  <a:prstClr val="white">
                    <a:lumMod val="95000"/>
                  </a:prstClr>
                </a:solidFill>
                <a:effectLst/>
                <a:uLnTx/>
                <a:uFillTx/>
                <a:latin typeface="Verdana"/>
                <a:ea typeface="+mn-ea"/>
                <a:cs typeface="+mn-cs"/>
              </a:endParaRPr>
            </a:p>
          </p:txBody>
        </p:sp>
        <p:sp>
          <p:nvSpPr>
            <p:cNvPr id="28" name="TextBox 27">
              <a:extLst>
                <a:ext uri="{FF2B5EF4-FFF2-40B4-BE49-F238E27FC236}">
                  <a16:creationId xmlns:a16="http://schemas.microsoft.com/office/drawing/2014/main" id="{1E41330D-5D9D-C16C-A9DB-7A81A964F0B6}"/>
                </a:ext>
              </a:extLst>
            </p:cNvPr>
            <p:cNvSpPr txBox="1"/>
            <p:nvPr/>
          </p:nvSpPr>
          <p:spPr>
            <a:xfrm>
              <a:off x="6687735" y="3938884"/>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prstClr val="white">
                      <a:lumMod val="95000"/>
                    </a:prstClr>
                  </a:solidFill>
                  <a:effectLst/>
                  <a:uLnTx/>
                  <a:uFillTx/>
                  <a:latin typeface="Verdana"/>
                  <a:ea typeface="+mn-ea"/>
                  <a:cs typeface="+mn-cs"/>
                </a:rPr>
                <a:t>Trade tech and </a:t>
              </a:r>
              <a:br>
                <a:rPr kumimoji="0" lang="en-GB" sz="900" b="1" i="0" u="none" strike="noStrike" kern="1200" cap="none" spc="0" normalizeH="0" baseline="0" noProof="0">
                  <a:ln>
                    <a:noFill/>
                  </a:ln>
                  <a:solidFill>
                    <a:prstClr val="white">
                      <a:lumMod val="95000"/>
                    </a:prstClr>
                  </a:solidFill>
                  <a:effectLst/>
                  <a:uLnTx/>
                  <a:uFillTx/>
                  <a:latin typeface="Verdana"/>
                  <a:ea typeface="+mn-ea"/>
                  <a:cs typeface="+mn-cs"/>
                </a:rPr>
              </a:br>
              <a:r>
                <a:rPr kumimoji="0" lang="en-GB" sz="900" b="1" i="0" u="none" strike="noStrike" kern="1200" cap="none" spc="0" normalizeH="0" baseline="0" noProof="0">
                  <a:ln>
                    <a:noFill/>
                  </a:ln>
                  <a:solidFill>
                    <a:prstClr val="white">
                      <a:lumMod val="95000"/>
                    </a:prstClr>
                  </a:solidFill>
                  <a:effectLst/>
                  <a:uLnTx/>
                  <a:uFillTx/>
                  <a:latin typeface="Verdana"/>
                  <a:ea typeface="+mn-ea"/>
                  <a:cs typeface="+mn-cs"/>
                </a:rPr>
                <a:t>border efficiency</a:t>
              </a:r>
            </a:p>
          </p:txBody>
        </p:sp>
        <p:sp>
          <p:nvSpPr>
            <p:cNvPr id="29" name="Oval 28">
              <a:extLst>
                <a:ext uri="{FF2B5EF4-FFF2-40B4-BE49-F238E27FC236}">
                  <a16:creationId xmlns:a16="http://schemas.microsoft.com/office/drawing/2014/main" id="{872EF60A-EB65-B8B4-9660-144A0CAF53C3}"/>
                </a:ext>
              </a:extLst>
            </p:cNvPr>
            <p:cNvSpPr/>
            <p:nvPr/>
          </p:nvSpPr>
          <p:spPr>
            <a:xfrm>
              <a:off x="1066800" y="1649446"/>
              <a:ext cx="762000" cy="762000"/>
            </a:xfrm>
            <a:prstGeom prst="ellipse">
              <a:avLst/>
            </a:prstGeom>
            <a:solidFill>
              <a:schemeClr val="accent5">
                <a:alpha val="49711"/>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lumMod val="95000"/>
                  </a:prstClr>
                </a:solidFill>
                <a:effectLst/>
                <a:uLnTx/>
                <a:uFillTx/>
                <a:latin typeface="Verdana"/>
                <a:ea typeface="+mn-ea"/>
                <a:cs typeface="+mn-cs"/>
              </a:endParaRPr>
            </a:p>
          </p:txBody>
        </p:sp>
        <p:sp>
          <p:nvSpPr>
            <p:cNvPr id="30" name="Oval 29">
              <a:extLst>
                <a:ext uri="{FF2B5EF4-FFF2-40B4-BE49-F238E27FC236}">
                  <a16:creationId xmlns:a16="http://schemas.microsoft.com/office/drawing/2014/main" id="{825E0F2D-FD60-213C-9AD3-35AEC84BBB95}"/>
                </a:ext>
              </a:extLst>
            </p:cNvPr>
            <p:cNvSpPr/>
            <p:nvPr/>
          </p:nvSpPr>
          <p:spPr>
            <a:xfrm>
              <a:off x="1066800" y="3157453"/>
              <a:ext cx="762000" cy="762000"/>
            </a:xfrm>
            <a:prstGeom prst="ellipse">
              <a:avLst/>
            </a:prstGeom>
            <a:solidFill>
              <a:srgbClr val="AF96D4">
                <a:alpha val="50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lumMod val="95000"/>
                  </a:prstClr>
                </a:solidFill>
                <a:effectLst/>
                <a:uLnTx/>
                <a:uFillTx/>
                <a:latin typeface="Verdana"/>
                <a:ea typeface="+mn-ea"/>
                <a:cs typeface="+mn-cs"/>
              </a:endParaRPr>
            </a:p>
          </p:txBody>
        </p:sp>
        <p:sp>
          <p:nvSpPr>
            <p:cNvPr id="31" name="Oval 30">
              <a:extLst>
                <a:ext uri="{FF2B5EF4-FFF2-40B4-BE49-F238E27FC236}">
                  <a16:creationId xmlns:a16="http://schemas.microsoft.com/office/drawing/2014/main" id="{8B78C1E8-7C7A-8F63-A940-6C32CE3C98F5}"/>
                </a:ext>
              </a:extLst>
            </p:cNvPr>
            <p:cNvSpPr/>
            <p:nvPr/>
          </p:nvSpPr>
          <p:spPr>
            <a:xfrm>
              <a:off x="3180661" y="1649446"/>
              <a:ext cx="762000" cy="762000"/>
            </a:xfrm>
            <a:prstGeom prst="ellipse">
              <a:avLst/>
            </a:prstGeom>
            <a:solidFill>
              <a:srgbClr val="89AADB">
                <a:alpha val="50326"/>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lumMod val="95000"/>
                  </a:prstClr>
                </a:solidFill>
                <a:effectLst/>
                <a:uLnTx/>
                <a:uFillTx/>
                <a:latin typeface="Verdana"/>
                <a:ea typeface="+mn-ea"/>
                <a:cs typeface="+mn-cs"/>
              </a:endParaRPr>
            </a:p>
          </p:txBody>
        </p:sp>
        <p:sp>
          <p:nvSpPr>
            <p:cNvPr id="32" name="Oval 31">
              <a:extLst>
                <a:ext uri="{FF2B5EF4-FFF2-40B4-BE49-F238E27FC236}">
                  <a16:creationId xmlns:a16="http://schemas.microsoft.com/office/drawing/2014/main" id="{DC629E95-9CE2-F4C8-41CA-97F3E11B925E}"/>
                </a:ext>
              </a:extLst>
            </p:cNvPr>
            <p:cNvSpPr/>
            <p:nvPr/>
          </p:nvSpPr>
          <p:spPr>
            <a:xfrm>
              <a:off x="3180661" y="3157453"/>
              <a:ext cx="762000" cy="762000"/>
            </a:xfrm>
            <a:prstGeom prst="ellipse">
              <a:avLst/>
            </a:prstGeom>
            <a:solidFill>
              <a:srgbClr val="C4B000">
                <a:alpha val="49713"/>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lumMod val="95000"/>
                  </a:prstClr>
                </a:solidFill>
                <a:effectLst/>
                <a:uLnTx/>
                <a:uFillTx/>
                <a:latin typeface="Verdana"/>
                <a:ea typeface="+mn-ea"/>
                <a:cs typeface="+mn-cs"/>
              </a:endParaRPr>
            </a:p>
          </p:txBody>
        </p:sp>
        <p:sp>
          <p:nvSpPr>
            <p:cNvPr id="33" name="Oval 32">
              <a:extLst>
                <a:ext uri="{FF2B5EF4-FFF2-40B4-BE49-F238E27FC236}">
                  <a16:creationId xmlns:a16="http://schemas.microsoft.com/office/drawing/2014/main" id="{C921C1AF-1771-5FF8-EF91-342402040418}"/>
                </a:ext>
              </a:extLst>
            </p:cNvPr>
            <p:cNvSpPr/>
            <p:nvPr/>
          </p:nvSpPr>
          <p:spPr>
            <a:xfrm>
              <a:off x="5264104" y="1649446"/>
              <a:ext cx="762000" cy="762000"/>
            </a:xfrm>
            <a:prstGeom prst="ellipse">
              <a:avLst/>
            </a:prstGeom>
            <a:solidFill>
              <a:schemeClr val="accent1">
                <a:alpha val="49594"/>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lumMod val="95000"/>
                  </a:prstClr>
                </a:solidFill>
                <a:effectLst/>
                <a:uLnTx/>
                <a:uFillTx/>
                <a:latin typeface="Verdana"/>
                <a:ea typeface="+mn-ea"/>
                <a:cs typeface="+mn-cs"/>
              </a:endParaRPr>
            </a:p>
          </p:txBody>
        </p:sp>
        <p:sp>
          <p:nvSpPr>
            <p:cNvPr id="34" name="Oval 33">
              <a:extLst>
                <a:ext uri="{FF2B5EF4-FFF2-40B4-BE49-F238E27FC236}">
                  <a16:creationId xmlns:a16="http://schemas.microsoft.com/office/drawing/2014/main" id="{F290ACE8-A3E0-31EB-2047-F5966FE9A201}"/>
                </a:ext>
              </a:extLst>
            </p:cNvPr>
            <p:cNvSpPr/>
            <p:nvPr/>
          </p:nvSpPr>
          <p:spPr>
            <a:xfrm>
              <a:off x="5264104" y="3157453"/>
              <a:ext cx="762000" cy="762000"/>
            </a:xfrm>
            <a:prstGeom prst="ellipse">
              <a:avLst/>
            </a:prstGeom>
            <a:solidFill>
              <a:srgbClr val="9DBB68">
                <a:alpha val="49013"/>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lumMod val="95000"/>
                  </a:prstClr>
                </a:solidFill>
                <a:effectLst/>
                <a:uLnTx/>
                <a:uFillTx/>
                <a:latin typeface="Verdana"/>
                <a:ea typeface="+mn-ea"/>
                <a:cs typeface="+mn-cs"/>
              </a:endParaRPr>
            </a:p>
          </p:txBody>
        </p:sp>
        <p:sp>
          <p:nvSpPr>
            <p:cNvPr id="35" name="Oval 34">
              <a:extLst>
                <a:ext uri="{FF2B5EF4-FFF2-40B4-BE49-F238E27FC236}">
                  <a16:creationId xmlns:a16="http://schemas.microsoft.com/office/drawing/2014/main" id="{5E9F2310-8FB1-FA3A-C669-FFBA88CD7819}"/>
                </a:ext>
              </a:extLst>
            </p:cNvPr>
            <p:cNvSpPr/>
            <p:nvPr/>
          </p:nvSpPr>
          <p:spPr>
            <a:xfrm>
              <a:off x="7266524" y="1649446"/>
              <a:ext cx="762000" cy="762000"/>
            </a:xfrm>
            <a:prstGeom prst="ellipse">
              <a:avLst/>
            </a:prstGeom>
            <a:solidFill>
              <a:srgbClr val="71B790">
                <a:alpha val="50088"/>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lumMod val="95000"/>
                  </a:prstClr>
                </a:solidFill>
                <a:effectLst/>
                <a:uLnTx/>
                <a:uFillTx/>
                <a:latin typeface="Verdana"/>
                <a:ea typeface="+mn-ea"/>
                <a:cs typeface="+mn-cs"/>
              </a:endParaRPr>
            </a:p>
          </p:txBody>
        </p:sp>
        <p:sp>
          <p:nvSpPr>
            <p:cNvPr id="36" name="Oval 35">
              <a:extLst>
                <a:ext uri="{FF2B5EF4-FFF2-40B4-BE49-F238E27FC236}">
                  <a16:creationId xmlns:a16="http://schemas.microsoft.com/office/drawing/2014/main" id="{3C02AE35-37F5-1E85-7B97-F535247B9760}"/>
                </a:ext>
              </a:extLst>
            </p:cNvPr>
            <p:cNvSpPr/>
            <p:nvPr/>
          </p:nvSpPr>
          <p:spPr>
            <a:xfrm>
              <a:off x="7266524" y="3157453"/>
              <a:ext cx="762000" cy="762000"/>
            </a:xfrm>
            <a:prstGeom prst="ellipse">
              <a:avLst/>
            </a:prstGeom>
            <a:solidFill>
              <a:srgbClr val="FF8200">
                <a:alpha val="49852"/>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lumMod val="95000"/>
                  </a:prstClr>
                </a:solidFill>
                <a:effectLst/>
                <a:uLnTx/>
                <a:uFillTx/>
                <a:latin typeface="Verdana"/>
                <a:ea typeface="+mn-ea"/>
                <a:cs typeface="+mn-cs"/>
              </a:endParaRPr>
            </a:p>
          </p:txBody>
        </p:sp>
        <p:pic>
          <p:nvPicPr>
            <p:cNvPr id="37" name="Picture 36">
              <a:extLst>
                <a:ext uri="{FF2B5EF4-FFF2-40B4-BE49-F238E27FC236}">
                  <a16:creationId xmlns:a16="http://schemas.microsoft.com/office/drawing/2014/main" id="{E0D397D5-E58E-E766-34A7-4EE0A78AF3E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84736" y="1613376"/>
              <a:ext cx="787400" cy="792480"/>
            </a:xfrm>
            <a:prstGeom prst="rect">
              <a:avLst/>
            </a:prstGeom>
          </p:spPr>
        </p:pic>
        <p:pic>
          <p:nvPicPr>
            <p:cNvPr id="38" name="Picture 37">
              <a:extLst>
                <a:ext uri="{FF2B5EF4-FFF2-40B4-BE49-F238E27FC236}">
                  <a16:creationId xmlns:a16="http://schemas.microsoft.com/office/drawing/2014/main" id="{3AEB2B17-2B2B-6CA9-4AC8-A3CA6CB230D3}"/>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3076521" y="1623536"/>
              <a:ext cx="970280" cy="782320"/>
            </a:xfrm>
            <a:prstGeom prst="rect">
              <a:avLst/>
            </a:prstGeom>
          </p:spPr>
        </p:pic>
        <p:pic>
          <p:nvPicPr>
            <p:cNvPr id="39" name="Picture 38">
              <a:extLst>
                <a:ext uri="{FF2B5EF4-FFF2-40B4-BE49-F238E27FC236}">
                  <a16:creationId xmlns:a16="http://schemas.microsoft.com/office/drawing/2014/main" id="{189499CD-CD31-8B1F-C465-F60092E167E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207178" y="1692626"/>
              <a:ext cx="675640" cy="675640"/>
            </a:xfrm>
            <a:prstGeom prst="rect">
              <a:avLst/>
            </a:prstGeom>
          </p:spPr>
        </p:pic>
        <p:pic>
          <p:nvPicPr>
            <p:cNvPr id="40" name="Picture 39">
              <a:extLst>
                <a:ext uri="{FF2B5EF4-FFF2-40B4-BE49-F238E27FC236}">
                  <a16:creationId xmlns:a16="http://schemas.microsoft.com/office/drawing/2014/main" id="{4EDF6D88-0D7F-F862-3DC9-92FFAAC05F44}"/>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176108" y="1646906"/>
              <a:ext cx="812800" cy="721360"/>
            </a:xfrm>
            <a:prstGeom prst="rect">
              <a:avLst/>
            </a:prstGeom>
          </p:spPr>
        </p:pic>
        <p:pic>
          <p:nvPicPr>
            <p:cNvPr id="41" name="Picture 40">
              <a:extLst>
                <a:ext uri="{FF2B5EF4-FFF2-40B4-BE49-F238E27FC236}">
                  <a16:creationId xmlns:a16="http://schemas.microsoft.com/office/drawing/2014/main" id="{6FE2D8A7-F5FC-F5D0-9AEE-566E77CA75A0}"/>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178560" y="3123468"/>
              <a:ext cx="538480" cy="843280"/>
            </a:xfrm>
            <a:prstGeom prst="rect">
              <a:avLst/>
            </a:prstGeom>
          </p:spPr>
        </p:pic>
        <p:pic>
          <p:nvPicPr>
            <p:cNvPr id="42" name="Picture 41">
              <a:extLst>
                <a:ext uri="{FF2B5EF4-FFF2-40B4-BE49-F238E27FC236}">
                  <a16:creationId xmlns:a16="http://schemas.microsoft.com/office/drawing/2014/main" id="{7EC68C61-B38D-2B04-71D2-9B7F1DFF782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091761" y="3251433"/>
              <a:ext cx="939800" cy="574040"/>
            </a:xfrm>
            <a:prstGeom prst="rect">
              <a:avLst/>
            </a:prstGeom>
          </p:spPr>
        </p:pic>
        <p:pic>
          <p:nvPicPr>
            <p:cNvPr id="43" name="Picture 42">
              <a:extLst>
                <a:ext uri="{FF2B5EF4-FFF2-40B4-BE49-F238E27FC236}">
                  <a16:creationId xmlns:a16="http://schemas.microsoft.com/office/drawing/2014/main" id="{AA57612C-18DB-589C-7D3E-3CAA34AA5AB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355407" y="3274333"/>
              <a:ext cx="762000" cy="584200"/>
            </a:xfrm>
            <a:prstGeom prst="rect">
              <a:avLst/>
            </a:prstGeom>
          </p:spPr>
        </p:pic>
        <p:pic>
          <p:nvPicPr>
            <p:cNvPr id="44" name="Picture 43">
              <a:extLst>
                <a:ext uri="{FF2B5EF4-FFF2-40B4-BE49-F238E27FC236}">
                  <a16:creationId xmlns:a16="http://schemas.microsoft.com/office/drawing/2014/main" id="{049EE2E8-194D-5D00-C2A1-C2EEC4AD340E}"/>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302587" y="3212898"/>
              <a:ext cx="772160" cy="589280"/>
            </a:xfrm>
            <a:prstGeom prst="rect">
              <a:avLst/>
            </a:prstGeom>
          </p:spPr>
        </p:pic>
      </p:grpSp>
      <p:sp>
        <p:nvSpPr>
          <p:cNvPr id="45" name="Rectangle 44">
            <a:extLst>
              <a:ext uri="{FF2B5EF4-FFF2-40B4-BE49-F238E27FC236}">
                <a16:creationId xmlns:a16="http://schemas.microsoft.com/office/drawing/2014/main" id="{1FBDF2E0-7F6A-7FD0-CCE2-06EA1C46001E}"/>
              </a:ext>
            </a:extLst>
          </p:cNvPr>
          <p:cNvSpPr/>
          <p:nvPr/>
        </p:nvSpPr>
        <p:spPr>
          <a:xfrm>
            <a:off x="439581" y="2017068"/>
            <a:ext cx="6595613" cy="2307282"/>
          </a:xfrm>
          <a:prstGeom prst="rect">
            <a:avLst/>
          </a:prstGeom>
          <a:solidFill>
            <a:schemeClr val="bg1"/>
          </a:solidFill>
          <a:ln w="25400">
            <a:solidFill>
              <a:schemeClr val="bg1"/>
            </a:solidFill>
          </a:ln>
          <a:effectLst>
            <a:glow>
              <a:schemeClr val="bg1">
                <a:alpha val="69535"/>
              </a:schemeClr>
            </a:glow>
            <a:softEdge rad="254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Verdana"/>
              <a:ea typeface="+mn-ea"/>
              <a:cs typeface="+mn-cs"/>
            </a:endParaRPr>
          </a:p>
        </p:txBody>
      </p:sp>
      <p:grpSp>
        <p:nvGrpSpPr>
          <p:cNvPr id="46" name="Group 45">
            <a:extLst>
              <a:ext uri="{FF2B5EF4-FFF2-40B4-BE49-F238E27FC236}">
                <a16:creationId xmlns:a16="http://schemas.microsoft.com/office/drawing/2014/main" id="{96C5067B-2285-E54F-58E2-4FBF5ED41FDC}"/>
              </a:ext>
            </a:extLst>
          </p:cNvPr>
          <p:cNvGrpSpPr/>
          <p:nvPr/>
        </p:nvGrpSpPr>
        <p:grpSpPr>
          <a:xfrm>
            <a:off x="520335" y="2182079"/>
            <a:ext cx="6578440" cy="2089067"/>
            <a:chOff x="444585" y="1572712"/>
            <a:chExt cx="8260180" cy="2875399"/>
          </a:xfrm>
        </p:grpSpPr>
        <p:sp>
          <p:nvSpPr>
            <p:cNvPr id="47" name="Rectangle 46">
              <a:extLst>
                <a:ext uri="{FF2B5EF4-FFF2-40B4-BE49-F238E27FC236}">
                  <a16:creationId xmlns:a16="http://schemas.microsoft.com/office/drawing/2014/main" id="{6B26E58A-1B29-B6C8-DABE-BB9E00812046}"/>
                </a:ext>
              </a:extLst>
            </p:cNvPr>
            <p:cNvSpPr/>
            <p:nvPr/>
          </p:nvSpPr>
          <p:spPr>
            <a:xfrm>
              <a:off x="447480" y="3007616"/>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Poppins" pitchFamily="2" charset="77"/>
                <a:ea typeface="+mn-ea"/>
                <a:cs typeface="+mn-cs"/>
              </a:endParaRPr>
            </a:p>
          </p:txBody>
        </p:sp>
        <p:sp>
          <p:nvSpPr>
            <p:cNvPr id="48" name="Rectangle 47">
              <a:extLst>
                <a:ext uri="{FF2B5EF4-FFF2-40B4-BE49-F238E27FC236}">
                  <a16:creationId xmlns:a16="http://schemas.microsoft.com/office/drawing/2014/main" id="{E6FB607F-6867-1289-92E7-1780F2C3A03C}"/>
                </a:ext>
              </a:extLst>
            </p:cNvPr>
            <p:cNvSpPr/>
            <p:nvPr/>
          </p:nvSpPr>
          <p:spPr>
            <a:xfrm>
              <a:off x="2531423" y="3007616"/>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Poppins" pitchFamily="2" charset="77"/>
                <a:ea typeface="+mn-ea"/>
                <a:cs typeface="+mn-cs"/>
              </a:endParaRPr>
            </a:p>
          </p:txBody>
        </p:sp>
        <p:sp>
          <p:nvSpPr>
            <p:cNvPr id="49" name="Rectangle 48">
              <a:extLst>
                <a:ext uri="{FF2B5EF4-FFF2-40B4-BE49-F238E27FC236}">
                  <a16:creationId xmlns:a16="http://schemas.microsoft.com/office/drawing/2014/main" id="{D3C831CD-DBE5-9469-9570-AC497D0A717A}"/>
                </a:ext>
              </a:extLst>
            </p:cNvPr>
            <p:cNvSpPr/>
            <p:nvPr/>
          </p:nvSpPr>
          <p:spPr>
            <a:xfrm>
              <a:off x="4615366" y="3007616"/>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Poppins" pitchFamily="2" charset="77"/>
                <a:ea typeface="+mn-ea"/>
                <a:cs typeface="+mn-cs"/>
              </a:endParaRPr>
            </a:p>
          </p:txBody>
        </p:sp>
        <p:sp>
          <p:nvSpPr>
            <p:cNvPr id="50" name="Rectangle 49">
              <a:extLst>
                <a:ext uri="{FF2B5EF4-FFF2-40B4-BE49-F238E27FC236}">
                  <a16:creationId xmlns:a16="http://schemas.microsoft.com/office/drawing/2014/main" id="{C6BE072B-D6DB-96B1-ABF0-9513D1651949}"/>
                </a:ext>
              </a:extLst>
            </p:cNvPr>
            <p:cNvSpPr/>
            <p:nvPr/>
          </p:nvSpPr>
          <p:spPr>
            <a:xfrm>
              <a:off x="6699310" y="3007616"/>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Poppins" pitchFamily="2" charset="77"/>
                <a:ea typeface="+mn-ea"/>
                <a:cs typeface="+mn-cs"/>
              </a:endParaRPr>
            </a:p>
          </p:txBody>
        </p:sp>
        <p:sp>
          <p:nvSpPr>
            <p:cNvPr id="51" name="Rectangle 50">
              <a:extLst>
                <a:ext uri="{FF2B5EF4-FFF2-40B4-BE49-F238E27FC236}">
                  <a16:creationId xmlns:a16="http://schemas.microsoft.com/office/drawing/2014/main" id="{F2F39F0E-5D6C-5D89-532C-DBD6495AEC9F}"/>
                </a:ext>
              </a:extLst>
            </p:cNvPr>
            <p:cNvSpPr/>
            <p:nvPr/>
          </p:nvSpPr>
          <p:spPr>
            <a:xfrm>
              <a:off x="447480" y="1572712"/>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Poppins" pitchFamily="2" charset="77"/>
                <a:ea typeface="+mn-ea"/>
                <a:cs typeface="+mn-cs"/>
              </a:endParaRPr>
            </a:p>
          </p:txBody>
        </p:sp>
        <p:sp>
          <p:nvSpPr>
            <p:cNvPr id="52" name="Rectangle 51">
              <a:extLst>
                <a:ext uri="{FF2B5EF4-FFF2-40B4-BE49-F238E27FC236}">
                  <a16:creationId xmlns:a16="http://schemas.microsoft.com/office/drawing/2014/main" id="{FEA2CB61-F1A1-5CC9-25B9-0B9C1C67C8B6}"/>
                </a:ext>
              </a:extLst>
            </p:cNvPr>
            <p:cNvSpPr/>
            <p:nvPr/>
          </p:nvSpPr>
          <p:spPr>
            <a:xfrm>
              <a:off x="2531423" y="1572712"/>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Poppins" pitchFamily="2" charset="77"/>
                <a:ea typeface="+mn-ea"/>
                <a:cs typeface="+mn-cs"/>
              </a:endParaRPr>
            </a:p>
          </p:txBody>
        </p:sp>
        <p:sp>
          <p:nvSpPr>
            <p:cNvPr id="53" name="Rectangle 52">
              <a:extLst>
                <a:ext uri="{FF2B5EF4-FFF2-40B4-BE49-F238E27FC236}">
                  <a16:creationId xmlns:a16="http://schemas.microsoft.com/office/drawing/2014/main" id="{AB3026D0-92A9-1A62-FD06-738A1D3F94D4}"/>
                </a:ext>
              </a:extLst>
            </p:cNvPr>
            <p:cNvSpPr/>
            <p:nvPr/>
          </p:nvSpPr>
          <p:spPr>
            <a:xfrm>
              <a:off x="4615366" y="1572712"/>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Poppins" pitchFamily="2" charset="77"/>
                <a:ea typeface="+mn-ea"/>
                <a:cs typeface="+mn-cs"/>
              </a:endParaRPr>
            </a:p>
          </p:txBody>
        </p:sp>
        <p:sp>
          <p:nvSpPr>
            <p:cNvPr id="54" name="Rectangle 53">
              <a:extLst>
                <a:ext uri="{FF2B5EF4-FFF2-40B4-BE49-F238E27FC236}">
                  <a16:creationId xmlns:a16="http://schemas.microsoft.com/office/drawing/2014/main" id="{011FB11D-EBC7-9632-ED68-E3CBBC181BA8}"/>
                </a:ext>
              </a:extLst>
            </p:cNvPr>
            <p:cNvSpPr/>
            <p:nvPr/>
          </p:nvSpPr>
          <p:spPr>
            <a:xfrm>
              <a:off x="6699310" y="1572712"/>
              <a:ext cx="2005455" cy="1440495"/>
            </a:xfrm>
            <a:prstGeom prst="rect">
              <a:avLst/>
            </a:prstGeom>
            <a:gradFill>
              <a:gsLst>
                <a:gs pos="0">
                  <a:schemeClr val="tx2">
                    <a:alpha val="0"/>
                  </a:schemeClr>
                </a:gs>
                <a:gs pos="99000">
                  <a:schemeClr val="tx2">
                    <a:alpha val="10882"/>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646"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Poppins" pitchFamily="2" charset="77"/>
                <a:ea typeface="+mn-ea"/>
                <a:cs typeface="+mn-cs"/>
              </a:endParaRPr>
            </a:p>
          </p:txBody>
        </p:sp>
        <p:sp>
          <p:nvSpPr>
            <p:cNvPr id="55" name="TextBox 54">
              <a:extLst>
                <a:ext uri="{FF2B5EF4-FFF2-40B4-BE49-F238E27FC236}">
                  <a16:creationId xmlns:a16="http://schemas.microsoft.com/office/drawing/2014/main" id="{302E0AD3-162A-70D0-B221-FBF3D7E12B0F}"/>
                </a:ext>
              </a:extLst>
            </p:cNvPr>
            <p:cNvSpPr txBox="1"/>
            <p:nvPr/>
          </p:nvSpPr>
          <p:spPr>
            <a:xfrm>
              <a:off x="444585" y="2478698"/>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2C6C"/>
                  </a:solidFill>
                  <a:effectLst/>
                  <a:uLnTx/>
                  <a:uFillTx/>
                  <a:latin typeface="Verdana"/>
                  <a:ea typeface="+mn-ea"/>
                  <a:cs typeface="+mn-cs"/>
                </a:rPr>
                <a:t>Product traceability </a:t>
              </a:r>
              <a:br>
                <a:rPr kumimoji="0" lang="en-US" sz="900" b="1" i="0" u="none" strike="noStrike" kern="1200" cap="none" spc="0" normalizeH="0" baseline="0" noProof="0">
                  <a:ln>
                    <a:noFill/>
                  </a:ln>
                  <a:solidFill>
                    <a:srgbClr val="002C6C"/>
                  </a:solidFill>
                  <a:effectLst/>
                  <a:uLnTx/>
                  <a:uFillTx/>
                  <a:latin typeface="Verdana"/>
                  <a:ea typeface="+mn-ea"/>
                  <a:cs typeface="+mn-cs"/>
                </a:rPr>
              </a:br>
              <a:r>
                <a:rPr kumimoji="0" lang="en-US" sz="900" b="1" i="0" u="none" strike="noStrike" kern="1200" cap="none" spc="0" normalizeH="0" baseline="0" noProof="0">
                  <a:ln>
                    <a:noFill/>
                  </a:ln>
                  <a:solidFill>
                    <a:srgbClr val="002C6C"/>
                  </a:solidFill>
                  <a:effectLst/>
                  <a:uLnTx/>
                  <a:uFillTx/>
                  <a:latin typeface="Verdana"/>
                  <a:ea typeface="+mn-ea"/>
                  <a:cs typeface="+mn-cs"/>
                </a:rPr>
                <a:t>for safer supply chains</a:t>
              </a:r>
            </a:p>
          </p:txBody>
        </p:sp>
        <p:sp>
          <p:nvSpPr>
            <p:cNvPr id="56" name="TextBox 55">
              <a:extLst>
                <a:ext uri="{FF2B5EF4-FFF2-40B4-BE49-F238E27FC236}">
                  <a16:creationId xmlns:a16="http://schemas.microsoft.com/office/drawing/2014/main" id="{57D3D652-D699-D105-1FAB-9D7B260B64CC}"/>
                </a:ext>
              </a:extLst>
            </p:cNvPr>
            <p:cNvSpPr txBox="1"/>
            <p:nvPr/>
          </p:nvSpPr>
          <p:spPr>
            <a:xfrm>
              <a:off x="2522306" y="2478698"/>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2C6C"/>
                  </a:solidFill>
                  <a:effectLst/>
                  <a:uLnTx/>
                  <a:uFillTx/>
                  <a:latin typeface="Verdana"/>
                  <a:ea typeface="+mn-ea"/>
                  <a:cs typeface="+mn-cs"/>
                </a:rPr>
                <a:t>More transparent product information</a:t>
              </a:r>
            </a:p>
          </p:txBody>
        </p:sp>
        <p:sp>
          <p:nvSpPr>
            <p:cNvPr id="57" name="TextBox 56">
              <a:extLst>
                <a:ext uri="{FF2B5EF4-FFF2-40B4-BE49-F238E27FC236}">
                  <a16:creationId xmlns:a16="http://schemas.microsoft.com/office/drawing/2014/main" id="{F714B4E5-B743-2F9A-DDA4-2D14137D3628}"/>
                </a:ext>
              </a:extLst>
            </p:cNvPr>
            <p:cNvSpPr txBox="1"/>
            <p:nvPr/>
          </p:nvSpPr>
          <p:spPr>
            <a:xfrm>
              <a:off x="6677747" y="2488775"/>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2C6C"/>
                  </a:solidFill>
                  <a:effectLst/>
                  <a:uLnTx/>
                  <a:uFillTx/>
                  <a:latin typeface="Verdana"/>
                  <a:ea typeface="+mn-ea"/>
                  <a:cs typeface="+mn-cs"/>
                </a:rPr>
                <a:t>Sustainability requirements</a:t>
              </a:r>
              <a:endParaRPr kumimoji="0" lang="en-US" sz="900" b="1" i="0" u="none" strike="noStrike" kern="1200" cap="none" spc="0" normalizeH="0" baseline="0" noProof="0">
                <a:ln>
                  <a:noFill/>
                </a:ln>
                <a:solidFill>
                  <a:srgbClr val="002C6C"/>
                </a:solidFill>
                <a:effectLst/>
                <a:uLnTx/>
                <a:uFillTx/>
                <a:latin typeface="Verdana"/>
                <a:ea typeface="+mn-ea"/>
                <a:cs typeface="+mn-cs"/>
              </a:endParaRPr>
            </a:p>
          </p:txBody>
        </p:sp>
        <p:sp>
          <p:nvSpPr>
            <p:cNvPr id="58" name="TextBox 57">
              <a:extLst>
                <a:ext uri="{FF2B5EF4-FFF2-40B4-BE49-F238E27FC236}">
                  <a16:creationId xmlns:a16="http://schemas.microsoft.com/office/drawing/2014/main" id="{26D07C1A-403B-3860-54A8-E5A9BF47C77B}"/>
                </a:ext>
              </a:extLst>
            </p:cNvPr>
            <p:cNvSpPr txBox="1"/>
            <p:nvPr/>
          </p:nvSpPr>
          <p:spPr>
            <a:xfrm>
              <a:off x="4600026" y="2488775"/>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2C6C"/>
                  </a:solidFill>
                  <a:effectLst/>
                  <a:uLnTx/>
                  <a:uFillTx/>
                  <a:latin typeface="Verdana"/>
                  <a:ea typeface="+mn-ea"/>
                  <a:cs typeface="+mn-cs"/>
                </a:rPr>
                <a:t>Circular product </a:t>
              </a:r>
              <a:br>
                <a:rPr kumimoji="0" lang="en-GB" sz="900" b="1" i="0" u="none" strike="noStrike" kern="1200" cap="none" spc="0" normalizeH="0" baseline="0" noProof="0">
                  <a:ln>
                    <a:noFill/>
                  </a:ln>
                  <a:solidFill>
                    <a:srgbClr val="002C6C"/>
                  </a:solidFill>
                  <a:effectLst/>
                  <a:uLnTx/>
                  <a:uFillTx/>
                  <a:latin typeface="Verdana"/>
                  <a:ea typeface="+mn-ea"/>
                  <a:cs typeface="+mn-cs"/>
                </a:rPr>
              </a:br>
              <a:r>
                <a:rPr kumimoji="0" lang="en-GB" sz="900" b="1" i="0" u="none" strike="noStrike" kern="1200" cap="none" spc="0" normalizeH="0" baseline="0" noProof="0">
                  <a:ln>
                    <a:noFill/>
                  </a:ln>
                  <a:solidFill>
                    <a:srgbClr val="002C6C"/>
                  </a:solidFill>
                  <a:effectLst/>
                  <a:uLnTx/>
                  <a:uFillTx/>
                  <a:latin typeface="Verdana"/>
                  <a:ea typeface="+mn-ea"/>
                  <a:cs typeface="+mn-cs"/>
                </a:rPr>
                <a:t>lifecycle</a:t>
              </a:r>
              <a:endParaRPr kumimoji="0" lang="en-US" sz="900" b="1" i="0" u="none" strike="noStrike" kern="1200" cap="none" spc="0" normalizeH="0" baseline="0" noProof="0">
                <a:ln>
                  <a:noFill/>
                </a:ln>
                <a:solidFill>
                  <a:srgbClr val="002C6C"/>
                </a:solidFill>
                <a:effectLst/>
                <a:uLnTx/>
                <a:uFillTx/>
                <a:latin typeface="Verdana"/>
                <a:ea typeface="+mn-ea"/>
                <a:cs typeface="+mn-cs"/>
              </a:endParaRPr>
            </a:p>
          </p:txBody>
        </p:sp>
        <p:sp>
          <p:nvSpPr>
            <p:cNvPr id="59" name="TextBox 58">
              <a:extLst>
                <a:ext uri="{FF2B5EF4-FFF2-40B4-BE49-F238E27FC236}">
                  <a16:creationId xmlns:a16="http://schemas.microsoft.com/office/drawing/2014/main" id="{C18CB19C-E055-1D5E-AFDB-471A8E1859A2}"/>
                </a:ext>
              </a:extLst>
            </p:cNvPr>
            <p:cNvSpPr txBox="1"/>
            <p:nvPr/>
          </p:nvSpPr>
          <p:spPr>
            <a:xfrm>
              <a:off x="444585" y="3938886"/>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2C6C"/>
                  </a:solidFill>
                  <a:effectLst/>
                  <a:uLnTx/>
                  <a:uFillTx/>
                  <a:latin typeface="Verdana"/>
                  <a:ea typeface="+mn-ea"/>
                  <a:cs typeface="+mn-cs"/>
                </a:rPr>
                <a:t>Product conformance and accreditations</a:t>
              </a:r>
            </a:p>
          </p:txBody>
        </p:sp>
        <p:sp>
          <p:nvSpPr>
            <p:cNvPr id="60" name="TextBox 59">
              <a:extLst>
                <a:ext uri="{FF2B5EF4-FFF2-40B4-BE49-F238E27FC236}">
                  <a16:creationId xmlns:a16="http://schemas.microsoft.com/office/drawing/2014/main" id="{E494CB22-1FAB-B64A-84FE-25FCEFF0B739}"/>
                </a:ext>
              </a:extLst>
            </p:cNvPr>
            <p:cNvSpPr txBox="1"/>
            <p:nvPr/>
          </p:nvSpPr>
          <p:spPr>
            <a:xfrm>
              <a:off x="2525634" y="3938887"/>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2C6C"/>
                  </a:solidFill>
                  <a:effectLst/>
                  <a:uLnTx/>
                  <a:uFillTx/>
                  <a:latin typeface="Verdana"/>
                  <a:ea typeface="+mn-ea"/>
                  <a:cs typeface="+mn-cs"/>
                </a:rPr>
                <a:t>More efficient ports </a:t>
              </a:r>
              <a:br>
                <a:rPr kumimoji="0" lang="en-GB" sz="900" b="1" i="0" u="none" strike="noStrike" kern="1200" cap="none" spc="0" normalizeH="0" baseline="0" noProof="0">
                  <a:ln>
                    <a:noFill/>
                  </a:ln>
                  <a:solidFill>
                    <a:srgbClr val="002C6C"/>
                  </a:solidFill>
                  <a:effectLst/>
                  <a:uLnTx/>
                  <a:uFillTx/>
                  <a:latin typeface="Verdana"/>
                  <a:ea typeface="+mn-ea"/>
                  <a:cs typeface="+mn-cs"/>
                </a:rPr>
              </a:br>
              <a:r>
                <a:rPr kumimoji="0" lang="en-GB" sz="900" b="1" i="0" u="none" strike="noStrike" kern="1200" cap="none" spc="0" normalizeH="0" baseline="0" noProof="0">
                  <a:ln>
                    <a:noFill/>
                  </a:ln>
                  <a:solidFill>
                    <a:srgbClr val="002C6C"/>
                  </a:solidFill>
                  <a:effectLst/>
                  <a:uLnTx/>
                  <a:uFillTx/>
                  <a:latin typeface="Verdana"/>
                  <a:ea typeface="+mn-ea"/>
                  <a:cs typeface="+mn-cs"/>
                </a:rPr>
                <a:t>and waterways</a:t>
              </a:r>
            </a:p>
          </p:txBody>
        </p:sp>
        <p:sp>
          <p:nvSpPr>
            <p:cNvPr id="61" name="TextBox 60">
              <a:extLst>
                <a:ext uri="{FF2B5EF4-FFF2-40B4-BE49-F238E27FC236}">
                  <a16:creationId xmlns:a16="http://schemas.microsoft.com/office/drawing/2014/main" id="{1437EED9-74FF-8FA0-8F3D-7902584F0F33}"/>
                </a:ext>
              </a:extLst>
            </p:cNvPr>
            <p:cNvSpPr txBox="1"/>
            <p:nvPr/>
          </p:nvSpPr>
          <p:spPr>
            <a:xfrm>
              <a:off x="4606685" y="3938884"/>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2C6C"/>
                  </a:solidFill>
                  <a:effectLst/>
                  <a:uLnTx/>
                  <a:uFillTx/>
                  <a:latin typeface="Verdana"/>
                  <a:ea typeface="+mn-ea"/>
                  <a:cs typeface="+mn-cs"/>
                </a:rPr>
                <a:t>Digitisation of paper processes</a:t>
              </a:r>
              <a:endParaRPr kumimoji="0" lang="en-US" sz="900" b="1" i="0" u="none" strike="noStrike" kern="1200" cap="none" spc="0" normalizeH="0" baseline="0" noProof="0">
                <a:ln>
                  <a:noFill/>
                </a:ln>
                <a:solidFill>
                  <a:srgbClr val="002C6C"/>
                </a:solidFill>
                <a:effectLst/>
                <a:uLnTx/>
                <a:uFillTx/>
                <a:latin typeface="Verdana"/>
                <a:ea typeface="+mn-ea"/>
                <a:cs typeface="+mn-cs"/>
              </a:endParaRPr>
            </a:p>
          </p:txBody>
        </p:sp>
        <p:sp>
          <p:nvSpPr>
            <p:cNvPr id="62" name="TextBox 61">
              <a:extLst>
                <a:ext uri="{FF2B5EF4-FFF2-40B4-BE49-F238E27FC236}">
                  <a16:creationId xmlns:a16="http://schemas.microsoft.com/office/drawing/2014/main" id="{3326E988-0397-6370-95D6-0F12DDFB1F17}"/>
                </a:ext>
              </a:extLst>
            </p:cNvPr>
            <p:cNvSpPr txBox="1"/>
            <p:nvPr/>
          </p:nvSpPr>
          <p:spPr>
            <a:xfrm>
              <a:off x="6687735" y="3938884"/>
              <a:ext cx="2011680" cy="508350"/>
            </a:xfrm>
            <a:prstGeom prst="rect">
              <a:avLst/>
            </a:prstGeom>
            <a:noFill/>
          </p:spPr>
          <p:txBody>
            <a:bodyPr wrap="square" lIns="0" rIns="0" rtlCol="0">
              <a:spAutoFit/>
            </a:bodyPr>
            <a:lstStyle/>
            <a:p>
              <a:pPr marL="0" marR="0" lvl="0" indent="0" algn="ctr" defTabSz="914288"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02C6C"/>
                  </a:solidFill>
                  <a:effectLst/>
                  <a:uLnTx/>
                  <a:uFillTx/>
                  <a:latin typeface="Verdana"/>
                  <a:ea typeface="+mn-ea"/>
                  <a:cs typeface="+mn-cs"/>
                </a:rPr>
                <a:t>Trade tech and </a:t>
              </a:r>
              <a:br>
                <a:rPr kumimoji="0" lang="en-GB" sz="900" b="1" i="0" u="none" strike="noStrike" kern="1200" cap="none" spc="0" normalizeH="0" baseline="0" noProof="0">
                  <a:ln>
                    <a:noFill/>
                  </a:ln>
                  <a:solidFill>
                    <a:srgbClr val="002C6C"/>
                  </a:solidFill>
                  <a:effectLst/>
                  <a:uLnTx/>
                  <a:uFillTx/>
                  <a:latin typeface="Verdana"/>
                  <a:ea typeface="+mn-ea"/>
                  <a:cs typeface="+mn-cs"/>
                </a:rPr>
              </a:br>
              <a:r>
                <a:rPr kumimoji="0" lang="en-GB" sz="900" b="1" i="0" u="none" strike="noStrike" kern="1200" cap="none" spc="0" normalizeH="0" baseline="0" noProof="0">
                  <a:ln>
                    <a:noFill/>
                  </a:ln>
                  <a:solidFill>
                    <a:srgbClr val="002C6C"/>
                  </a:solidFill>
                  <a:effectLst/>
                  <a:uLnTx/>
                  <a:uFillTx/>
                  <a:latin typeface="Verdana"/>
                  <a:ea typeface="+mn-ea"/>
                  <a:cs typeface="+mn-cs"/>
                </a:rPr>
                <a:t>border efficiency</a:t>
              </a:r>
            </a:p>
          </p:txBody>
        </p:sp>
        <p:sp>
          <p:nvSpPr>
            <p:cNvPr id="63" name="Oval 62">
              <a:extLst>
                <a:ext uri="{FF2B5EF4-FFF2-40B4-BE49-F238E27FC236}">
                  <a16:creationId xmlns:a16="http://schemas.microsoft.com/office/drawing/2014/main" id="{02F47EE3-F1CF-0A11-003F-4519D1F5C67D}"/>
                </a:ext>
              </a:extLst>
            </p:cNvPr>
            <p:cNvSpPr/>
            <p:nvPr/>
          </p:nvSpPr>
          <p:spPr>
            <a:xfrm>
              <a:off x="1066800" y="1649446"/>
              <a:ext cx="762000" cy="762000"/>
            </a:xfrm>
            <a:prstGeom prst="ellipse">
              <a:avLst/>
            </a:prstGeom>
            <a:solidFill>
              <a:schemeClr val="accent5">
                <a:alpha val="49711"/>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Verdana"/>
                <a:ea typeface="+mn-ea"/>
                <a:cs typeface="+mn-cs"/>
              </a:endParaRPr>
            </a:p>
          </p:txBody>
        </p:sp>
        <p:sp>
          <p:nvSpPr>
            <p:cNvPr id="64" name="Oval 63">
              <a:extLst>
                <a:ext uri="{FF2B5EF4-FFF2-40B4-BE49-F238E27FC236}">
                  <a16:creationId xmlns:a16="http://schemas.microsoft.com/office/drawing/2014/main" id="{B67A9F58-7D55-195A-C53F-D4C19E56E7B1}"/>
                </a:ext>
              </a:extLst>
            </p:cNvPr>
            <p:cNvSpPr/>
            <p:nvPr/>
          </p:nvSpPr>
          <p:spPr>
            <a:xfrm>
              <a:off x="1066800" y="3157453"/>
              <a:ext cx="762000" cy="762000"/>
            </a:xfrm>
            <a:prstGeom prst="ellipse">
              <a:avLst/>
            </a:prstGeom>
            <a:solidFill>
              <a:srgbClr val="AF96D4">
                <a:alpha val="50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Verdana"/>
                <a:ea typeface="+mn-ea"/>
                <a:cs typeface="+mn-cs"/>
              </a:endParaRPr>
            </a:p>
          </p:txBody>
        </p:sp>
        <p:sp>
          <p:nvSpPr>
            <p:cNvPr id="65" name="Oval 64">
              <a:extLst>
                <a:ext uri="{FF2B5EF4-FFF2-40B4-BE49-F238E27FC236}">
                  <a16:creationId xmlns:a16="http://schemas.microsoft.com/office/drawing/2014/main" id="{79B7F3C0-1D35-EAC7-444C-DCE4CF7C0439}"/>
                </a:ext>
              </a:extLst>
            </p:cNvPr>
            <p:cNvSpPr/>
            <p:nvPr/>
          </p:nvSpPr>
          <p:spPr>
            <a:xfrm>
              <a:off x="3180661" y="1649446"/>
              <a:ext cx="762000" cy="762000"/>
            </a:xfrm>
            <a:prstGeom prst="ellipse">
              <a:avLst/>
            </a:prstGeom>
            <a:solidFill>
              <a:srgbClr val="89AADB">
                <a:alpha val="50326"/>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Verdana"/>
                <a:ea typeface="+mn-ea"/>
                <a:cs typeface="+mn-cs"/>
              </a:endParaRPr>
            </a:p>
          </p:txBody>
        </p:sp>
        <p:sp>
          <p:nvSpPr>
            <p:cNvPr id="66" name="Oval 65">
              <a:extLst>
                <a:ext uri="{FF2B5EF4-FFF2-40B4-BE49-F238E27FC236}">
                  <a16:creationId xmlns:a16="http://schemas.microsoft.com/office/drawing/2014/main" id="{DA9DCF07-A55E-7EAA-F8C0-55B609E07A26}"/>
                </a:ext>
              </a:extLst>
            </p:cNvPr>
            <p:cNvSpPr/>
            <p:nvPr/>
          </p:nvSpPr>
          <p:spPr>
            <a:xfrm>
              <a:off x="3180661" y="3157453"/>
              <a:ext cx="762000" cy="762000"/>
            </a:xfrm>
            <a:prstGeom prst="ellipse">
              <a:avLst/>
            </a:prstGeom>
            <a:solidFill>
              <a:srgbClr val="C4B000">
                <a:alpha val="49713"/>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Verdana"/>
                <a:ea typeface="+mn-ea"/>
                <a:cs typeface="+mn-cs"/>
              </a:endParaRPr>
            </a:p>
          </p:txBody>
        </p:sp>
        <p:sp>
          <p:nvSpPr>
            <p:cNvPr id="67" name="Oval 66">
              <a:extLst>
                <a:ext uri="{FF2B5EF4-FFF2-40B4-BE49-F238E27FC236}">
                  <a16:creationId xmlns:a16="http://schemas.microsoft.com/office/drawing/2014/main" id="{94B6604D-51FB-FF49-E351-279FEEC98F42}"/>
                </a:ext>
              </a:extLst>
            </p:cNvPr>
            <p:cNvSpPr/>
            <p:nvPr/>
          </p:nvSpPr>
          <p:spPr>
            <a:xfrm>
              <a:off x="5264104" y="1649446"/>
              <a:ext cx="762000" cy="762000"/>
            </a:xfrm>
            <a:prstGeom prst="ellipse">
              <a:avLst/>
            </a:prstGeom>
            <a:solidFill>
              <a:schemeClr val="accent1">
                <a:alpha val="49594"/>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Verdana"/>
                <a:ea typeface="+mn-ea"/>
                <a:cs typeface="+mn-cs"/>
              </a:endParaRPr>
            </a:p>
          </p:txBody>
        </p:sp>
        <p:sp>
          <p:nvSpPr>
            <p:cNvPr id="68" name="Oval 67">
              <a:extLst>
                <a:ext uri="{FF2B5EF4-FFF2-40B4-BE49-F238E27FC236}">
                  <a16:creationId xmlns:a16="http://schemas.microsoft.com/office/drawing/2014/main" id="{D0E22AE8-AB6B-75A4-3629-30D357706B76}"/>
                </a:ext>
              </a:extLst>
            </p:cNvPr>
            <p:cNvSpPr/>
            <p:nvPr/>
          </p:nvSpPr>
          <p:spPr>
            <a:xfrm>
              <a:off x="5264104" y="3157453"/>
              <a:ext cx="762000" cy="762000"/>
            </a:xfrm>
            <a:prstGeom prst="ellipse">
              <a:avLst/>
            </a:prstGeom>
            <a:solidFill>
              <a:srgbClr val="9DBB68">
                <a:alpha val="49013"/>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Verdana"/>
                <a:ea typeface="+mn-ea"/>
                <a:cs typeface="+mn-cs"/>
              </a:endParaRPr>
            </a:p>
          </p:txBody>
        </p:sp>
        <p:sp>
          <p:nvSpPr>
            <p:cNvPr id="69" name="Oval 68">
              <a:extLst>
                <a:ext uri="{FF2B5EF4-FFF2-40B4-BE49-F238E27FC236}">
                  <a16:creationId xmlns:a16="http://schemas.microsoft.com/office/drawing/2014/main" id="{5483209F-414D-2E49-26F6-4AA0DE55AFFE}"/>
                </a:ext>
              </a:extLst>
            </p:cNvPr>
            <p:cNvSpPr/>
            <p:nvPr/>
          </p:nvSpPr>
          <p:spPr>
            <a:xfrm>
              <a:off x="7266524" y="1649446"/>
              <a:ext cx="762000" cy="762000"/>
            </a:xfrm>
            <a:prstGeom prst="ellipse">
              <a:avLst/>
            </a:prstGeom>
            <a:solidFill>
              <a:srgbClr val="71B790">
                <a:alpha val="50088"/>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Verdana"/>
                <a:ea typeface="+mn-ea"/>
                <a:cs typeface="+mn-cs"/>
              </a:endParaRPr>
            </a:p>
          </p:txBody>
        </p:sp>
        <p:sp>
          <p:nvSpPr>
            <p:cNvPr id="70" name="Oval 69">
              <a:extLst>
                <a:ext uri="{FF2B5EF4-FFF2-40B4-BE49-F238E27FC236}">
                  <a16:creationId xmlns:a16="http://schemas.microsoft.com/office/drawing/2014/main" id="{B9CD0A75-382B-0C6A-BA60-C9A59EA34E6E}"/>
                </a:ext>
              </a:extLst>
            </p:cNvPr>
            <p:cNvSpPr/>
            <p:nvPr/>
          </p:nvSpPr>
          <p:spPr>
            <a:xfrm>
              <a:off x="7266524" y="3157453"/>
              <a:ext cx="762000" cy="762000"/>
            </a:xfrm>
            <a:prstGeom prst="ellipse">
              <a:avLst/>
            </a:prstGeom>
            <a:solidFill>
              <a:srgbClr val="FF8200">
                <a:alpha val="49852"/>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288"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Verdana"/>
                <a:ea typeface="+mn-ea"/>
                <a:cs typeface="+mn-cs"/>
              </a:endParaRPr>
            </a:p>
          </p:txBody>
        </p:sp>
        <p:pic>
          <p:nvPicPr>
            <p:cNvPr id="71" name="Picture 70">
              <a:extLst>
                <a:ext uri="{FF2B5EF4-FFF2-40B4-BE49-F238E27FC236}">
                  <a16:creationId xmlns:a16="http://schemas.microsoft.com/office/drawing/2014/main" id="{7BF49E2E-98C6-4958-737B-1A43DE504E6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84736" y="1613376"/>
              <a:ext cx="787400" cy="792480"/>
            </a:xfrm>
            <a:prstGeom prst="rect">
              <a:avLst/>
            </a:prstGeom>
          </p:spPr>
        </p:pic>
        <p:pic>
          <p:nvPicPr>
            <p:cNvPr id="72" name="Picture 71">
              <a:extLst>
                <a:ext uri="{FF2B5EF4-FFF2-40B4-BE49-F238E27FC236}">
                  <a16:creationId xmlns:a16="http://schemas.microsoft.com/office/drawing/2014/main" id="{79072575-79E4-3836-E898-68E357C22D13}"/>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3076521" y="1623536"/>
              <a:ext cx="970280" cy="782320"/>
            </a:xfrm>
            <a:prstGeom prst="rect">
              <a:avLst/>
            </a:prstGeom>
          </p:spPr>
        </p:pic>
        <p:pic>
          <p:nvPicPr>
            <p:cNvPr id="73" name="Picture 72">
              <a:extLst>
                <a:ext uri="{FF2B5EF4-FFF2-40B4-BE49-F238E27FC236}">
                  <a16:creationId xmlns:a16="http://schemas.microsoft.com/office/drawing/2014/main" id="{F90DFBA0-3C54-3AF4-62E0-0872255743B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207178" y="1692626"/>
              <a:ext cx="675640" cy="675640"/>
            </a:xfrm>
            <a:prstGeom prst="rect">
              <a:avLst/>
            </a:prstGeom>
          </p:spPr>
        </p:pic>
        <p:pic>
          <p:nvPicPr>
            <p:cNvPr id="74" name="Picture 73">
              <a:extLst>
                <a:ext uri="{FF2B5EF4-FFF2-40B4-BE49-F238E27FC236}">
                  <a16:creationId xmlns:a16="http://schemas.microsoft.com/office/drawing/2014/main" id="{3BD21690-3EE9-2156-DECB-EEEFB1A42BF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176108" y="1646906"/>
              <a:ext cx="812800" cy="721360"/>
            </a:xfrm>
            <a:prstGeom prst="rect">
              <a:avLst/>
            </a:prstGeom>
          </p:spPr>
        </p:pic>
        <p:pic>
          <p:nvPicPr>
            <p:cNvPr id="75" name="Picture 74">
              <a:extLst>
                <a:ext uri="{FF2B5EF4-FFF2-40B4-BE49-F238E27FC236}">
                  <a16:creationId xmlns:a16="http://schemas.microsoft.com/office/drawing/2014/main" id="{B68DFEFF-6A0E-50B5-03AB-734BA1097CE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178560" y="3123468"/>
              <a:ext cx="538480" cy="843280"/>
            </a:xfrm>
            <a:prstGeom prst="rect">
              <a:avLst/>
            </a:prstGeom>
          </p:spPr>
        </p:pic>
        <p:pic>
          <p:nvPicPr>
            <p:cNvPr id="76" name="Picture 75">
              <a:extLst>
                <a:ext uri="{FF2B5EF4-FFF2-40B4-BE49-F238E27FC236}">
                  <a16:creationId xmlns:a16="http://schemas.microsoft.com/office/drawing/2014/main" id="{8E1C2A2A-B7BA-7F8D-030F-6021261261E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091761" y="3251433"/>
              <a:ext cx="939800" cy="574040"/>
            </a:xfrm>
            <a:prstGeom prst="rect">
              <a:avLst/>
            </a:prstGeom>
          </p:spPr>
        </p:pic>
        <p:pic>
          <p:nvPicPr>
            <p:cNvPr id="77" name="Picture 76">
              <a:extLst>
                <a:ext uri="{FF2B5EF4-FFF2-40B4-BE49-F238E27FC236}">
                  <a16:creationId xmlns:a16="http://schemas.microsoft.com/office/drawing/2014/main" id="{C8477C9D-F2AD-B473-F1DA-1396D365A5D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5355407" y="3274333"/>
              <a:ext cx="762000" cy="584200"/>
            </a:xfrm>
            <a:prstGeom prst="rect">
              <a:avLst/>
            </a:prstGeom>
          </p:spPr>
        </p:pic>
        <p:pic>
          <p:nvPicPr>
            <p:cNvPr id="78" name="Picture 77">
              <a:extLst>
                <a:ext uri="{FF2B5EF4-FFF2-40B4-BE49-F238E27FC236}">
                  <a16:creationId xmlns:a16="http://schemas.microsoft.com/office/drawing/2014/main" id="{7C9338D6-9F0B-BA25-A3F6-803A00A29CD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302587" y="3212898"/>
              <a:ext cx="772160" cy="589280"/>
            </a:xfrm>
            <a:prstGeom prst="rect">
              <a:avLst/>
            </a:prstGeom>
          </p:spPr>
        </p:pic>
      </p:grpSp>
    </p:spTree>
    <p:extLst>
      <p:ext uri="{BB962C8B-B14F-4D97-AF65-F5344CB8AC3E}">
        <p14:creationId xmlns:p14="http://schemas.microsoft.com/office/powerpoint/2010/main" val="125371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500"/>
                                  </p:stCondLst>
                                  <p:childTnLst>
                                    <p:animRot by="21600000">
                                      <p:cBhvr>
                                        <p:cTn id="6" dur="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GS1_2021">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GS1_2021" id="{4E61AEF1-BAD9-45D2-B66D-3746890C0EC1}" vid="{391C97B9-DA1D-4476-B8F2-F1817475C0A6}"/>
    </a:ext>
  </a:extLst>
</a:theme>
</file>

<file path=ppt/theme/theme10.xml><?xml version="1.0" encoding="utf-8"?>
<a:theme xmlns:a="http://schemas.openxmlformats.org/drawingml/2006/main" name="2_Special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Presentation1" id="{4EEEA848-CE8B-4019-9859-27B804BF0E95}" vid="{D77275F3-79AF-4C1E-946D-EBB41BF2F5A3}"/>
    </a:ext>
  </a:extLst>
</a:theme>
</file>

<file path=ppt/theme/theme11.xml><?xml version="1.0" encoding="utf-8"?>
<a:theme xmlns:a="http://schemas.openxmlformats.org/drawingml/2006/main" name="1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Presentation1" id="{4EEEA848-CE8B-4019-9859-27B804BF0E95}" vid="{718C36A3-F70D-4374-8978-CA5DEEEDBD6A}"/>
    </a:ext>
  </a:extLst>
</a:theme>
</file>

<file path=ppt/theme/theme12.xml><?xml version="1.0" encoding="utf-8"?>
<a:theme xmlns:a="http://schemas.openxmlformats.org/drawingml/2006/main" name="5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Presentation1" id="{4EEEA848-CE8B-4019-9859-27B804BF0E95}" vid="{718C36A3-F70D-4374-8978-CA5DEEEDBD6A}"/>
    </a:ext>
  </a:extLst>
</a:theme>
</file>

<file path=ppt/theme/theme3.xml><?xml version="1.0" encoding="utf-8"?>
<a:theme xmlns:a="http://schemas.openxmlformats.org/drawingml/2006/main" name="4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Presentation1" id="{4EEEA848-CE8B-4019-9859-27B804BF0E95}" vid="{718C36A3-F70D-4374-8978-CA5DEEEDBD6A}"/>
    </a:ext>
  </a:extLst>
</a:theme>
</file>

<file path=ppt/theme/theme4.xml><?xml version="1.0" encoding="utf-8"?>
<a:theme xmlns:a="http://schemas.openxmlformats.org/drawingml/2006/main" name="6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Presentation1" id="{4EEEA848-CE8B-4019-9859-27B804BF0E95}" vid="{718C36A3-F70D-4374-8978-CA5DEEEDBD6A}"/>
    </a:ext>
  </a:extLst>
</a:theme>
</file>

<file path=ppt/theme/theme5.xml><?xml version="1.0" encoding="utf-8"?>
<a:theme xmlns:a="http://schemas.openxmlformats.org/drawingml/2006/main" name="8_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Presentation1" id="{4EEEA848-CE8B-4019-9859-27B804BF0E95}" vid="{718C36A3-F70D-4374-8978-CA5DEEEDBD6A}"/>
    </a:ext>
  </a:extLst>
</a:theme>
</file>

<file path=ppt/theme/theme6.xml><?xml version="1.0" encoding="utf-8"?>
<a:theme xmlns:a="http://schemas.openxmlformats.org/drawingml/2006/main" name="1_Industry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7.xml><?xml version="1.0" encoding="utf-8"?>
<a:theme xmlns:a="http://schemas.openxmlformats.org/drawingml/2006/main" name="1_Special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Presentation1" id="{4EEEA848-CE8B-4019-9859-27B804BF0E95}" vid="{D77275F3-79AF-4C1E-946D-EBB41BF2F5A3}"/>
    </a:ext>
  </a:extLst>
</a:theme>
</file>

<file path=ppt/theme/theme8.xml><?xml version="1.0" encoding="utf-8"?>
<a:theme xmlns:a="http://schemas.openxmlformats.org/drawingml/2006/main" name="4_Special 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extLst>
    <a:ext uri="{05A4C25C-085E-4340-85A3-A5531E510DB2}">
      <thm15:themeFamily xmlns:thm15="http://schemas.microsoft.com/office/thememl/2012/main" name="Presentation1" id="{4EEEA848-CE8B-4019-9859-27B804BF0E95}" vid="{D77275F3-79AF-4C1E-946D-EBB41BF2F5A3}"/>
    </a:ext>
  </a:extLst>
</a:theme>
</file>

<file path=ppt/theme/theme9.xml><?xml version="1.0" encoding="utf-8"?>
<a:theme xmlns:a="http://schemas.openxmlformats.org/drawingml/2006/main" name="3_Office Theme">
  <a:themeElements>
    <a:clrScheme name="WE ARE ICC">
      <a:dk1>
        <a:srgbClr val="007BFF"/>
      </a:dk1>
      <a:lt1>
        <a:srgbClr val="000000"/>
      </a:lt1>
      <a:dk2>
        <a:srgbClr val="FFFFFF"/>
      </a:dk2>
      <a:lt2>
        <a:srgbClr val="007BFF"/>
      </a:lt2>
      <a:accent1>
        <a:srgbClr val="007DFF"/>
      </a:accent1>
      <a:accent2>
        <a:srgbClr val="00BC00"/>
      </a:accent2>
      <a:accent3>
        <a:srgbClr val="853DE5"/>
      </a:accent3>
      <a:accent4>
        <a:srgbClr val="FF5769"/>
      </a:accent4>
      <a:accent5>
        <a:srgbClr val="999998"/>
      </a:accent5>
      <a:accent6>
        <a:srgbClr val="382F2C"/>
      </a:accent6>
      <a:hlink>
        <a:srgbClr val="007DFF"/>
      </a:hlink>
      <a:folHlink>
        <a:srgbClr val="003493"/>
      </a:folHlink>
    </a:clrScheme>
    <a:fontScheme name="Gellix">
      <a:majorFont>
        <a:latin typeface="Gellix"/>
        <a:ea typeface=""/>
        <a:cs typeface=""/>
      </a:majorFont>
      <a:minorFont>
        <a:latin typeface="Gellix"/>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spcBef>
            <a:spcPts val="1800"/>
          </a:spcBef>
          <a:buSzPct val="120000"/>
          <a:defRPr sz="2800" dirty="0" smtClean="0">
            <a:solidFill>
              <a:schemeClr val="bg1"/>
            </a:solidFill>
            <a:latin typeface="Gellix" pitchFamily="2" charset="77"/>
            <a:cs typeface="Gellix"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72E3A85093D9478E0E55E1B79E4310" ma:contentTypeVersion="7" ma:contentTypeDescription="Create a new document." ma:contentTypeScope="" ma:versionID="3b9aae58f8e5fbb4d3cc20e499bc3c8c">
  <xsd:schema xmlns:xsd="http://www.w3.org/2001/XMLSchema" xmlns:xs="http://www.w3.org/2001/XMLSchema" xmlns:p="http://schemas.microsoft.com/office/2006/metadata/properties" xmlns:ns2="8edfb81b-0c04-44a5-9fe5-4db412f0e5c3" targetNamespace="http://schemas.microsoft.com/office/2006/metadata/properties" ma:root="true" ma:fieldsID="6b431e29057efc9de423d9c670b5be6f" ns2:_="">
    <xsd:import namespace="8edfb81b-0c04-44a5-9fe5-4db412f0e5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dfb81b-0c04-44a5-9fe5-4db412f0e5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557349-71BC-4AA7-9A30-4FE9ECB5849F}">
  <ds:schemaRefs>
    <ds:schemaRef ds:uri="8edfb81b-0c04-44a5-9fe5-4db412f0e5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0AFC24-3967-46E0-A92B-85F8C9FFA783}">
  <ds:schemaRefs>
    <ds:schemaRef ds:uri="http://schemas.microsoft.com/sharepoint/v3/contenttype/forms"/>
  </ds:schemaRefs>
</ds:datastoreItem>
</file>

<file path=customXml/itemProps3.xml><?xml version="1.0" encoding="utf-8"?>
<ds:datastoreItem xmlns:ds="http://schemas.openxmlformats.org/officeDocument/2006/customXml" ds:itemID="{161E23F0-5A4B-4851-9A63-50F0D522993F}">
  <ds:schemaRefs>
    <ds:schemaRef ds:uri="http://purl.org/dc/dcmitype/"/>
    <ds:schemaRef ds:uri="http://purl.org/dc/elements/1.1/"/>
    <ds:schemaRef ds:uri="8edfb81b-0c04-44a5-9fe5-4db412f0e5c3"/>
    <ds:schemaRef ds:uri="http://schemas.microsoft.com/office/2006/documentManagement/types"/>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Default Theme</Template>
  <TotalTime>1534</TotalTime>
  <Words>2605</Words>
  <Application>Microsoft Office PowerPoint</Application>
  <PresentationFormat>On-screen Show (16:9)</PresentationFormat>
  <Paragraphs>306</Paragraphs>
  <Slides>28</Slides>
  <Notes>16</Notes>
  <HiddenSlides>0</HiddenSlides>
  <MMClips>0</MMClips>
  <ScaleCrop>false</ScaleCrop>
  <HeadingPairs>
    <vt:vector size="6" baseType="variant">
      <vt:variant>
        <vt:lpstr>Fonts Used</vt:lpstr>
      </vt:variant>
      <vt:variant>
        <vt:i4>22</vt:i4>
      </vt:variant>
      <vt:variant>
        <vt:lpstr>Theme</vt:lpstr>
      </vt:variant>
      <vt:variant>
        <vt:i4>12</vt:i4>
      </vt:variant>
      <vt:variant>
        <vt:lpstr>Slide Titles</vt:lpstr>
      </vt:variant>
      <vt:variant>
        <vt:i4>28</vt:i4>
      </vt:variant>
    </vt:vector>
  </HeadingPairs>
  <TitlesOfParts>
    <vt:vector size="62" baseType="lpstr">
      <vt:lpstr>ＭＳ Ｐゴシック</vt:lpstr>
      <vt:lpstr>SimSun</vt:lpstr>
      <vt:lpstr>AktivGrotesk</vt:lpstr>
      <vt:lpstr>-apple-system</vt:lpstr>
      <vt:lpstr>Arial</vt:lpstr>
      <vt:lpstr>Arial</vt:lpstr>
      <vt:lpstr>Calibri</vt:lpstr>
      <vt:lpstr>Gellix</vt:lpstr>
      <vt:lpstr>Google Sans</vt:lpstr>
      <vt:lpstr>Gotham Medium</vt:lpstr>
      <vt:lpstr>Inter</vt:lpstr>
      <vt:lpstr>Inter var ISO</vt:lpstr>
      <vt:lpstr>Lora</vt:lpstr>
      <vt:lpstr>Lucida Grande</vt:lpstr>
      <vt:lpstr>Montserrat</vt:lpstr>
      <vt:lpstr>Poppins</vt:lpstr>
      <vt:lpstr>proxima-nova</vt:lpstr>
      <vt:lpstr>Roboto</vt:lpstr>
      <vt:lpstr>Söhne</vt:lpstr>
      <vt:lpstr>Times New Roman</vt:lpstr>
      <vt:lpstr>Verdana</vt:lpstr>
      <vt:lpstr>Wingdings</vt:lpstr>
      <vt:lpstr>GS1_2021</vt:lpstr>
      <vt:lpstr>2_Content</vt:lpstr>
      <vt:lpstr>4_Content</vt:lpstr>
      <vt:lpstr>6_Content</vt:lpstr>
      <vt:lpstr>8_Content</vt:lpstr>
      <vt:lpstr>1_Industry Content</vt:lpstr>
      <vt:lpstr>1_Special Content</vt:lpstr>
      <vt:lpstr>4_Special Content</vt:lpstr>
      <vt:lpstr>3_Office Theme</vt:lpstr>
      <vt:lpstr>2_Special Content</vt:lpstr>
      <vt:lpstr>1_Content</vt:lpstr>
      <vt:lpstr>5_Content</vt:lpstr>
      <vt:lpstr>Advancing the Digital Trade Ecosystem: The Role of Standards in Digital Transformation of Trade   </vt:lpstr>
      <vt:lpstr>PowerPoint Presentation</vt:lpstr>
      <vt:lpstr>GS1 standards at-a-glance</vt:lpstr>
      <vt:lpstr>How we develop standards</vt:lpstr>
      <vt:lpstr>PowerPoint Presentation</vt:lpstr>
      <vt:lpstr>GS1 and the digital transformation of industry</vt:lpstr>
      <vt:lpstr>Digitalisation of trade – what is it?</vt:lpstr>
      <vt:lpstr>Everyone is talking about it…</vt:lpstr>
      <vt:lpstr>PowerPoint Presentation</vt:lpstr>
      <vt:lpstr>Industry wants this – open letter to regulators asking for digital labels (July 23)</vt:lpstr>
      <vt:lpstr>Government wants this - Regulatory reform as a driver for trade digitalisation </vt:lpstr>
      <vt:lpstr>Confluence of trends driving change</vt:lpstr>
      <vt:lpstr>GS1 is actively involved in advancing the digital trade agenda </vt:lpstr>
      <vt:lpstr>PowerPoint Presentation</vt:lpstr>
      <vt:lpstr>Collaboration is key to change at scale: GS1 global partner organisations</vt:lpstr>
      <vt:lpstr>PowerPoint Presentation</vt:lpstr>
      <vt:lpstr>GS1 Standards Adoption by China Customs</vt:lpstr>
      <vt:lpstr>What are the Benefits for Relevant Parties?</vt:lpstr>
      <vt:lpstr>GS1 in Asia-Pacific partnership with Asian Development Bank (ADB)</vt:lpstr>
      <vt:lpstr>QR-powered outcomes</vt:lpstr>
      <vt:lpstr>Realising the digitalisation of trade is possible…</vt:lpstr>
      <vt:lpstr>… But challenges remain</vt:lpstr>
      <vt:lpstr>PowerPoint Presentation</vt:lpstr>
      <vt:lpstr>Public Sector actions to realise trade digitalisation   </vt:lpstr>
      <vt:lpstr>Public Sector actions to realise trade digitalisation  </vt:lpstr>
      <vt:lpstr>Encouraging Private Sector transformation </vt:lpstr>
      <vt:lpstr>Encouraging Private Sector transformation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GS1 Asia-Pacific Unauthorised Numbers Working Group</dc:title>
  <dc:creator>Patrik Jonasson</dc:creator>
  <cp:lastModifiedBy>Daniel Giles</cp:lastModifiedBy>
  <cp:revision>9</cp:revision>
  <cp:lastPrinted>2022-10-04T21:31:36Z</cp:lastPrinted>
  <dcterms:created xsi:type="dcterms:W3CDTF">2021-01-28T00:26:08Z</dcterms:created>
  <dcterms:modified xsi:type="dcterms:W3CDTF">2024-06-25T03:56:34Z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0x010100D272E3A85093D9478E0E55E1B79E4310</vt:lpwstr>
  </property>
</Properties>
</file>