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umentedny.com/whatsapp/" TargetMode="External"/><Relationship Id="rId3" Type="http://schemas.openxmlformats.org/officeDocument/2006/relationships/hyperlink" Target="https://laist.com/podcasts/inheriting" TargetMode="External"/><Relationship Id="rId4" Type="http://schemas.openxmlformats.org/officeDocument/2006/relationships/hyperlink" Target="https://niemanlab.org/2024/05/postcards-and-laundromat-visits-the-texas-tribune-audience-team-experiments-with-irl-distribution/" TargetMode="External"/><Relationship Id="rId5" Type="http://schemas.openxmlformats.org/officeDocument/2006/relationships/hyperlink" Target="https://www.texastribune.org/2024/03/14/texas-air-monitoring-tceq-cloverleaf-houston-ship-channel/" TargetMode="External"/><Relationship Id="rId6" Type="http://schemas.openxmlformats.org/officeDocument/2006/relationships/hyperlink" Target="https://www.thebaltimorebanner.com/community/public-health/baltimore-overdose-deaths-black-men-6C4CEZLIZVAYPAEU3PUSBDXMDE/" TargetMode="External"/><Relationship Id="rId7" Type="http://schemas.openxmlformats.org/officeDocument/2006/relationships/hyperlink" Target="https://www.bostonglobe.com/sports/boston-marathon/bombing-remembranc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4693a391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4693a391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4693a391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4693a391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ebb05c2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debb05c2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ebb05c26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debb05c26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debb05c26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debb05c26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4693a391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e4693a391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4693a391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e4693a391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ebb05c26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debb05c26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ebb05c26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debb05c26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ebb05c26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debb05c26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Documented: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https://documentedny.com/whatsapp/</a:t>
            </a:r>
            <a:r>
              <a:rPr lang="en"/>
              <a:t>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Inheriting: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https://laist.com/podcasts/inheriting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u="sng">
                <a:solidFill>
                  <a:schemeClr val="hlink"/>
                </a:solidFill>
                <a:hlinkClick r:id="rId4"/>
              </a:rPr>
              <a:t>Nieman Lab write-up</a:t>
            </a:r>
            <a:r>
              <a:rPr lang="en"/>
              <a:t> of Texas Tribune’s </a:t>
            </a:r>
            <a:r>
              <a:rPr lang="en" u="sng">
                <a:solidFill>
                  <a:schemeClr val="hlink"/>
                </a:solidFill>
                <a:hlinkClick r:id="rId5"/>
              </a:rPr>
              <a:t>Cloverleaf coverage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u="sng">
                <a:solidFill>
                  <a:schemeClr val="hlink"/>
                </a:solidFill>
                <a:hlinkClick r:id="rId6"/>
              </a:rPr>
              <a:t>Baltimore Banner partnership</a:t>
            </a:r>
            <a:r>
              <a:rPr lang="en"/>
              <a:t> with NYT about city’s overdose deaths/impact on Black community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BostonGlobe.com / </a:t>
            </a:r>
            <a:r>
              <a:rPr lang="en" u="sng">
                <a:solidFill>
                  <a:schemeClr val="hlink"/>
                </a:solidFill>
                <a:hlinkClick r:id="rId7"/>
              </a:rPr>
              <a:t>remembering the Marathon bombings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linkedin.com/in/nicolenews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calendly.com/nicolehernandez-news" TargetMode="External"/><Relationship Id="rId4" Type="http://schemas.openxmlformats.org/officeDocument/2006/relationships/hyperlink" Target="mailto:nhernandez@ap.org" TargetMode="External"/><Relationship Id="rId5" Type="http://schemas.openxmlformats.org/officeDocument/2006/relationships/hyperlink" Target="mailto:nrhsjax@gmail.com" TargetMode="External"/><Relationship Id="rId6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hyperlink" Target="https://betternews.org/customize-funnel-context-strategy-goals-different-audience-segment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rends.google.com/trends/" TargetMode="External"/><Relationship Id="rId4" Type="http://schemas.openxmlformats.org/officeDocument/2006/relationships/hyperlink" Target="https://nationalpress.org/topic/google-news-better-journalis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Congratulations, you’re an </a:t>
            </a:r>
            <a:r>
              <a:rPr lang="en" sz="5600"/>
              <a:t>engagement journalist!</a:t>
            </a:r>
            <a:endParaRPr sz="5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176875"/>
            <a:ext cx="8520600" cy="13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Nicole Hernandez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6759" y="3687575"/>
            <a:ext cx="710740" cy="82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It’s journalism.</a:t>
            </a:r>
            <a:endParaRPr sz="5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</a:t>
            </a:r>
            <a:r>
              <a:rPr lang="en"/>
              <a:t>Wanna connect?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017725"/>
            <a:ext cx="8520600" cy="40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calendly.com/nicolehernandez-news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nhernandez@ap.org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nrhsjax@gmail.com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4200" y="597413"/>
            <a:ext cx="3619500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the reasons people pursue journalism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Holding the powerful accountable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Serving as a voice for the voiceless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Informing the public on issues that affect them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Telling stories that matter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… becoming famous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</a:t>
            </a:r>
            <a:r>
              <a:rPr b="1" i="1" lang="en"/>
              <a:t>I</a:t>
            </a:r>
            <a:r>
              <a:rPr lang="en"/>
              <a:t> went into journalism 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866" y="1152475"/>
            <a:ext cx="4555208" cy="34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2749" y="739025"/>
            <a:ext cx="2185876" cy="4243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here’s what happened…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5634" l="0" r="0" t="5626"/>
          <a:stretch/>
        </p:blipFill>
        <p:spPr>
          <a:xfrm>
            <a:off x="2005450" y="1152475"/>
            <a:ext cx="5133098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925" y="698625"/>
            <a:ext cx="5133099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b="0" l="4677" r="4668" t="0"/>
          <a:stretch/>
        </p:blipFill>
        <p:spPr>
          <a:xfrm>
            <a:off x="5892425" y="756425"/>
            <a:ext cx="2616099" cy="2885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16725" l="0" r="0" t="16718"/>
          <a:stretch/>
        </p:blipFill>
        <p:spPr>
          <a:xfrm>
            <a:off x="311700" y="756425"/>
            <a:ext cx="3571850" cy="23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b="31823" l="0" r="0" t="8649"/>
          <a:stretch/>
        </p:blipFill>
        <p:spPr>
          <a:xfrm>
            <a:off x="4516975" y="414125"/>
            <a:ext cx="3571851" cy="378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Audience. Matters. Period.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0" l="0" r="0" t="23023"/>
          <a:stretch/>
        </p:blipFill>
        <p:spPr>
          <a:xfrm>
            <a:off x="775425" y="1152470"/>
            <a:ext cx="7400600" cy="309870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6727325" y="3794575"/>
            <a:ext cx="1448700" cy="4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Better News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questions and tips to apply NOW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/>
              <a:t>(that you may already be doing)</a:t>
            </a:r>
            <a:endParaRPr sz="2133"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394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one to two sentences I would say at a partner/friend’s office event to people I don’t know to keep them interested in this?*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*Remember to consider the audience your organization has AND is trying to develop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THE THING the intended audience is supposed to take from my story?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the thumbnail / promo image? And can I A/B test these?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</a:t>
            </a:r>
            <a:r>
              <a:rPr lang="en" u="sng">
                <a:solidFill>
                  <a:schemeClr val="hlink"/>
                </a:solidFill>
                <a:hlinkClick r:id="rId3"/>
              </a:rPr>
              <a:t>Google Trends</a:t>
            </a:r>
            <a:r>
              <a:rPr lang="en"/>
              <a:t> for insight into people’s Search behaviors and terms.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Peep the National Press Foundation’s </a:t>
            </a:r>
            <a:r>
              <a:rPr lang="en" u="sng">
                <a:solidFill>
                  <a:schemeClr val="hlink"/>
                </a:solidFill>
                <a:hlinkClick r:id="rId4"/>
              </a:rPr>
              <a:t>May piece</a:t>
            </a:r>
            <a:r>
              <a:rPr lang="en"/>
              <a:t> on other Google tools that can help.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journalism is: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6" y="1285874"/>
            <a:ext cx="3983798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8641" y="280927"/>
            <a:ext cx="5163658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3739" y="0"/>
            <a:ext cx="473652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1" y="280925"/>
            <a:ext cx="4736502" cy="304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58054" y="1129875"/>
            <a:ext cx="5521316" cy="332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