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06" r:id="rId3"/>
    <p:sldMasterId id="2147483807" r:id="rId4"/>
    <p:sldMasterId id="2147483808" r:id="rId5"/>
    <p:sldMasterId id="2147483809" r:id="rId6"/>
    <p:sldMasterId id="2147483810" r:id="rId7"/>
    <p:sldMasterId id="2147483811" r:id="rId8"/>
    <p:sldMasterId id="2147483812"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Lst>
  <p:sldSz cy="5143500" cx="9144000"/>
  <p:notesSz cx="6858000" cy="9144000"/>
  <p:embeddedFontLst>
    <p:embeddedFont>
      <p:font typeface="Work Sans ExtraLight"/>
      <p:regular r:id="rId28"/>
      <p:bold r:id="rId29"/>
      <p:italic r:id="rId30"/>
      <p:boldItalic r:id="rId31"/>
    </p:embeddedFont>
    <p:embeddedFont>
      <p:font typeface="Work Sans ExtraBold"/>
      <p:bold r:id="rId32"/>
      <p:boldItalic r:id="rId33"/>
    </p:embeddedFont>
    <p:embeddedFont>
      <p:font typeface="Work Sans"/>
      <p:regular r:id="rId34"/>
      <p:bold r:id="rId35"/>
      <p:italic r:id="rId36"/>
      <p:boldItalic r:id="rId37"/>
    </p:embeddedFont>
    <p:embeddedFont>
      <p:font typeface="Work Sans Light"/>
      <p:regular r:id="rId38"/>
      <p:bold r:id="rId39"/>
      <p:italic r:id="rId40"/>
      <p:boldItalic r:id="rId41"/>
    </p:embeddedFont>
    <p:embeddedFont>
      <p:font typeface="Work Sans SemiBold"/>
      <p:regular r:id="rId42"/>
      <p:bold r:id="rId43"/>
      <p:italic r:id="rId44"/>
      <p:boldItalic r:id="rId45"/>
    </p:embeddedFont>
    <p:embeddedFont>
      <p:font typeface="Helvetica Neue"/>
      <p:regular r:id="rId46"/>
      <p:bold r:id="rId47"/>
      <p:italic r:id="rId48"/>
      <p:boldItalic r:id="rId49"/>
    </p:embeddedFont>
    <p:embeddedFont>
      <p:font typeface="Nunito Sans SemiBold"/>
      <p:regular r:id="rId50"/>
      <p:bold r:id="rId51"/>
      <p:italic r:id="rId52"/>
      <p:boldItalic r:id="rId53"/>
    </p:embeddedFont>
    <p:embeddedFont>
      <p:font typeface="Nunito Sans ExtraBold"/>
      <p:bold r:id="rId54"/>
      <p:boldItalic r:id="rId55"/>
    </p:embeddedFont>
    <p:embeddedFont>
      <p:font typeface="Nunito SemiBold"/>
      <p:regular r:id="rId56"/>
      <p:bold r:id="rId57"/>
      <p:italic r:id="rId58"/>
      <p:boldItalic r:id="rId59"/>
    </p:embeddedFont>
    <p:embeddedFont>
      <p:font typeface="Roboto"/>
      <p:regular r:id="rId60"/>
      <p:bold r:id="rId61"/>
      <p:italic r:id="rId62"/>
      <p:boldItalic r:id="rId63"/>
    </p:embeddedFont>
    <p:embeddedFont>
      <p:font typeface="Work Sans Medium"/>
      <p:regular r:id="rId64"/>
      <p:bold r:id="rId65"/>
      <p:italic r:id="rId66"/>
      <p:boldItalic r:id="rId67"/>
    </p:embeddedFont>
    <p:embeddedFont>
      <p:font typeface="Nunito Sans Black"/>
      <p:bold r:id="rId68"/>
      <p:boldItalic r:id="rId69"/>
    </p:embeddedFont>
    <p:embeddedFont>
      <p:font typeface="Nunito Sans"/>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WorkSansLight-italic.fntdata"/><Relationship Id="rId42" Type="http://schemas.openxmlformats.org/officeDocument/2006/relationships/font" Target="fonts/WorkSansSemiBold-regular.fntdata"/><Relationship Id="rId41" Type="http://schemas.openxmlformats.org/officeDocument/2006/relationships/font" Target="fonts/WorkSansLight-boldItalic.fntdata"/><Relationship Id="rId44" Type="http://schemas.openxmlformats.org/officeDocument/2006/relationships/font" Target="fonts/WorkSansSemiBold-italic.fntdata"/><Relationship Id="rId43" Type="http://schemas.openxmlformats.org/officeDocument/2006/relationships/font" Target="fonts/WorkSansSemiBold-bold.fntdata"/><Relationship Id="rId46" Type="http://schemas.openxmlformats.org/officeDocument/2006/relationships/font" Target="fonts/HelveticaNeue-regular.fntdata"/><Relationship Id="rId45" Type="http://schemas.openxmlformats.org/officeDocument/2006/relationships/font" Target="fonts/WorkSansSemiBold-boldItalic.fntdata"/><Relationship Id="rId1" Type="http://schemas.openxmlformats.org/officeDocument/2006/relationships/theme" Target="theme/theme6.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Master" Target="slideMasters/slideMaster7.xml"/><Relationship Id="rId48" Type="http://schemas.openxmlformats.org/officeDocument/2006/relationships/font" Target="fonts/HelveticaNeue-italic.fntdata"/><Relationship Id="rId47" Type="http://schemas.openxmlformats.org/officeDocument/2006/relationships/font" Target="fonts/HelveticaNeue-bold.fntdata"/><Relationship Id="rId49" Type="http://schemas.openxmlformats.org/officeDocument/2006/relationships/font" Target="fonts/HelveticaNeue-boldItalic.fntdata"/><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slideMaster" Target="slideMasters/slideMaster6.xml"/><Relationship Id="rId73" Type="http://schemas.openxmlformats.org/officeDocument/2006/relationships/font" Target="fonts/NunitoSans-boldItalic.fntdata"/><Relationship Id="rId72" Type="http://schemas.openxmlformats.org/officeDocument/2006/relationships/font" Target="fonts/NunitoSans-italic.fntdata"/><Relationship Id="rId31" Type="http://schemas.openxmlformats.org/officeDocument/2006/relationships/font" Target="fonts/WorkSansExtraLight-boldItalic.fntdata"/><Relationship Id="rId30" Type="http://schemas.openxmlformats.org/officeDocument/2006/relationships/font" Target="fonts/WorkSansExtraLight-italic.fntdata"/><Relationship Id="rId33" Type="http://schemas.openxmlformats.org/officeDocument/2006/relationships/font" Target="fonts/WorkSansExtraBold-boldItalic.fntdata"/><Relationship Id="rId32" Type="http://schemas.openxmlformats.org/officeDocument/2006/relationships/font" Target="fonts/WorkSansExtraBold-bold.fntdata"/><Relationship Id="rId35" Type="http://schemas.openxmlformats.org/officeDocument/2006/relationships/font" Target="fonts/WorkSans-bold.fntdata"/><Relationship Id="rId34" Type="http://schemas.openxmlformats.org/officeDocument/2006/relationships/font" Target="fonts/WorkSans-regular.fntdata"/><Relationship Id="rId71" Type="http://schemas.openxmlformats.org/officeDocument/2006/relationships/font" Target="fonts/NunitoSans-bold.fntdata"/><Relationship Id="rId70" Type="http://schemas.openxmlformats.org/officeDocument/2006/relationships/font" Target="fonts/NunitoSans-regular.fntdata"/><Relationship Id="rId37" Type="http://schemas.openxmlformats.org/officeDocument/2006/relationships/font" Target="fonts/WorkSans-boldItalic.fntdata"/><Relationship Id="rId36" Type="http://schemas.openxmlformats.org/officeDocument/2006/relationships/font" Target="fonts/WorkSans-italic.fntdata"/><Relationship Id="rId39" Type="http://schemas.openxmlformats.org/officeDocument/2006/relationships/font" Target="fonts/WorkSansLight-bold.fntdata"/><Relationship Id="rId38" Type="http://schemas.openxmlformats.org/officeDocument/2006/relationships/font" Target="fonts/WorkSansLight-regular.fntdata"/><Relationship Id="rId62" Type="http://schemas.openxmlformats.org/officeDocument/2006/relationships/font" Target="fonts/Roboto-italic.fntdata"/><Relationship Id="rId61" Type="http://schemas.openxmlformats.org/officeDocument/2006/relationships/font" Target="fonts/Roboto-bold.fntdata"/><Relationship Id="rId20" Type="http://schemas.openxmlformats.org/officeDocument/2006/relationships/slide" Target="slides/slide10.xml"/><Relationship Id="rId64" Type="http://schemas.openxmlformats.org/officeDocument/2006/relationships/font" Target="fonts/WorkSansMedium-regular.fntdata"/><Relationship Id="rId63" Type="http://schemas.openxmlformats.org/officeDocument/2006/relationships/font" Target="fonts/Roboto-boldItalic.fntdata"/><Relationship Id="rId22" Type="http://schemas.openxmlformats.org/officeDocument/2006/relationships/slide" Target="slides/slide12.xml"/><Relationship Id="rId66" Type="http://schemas.openxmlformats.org/officeDocument/2006/relationships/font" Target="fonts/WorkSansMedium-italic.fntdata"/><Relationship Id="rId21" Type="http://schemas.openxmlformats.org/officeDocument/2006/relationships/slide" Target="slides/slide11.xml"/><Relationship Id="rId65" Type="http://schemas.openxmlformats.org/officeDocument/2006/relationships/font" Target="fonts/WorkSansMedium-bold.fntdata"/><Relationship Id="rId24" Type="http://schemas.openxmlformats.org/officeDocument/2006/relationships/slide" Target="slides/slide14.xml"/><Relationship Id="rId68" Type="http://schemas.openxmlformats.org/officeDocument/2006/relationships/font" Target="fonts/NunitoSansBlack-bold.fntdata"/><Relationship Id="rId23" Type="http://schemas.openxmlformats.org/officeDocument/2006/relationships/slide" Target="slides/slide13.xml"/><Relationship Id="rId67" Type="http://schemas.openxmlformats.org/officeDocument/2006/relationships/font" Target="fonts/WorkSansMedium-boldItalic.fntdata"/><Relationship Id="rId60" Type="http://schemas.openxmlformats.org/officeDocument/2006/relationships/font" Target="fonts/Roboto-regular.fntdata"/><Relationship Id="rId26" Type="http://schemas.openxmlformats.org/officeDocument/2006/relationships/slide" Target="slides/slide16.xml"/><Relationship Id="rId25" Type="http://schemas.openxmlformats.org/officeDocument/2006/relationships/slide" Target="slides/slide15.xml"/><Relationship Id="rId69" Type="http://schemas.openxmlformats.org/officeDocument/2006/relationships/font" Target="fonts/NunitoSansBlack-boldItalic.fntdata"/><Relationship Id="rId28" Type="http://schemas.openxmlformats.org/officeDocument/2006/relationships/font" Target="fonts/WorkSansExtraLight-regular.fntdata"/><Relationship Id="rId27" Type="http://schemas.openxmlformats.org/officeDocument/2006/relationships/slide" Target="slides/slide17.xml"/><Relationship Id="rId29" Type="http://schemas.openxmlformats.org/officeDocument/2006/relationships/font" Target="fonts/WorkSansExtraLight-bold.fntdata"/><Relationship Id="rId51" Type="http://schemas.openxmlformats.org/officeDocument/2006/relationships/font" Target="fonts/NunitoSansSemiBold-bold.fntdata"/><Relationship Id="rId50" Type="http://schemas.openxmlformats.org/officeDocument/2006/relationships/font" Target="fonts/NunitoSansSemiBold-regular.fntdata"/><Relationship Id="rId53" Type="http://schemas.openxmlformats.org/officeDocument/2006/relationships/font" Target="fonts/NunitoSansSemiBold-boldItalic.fntdata"/><Relationship Id="rId52" Type="http://schemas.openxmlformats.org/officeDocument/2006/relationships/font" Target="fonts/NunitoSansSemiBold-italic.fntdata"/><Relationship Id="rId11" Type="http://schemas.openxmlformats.org/officeDocument/2006/relationships/slide" Target="slides/slide1.xml"/><Relationship Id="rId55" Type="http://schemas.openxmlformats.org/officeDocument/2006/relationships/font" Target="fonts/NunitoSansExtraBold-boldItalic.fntdata"/><Relationship Id="rId10" Type="http://schemas.openxmlformats.org/officeDocument/2006/relationships/notesMaster" Target="notesMasters/notesMaster1.xml"/><Relationship Id="rId54" Type="http://schemas.openxmlformats.org/officeDocument/2006/relationships/font" Target="fonts/NunitoSansExtraBold-bold.fntdata"/><Relationship Id="rId13" Type="http://schemas.openxmlformats.org/officeDocument/2006/relationships/slide" Target="slides/slide3.xml"/><Relationship Id="rId57" Type="http://schemas.openxmlformats.org/officeDocument/2006/relationships/font" Target="fonts/NunitoSemiBold-bold.fntdata"/><Relationship Id="rId12" Type="http://schemas.openxmlformats.org/officeDocument/2006/relationships/slide" Target="slides/slide2.xml"/><Relationship Id="rId56" Type="http://schemas.openxmlformats.org/officeDocument/2006/relationships/font" Target="fonts/NunitoSemiBold-regular.fntdata"/><Relationship Id="rId15" Type="http://schemas.openxmlformats.org/officeDocument/2006/relationships/slide" Target="slides/slide5.xml"/><Relationship Id="rId59" Type="http://schemas.openxmlformats.org/officeDocument/2006/relationships/font" Target="fonts/NunitoSemiBold-boldItalic.fntdata"/><Relationship Id="rId14" Type="http://schemas.openxmlformats.org/officeDocument/2006/relationships/slide" Target="slides/slide4.xml"/><Relationship Id="rId58" Type="http://schemas.openxmlformats.org/officeDocument/2006/relationships/font" Target="fonts/NunitoSemiBold-italic.fntdata"/><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15b43284eab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5" name="Google Shape;1055;g15b43284eab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g2dc66bf907a_0_4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9" name="Google Shape;1159;g2dc66bf907a_0_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200"/>
              </a:spcBef>
              <a:spcAft>
                <a:spcPts val="0"/>
              </a:spcAft>
              <a:buNone/>
            </a:pPr>
            <a:r>
              <a:rPr lang="en-GB" sz="1200">
                <a:solidFill>
                  <a:srgbClr val="3C4245"/>
                </a:solidFill>
                <a:highlight>
                  <a:srgbClr val="FFFFFF"/>
                </a:highlight>
              </a:rPr>
              <a:t>We know healthcare workers of all sorts are burned - which is even now officially in the ICD-11 recogonizing that it can resulting from chronic workplace stress that has not been successfully managed. It is characterized by three dimensions:</a:t>
            </a:r>
            <a:endParaRPr sz="1200">
              <a:solidFill>
                <a:srgbClr val="3C4245"/>
              </a:solidFill>
              <a:highlight>
                <a:srgbClr val="FFFFFF"/>
              </a:highlight>
            </a:endParaRPr>
          </a:p>
          <a:p>
            <a:pPr indent="-304800" lvl="0" marL="749300" rtl="0" algn="l">
              <a:lnSpc>
                <a:spcPct val="115000"/>
              </a:lnSpc>
              <a:spcBef>
                <a:spcPts val="1200"/>
              </a:spcBef>
              <a:spcAft>
                <a:spcPts val="0"/>
              </a:spcAft>
              <a:buClr>
                <a:srgbClr val="3C4245"/>
              </a:buClr>
              <a:buSzPts val="1200"/>
              <a:buChar char="●"/>
            </a:pPr>
            <a:r>
              <a:rPr lang="en-GB" sz="1200">
                <a:solidFill>
                  <a:srgbClr val="3C4245"/>
                </a:solidFill>
                <a:highlight>
                  <a:srgbClr val="FFFFFF"/>
                </a:highlight>
              </a:rPr>
              <a:t>feelings of energy depletion or exhaustion;</a:t>
            </a:r>
            <a:endParaRPr sz="1200">
              <a:solidFill>
                <a:srgbClr val="3C4245"/>
              </a:solidFill>
              <a:highlight>
                <a:srgbClr val="FFFFFF"/>
              </a:highlight>
            </a:endParaRPr>
          </a:p>
          <a:p>
            <a:pPr indent="-304800" lvl="0" marL="749300" rtl="0" algn="l">
              <a:lnSpc>
                <a:spcPct val="115000"/>
              </a:lnSpc>
              <a:spcBef>
                <a:spcPts val="0"/>
              </a:spcBef>
              <a:spcAft>
                <a:spcPts val="0"/>
              </a:spcAft>
              <a:buClr>
                <a:srgbClr val="3C4245"/>
              </a:buClr>
              <a:buSzPts val="1200"/>
              <a:buChar char="●"/>
            </a:pPr>
            <a:r>
              <a:rPr lang="en-GB" sz="1200">
                <a:solidFill>
                  <a:srgbClr val="3C4245"/>
                </a:solidFill>
                <a:highlight>
                  <a:srgbClr val="FFFFFF"/>
                </a:highlight>
              </a:rPr>
              <a:t>increased mental distance from one’s job, or feelings of negativism or cynicism related to one's job; and</a:t>
            </a:r>
            <a:endParaRPr sz="1200">
              <a:solidFill>
                <a:srgbClr val="3C4245"/>
              </a:solidFill>
              <a:highlight>
                <a:srgbClr val="FFFFFF"/>
              </a:highlight>
            </a:endParaRPr>
          </a:p>
          <a:p>
            <a:pPr indent="-304800" lvl="0" marL="749300" rtl="0" algn="l">
              <a:lnSpc>
                <a:spcPct val="115000"/>
              </a:lnSpc>
              <a:spcBef>
                <a:spcPts val="0"/>
              </a:spcBef>
              <a:spcAft>
                <a:spcPts val="0"/>
              </a:spcAft>
              <a:buClr>
                <a:srgbClr val="3C4245"/>
              </a:buClr>
              <a:buSzPts val="1200"/>
              <a:buChar char="●"/>
            </a:pPr>
            <a:r>
              <a:rPr lang="en-GB" sz="1200">
                <a:solidFill>
                  <a:srgbClr val="3C4245"/>
                </a:solidFill>
                <a:highlight>
                  <a:srgbClr val="FFFFFF"/>
                </a:highlight>
              </a:rPr>
              <a:t>reduced professional efficacy.</a:t>
            </a:r>
            <a:endParaRPr sz="1200">
              <a:solidFill>
                <a:srgbClr val="3C4245"/>
              </a:solidFill>
              <a:highlight>
                <a:srgbClr val="FFFFFF"/>
              </a:highlight>
            </a:endParaRPr>
          </a:p>
          <a:p>
            <a:pPr indent="0" lvl="0" marL="0" rtl="0" algn="l">
              <a:lnSpc>
                <a:spcPct val="150000"/>
              </a:lnSpc>
              <a:spcBef>
                <a:spcPts val="1200"/>
              </a:spcBef>
              <a:spcAft>
                <a:spcPts val="0"/>
              </a:spcAft>
              <a:buNone/>
            </a:pPr>
            <a:r>
              <a:rPr lang="en-GB" sz="1200">
                <a:solidFill>
                  <a:srgbClr val="3C4245"/>
                </a:solidFill>
                <a:highlight>
                  <a:srgbClr val="FFFFFF"/>
                </a:highlight>
              </a:rPr>
              <a:t>Burn-out refers specifically to phenomena in the occupational context and should not be applied to describe experiences in other areas of life.”</a:t>
            </a:r>
            <a:br>
              <a:rPr lang="en-GB" sz="1200">
                <a:solidFill>
                  <a:srgbClr val="3C4245"/>
                </a:solidFill>
                <a:highlight>
                  <a:srgbClr val="FFFFFF"/>
                </a:highlight>
              </a:rPr>
            </a:br>
            <a:r>
              <a:rPr lang="en-GB" sz="1200">
                <a:solidFill>
                  <a:srgbClr val="3C4245"/>
                </a:solidFill>
                <a:highlight>
                  <a:srgbClr val="FFFFFF"/>
                </a:highlight>
              </a:rPr>
              <a:t>While not a medical diagnosis, it impacts peoples wellbeing</a:t>
            </a:r>
            <a:r>
              <a:rPr baseline="30000" lang="en-GB" sz="1200">
                <a:solidFill>
                  <a:srgbClr val="3C4245"/>
                </a:solidFill>
                <a:highlight>
                  <a:srgbClr val="FFFFFF"/>
                </a:highlight>
              </a:rPr>
              <a:t>.</a:t>
            </a:r>
            <a:endParaRPr baseline="30000" sz="1200">
              <a:solidFill>
                <a:srgbClr val="3C4245"/>
              </a:solidFill>
              <a:highlight>
                <a:srgbClr val="FFFFFF"/>
              </a:highlight>
            </a:endParaRPr>
          </a:p>
          <a:p>
            <a:pPr indent="0" lvl="0" marL="0" rtl="0" algn="l">
              <a:lnSpc>
                <a:spcPct val="115000"/>
              </a:lnSpc>
              <a:spcBef>
                <a:spcPts val="1200"/>
              </a:spcBef>
              <a:spcAft>
                <a:spcPts val="0"/>
              </a:spcAft>
              <a:buNone/>
            </a:pPr>
            <a:r>
              <a:t/>
            </a:r>
            <a:endParaRPr>
              <a:solidFill>
                <a:schemeClr val="dk1"/>
              </a:solidFill>
            </a:endParaRPr>
          </a:p>
          <a:p>
            <a:pPr indent="-298450" lvl="0" marL="457200" rtl="0" algn="l">
              <a:spcBef>
                <a:spcPts val="0"/>
              </a:spcBef>
              <a:spcAft>
                <a:spcPts val="0"/>
              </a:spcAft>
              <a:buSzPts val="1100"/>
              <a:buChar char="●"/>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g2dd81ed8956_0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6" name="Google Shape;1176;g2dd81ed8956_0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What can we do? We want to bring together known, evidence based approaches, adapte them for - tone, examples, language for FLWs..</a:t>
            </a:r>
            <a:br>
              <a:rPr lang="en-GB"/>
            </a:b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g2dd81ed8956_0_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3" name="Google Shape;1193;g2dd81ed8956_0_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We are basing our approach on these 5 core areas…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g2de57d0a2a5_0_8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7" name="Google Shape;1207;g2de57d0a2a5_0_8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 name="Shape 1248"/>
        <p:cNvGrpSpPr/>
        <p:nvPr/>
      </p:nvGrpSpPr>
      <p:grpSpPr>
        <a:xfrm>
          <a:off x="0" y="0"/>
          <a:ext cx="0" cy="0"/>
          <a:chOff x="0" y="0"/>
          <a:chExt cx="0" cy="0"/>
        </a:xfrm>
      </p:grpSpPr>
      <p:sp>
        <p:nvSpPr>
          <p:cNvPr id="1249" name="Google Shape;1249;g2de57d0a2a5_0_5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0" name="Google Shape;1250;g2de57d0a2a5_0_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3" name="Shape 1273"/>
        <p:cNvGrpSpPr/>
        <p:nvPr/>
      </p:nvGrpSpPr>
      <p:grpSpPr>
        <a:xfrm>
          <a:off x="0" y="0"/>
          <a:ext cx="0" cy="0"/>
          <a:chOff x="0" y="0"/>
          <a:chExt cx="0" cy="0"/>
        </a:xfrm>
      </p:grpSpPr>
      <p:sp>
        <p:nvSpPr>
          <p:cNvPr id="1274" name="Google Shape;1274;g2de57d0a2a5_0_5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5" name="Google Shape;1275;g2de57d0a2a5_0_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g2de5cdaf173_2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9" name="Google Shape;1289;g2de5cdaf173_2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2" name="Shape 1312"/>
        <p:cNvGrpSpPr/>
        <p:nvPr/>
      </p:nvGrpSpPr>
      <p:grpSpPr>
        <a:xfrm>
          <a:off x="0" y="0"/>
          <a:ext cx="0" cy="0"/>
          <a:chOff x="0" y="0"/>
          <a:chExt cx="0" cy="0"/>
        </a:xfrm>
      </p:grpSpPr>
      <p:sp>
        <p:nvSpPr>
          <p:cNvPr id="1313" name="Google Shape;1313;g2dc66bf907a_0_7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4" name="Google Shape;1314;g2dc66bf907a_0_7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g271454f5408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6" name="Google Shape;1066;g271454f5408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rgbClr val="0D0D0D"/>
                </a:solidFill>
                <a:highlight>
                  <a:srgbClr val="FFFFFF"/>
                </a:highlight>
                <a:latin typeface="Roboto"/>
                <a:ea typeface="Roboto"/>
                <a:cs typeface="Roboto"/>
                <a:sym typeface="Roboto"/>
              </a:rPr>
              <a:t>"Good afternoon, everyone. I’m Lauren Magoun from Dimagi, a social enterprise and technology company focused on improving health and social outcomes through digital solutions for frontline workers." I sit on our research team at </a:t>
            </a:r>
            <a:r>
              <a:rPr lang="en-GB" sz="1200">
                <a:solidFill>
                  <a:srgbClr val="0D0D0D"/>
                </a:solidFill>
                <a:highlight>
                  <a:srgbClr val="FFFFFF"/>
                </a:highlight>
                <a:latin typeface="Roboto"/>
                <a:ea typeface="Roboto"/>
                <a:cs typeface="Roboto"/>
                <a:sym typeface="Roboto"/>
              </a:rPr>
              <a:t>interaction</a:t>
            </a:r>
            <a:r>
              <a:rPr lang="en-GB" sz="1200">
                <a:solidFill>
                  <a:srgbClr val="0D0D0D"/>
                </a:solidFill>
                <a:highlight>
                  <a:srgbClr val="FFFFFF"/>
                </a:highlight>
                <a:latin typeface="Roboto"/>
                <a:ea typeface="Roboto"/>
                <a:cs typeface="Roboto"/>
                <a:sym typeface="Roboto"/>
              </a:rPr>
              <a:t> of research, mental health and technology.</a:t>
            </a:r>
            <a:br>
              <a:rPr lang="en-GB" sz="1000">
                <a:solidFill>
                  <a:srgbClr val="0097A7"/>
                </a:solidFill>
                <a:latin typeface="Work Sans"/>
                <a:ea typeface="Work Sans"/>
                <a:cs typeface="Work Sans"/>
                <a:sym typeface="Work Sans"/>
              </a:rPr>
            </a:br>
            <a:br>
              <a:rPr lang="en-GB" sz="1000">
                <a:solidFill>
                  <a:srgbClr val="0097A7"/>
                </a:solidFill>
                <a:latin typeface="Work Sans"/>
                <a:ea typeface="Work Sans"/>
                <a:cs typeface="Work Sans"/>
                <a:sym typeface="Work Sans"/>
              </a:rPr>
            </a:br>
            <a:r>
              <a:rPr lang="en-GB" sz="1000">
                <a:solidFill>
                  <a:srgbClr val="0097A7"/>
                </a:solidFill>
                <a:latin typeface="Work Sans"/>
                <a:ea typeface="Work Sans"/>
                <a:cs typeface="Work Sans"/>
                <a:sym typeface="Work Sans"/>
              </a:rPr>
              <a:t>Today </a:t>
            </a:r>
            <a:br>
              <a:rPr lang="en-GB" sz="1000">
                <a:solidFill>
                  <a:srgbClr val="0097A7"/>
                </a:solidFill>
                <a:latin typeface="Work Sans"/>
                <a:ea typeface="Work Sans"/>
                <a:cs typeface="Work Sans"/>
                <a:sym typeface="Work Sans"/>
              </a:rPr>
            </a:br>
            <a:r>
              <a:rPr lang="en-GB" sz="1000">
                <a:solidFill>
                  <a:srgbClr val="0097A7"/>
                </a:solidFill>
                <a:latin typeface="Work Sans"/>
                <a:ea typeface="Work Sans"/>
                <a:cs typeface="Work Sans"/>
                <a:sym typeface="Work Sans"/>
              </a:rPr>
              <a:t>First I am going to tell you very briefly about where I work, and who we work with…</a:t>
            </a:r>
            <a:br>
              <a:rPr lang="en-GB" sz="1000">
                <a:solidFill>
                  <a:srgbClr val="0097A7"/>
                </a:solidFill>
                <a:latin typeface="Work Sans"/>
                <a:ea typeface="Work Sans"/>
                <a:cs typeface="Work Sans"/>
                <a:sym typeface="Work Sans"/>
              </a:rPr>
            </a:br>
            <a:r>
              <a:rPr lang="en-GB" sz="1000">
                <a:solidFill>
                  <a:srgbClr val="0097A7"/>
                </a:solidFill>
                <a:latin typeface="Work Sans"/>
                <a:ea typeface="Work Sans"/>
                <a:cs typeface="Work Sans"/>
                <a:sym typeface="Work Sans"/>
              </a:rPr>
              <a:t>then share how I think about mental health @ work and situate it in the the world in terms of equity</a:t>
            </a:r>
            <a:br>
              <a:rPr lang="en-GB" sz="1000">
                <a:solidFill>
                  <a:srgbClr val="0097A7"/>
                </a:solidFill>
                <a:latin typeface="Work Sans"/>
                <a:ea typeface="Work Sans"/>
                <a:cs typeface="Work Sans"/>
                <a:sym typeface="Work Sans"/>
              </a:rPr>
            </a:br>
            <a:r>
              <a:rPr lang="en-GB" sz="1000">
                <a:solidFill>
                  <a:srgbClr val="0097A7"/>
                </a:solidFill>
                <a:latin typeface="Work Sans"/>
                <a:ea typeface="Work Sans"/>
                <a:cs typeface="Work Sans"/>
                <a:sym typeface="Work Sans"/>
              </a:rPr>
              <a:t>Then what Dimagi is doing to support better jobs for better outcomes in our world through an app to build resilience of FLWs.</a:t>
            </a:r>
            <a:br>
              <a:rPr lang="en-GB" sz="1000">
                <a:solidFill>
                  <a:srgbClr val="0097A7"/>
                </a:solidFill>
                <a:latin typeface="Work Sans"/>
                <a:ea typeface="Work Sans"/>
                <a:cs typeface="Work Sans"/>
                <a:sym typeface="Work Sans"/>
              </a:rPr>
            </a:br>
            <a:br>
              <a:rPr lang="en-GB">
                <a:solidFill>
                  <a:schemeClr val="dk1"/>
                </a:solidFill>
                <a:latin typeface="Helvetica Neue"/>
                <a:ea typeface="Helvetica Neue"/>
                <a:cs typeface="Helvetica Neue"/>
                <a:sym typeface="Helvetica Neue"/>
              </a:rPr>
            </a:br>
            <a:r>
              <a:rPr lang="en-GB">
                <a:solidFill>
                  <a:schemeClr val="dk1"/>
                </a:solidFill>
                <a:latin typeface="Helvetica Neue"/>
                <a:ea typeface="Helvetica Neue"/>
                <a:cs typeface="Helvetica Neue"/>
                <a:sym typeface="Helvetica Neue"/>
              </a:rPr>
              <a:t> Founded in 2002, Dimagi is one of the few successful social enterprises to provide digital solutions in LMICs, with its open source solutions..</a:t>
            </a:r>
            <a:r>
              <a:rPr lang="en-GB">
                <a:solidFill>
                  <a:srgbClr val="222222"/>
                </a:solidFill>
                <a:highlight>
                  <a:schemeClr val="lt1"/>
                </a:highlight>
                <a:latin typeface="Helvetica Neue"/>
                <a:ea typeface="Helvetica Neue"/>
                <a:cs typeface="Helvetica Neue"/>
                <a:sym typeface="Helvetica Neue"/>
              </a:rPr>
              <a:t> Today, more than 130,000 FLWs in over 130 countries use our products to deliver services to clients…. In five years, we’re expecting to reach half a million Frontline Workers.  We also work in the US, where we provide care coordination, infectious disease management d ans social care coordination solutions, services and analytics.</a:t>
            </a:r>
            <a:endParaRPr>
              <a:solidFill>
                <a:srgbClr val="222222"/>
              </a:solidFill>
              <a:highlight>
                <a:schemeClr val="lt1"/>
              </a:highlight>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rgbClr val="222222"/>
              </a:solidFill>
              <a:highlight>
                <a:schemeClr val="lt1"/>
              </a:highlight>
              <a:latin typeface="Helvetica Neue"/>
              <a:ea typeface="Helvetica Neue"/>
              <a:cs typeface="Helvetica Neue"/>
              <a:sym typeface="Helvetica Neue"/>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g271454f5408_0_1150:notes"/>
          <p:cNvSpPr/>
          <p:nvPr>
            <p:ph idx="2" type="sldImg"/>
          </p:nvPr>
        </p:nvSpPr>
        <p:spPr>
          <a:xfrm>
            <a:off x="153514" y="568946"/>
            <a:ext cx="6534000" cy="36870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1075" name="Google Shape;1075;g271454f5408_0_1150:notes"/>
          <p:cNvSpPr txBox="1"/>
          <p:nvPr>
            <p:ph idx="1" type="body"/>
          </p:nvPr>
        </p:nvSpPr>
        <p:spPr>
          <a:xfrm>
            <a:off x="256081" y="4667652"/>
            <a:ext cx="6328500" cy="3731400"/>
          </a:xfrm>
          <a:prstGeom prst="rect">
            <a:avLst/>
          </a:prstGeom>
          <a:noFill/>
          <a:ln>
            <a:noFill/>
          </a:ln>
        </p:spPr>
        <p:txBody>
          <a:bodyPr anchorCtr="0" anchor="t" bIns="45675" lIns="91350" spcFirstLastPara="1" rIns="91350" wrap="square" tIns="45675">
            <a:noAutofit/>
          </a:bodyPr>
          <a:lstStyle/>
          <a:p>
            <a:pPr indent="0" lvl="0" marL="0" rtl="0" algn="l">
              <a:lnSpc>
                <a:spcPct val="115000"/>
              </a:lnSpc>
              <a:spcBef>
                <a:spcPts val="1000"/>
              </a:spcBef>
              <a:spcAft>
                <a:spcPts val="0"/>
              </a:spcAft>
              <a:buClr>
                <a:schemeClr val="dk1"/>
              </a:buClr>
              <a:buSzPts val="1100"/>
              <a:buNone/>
            </a:pPr>
            <a:r>
              <a:rPr lang="en-GB" sz="1200">
                <a:solidFill>
                  <a:srgbClr val="0D0D0D"/>
                </a:solidFill>
                <a:highlight>
                  <a:srgbClr val="F4F4F4"/>
                </a:highlight>
                <a:latin typeface="Roboto"/>
                <a:ea typeface="Roboto"/>
                <a:cs typeface="Roboto"/>
                <a:sym typeface="Roboto"/>
              </a:rPr>
              <a:t>So what do I mean by frontline workers?mentioned 2x in our mission and vision.. Billions of people around the world, but primarily in low- and middle-income countries depend on Frontline Workers for healthcare and other essential services. Preventing, detecting, and managing leading killers (diarrhea, pneumonia, malaria, HIV, TB) - Supporting mothers through pregnancy, birth, and under-5 care - Immunization for common infection - Responding to pandemics and emergencies  FLWs are often from the communities they serve and act as the primary point of contact to the health system…They typically receive little training and low pay. Some are members of the informal sector, with seasonal or short-term work.</a:t>
            </a:r>
            <a:endParaRPr sz="1200">
              <a:solidFill>
                <a:srgbClr val="0D0D0D"/>
              </a:solidFill>
              <a:highlight>
                <a:srgbClr val="F4F4F4"/>
              </a:highlight>
              <a:latin typeface="Roboto"/>
              <a:ea typeface="Roboto"/>
              <a:cs typeface="Roboto"/>
              <a:sym typeface="Roboto"/>
            </a:endParaRPr>
          </a:p>
          <a:p>
            <a:pPr indent="0" lvl="0" marL="0" rtl="0" algn="l">
              <a:lnSpc>
                <a:spcPct val="115000"/>
              </a:lnSpc>
              <a:spcBef>
                <a:spcPts val="1000"/>
              </a:spcBef>
              <a:spcAft>
                <a:spcPts val="0"/>
              </a:spcAft>
              <a:buClr>
                <a:schemeClr val="dk1"/>
              </a:buClr>
              <a:buSzPts val="1100"/>
              <a:buNone/>
            </a:pPr>
            <a:r>
              <a:t/>
            </a:r>
            <a:endParaRPr sz="1200">
              <a:solidFill>
                <a:srgbClr val="0D0D0D"/>
              </a:solidFill>
              <a:highlight>
                <a:srgbClr val="F4F4F4"/>
              </a:highlight>
              <a:latin typeface="Roboto"/>
              <a:ea typeface="Roboto"/>
              <a:cs typeface="Roboto"/>
              <a:sym typeface="Roboto"/>
            </a:endParaRPr>
          </a:p>
          <a:p>
            <a:pPr indent="0" lvl="0" marL="0" rtl="0" algn="l">
              <a:lnSpc>
                <a:spcPct val="115000"/>
              </a:lnSpc>
              <a:spcBef>
                <a:spcPts val="1000"/>
              </a:spcBef>
              <a:spcAft>
                <a:spcPts val="0"/>
              </a:spcAft>
              <a:buClr>
                <a:schemeClr val="dk1"/>
              </a:buClr>
              <a:buSzPts val="1100"/>
              <a:buNone/>
            </a:pPr>
            <a:r>
              <a:rPr lang="en-GB" sz="1200">
                <a:solidFill>
                  <a:srgbClr val="0D0D0D"/>
                </a:solidFill>
                <a:highlight>
                  <a:srgbClr val="F4F4F4"/>
                </a:highlight>
                <a:latin typeface="Roboto"/>
                <a:ea typeface="Roboto"/>
                <a:cs typeface="Roboto"/>
                <a:sym typeface="Roboto"/>
              </a:rPr>
              <a:t>These FLWs tend to be women, and are often unpaid, or lightly incentivcized…</a:t>
            </a:r>
            <a:endParaRPr sz="1200">
              <a:solidFill>
                <a:srgbClr val="0D0D0D"/>
              </a:solidFill>
              <a:highlight>
                <a:srgbClr val="F4F4F4"/>
              </a:highlight>
              <a:latin typeface="Roboto"/>
              <a:ea typeface="Roboto"/>
              <a:cs typeface="Roboto"/>
              <a:sym typeface="Roboto"/>
            </a:endParaRPr>
          </a:p>
          <a:p>
            <a:pPr indent="0" lvl="0" marL="0" rtl="0" algn="l">
              <a:lnSpc>
                <a:spcPct val="115000"/>
              </a:lnSpc>
              <a:spcBef>
                <a:spcPts val="1000"/>
              </a:spcBef>
              <a:spcAft>
                <a:spcPts val="0"/>
              </a:spcAft>
              <a:buClr>
                <a:schemeClr val="dk1"/>
              </a:buClr>
              <a:buSzPts val="1100"/>
              <a:buNone/>
            </a:pPr>
            <a:r>
              <a:t/>
            </a:r>
            <a:endParaRPr sz="1200">
              <a:solidFill>
                <a:srgbClr val="0D0D0D"/>
              </a:solidFill>
              <a:highlight>
                <a:srgbClr val="F4F4F4"/>
              </a:highlight>
              <a:latin typeface="Roboto"/>
              <a:ea typeface="Roboto"/>
              <a:cs typeface="Roboto"/>
              <a:sym typeface="Roboto"/>
            </a:endParaRPr>
          </a:p>
          <a:p>
            <a:pPr indent="0" lvl="0" marL="0" rtl="0" algn="l">
              <a:lnSpc>
                <a:spcPct val="115000"/>
              </a:lnSpc>
              <a:spcBef>
                <a:spcPts val="1000"/>
              </a:spcBef>
              <a:spcAft>
                <a:spcPts val="0"/>
              </a:spcAft>
              <a:buClr>
                <a:schemeClr val="dk1"/>
              </a:buClr>
              <a:buSzPts val="1100"/>
              <a:buNone/>
            </a:pPr>
            <a:r>
              <a:rPr lang="en-GB" sz="1200">
                <a:solidFill>
                  <a:srgbClr val="0D0D0D"/>
                </a:solidFill>
                <a:highlight>
                  <a:srgbClr val="F4F4F4"/>
                </a:highlight>
                <a:latin typeface="Roboto"/>
                <a:ea typeface="Roboto"/>
                <a:cs typeface="Roboto"/>
                <a:sym typeface="Roboto"/>
              </a:rPr>
              <a:t>In the US, our tools are typically used by people in community health clinics, or in frontline healthcare roles at interface of the public health and healthcare ystems..primarily today alking about our work in workplace mental health in LMICs, ..</a:t>
            </a:r>
            <a:endParaRPr sz="1200">
              <a:solidFill>
                <a:srgbClr val="0D0D0D"/>
              </a:solidFill>
              <a:highlight>
                <a:srgbClr val="F4F4F4"/>
              </a:highlight>
              <a:latin typeface="Roboto"/>
              <a:ea typeface="Roboto"/>
              <a:cs typeface="Roboto"/>
              <a:sym typeface="Roboto"/>
            </a:endParaRPr>
          </a:p>
          <a:p>
            <a:pPr indent="0" lvl="0" marL="0" rtl="0" algn="l">
              <a:lnSpc>
                <a:spcPct val="115000"/>
              </a:lnSpc>
              <a:spcBef>
                <a:spcPts val="1000"/>
              </a:spcBef>
              <a:spcAft>
                <a:spcPts val="0"/>
              </a:spcAft>
              <a:buClr>
                <a:schemeClr val="dk1"/>
              </a:buClr>
              <a:buSzPts val="1100"/>
              <a:buNone/>
            </a:pPr>
            <a:r>
              <a:t/>
            </a:r>
            <a:endParaRPr sz="1200">
              <a:solidFill>
                <a:srgbClr val="0D0D0D"/>
              </a:solidFill>
              <a:highlight>
                <a:srgbClr val="F4F4F4"/>
              </a:highlight>
              <a:latin typeface="Roboto"/>
              <a:ea typeface="Roboto"/>
              <a:cs typeface="Roboto"/>
              <a:sym typeface="Roboto"/>
            </a:endParaRPr>
          </a:p>
          <a:p>
            <a:pPr indent="0" lvl="0" marL="0" rtl="0" algn="l">
              <a:lnSpc>
                <a:spcPct val="115000"/>
              </a:lnSpc>
              <a:spcBef>
                <a:spcPts val="1000"/>
              </a:spcBef>
              <a:spcAft>
                <a:spcPts val="0"/>
              </a:spcAft>
              <a:buClr>
                <a:schemeClr val="dk1"/>
              </a:buClr>
              <a:buSzPts val="1100"/>
              <a:buNone/>
            </a:pPr>
            <a:r>
              <a:rPr lang="en-GB" sz="1200">
                <a:solidFill>
                  <a:srgbClr val="0D0D0D"/>
                </a:solidFill>
                <a:highlight>
                  <a:srgbClr val="F4F4F4"/>
                </a:highlight>
                <a:latin typeface="Roboto"/>
                <a:ea typeface="Roboto"/>
                <a:cs typeface="Roboto"/>
                <a:sym typeface="Roboto"/>
              </a:rPr>
              <a:t>We build digital tools to support their wok in a variety of ways - tools are adapted and customized for lcoal communities..</a:t>
            </a:r>
            <a:endParaRPr>
              <a:solidFill>
                <a:schemeClr val="dk1"/>
              </a:solidFill>
              <a:latin typeface="Helvetica Neue"/>
              <a:ea typeface="Helvetica Neue"/>
              <a:cs typeface="Helvetica Neue"/>
              <a:sym typeface="Helvetica Neue"/>
            </a:endParaRPr>
          </a:p>
        </p:txBody>
      </p:sp>
      <p:sp>
        <p:nvSpPr>
          <p:cNvPr id="1076" name="Google Shape;1076;g271454f5408_0_1150:notes"/>
          <p:cNvSpPr txBox="1"/>
          <p:nvPr>
            <p:ph idx="12" type="sldNum"/>
          </p:nvPr>
        </p:nvSpPr>
        <p:spPr>
          <a:xfrm>
            <a:off x="3884615" y="8656926"/>
            <a:ext cx="2881200" cy="459000"/>
          </a:xfrm>
          <a:prstGeom prst="rect">
            <a:avLst/>
          </a:prstGeom>
          <a:noFill/>
          <a:ln>
            <a:noFill/>
          </a:ln>
        </p:spPr>
        <p:txBody>
          <a:bodyPr anchorCtr="0" anchor="b" bIns="45675" lIns="91350" spcFirstLastPara="1" rIns="91350" wrap="square" tIns="45675">
            <a:noAutofit/>
          </a:bodyPr>
          <a:lstStyle/>
          <a:p>
            <a:pPr indent="0" lvl="0" marL="0" rtl="0" algn="r">
              <a:spcBef>
                <a:spcPts val="0"/>
              </a:spcBef>
              <a:spcAft>
                <a:spcPts val="0"/>
              </a:spcAft>
              <a:buNone/>
            </a:pPr>
            <a:r>
              <a:rPr lang="en-GB" sz="1400"/>
              <a:t>Notes view: </a:t>
            </a:r>
            <a:fld id="{00000000-1234-1234-1234-123412341234}" type="slidenum">
              <a:rPr lang="en-GB" sz="1400"/>
              <a:t>‹#›</a:t>
            </a:fld>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g2dc66bf907a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4" name="Google Shape;1084;g2dc66bf907a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200">
                <a:solidFill>
                  <a:srgbClr val="0D0D0D"/>
                </a:solidFill>
                <a:highlight>
                  <a:srgbClr val="FFFFFF"/>
                </a:highlight>
                <a:latin typeface="Roboto"/>
                <a:ea typeface="Roboto"/>
                <a:cs typeface="Roboto"/>
                <a:sym typeface="Roboto"/>
              </a:rPr>
              <a:t>We have made it a key part of our global strategy to improve the jobs of this underserved workforce. We have several initiatives to support this goal, and today I will speak about one of them involving mental health in a workplace context..</a:t>
            </a:r>
            <a:endParaRPr sz="1200">
              <a:solidFill>
                <a:srgbClr val="0D0D0D"/>
              </a:solidFill>
              <a:highlight>
                <a:srgbClr val="FFFFFF"/>
              </a:highlight>
              <a:latin typeface="Roboto"/>
              <a:ea typeface="Roboto"/>
              <a:cs typeface="Roboto"/>
              <a:sym typeface="Roboto"/>
            </a:endParaRPr>
          </a:p>
          <a:p>
            <a:pPr indent="0" lvl="0" marL="0" rtl="0" algn="l">
              <a:lnSpc>
                <a:spcPct val="115000"/>
              </a:lnSpc>
              <a:spcBef>
                <a:spcPts val="1500"/>
              </a:spcBef>
              <a:spcAft>
                <a:spcPts val="0"/>
              </a:spcAft>
              <a:buClr>
                <a:schemeClr val="dk1"/>
              </a:buClr>
              <a:buSzPts val="1100"/>
              <a:buFont typeface="Arial"/>
              <a:buNone/>
            </a:pPr>
            <a:r>
              <a:rPr lang="en-GB" sz="1200">
                <a:solidFill>
                  <a:srgbClr val="0D0D0D"/>
                </a:solidFill>
                <a:highlight>
                  <a:srgbClr val="FFFFFF"/>
                </a:highlight>
                <a:latin typeface="Roboto"/>
                <a:ea typeface="Roboto"/>
                <a:cs typeface="Roboto"/>
                <a:sym typeface="Roboto"/>
              </a:rPr>
              <a:t>Regardless of the </a:t>
            </a:r>
            <a:r>
              <a:rPr lang="en-GB" sz="1200">
                <a:solidFill>
                  <a:srgbClr val="0D0D0D"/>
                </a:solidFill>
                <a:highlight>
                  <a:srgbClr val="FFFFFF"/>
                </a:highlight>
                <a:latin typeface="Roboto"/>
                <a:ea typeface="Roboto"/>
                <a:cs typeface="Roboto"/>
                <a:sym typeface="Roboto"/>
              </a:rPr>
              <a:t>initiative</a:t>
            </a:r>
            <a:r>
              <a:rPr lang="en-GB" sz="1200">
                <a:solidFill>
                  <a:srgbClr val="0D0D0D"/>
                </a:solidFill>
                <a:highlight>
                  <a:srgbClr val="FFFFFF"/>
                </a:highlight>
                <a:latin typeface="Roboto"/>
                <a:ea typeface="Roboto"/>
                <a:cs typeface="Roboto"/>
                <a:sym typeface="Roboto"/>
              </a:rPr>
              <a:t> wel always focus on user-centered design, working closely with communities to ensure our tools meet their specific needs. This approach ensures that our solutions are effective and truly beneficial for frontline workers. We also focus on how we can build cost-effective and scalable and open-source solutions.</a:t>
            </a:r>
            <a:endParaRPr sz="1200">
              <a:solidFill>
                <a:srgbClr val="0D0D0D"/>
              </a:solidFill>
              <a:highlight>
                <a:srgbClr val="FFFFFF"/>
              </a:highlight>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1b29c53f2a5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5" name="Google Shape;1095;g1b29c53f2a5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200">
                <a:solidFill>
                  <a:srgbClr val="0D0D0D"/>
                </a:solidFill>
                <a:highlight>
                  <a:srgbClr val="FFFFFF"/>
                </a:highlight>
                <a:latin typeface="Roboto"/>
                <a:ea typeface="Roboto"/>
                <a:cs typeface="Roboto"/>
                <a:sym typeface="Roboto"/>
              </a:rPr>
              <a:t>A way to make a job better is, of course, is to </a:t>
            </a:r>
            <a:r>
              <a:rPr lang="en-GB" sz="1200">
                <a:solidFill>
                  <a:srgbClr val="0D0D0D"/>
                </a:solidFill>
                <a:highlight>
                  <a:srgbClr val="FFFFFF"/>
                </a:highlight>
                <a:latin typeface="Roboto"/>
                <a:ea typeface="Roboto"/>
                <a:cs typeface="Roboto"/>
                <a:sym typeface="Roboto"/>
              </a:rPr>
              <a:t>focus</a:t>
            </a:r>
            <a:r>
              <a:rPr lang="en-GB" sz="1200">
                <a:solidFill>
                  <a:srgbClr val="0D0D0D"/>
                </a:solidFill>
                <a:highlight>
                  <a:srgbClr val="FFFFFF"/>
                </a:highlight>
                <a:latin typeface="Roboto"/>
                <a:ea typeface="Roboto"/>
                <a:cs typeface="Roboto"/>
                <a:sym typeface="Roboto"/>
              </a:rPr>
              <a:t> on mental health of workers… in my view there are 2 buckets of ways to improve “mental health at work”</a:t>
            </a:r>
            <a:endParaRPr sz="1200">
              <a:solidFill>
                <a:srgbClr val="0D0D0D"/>
              </a:solidFill>
              <a:highlight>
                <a:srgbClr val="FFFFFF"/>
              </a:highlight>
              <a:latin typeface="Roboto"/>
              <a:ea typeface="Roboto"/>
              <a:cs typeface="Roboto"/>
              <a:sym typeface="Roboto"/>
            </a:endParaRPr>
          </a:p>
          <a:p>
            <a:pPr indent="-304800" lvl="0" marL="457200" rtl="0" algn="l">
              <a:lnSpc>
                <a:spcPct val="115000"/>
              </a:lnSpc>
              <a:spcBef>
                <a:spcPts val="1500"/>
              </a:spcBef>
              <a:spcAft>
                <a:spcPts val="0"/>
              </a:spcAft>
              <a:buClr>
                <a:srgbClr val="0D0D0D"/>
              </a:buClr>
              <a:buSzPts val="1200"/>
              <a:buFont typeface="Roboto"/>
              <a:buAutoNum type="arabicParenR"/>
            </a:pPr>
            <a:r>
              <a:rPr lang="en-GB" sz="1200">
                <a:solidFill>
                  <a:srgbClr val="0D0D0D"/>
                </a:solidFill>
                <a:highlight>
                  <a:srgbClr val="FFFFFF"/>
                </a:highlight>
                <a:latin typeface="Roboto"/>
                <a:ea typeface="Roboto"/>
                <a:cs typeface="Roboto"/>
                <a:sym typeface="Roboto"/>
              </a:rPr>
              <a:t>Work as a protective factor – providing good work, fair pay, a sense of purpose, and social connection, bring in wellness </a:t>
            </a:r>
            <a:r>
              <a:rPr lang="en-GB" sz="1200">
                <a:solidFill>
                  <a:srgbClr val="0D0D0D"/>
                </a:solidFill>
                <a:highlight>
                  <a:srgbClr val="FFFFFF"/>
                </a:highlight>
                <a:latin typeface="Roboto"/>
                <a:ea typeface="Roboto"/>
                <a:cs typeface="Roboto"/>
                <a:sym typeface="Roboto"/>
              </a:rPr>
              <a:t>initiatives</a:t>
            </a:r>
            <a:r>
              <a:rPr lang="en-GB" sz="1200">
                <a:solidFill>
                  <a:srgbClr val="0D0D0D"/>
                </a:solidFill>
                <a:highlight>
                  <a:srgbClr val="FFFFFF"/>
                </a:highlight>
                <a:latin typeface="Roboto"/>
                <a:ea typeface="Roboto"/>
                <a:cs typeface="Roboto"/>
                <a:sym typeface="Roboto"/>
              </a:rPr>
              <a:t> and stress reduction practices..</a:t>
            </a:r>
            <a:endParaRPr sz="1200">
              <a:solidFill>
                <a:srgbClr val="0D0D0D"/>
              </a:solidFill>
              <a:highlight>
                <a:srgbClr val="FFFFFF"/>
              </a:highlight>
              <a:latin typeface="Roboto"/>
              <a:ea typeface="Roboto"/>
              <a:cs typeface="Roboto"/>
              <a:sym typeface="Roboto"/>
            </a:endParaRPr>
          </a:p>
          <a:p>
            <a:pPr indent="-304800" lvl="0" marL="457200" rtl="0" algn="l">
              <a:lnSpc>
                <a:spcPct val="115000"/>
              </a:lnSpc>
              <a:spcBef>
                <a:spcPts val="0"/>
              </a:spcBef>
              <a:spcAft>
                <a:spcPts val="0"/>
              </a:spcAft>
              <a:buClr>
                <a:srgbClr val="0D0D0D"/>
              </a:buClr>
              <a:buSzPts val="1200"/>
              <a:buFont typeface="Roboto"/>
              <a:buAutoNum type="arabicPeriod"/>
            </a:pPr>
            <a:r>
              <a:rPr lang="en-GB" sz="1200">
                <a:solidFill>
                  <a:srgbClr val="0D0D0D"/>
                </a:solidFill>
                <a:highlight>
                  <a:srgbClr val="FFFFFF"/>
                </a:highlight>
                <a:latin typeface="Roboto"/>
                <a:ea typeface="Roboto"/>
                <a:cs typeface="Roboto"/>
                <a:sym typeface="Roboto"/>
              </a:rPr>
              <a:t>Supporting employees with mental health disorders, roughly 15% of a workforce, and employees who are caregivers of those with MH conditions.</a:t>
            </a:r>
            <a:endParaRPr sz="1200">
              <a:solidFill>
                <a:srgbClr val="0D0D0D"/>
              </a:solidFill>
              <a:highlight>
                <a:srgbClr val="FFFFFF"/>
              </a:highlight>
              <a:latin typeface="Roboto"/>
              <a:ea typeface="Roboto"/>
              <a:cs typeface="Roboto"/>
              <a:sym typeface="Roboto"/>
            </a:endParaRPr>
          </a:p>
          <a:p>
            <a:pPr indent="0" lvl="0" marL="0" rtl="0" algn="l">
              <a:lnSpc>
                <a:spcPct val="115000"/>
              </a:lnSpc>
              <a:spcBef>
                <a:spcPts val="2100"/>
              </a:spcBef>
              <a:spcAft>
                <a:spcPts val="0"/>
              </a:spcAft>
              <a:buNone/>
            </a:pPr>
            <a:r>
              <a:rPr lang="en-GB" sz="1200">
                <a:solidFill>
                  <a:srgbClr val="0D0D0D"/>
                </a:solidFill>
                <a:highlight>
                  <a:srgbClr val="FFFFFF"/>
                </a:highlight>
                <a:latin typeface="Roboto"/>
                <a:ea typeface="Roboto"/>
                <a:cs typeface="Roboto"/>
                <a:sym typeface="Roboto"/>
              </a:rPr>
              <a:t>Dimagi focuses on the first aspect, working with partners to improve overall job quality for frontline workers. Today, I will specifically cover our efforts to prevent and alleviate burnout.</a:t>
            </a:r>
            <a:endParaRPr sz="1200">
              <a:solidFill>
                <a:srgbClr val="0D0D0D"/>
              </a:solidFill>
              <a:highlight>
                <a:srgbClr val="FFFFFF"/>
              </a:highlight>
              <a:latin typeface="Roboto"/>
              <a:ea typeface="Roboto"/>
              <a:cs typeface="Roboto"/>
              <a:sym typeface="Roboto"/>
            </a:endParaRPr>
          </a:p>
          <a:p>
            <a:pPr indent="0" lvl="0" marL="0" rtl="0" algn="l">
              <a:spcBef>
                <a:spcPts val="210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g2deacfff381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0" name="Google Shape;1110;g2deacfff381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75000"/>
              </a:lnSpc>
              <a:spcBef>
                <a:spcPts val="0"/>
              </a:spcBef>
              <a:spcAft>
                <a:spcPts val="1500"/>
              </a:spcAft>
              <a:buClr>
                <a:schemeClr val="dk1"/>
              </a:buClr>
              <a:buSzPts val="1100"/>
              <a:buFont typeface="Arial"/>
              <a:buNone/>
            </a:pPr>
            <a:r>
              <a:rPr lang="en-GB" sz="1200">
                <a:solidFill>
                  <a:srgbClr val="0D0D0D"/>
                </a:solidFill>
                <a:highlight>
                  <a:srgbClr val="FFFFFF"/>
                </a:highlight>
                <a:latin typeface="Roboto"/>
                <a:ea typeface="Roboto"/>
                <a:cs typeface="Roboto"/>
                <a:sym typeface="Roboto"/>
              </a:rPr>
              <a:t>Before I discuss Dimagi's initiative to reduce burnout in frontline workers, I want to emphasize the importance of equity. Improving workplace mental health is essential but not sufficient to address the overall mental health needs of the workforce.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7" name="Shape 1117"/>
        <p:cNvGrpSpPr/>
        <p:nvPr/>
      </p:nvGrpSpPr>
      <p:grpSpPr>
        <a:xfrm>
          <a:off x="0" y="0"/>
          <a:ext cx="0" cy="0"/>
          <a:chOff x="0" y="0"/>
          <a:chExt cx="0" cy="0"/>
        </a:xfrm>
      </p:grpSpPr>
      <p:sp>
        <p:nvSpPr>
          <p:cNvPr id="1118" name="Google Shape;1118;g2de57d0a2a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9" name="Google Shape;1119;g2de57d0a2a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75000"/>
              </a:lnSpc>
              <a:spcBef>
                <a:spcPts val="0"/>
              </a:spcBef>
              <a:spcAft>
                <a:spcPts val="0"/>
              </a:spcAft>
              <a:buClr>
                <a:schemeClr val="dk1"/>
              </a:buClr>
              <a:buSzPts val="1100"/>
              <a:buFont typeface="Arial"/>
              <a:buNone/>
            </a:pPr>
            <a:r>
              <a:t/>
            </a:r>
            <a:endParaRPr sz="1200">
              <a:solidFill>
                <a:srgbClr val="0D0D0D"/>
              </a:solidFill>
              <a:highlight>
                <a:srgbClr val="FFFFFF"/>
              </a:highlight>
              <a:latin typeface="Roboto"/>
              <a:ea typeface="Roboto"/>
              <a:cs typeface="Roboto"/>
              <a:sym typeface="Roboto"/>
            </a:endParaRPr>
          </a:p>
          <a:p>
            <a:pPr indent="0" lvl="0" marL="0" rtl="0" algn="l">
              <a:lnSpc>
                <a:spcPct val="175000"/>
              </a:lnSpc>
              <a:spcBef>
                <a:spcPts val="1500"/>
              </a:spcBef>
              <a:spcAft>
                <a:spcPts val="0"/>
              </a:spcAft>
              <a:buClr>
                <a:schemeClr val="dk1"/>
              </a:buClr>
              <a:buSzPts val="1100"/>
              <a:buFont typeface="Arial"/>
              <a:buNone/>
            </a:pPr>
            <a:r>
              <a:rPr lang="en-GB" sz="1200">
                <a:solidFill>
                  <a:srgbClr val="0D0D0D"/>
                </a:solidFill>
                <a:highlight>
                  <a:srgbClr val="FFFFFF"/>
                </a:highlight>
                <a:latin typeface="Roboto"/>
                <a:ea typeface="Roboto"/>
                <a:cs typeface="Roboto"/>
                <a:sym typeface="Roboto"/>
              </a:rPr>
              <a:t>Even with comprehensive workplace mental health solutions, they would only reach 40% of workers worldwide. Most people globally work in the informal sector, which lacks HR support, including many frontline workers.</a:t>
            </a:r>
            <a:endParaRPr sz="1200">
              <a:solidFill>
                <a:srgbClr val="0D0D0D"/>
              </a:solidFill>
              <a:highlight>
                <a:srgbClr val="FFFFFF"/>
              </a:highlight>
              <a:latin typeface="Roboto"/>
              <a:ea typeface="Roboto"/>
              <a:cs typeface="Roboto"/>
              <a:sym typeface="Roboto"/>
            </a:endParaRPr>
          </a:p>
          <a:p>
            <a:pPr indent="0" lvl="0" marL="0" rtl="0" algn="l">
              <a:lnSpc>
                <a:spcPct val="175000"/>
              </a:lnSpc>
              <a:spcBef>
                <a:spcPts val="1500"/>
              </a:spcBef>
              <a:spcAft>
                <a:spcPts val="0"/>
              </a:spcAft>
              <a:buClr>
                <a:schemeClr val="dk1"/>
              </a:buClr>
              <a:buSzPts val="1100"/>
              <a:buFont typeface="Arial"/>
              <a:buNone/>
            </a:pPr>
            <a:r>
              <a:rPr lang="en-GB" sz="1200">
                <a:solidFill>
                  <a:srgbClr val="0D0D0D"/>
                </a:solidFill>
                <a:highlight>
                  <a:srgbClr val="FFFFFF"/>
                </a:highlight>
                <a:latin typeface="Roboto"/>
                <a:ea typeface="Roboto"/>
                <a:cs typeface="Roboto"/>
                <a:sym typeface="Roboto"/>
              </a:rPr>
              <a:t>This issue is not limited to low- and middle-income countries; 15% of the GDP in advanced economies comes from the informal sector, representing a significant portion of the workforce.</a:t>
            </a:r>
            <a:endParaRPr sz="1200">
              <a:solidFill>
                <a:srgbClr val="0D0D0D"/>
              </a:solidFill>
              <a:highlight>
                <a:srgbClr val="FFFFFF"/>
              </a:highlight>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g2de57d0a2a5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5" name="Google Shape;1135;g2de57d0a2a5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200">
                <a:solidFill>
                  <a:srgbClr val="0D0D0D"/>
                </a:solidFill>
                <a:highlight>
                  <a:srgbClr val="FFFFFF"/>
                </a:highlight>
                <a:latin typeface="Roboto"/>
                <a:ea typeface="Roboto"/>
                <a:cs typeface="Roboto"/>
                <a:sym typeface="Roboto"/>
              </a:rPr>
              <a:t>n the US, there are significant disparities in workplace mental health. Nearly 24% of workers in the private sector aren’t offered insurance. While almost 50% of employers do offer comprehensive wellness programs, there's a huge gap by employer size and industry, with many programs being merely informational. Only 8-12% of small employers (fewer than 100 employees) offer comprehensive wellness programs and even fewer things like stress management and the linke.</a:t>
            </a:r>
            <a:endParaRPr sz="1200">
              <a:solidFill>
                <a:srgbClr val="0D0D0D"/>
              </a:solidFill>
              <a:highlight>
                <a:srgbClr val="FFFFFF"/>
              </a:highlight>
              <a:latin typeface="Roboto"/>
              <a:ea typeface="Roboto"/>
              <a:cs typeface="Roboto"/>
              <a:sym typeface="Roboto"/>
            </a:endParaRPr>
          </a:p>
          <a:p>
            <a:pPr indent="0" lvl="0" marL="0" rtl="0" algn="l">
              <a:lnSpc>
                <a:spcPct val="115000"/>
              </a:lnSpc>
              <a:spcBef>
                <a:spcPts val="1500"/>
              </a:spcBef>
              <a:spcAft>
                <a:spcPts val="0"/>
              </a:spcAft>
              <a:buClr>
                <a:schemeClr val="dk1"/>
              </a:buClr>
              <a:buSzPts val="1100"/>
              <a:buFont typeface="Arial"/>
              <a:buNone/>
            </a:pPr>
            <a:r>
              <a:rPr lang="en-GB" sz="1200">
                <a:solidFill>
                  <a:srgbClr val="0D0D0D"/>
                </a:solidFill>
                <a:highlight>
                  <a:srgbClr val="FFFFFF"/>
                </a:highlight>
                <a:latin typeface="Roboto"/>
                <a:ea typeface="Roboto"/>
                <a:cs typeface="Roboto"/>
                <a:sym typeface="Roboto"/>
              </a:rPr>
              <a:t>In my research work with digital wellness and telehealth programs, it's clear these benefits are usually available only to employees of larger companies or those in white-collar jobs.</a:t>
            </a:r>
            <a:endParaRPr sz="1200">
              <a:solidFill>
                <a:srgbClr val="0D0D0D"/>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g2deacfff38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0" name="Google Shape;1150;g2deacfff38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Back to our work at Dimagi on supporting FLWs…like all our work, our apps need to be part of comprehensive implementation and programs…an app rarely solves problems without support, training and wrap around services..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2.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2.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2.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1.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4.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7.png"/><Relationship Id="rId3" Type="http://schemas.openxmlformats.org/officeDocument/2006/relationships/image" Target="../media/image52.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9.png"/><Relationship Id="rId3" Type="http://schemas.openxmlformats.org/officeDocument/2006/relationships/image" Target="../media/image58.png"/><Relationship Id="rId4" Type="http://schemas.openxmlformats.org/officeDocument/2006/relationships/image" Target="../media/image50.png"/><Relationship Id="rId5" Type="http://schemas.openxmlformats.org/officeDocument/2006/relationships/image" Target="../media/image55.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7.png"/><Relationship Id="rId3" Type="http://schemas.openxmlformats.org/officeDocument/2006/relationships/image" Target="../media/image52.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8.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7.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8.jpg"/><Relationship Id="rId3" Type="http://schemas.openxmlformats.org/officeDocument/2006/relationships/image" Target="../media/image9.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 Id="rId3" Type="http://schemas.openxmlformats.org/officeDocument/2006/relationships/image" Target="../media/image3.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 Id="rId3" Type="http://schemas.openxmlformats.org/officeDocument/2006/relationships/image" Target="../media/image3.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 Id="rId3" Type="http://schemas.openxmlformats.org/officeDocument/2006/relationships/image" Target="../media/image3.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7.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5.png"/><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3.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 Id="rId3" Type="http://schemas.openxmlformats.org/officeDocument/2006/relationships/image" Target="../media/image12.jpg"/><Relationship Id="rId4" Type="http://schemas.openxmlformats.org/officeDocument/2006/relationships/image" Target="../media/image10.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5.png"/><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3.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2.jp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jpg"/><Relationship Id="rId3"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5.png"/><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12.jpg"/><Relationship Id="rId4"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8.jpg"/><Relationship Id="rId3" Type="http://schemas.openxmlformats.org/officeDocument/2006/relationships/image" Target="../media/image9.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jpg"/><Relationship Id="rId3" Type="http://schemas.openxmlformats.org/officeDocument/2006/relationships/image" Target="../media/image9.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7.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5.png"/><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12.jpg"/><Relationship Id="rId4" Type="http://schemas.openxmlformats.org/officeDocument/2006/relationships/image" Target="../media/image10.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solidFill>
          <a:srgbClr val="130168"/>
        </a:solidFill>
      </p:bgPr>
    </p:bg>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1" name="Google Shape;11;p2"/>
          <p:cNvSpPr txBox="1"/>
          <p:nvPr/>
        </p:nvSpPr>
        <p:spPr>
          <a:xfrm>
            <a:off x="368125" y="2193600"/>
            <a:ext cx="8386200" cy="86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4400">
                <a:solidFill>
                  <a:schemeClr val="lt1"/>
                </a:solidFill>
                <a:latin typeface="Work Sans Light"/>
                <a:ea typeface="Work Sans Light"/>
                <a:cs typeface="Work Sans Light"/>
                <a:sym typeface="Work Sans Light"/>
              </a:rPr>
              <a:t>Sample Heading</a:t>
            </a:r>
            <a:endParaRPr sz="4400">
              <a:solidFill>
                <a:schemeClr val="lt1"/>
              </a:solidFill>
              <a:latin typeface="Work Sans Light"/>
              <a:ea typeface="Work Sans Light"/>
              <a:cs typeface="Work Sans Light"/>
              <a:sym typeface="Work Sans Light"/>
            </a:endParaRPr>
          </a:p>
        </p:txBody>
      </p:sp>
      <p:sp>
        <p:nvSpPr>
          <p:cNvPr id="12" name="Google Shape;12;p2"/>
          <p:cNvSpPr txBox="1"/>
          <p:nvPr/>
        </p:nvSpPr>
        <p:spPr>
          <a:xfrm>
            <a:off x="368125" y="3036450"/>
            <a:ext cx="8386200" cy="58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600">
                <a:solidFill>
                  <a:srgbClr val="FEAF31"/>
                </a:solidFill>
                <a:latin typeface="Work Sans ExtraLight"/>
                <a:ea typeface="Work Sans ExtraLight"/>
                <a:cs typeface="Work Sans ExtraLight"/>
                <a:sym typeface="Work Sans ExtraLight"/>
              </a:rPr>
              <a:t>Sample Subheading</a:t>
            </a:r>
            <a:endParaRPr sz="2600">
              <a:solidFill>
                <a:srgbClr val="FEAF31"/>
              </a:solidFill>
              <a:latin typeface="Work Sans ExtraLight"/>
              <a:ea typeface="Work Sans ExtraLight"/>
              <a:cs typeface="Work Sans ExtraLight"/>
              <a:sym typeface="Work Sans ExtraLight"/>
            </a:endParaRPr>
          </a:p>
        </p:txBody>
      </p:sp>
      <p:pic>
        <p:nvPicPr>
          <p:cNvPr id="13" name="Google Shape;13;p2"/>
          <p:cNvPicPr preferRelativeResize="0"/>
          <p:nvPr/>
        </p:nvPicPr>
        <p:blipFill rotWithShape="1">
          <a:blip r:embed="rId2">
            <a:alphaModFix/>
          </a:blip>
          <a:srcRect b="35128" l="1582" r="1301" t="0"/>
          <a:stretch/>
        </p:blipFill>
        <p:spPr>
          <a:xfrm flipH="1" rot="-5400000">
            <a:off x="5412587" y="1450887"/>
            <a:ext cx="5153025" cy="2256951"/>
          </a:xfrm>
          <a:prstGeom prst="rect">
            <a:avLst/>
          </a:prstGeom>
          <a:noFill/>
          <a:ln>
            <a:noFill/>
          </a:ln>
        </p:spPr>
      </p:pic>
      <p:pic>
        <p:nvPicPr>
          <p:cNvPr id="14" name="Google Shape;14;p2"/>
          <p:cNvPicPr preferRelativeResize="0"/>
          <p:nvPr/>
        </p:nvPicPr>
        <p:blipFill>
          <a:blip r:embed="rId3">
            <a:alphaModFix/>
          </a:blip>
          <a:stretch>
            <a:fillRect/>
          </a:stretch>
        </p:blipFill>
        <p:spPr>
          <a:xfrm>
            <a:off x="515300" y="1913325"/>
            <a:ext cx="876298" cy="280274"/>
          </a:xfrm>
          <a:prstGeom prst="rect">
            <a:avLst/>
          </a:prstGeom>
          <a:noFill/>
          <a:ln>
            <a:noFill/>
          </a:ln>
        </p:spPr>
      </p:pic>
      <p:sp>
        <p:nvSpPr>
          <p:cNvPr id="15" name="Google Shape;15;p2"/>
          <p:cNvSpPr txBox="1"/>
          <p:nvPr/>
        </p:nvSpPr>
        <p:spPr>
          <a:xfrm>
            <a:off x="391540" y="4398625"/>
            <a:ext cx="4612500" cy="5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200">
                <a:solidFill>
                  <a:srgbClr val="8EA1FF"/>
                </a:solidFill>
                <a:latin typeface="Work Sans"/>
                <a:ea typeface="Work Sans"/>
                <a:cs typeface="Work Sans"/>
                <a:sym typeface="Work Sans"/>
              </a:rPr>
              <a:t>Akshay Khan</a:t>
            </a:r>
            <a:endParaRPr b="1" sz="1200">
              <a:solidFill>
                <a:srgbClr val="8EA1FF"/>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GB" sz="1200">
                <a:solidFill>
                  <a:srgbClr val="8EA1FF"/>
                </a:solidFill>
                <a:latin typeface="Work Sans"/>
                <a:ea typeface="Work Sans"/>
                <a:cs typeface="Work Sans"/>
                <a:sym typeface="Work Sans"/>
              </a:rPr>
              <a:t>Senior Partnerships Manager</a:t>
            </a:r>
            <a:endParaRPr sz="1200">
              <a:solidFill>
                <a:srgbClr val="8EA1FF"/>
              </a:solidFill>
            </a:endParaRPr>
          </a:p>
        </p:txBody>
      </p:sp>
      <p:sp>
        <p:nvSpPr>
          <p:cNvPr id="16" name="Google Shape;16;p2"/>
          <p:cNvSpPr txBox="1"/>
          <p:nvPr/>
        </p:nvSpPr>
        <p:spPr>
          <a:xfrm>
            <a:off x="6982775" y="4576875"/>
            <a:ext cx="1974000" cy="369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GB" sz="1200">
                <a:solidFill>
                  <a:srgbClr val="8EA1FF"/>
                </a:solidFill>
                <a:latin typeface="Work Sans"/>
                <a:ea typeface="Work Sans"/>
                <a:cs typeface="Work Sans"/>
                <a:sym typeface="Work Sans"/>
              </a:rPr>
              <a:t>13 September 2022</a:t>
            </a:r>
            <a:endParaRPr sz="1200">
              <a:solidFill>
                <a:srgbClr val="8EA1FF"/>
              </a:solidFill>
              <a:latin typeface="Work Sans"/>
              <a:ea typeface="Work Sans"/>
              <a:cs typeface="Work Sans"/>
              <a:sym typeface="Work Sans"/>
            </a:endParaRPr>
          </a:p>
        </p:txBody>
      </p:sp>
      <p:sp>
        <p:nvSpPr>
          <p:cNvPr id="17" name="Google Shape;17;p2"/>
          <p:cNvSpPr/>
          <p:nvPr/>
        </p:nvSpPr>
        <p:spPr>
          <a:xfrm flipH="1">
            <a:off x="9070799" y="0"/>
            <a:ext cx="74400" cy="5143500"/>
          </a:xfrm>
          <a:prstGeom prst="rect">
            <a:avLst/>
          </a:prstGeom>
          <a:solidFill>
            <a:srgbClr val="E444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Descriptions">
  <p:cSld name="CUSTOM_1_1">
    <p:spTree>
      <p:nvGrpSpPr>
        <p:cNvPr id="63" name="Shape 63"/>
        <p:cNvGrpSpPr/>
        <p:nvPr/>
      </p:nvGrpSpPr>
      <p:grpSpPr>
        <a:xfrm>
          <a:off x="0" y="0"/>
          <a:ext cx="0" cy="0"/>
          <a:chOff x="0" y="0"/>
          <a:chExt cx="0" cy="0"/>
        </a:xfrm>
      </p:grpSpPr>
      <p:pic>
        <p:nvPicPr>
          <p:cNvPr id="64" name="Google Shape;64;p11"/>
          <p:cNvPicPr preferRelativeResize="0"/>
          <p:nvPr/>
        </p:nvPicPr>
        <p:blipFill>
          <a:blip r:embed="rId2">
            <a:alphaModFix/>
          </a:blip>
          <a:stretch>
            <a:fillRect/>
          </a:stretch>
        </p:blipFill>
        <p:spPr>
          <a:xfrm>
            <a:off x="8636748" y="62325"/>
            <a:ext cx="338075" cy="338075"/>
          </a:xfrm>
          <a:prstGeom prst="rect">
            <a:avLst/>
          </a:prstGeom>
          <a:noFill/>
          <a:ln>
            <a:noFill/>
          </a:ln>
        </p:spPr>
      </p:pic>
      <p:grpSp>
        <p:nvGrpSpPr>
          <p:cNvPr id="65" name="Google Shape;65;p11"/>
          <p:cNvGrpSpPr/>
          <p:nvPr/>
        </p:nvGrpSpPr>
        <p:grpSpPr>
          <a:xfrm>
            <a:off x="682430" y="2066182"/>
            <a:ext cx="1691090" cy="2718275"/>
            <a:chOff x="682425" y="2390100"/>
            <a:chExt cx="1652100" cy="2040900"/>
          </a:xfrm>
        </p:grpSpPr>
        <p:sp>
          <p:nvSpPr>
            <p:cNvPr id="66" name="Google Shape;66;p11"/>
            <p:cNvSpPr/>
            <p:nvPr/>
          </p:nvSpPr>
          <p:spPr>
            <a:xfrm>
              <a:off x="682425" y="2390100"/>
              <a:ext cx="1652100" cy="2040900"/>
            </a:xfrm>
            <a:prstGeom prst="rect">
              <a:avLst/>
            </a:prstGeom>
            <a:solidFill>
              <a:srgbClr val="F7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7" name="Google Shape;67;p11"/>
            <p:cNvCxnSpPr/>
            <p:nvPr/>
          </p:nvCxnSpPr>
          <p:spPr>
            <a:xfrm>
              <a:off x="696675" y="4400550"/>
              <a:ext cx="1628400" cy="0"/>
            </a:xfrm>
            <a:prstGeom prst="straightConnector1">
              <a:avLst/>
            </a:prstGeom>
            <a:noFill/>
            <a:ln cap="flat" cmpd="sng" w="38100">
              <a:solidFill>
                <a:srgbClr val="FEAF31"/>
              </a:solidFill>
              <a:prstDash val="solid"/>
              <a:round/>
              <a:headEnd len="med" w="med" type="none"/>
              <a:tailEnd len="med" w="med" type="none"/>
            </a:ln>
          </p:spPr>
        </p:cxnSp>
      </p:grpSp>
      <p:grpSp>
        <p:nvGrpSpPr>
          <p:cNvPr id="68" name="Google Shape;68;p11"/>
          <p:cNvGrpSpPr/>
          <p:nvPr/>
        </p:nvGrpSpPr>
        <p:grpSpPr>
          <a:xfrm>
            <a:off x="2671387" y="2066182"/>
            <a:ext cx="1691090" cy="2718275"/>
            <a:chOff x="2625525" y="2390100"/>
            <a:chExt cx="1652100" cy="2040900"/>
          </a:xfrm>
        </p:grpSpPr>
        <p:sp>
          <p:nvSpPr>
            <p:cNvPr id="69" name="Google Shape;69;p11"/>
            <p:cNvSpPr/>
            <p:nvPr/>
          </p:nvSpPr>
          <p:spPr>
            <a:xfrm>
              <a:off x="2625525" y="2390100"/>
              <a:ext cx="1652100" cy="2040900"/>
            </a:xfrm>
            <a:prstGeom prst="rect">
              <a:avLst/>
            </a:prstGeom>
            <a:solidFill>
              <a:srgbClr val="F7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0" name="Google Shape;70;p11"/>
            <p:cNvCxnSpPr/>
            <p:nvPr/>
          </p:nvCxnSpPr>
          <p:spPr>
            <a:xfrm>
              <a:off x="2639775" y="4400550"/>
              <a:ext cx="1628400" cy="0"/>
            </a:xfrm>
            <a:prstGeom prst="straightConnector1">
              <a:avLst/>
            </a:prstGeom>
            <a:noFill/>
            <a:ln cap="flat" cmpd="sng" w="38100">
              <a:solidFill>
                <a:srgbClr val="FEAF31"/>
              </a:solidFill>
              <a:prstDash val="solid"/>
              <a:round/>
              <a:headEnd len="med" w="med" type="none"/>
              <a:tailEnd len="med" w="med" type="none"/>
            </a:ln>
          </p:spPr>
        </p:cxnSp>
      </p:grpSp>
      <p:grpSp>
        <p:nvGrpSpPr>
          <p:cNvPr id="71" name="Google Shape;71;p11"/>
          <p:cNvGrpSpPr/>
          <p:nvPr/>
        </p:nvGrpSpPr>
        <p:grpSpPr>
          <a:xfrm>
            <a:off x="4660345" y="2066182"/>
            <a:ext cx="1691090" cy="2718275"/>
            <a:chOff x="4568625" y="2390100"/>
            <a:chExt cx="1652100" cy="2040900"/>
          </a:xfrm>
        </p:grpSpPr>
        <p:sp>
          <p:nvSpPr>
            <p:cNvPr id="72" name="Google Shape;72;p11"/>
            <p:cNvSpPr/>
            <p:nvPr/>
          </p:nvSpPr>
          <p:spPr>
            <a:xfrm>
              <a:off x="4568625" y="2390100"/>
              <a:ext cx="1652100" cy="2040900"/>
            </a:xfrm>
            <a:prstGeom prst="rect">
              <a:avLst/>
            </a:prstGeom>
            <a:solidFill>
              <a:srgbClr val="F7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3" name="Google Shape;73;p11"/>
            <p:cNvCxnSpPr/>
            <p:nvPr/>
          </p:nvCxnSpPr>
          <p:spPr>
            <a:xfrm>
              <a:off x="4582875" y="4400550"/>
              <a:ext cx="1628400" cy="0"/>
            </a:xfrm>
            <a:prstGeom prst="straightConnector1">
              <a:avLst/>
            </a:prstGeom>
            <a:noFill/>
            <a:ln cap="flat" cmpd="sng" w="38100">
              <a:solidFill>
                <a:srgbClr val="FEAF31"/>
              </a:solidFill>
              <a:prstDash val="solid"/>
              <a:round/>
              <a:headEnd len="med" w="med" type="none"/>
              <a:tailEnd len="med" w="med" type="none"/>
            </a:ln>
          </p:spPr>
        </p:cxnSp>
      </p:grpSp>
      <p:grpSp>
        <p:nvGrpSpPr>
          <p:cNvPr id="74" name="Google Shape;74;p11"/>
          <p:cNvGrpSpPr/>
          <p:nvPr/>
        </p:nvGrpSpPr>
        <p:grpSpPr>
          <a:xfrm>
            <a:off x="6649302" y="2066182"/>
            <a:ext cx="1691090" cy="2718275"/>
            <a:chOff x="6511725" y="2390100"/>
            <a:chExt cx="1652100" cy="2040900"/>
          </a:xfrm>
        </p:grpSpPr>
        <p:sp>
          <p:nvSpPr>
            <p:cNvPr id="75" name="Google Shape;75;p11"/>
            <p:cNvSpPr/>
            <p:nvPr/>
          </p:nvSpPr>
          <p:spPr>
            <a:xfrm>
              <a:off x="6511725" y="2390100"/>
              <a:ext cx="1652100" cy="2040900"/>
            </a:xfrm>
            <a:prstGeom prst="rect">
              <a:avLst/>
            </a:prstGeom>
            <a:solidFill>
              <a:srgbClr val="F7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6" name="Google Shape;76;p11"/>
            <p:cNvCxnSpPr/>
            <p:nvPr/>
          </p:nvCxnSpPr>
          <p:spPr>
            <a:xfrm>
              <a:off x="6525975" y="4400550"/>
              <a:ext cx="1628400" cy="0"/>
            </a:xfrm>
            <a:prstGeom prst="straightConnector1">
              <a:avLst/>
            </a:prstGeom>
            <a:noFill/>
            <a:ln cap="flat" cmpd="sng" w="38100">
              <a:solidFill>
                <a:srgbClr val="FEAF31"/>
              </a:solidFill>
              <a:prstDash val="solid"/>
              <a:round/>
              <a:headEnd len="med" w="med" type="none"/>
              <a:tailEnd len="med" w="med" type="none"/>
            </a:ln>
          </p:spPr>
        </p:cxnSp>
      </p:grpSp>
      <p:sp>
        <p:nvSpPr>
          <p:cNvPr id="77" name="Google Shape;77;p11"/>
          <p:cNvSpPr txBox="1"/>
          <p:nvPr/>
        </p:nvSpPr>
        <p:spPr>
          <a:xfrm>
            <a:off x="193875" y="221975"/>
            <a:ext cx="6153900" cy="61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800">
                <a:solidFill>
                  <a:srgbClr val="130168"/>
                </a:solidFill>
                <a:latin typeface="Work Sans"/>
                <a:ea typeface="Work Sans"/>
                <a:cs typeface="Work Sans"/>
                <a:sym typeface="Work Sans"/>
              </a:rPr>
              <a:t>Four Header Descriptions</a:t>
            </a:r>
            <a:endParaRPr sz="2800">
              <a:solidFill>
                <a:srgbClr val="130168"/>
              </a:solidFill>
              <a:latin typeface="Work Sans"/>
              <a:ea typeface="Work Sans"/>
              <a:cs typeface="Work Sans"/>
              <a:sym typeface="Work Sans"/>
            </a:endParaRPr>
          </a:p>
        </p:txBody>
      </p:sp>
      <p:sp>
        <p:nvSpPr>
          <p:cNvPr id="78" name="Google Shape;78;p11"/>
          <p:cNvSpPr txBox="1"/>
          <p:nvPr/>
        </p:nvSpPr>
        <p:spPr>
          <a:xfrm>
            <a:off x="193875" y="982450"/>
            <a:ext cx="89502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2"/>
                </a:solidFill>
                <a:latin typeface="Work Sans"/>
                <a:ea typeface="Work Sans"/>
                <a:cs typeface="Work Sans"/>
                <a:sym typeface="Work Sans"/>
              </a:rPr>
              <a:t>Dolor sit amet, consectetur adipiscing elit. Vulputate purus odio gravida dolor purus lacus, neque.</a:t>
            </a:r>
            <a:r>
              <a:rPr lang="en-GB">
                <a:solidFill>
                  <a:schemeClr val="dk2"/>
                </a:solidFill>
              </a:rPr>
              <a:t> </a:t>
            </a:r>
            <a:endParaRPr>
              <a:solidFill>
                <a:schemeClr val="dk2"/>
              </a:solidFill>
            </a:endParaRPr>
          </a:p>
        </p:txBody>
      </p:sp>
      <p:sp>
        <p:nvSpPr>
          <p:cNvPr id="79" name="Google Shape;79;p11"/>
          <p:cNvSpPr/>
          <p:nvPr/>
        </p:nvSpPr>
        <p:spPr>
          <a:xfrm>
            <a:off x="682425" y="1604325"/>
            <a:ext cx="1838400" cy="6150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1"/>
          <p:cNvSpPr txBox="1"/>
          <p:nvPr/>
        </p:nvSpPr>
        <p:spPr>
          <a:xfrm>
            <a:off x="781611" y="1711725"/>
            <a:ext cx="17394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FFFF"/>
                </a:solidFill>
                <a:latin typeface="Work Sans"/>
                <a:ea typeface="Work Sans"/>
                <a:cs typeface="Work Sans"/>
                <a:sym typeface="Work Sans"/>
              </a:rPr>
              <a:t>Lorem ipsum </a:t>
            </a:r>
            <a:endParaRPr>
              <a:solidFill>
                <a:srgbClr val="FFFFFF"/>
              </a:solidFill>
              <a:latin typeface="Work Sans"/>
              <a:ea typeface="Work Sans"/>
              <a:cs typeface="Work Sans"/>
              <a:sym typeface="Work Sans"/>
            </a:endParaRPr>
          </a:p>
        </p:txBody>
      </p:sp>
      <p:sp>
        <p:nvSpPr>
          <p:cNvPr id="81" name="Google Shape;81;p11"/>
          <p:cNvSpPr txBox="1"/>
          <p:nvPr/>
        </p:nvSpPr>
        <p:spPr>
          <a:xfrm>
            <a:off x="733125" y="2357725"/>
            <a:ext cx="1602300" cy="231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30168"/>
                </a:solidFill>
                <a:latin typeface="Work Sans"/>
                <a:ea typeface="Work Sans"/>
                <a:cs typeface="Work Sans"/>
                <a:sym typeface="Work Sans"/>
              </a:rPr>
              <a:t>Dolor sit amet, consectetur adipiscing elit. Vulputate purus odio gravida dolor purus lacus, neque. </a:t>
            </a:r>
            <a:endParaRPr sz="1200">
              <a:solidFill>
                <a:srgbClr val="130168"/>
              </a:solidFill>
              <a:latin typeface="Work Sans"/>
              <a:ea typeface="Work Sans"/>
              <a:cs typeface="Work Sans"/>
              <a:sym typeface="Work Sans"/>
            </a:endParaRPr>
          </a:p>
        </p:txBody>
      </p:sp>
      <p:sp>
        <p:nvSpPr>
          <p:cNvPr id="82" name="Google Shape;82;p11"/>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1"/>
          <p:cNvSpPr/>
          <p:nvPr/>
        </p:nvSpPr>
        <p:spPr>
          <a:xfrm>
            <a:off x="2671367" y="1604325"/>
            <a:ext cx="1838400" cy="6150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1"/>
          <p:cNvSpPr txBox="1"/>
          <p:nvPr/>
        </p:nvSpPr>
        <p:spPr>
          <a:xfrm>
            <a:off x="2770553" y="1711725"/>
            <a:ext cx="17394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FFFF"/>
                </a:solidFill>
                <a:latin typeface="Work Sans"/>
                <a:ea typeface="Work Sans"/>
                <a:cs typeface="Work Sans"/>
                <a:sym typeface="Work Sans"/>
              </a:rPr>
              <a:t>Lorem ipsum </a:t>
            </a:r>
            <a:endParaRPr>
              <a:solidFill>
                <a:srgbClr val="FFFFFF"/>
              </a:solidFill>
              <a:latin typeface="Work Sans"/>
              <a:ea typeface="Work Sans"/>
              <a:cs typeface="Work Sans"/>
              <a:sym typeface="Work Sans"/>
            </a:endParaRPr>
          </a:p>
        </p:txBody>
      </p:sp>
      <p:sp>
        <p:nvSpPr>
          <p:cNvPr id="85" name="Google Shape;85;p11"/>
          <p:cNvSpPr txBox="1"/>
          <p:nvPr/>
        </p:nvSpPr>
        <p:spPr>
          <a:xfrm>
            <a:off x="2722067" y="2357726"/>
            <a:ext cx="1602300" cy="231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30168"/>
                </a:solidFill>
                <a:latin typeface="Work Sans"/>
                <a:ea typeface="Work Sans"/>
                <a:cs typeface="Work Sans"/>
                <a:sym typeface="Work Sans"/>
              </a:rPr>
              <a:t>Dolor sit amet, consectetur adipiscing elit. Vulputate purus odio gravida dolor purus lacus, neque. </a:t>
            </a:r>
            <a:endParaRPr sz="1200">
              <a:solidFill>
                <a:srgbClr val="130168"/>
              </a:solidFill>
              <a:latin typeface="Work Sans"/>
              <a:ea typeface="Work Sans"/>
              <a:cs typeface="Work Sans"/>
              <a:sym typeface="Work Sans"/>
            </a:endParaRPr>
          </a:p>
        </p:txBody>
      </p:sp>
      <p:sp>
        <p:nvSpPr>
          <p:cNvPr id="86" name="Google Shape;86;p11"/>
          <p:cNvSpPr/>
          <p:nvPr/>
        </p:nvSpPr>
        <p:spPr>
          <a:xfrm>
            <a:off x="4660309" y="1604325"/>
            <a:ext cx="1838400" cy="6150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1"/>
          <p:cNvSpPr txBox="1"/>
          <p:nvPr/>
        </p:nvSpPr>
        <p:spPr>
          <a:xfrm>
            <a:off x="4759495" y="1711725"/>
            <a:ext cx="17394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FFFF"/>
                </a:solidFill>
                <a:latin typeface="Work Sans"/>
                <a:ea typeface="Work Sans"/>
                <a:cs typeface="Work Sans"/>
                <a:sym typeface="Work Sans"/>
              </a:rPr>
              <a:t>Lorem ipsum </a:t>
            </a:r>
            <a:endParaRPr>
              <a:solidFill>
                <a:srgbClr val="FFFFFF"/>
              </a:solidFill>
              <a:latin typeface="Work Sans"/>
              <a:ea typeface="Work Sans"/>
              <a:cs typeface="Work Sans"/>
              <a:sym typeface="Work Sans"/>
            </a:endParaRPr>
          </a:p>
        </p:txBody>
      </p:sp>
      <p:sp>
        <p:nvSpPr>
          <p:cNvPr id="88" name="Google Shape;88;p11"/>
          <p:cNvSpPr txBox="1"/>
          <p:nvPr/>
        </p:nvSpPr>
        <p:spPr>
          <a:xfrm>
            <a:off x="4711008" y="2357726"/>
            <a:ext cx="1602300" cy="231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30168"/>
                </a:solidFill>
                <a:latin typeface="Work Sans"/>
                <a:ea typeface="Work Sans"/>
                <a:cs typeface="Work Sans"/>
                <a:sym typeface="Work Sans"/>
              </a:rPr>
              <a:t>Dolor sit amet, consectetur adipiscing elit. Vulputate purus odio gravida dolor purus lacus, neque. </a:t>
            </a:r>
            <a:endParaRPr sz="1200">
              <a:solidFill>
                <a:srgbClr val="130168"/>
              </a:solidFill>
              <a:latin typeface="Work Sans"/>
              <a:ea typeface="Work Sans"/>
              <a:cs typeface="Work Sans"/>
              <a:sym typeface="Work Sans"/>
            </a:endParaRPr>
          </a:p>
        </p:txBody>
      </p:sp>
      <p:sp>
        <p:nvSpPr>
          <p:cNvPr id="89" name="Google Shape;89;p11"/>
          <p:cNvSpPr/>
          <p:nvPr/>
        </p:nvSpPr>
        <p:spPr>
          <a:xfrm>
            <a:off x="6649251" y="1604325"/>
            <a:ext cx="1838400" cy="6150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1"/>
          <p:cNvSpPr txBox="1"/>
          <p:nvPr/>
        </p:nvSpPr>
        <p:spPr>
          <a:xfrm>
            <a:off x="6748437" y="1711725"/>
            <a:ext cx="17394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FFFF"/>
                </a:solidFill>
                <a:latin typeface="Work Sans"/>
                <a:ea typeface="Work Sans"/>
                <a:cs typeface="Work Sans"/>
                <a:sym typeface="Work Sans"/>
              </a:rPr>
              <a:t>Lorem ipsum </a:t>
            </a:r>
            <a:endParaRPr>
              <a:solidFill>
                <a:srgbClr val="FFFFFF"/>
              </a:solidFill>
              <a:latin typeface="Work Sans"/>
              <a:ea typeface="Work Sans"/>
              <a:cs typeface="Work Sans"/>
              <a:sym typeface="Work Sans"/>
            </a:endParaRPr>
          </a:p>
        </p:txBody>
      </p:sp>
      <p:sp>
        <p:nvSpPr>
          <p:cNvPr id="91" name="Google Shape;91;p11"/>
          <p:cNvSpPr txBox="1"/>
          <p:nvPr/>
        </p:nvSpPr>
        <p:spPr>
          <a:xfrm>
            <a:off x="6699950" y="2357726"/>
            <a:ext cx="1602300" cy="231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30168"/>
                </a:solidFill>
                <a:latin typeface="Work Sans"/>
                <a:ea typeface="Work Sans"/>
                <a:cs typeface="Work Sans"/>
                <a:sym typeface="Work Sans"/>
              </a:rPr>
              <a:t>Dolor sit amet, consectetur adipiscing elit. Vulputate purus odio gravida dolor purus lacus, neque. </a:t>
            </a:r>
            <a:endParaRPr sz="1200">
              <a:solidFill>
                <a:srgbClr val="130168"/>
              </a:solidFill>
              <a:latin typeface="Work Sans"/>
              <a:ea typeface="Work Sans"/>
              <a:cs typeface="Work Sans"/>
              <a:sym typeface="Work Sans"/>
            </a:endParaRPr>
          </a:p>
        </p:txBody>
      </p:sp>
      <p:sp>
        <p:nvSpPr>
          <p:cNvPr id="92" name="Google Shape;92;p11"/>
          <p:cNvSpPr/>
          <p:nvPr/>
        </p:nvSpPr>
        <p:spPr>
          <a:xfrm flipH="1">
            <a:off x="9070799" y="0"/>
            <a:ext cx="74400" cy="51435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3" name="Google Shape;93;p11"/>
          <p:cNvPicPr preferRelativeResize="0"/>
          <p:nvPr/>
        </p:nvPicPr>
        <p:blipFill>
          <a:blip r:embed="rId3">
            <a:alphaModFix/>
          </a:blip>
          <a:stretch>
            <a:fillRect/>
          </a:stretch>
        </p:blipFill>
        <p:spPr>
          <a:xfrm>
            <a:off x="8636748" y="62325"/>
            <a:ext cx="338075" cy="338075"/>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4">
  <p:cSld name="CUSTOM_7">
    <p:spTree>
      <p:nvGrpSpPr>
        <p:cNvPr id="688" name="Shape 688"/>
        <p:cNvGrpSpPr/>
        <p:nvPr/>
      </p:nvGrpSpPr>
      <p:grpSpPr>
        <a:xfrm>
          <a:off x="0" y="0"/>
          <a:ext cx="0" cy="0"/>
          <a:chOff x="0" y="0"/>
          <a:chExt cx="0" cy="0"/>
        </a:xfrm>
      </p:grpSpPr>
      <p:sp>
        <p:nvSpPr>
          <p:cNvPr id="689" name="Google Shape;689;p10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atin typeface="Helvetica Neue"/>
                <a:ea typeface="Helvetica Neue"/>
                <a:cs typeface="Helvetica Neue"/>
                <a:sym typeface="Helvetica Neue"/>
              </a:defRPr>
            </a:lvl1pPr>
            <a:lvl2pPr lvl="1" rtl="0">
              <a:spcBef>
                <a:spcPts val="0"/>
              </a:spcBef>
              <a:spcAft>
                <a:spcPts val="0"/>
              </a:spcAft>
              <a:buNone/>
              <a:defRPr>
                <a:latin typeface="Nunito Sans SemiBold"/>
                <a:ea typeface="Nunito Sans SemiBold"/>
                <a:cs typeface="Nunito Sans SemiBold"/>
                <a:sym typeface="Nunito Sans SemiBold"/>
              </a:defRPr>
            </a:lvl2pPr>
            <a:lvl3pPr lvl="2" rtl="0">
              <a:spcBef>
                <a:spcPts val="0"/>
              </a:spcBef>
              <a:spcAft>
                <a:spcPts val="0"/>
              </a:spcAft>
              <a:buNone/>
              <a:defRPr>
                <a:latin typeface="Nunito Sans SemiBold"/>
                <a:ea typeface="Nunito Sans SemiBold"/>
                <a:cs typeface="Nunito Sans SemiBold"/>
                <a:sym typeface="Nunito Sans SemiBold"/>
              </a:defRPr>
            </a:lvl3pPr>
            <a:lvl4pPr lvl="3" rtl="0">
              <a:spcBef>
                <a:spcPts val="0"/>
              </a:spcBef>
              <a:spcAft>
                <a:spcPts val="0"/>
              </a:spcAft>
              <a:buNone/>
              <a:defRPr>
                <a:latin typeface="Nunito Sans SemiBold"/>
                <a:ea typeface="Nunito Sans SemiBold"/>
                <a:cs typeface="Nunito Sans SemiBold"/>
                <a:sym typeface="Nunito Sans SemiBold"/>
              </a:defRPr>
            </a:lvl4pPr>
            <a:lvl5pPr lvl="4" rtl="0">
              <a:spcBef>
                <a:spcPts val="0"/>
              </a:spcBef>
              <a:spcAft>
                <a:spcPts val="0"/>
              </a:spcAft>
              <a:buNone/>
              <a:defRPr>
                <a:latin typeface="Nunito Sans SemiBold"/>
                <a:ea typeface="Nunito Sans SemiBold"/>
                <a:cs typeface="Nunito Sans SemiBold"/>
                <a:sym typeface="Nunito Sans SemiBold"/>
              </a:defRPr>
            </a:lvl5pPr>
            <a:lvl6pPr lvl="5" rtl="0">
              <a:spcBef>
                <a:spcPts val="0"/>
              </a:spcBef>
              <a:spcAft>
                <a:spcPts val="0"/>
              </a:spcAft>
              <a:buNone/>
              <a:defRPr>
                <a:latin typeface="Nunito Sans SemiBold"/>
                <a:ea typeface="Nunito Sans SemiBold"/>
                <a:cs typeface="Nunito Sans SemiBold"/>
                <a:sym typeface="Nunito Sans SemiBold"/>
              </a:defRPr>
            </a:lvl6pPr>
            <a:lvl7pPr lvl="6" rtl="0">
              <a:spcBef>
                <a:spcPts val="0"/>
              </a:spcBef>
              <a:spcAft>
                <a:spcPts val="0"/>
              </a:spcAft>
              <a:buNone/>
              <a:defRPr>
                <a:latin typeface="Nunito Sans SemiBold"/>
                <a:ea typeface="Nunito Sans SemiBold"/>
                <a:cs typeface="Nunito Sans SemiBold"/>
                <a:sym typeface="Nunito Sans SemiBold"/>
              </a:defRPr>
            </a:lvl7pPr>
            <a:lvl8pPr lvl="7" rtl="0">
              <a:spcBef>
                <a:spcPts val="0"/>
              </a:spcBef>
              <a:spcAft>
                <a:spcPts val="0"/>
              </a:spcAft>
              <a:buNone/>
              <a:defRPr>
                <a:latin typeface="Nunito Sans SemiBold"/>
                <a:ea typeface="Nunito Sans SemiBold"/>
                <a:cs typeface="Nunito Sans SemiBold"/>
                <a:sym typeface="Nunito Sans SemiBold"/>
              </a:defRPr>
            </a:lvl8pPr>
            <a:lvl9pPr lvl="8" rtl="0">
              <a:spcBef>
                <a:spcPts val="0"/>
              </a:spcBef>
              <a:spcAft>
                <a:spcPts val="0"/>
              </a:spcAft>
              <a:buNone/>
              <a:defRPr>
                <a:latin typeface="Nunito Sans SemiBold"/>
                <a:ea typeface="Nunito Sans SemiBold"/>
                <a:cs typeface="Nunito Sans SemiBold"/>
                <a:sym typeface="Nunito Sans SemiBold"/>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BLANK_1">
    <p:spTree>
      <p:nvGrpSpPr>
        <p:cNvPr id="690" name="Shape 690"/>
        <p:cNvGrpSpPr/>
        <p:nvPr/>
      </p:nvGrpSpPr>
      <p:grpSpPr>
        <a:xfrm>
          <a:off x="0" y="0"/>
          <a:ext cx="0" cy="0"/>
          <a:chOff x="0" y="0"/>
          <a:chExt cx="0" cy="0"/>
        </a:xfrm>
      </p:grpSpPr>
      <p:sp>
        <p:nvSpPr>
          <p:cNvPr id="691" name="Google Shape;691;p106"/>
          <p:cNvSpPr txBox="1"/>
          <p:nvPr>
            <p:ph idx="10" type="dt"/>
          </p:nvPr>
        </p:nvSpPr>
        <p:spPr>
          <a:xfrm>
            <a:off x="457200" y="4767264"/>
            <a:ext cx="2133600" cy="273900"/>
          </a:xfrm>
          <a:prstGeom prst="rect">
            <a:avLst/>
          </a:prstGeom>
          <a:noFill/>
          <a:ln>
            <a:noFill/>
          </a:ln>
        </p:spPr>
        <p:txBody>
          <a:bodyPr anchorCtr="0" anchor="t" bIns="17150" lIns="34275" spcFirstLastPara="1" rIns="34275" wrap="square" tIns="17150">
            <a:noAutofit/>
          </a:bodyPr>
          <a:lstStyle>
            <a:lvl1pPr lvl="0" marR="0" rtl="0" algn="l">
              <a:spcBef>
                <a:spcPts val="0"/>
              </a:spcBef>
              <a:spcAft>
                <a:spcPts val="0"/>
              </a:spcAft>
              <a:buSzPts val="500"/>
              <a:buNone/>
              <a:defRPr sz="1400">
                <a:solidFill>
                  <a:schemeClr val="dk1"/>
                </a:solidFill>
                <a:latin typeface="Arial"/>
                <a:ea typeface="Arial"/>
                <a:cs typeface="Arial"/>
                <a:sym typeface="Arial"/>
              </a:defRPr>
            </a:lvl1pPr>
            <a:lvl2pPr lvl="1" marR="0" rtl="0" algn="l">
              <a:spcBef>
                <a:spcPts val="0"/>
              </a:spcBef>
              <a:spcAft>
                <a:spcPts val="0"/>
              </a:spcAft>
              <a:buSzPts val="5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5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5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5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5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5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5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500"/>
              <a:buNone/>
              <a:defRPr b="0" i="0" sz="1400" u="none" cap="none" strike="noStrike">
                <a:solidFill>
                  <a:schemeClr val="dk1"/>
                </a:solidFill>
                <a:latin typeface="Arial"/>
                <a:ea typeface="Arial"/>
                <a:cs typeface="Arial"/>
                <a:sym typeface="Arial"/>
              </a:defRPr>
            </a:lvl9pPr>
          </a:lstStyle>
          <a:p/>
        </p:txBody>
      </p:sp>
      <p:sp>
        <p:nvSpPr>
          <p:cNvPr id="692" name="Google Shape;692;p106"/>
          <p:cNvSpPr txBox="1"/>
          <p:nvPr>
            <p:ph idx="11" type="ftr"/>
          </p:nvPr>
        </p:nvSpPr>
        <p:spPr>
          <a:xfrm>
            <a:off x="3124200" y="4767264"/>
            <a:ext cx="2895600" cy="273900"/>
          </a:xfrm>
          <a:prstGeom prst="rect">
            <a:avLst/>
          </a:prstGeom>
          <a:noFill/>
          <a:ln>
            <a:noFill/>
          </a:ln>
        </p:spPr>
        <p:txBody>
          <a:bodyPr anchorCtr="0" anchor="t" bIns="17150" lIns="34275" spcFirstLastPara="1" rIns="34275" wrap="square" tIns="17150">
            <a:noAutofit/>
          </a:bodyPr>
          <a:lstStyle>
            <a:lvl1pPr lvl="0" marR="0" rtl="0" algn="l">
              <a:spcBef>
                <a:spcPts val="0"/>
              </a:spcBef>
              <a:spcAft>
                <a:spcPts val="0"/>
              </a:spcAft>
              <a:buSzPts val="500"/>
              <a:buNone/>
              <a:defRPr sz="1400">
                <a:solidFill>
                  <a:schemeClr val="dk1"/>
                </a:solidFill>
                <a:latin typeface="Arial"/>
                <a:ea typeface="Arial"/>
                <a:cs typeface="Arial"/>
                <a:sym typeface="Arial"/>
              </a:defRPr>
            </a:lvl1pPr>
            <a:lvl2pPr lvl="1" marR="0" rtl="0" algn="l">
              <a:spcBef>
                <a:spcPts val="0"/>
              </a:spcBef>
              <a:spcAft>
                <a:spcPts val="0"/>
              </a:spcAft>
              <a:buSzPts val="5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5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5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5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5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5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5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500"/>
              <a:buNone/>
              <a:defRPr b="0" i="0" sz="1400" u="none" cap="none" strike="noStrike">
                <a:solidFill>
                  <a:schemeClr val="dk1"/>
                </a:solidFill>
                <a:latin typeface="Arial"/>
                <a:ea typeface="Arial"/>
                <a:cs typeface="Arial"/>
                <a:sym typeface="Arial"/>
              </a:defRPr>
            </a:lvl9pPr>
          </a:lstStyle>
          <a:p/>
        </p:txBody>
      </p:sp>
      <p:sp>
        <p:nvSpPr>
          <p:cNvPr id="693" name="Google Shape;693;p106"/>
          <p:cNvSpPr txBox="1"/>
          <p:nvPr>
            <p:ph idx="12" type="sldNum"/>
          </p:nvPr>
        </p:nvSpPr>
        <p:spPr>
          <a:xfrm>
            <a:off x="6553200" y="4767264"/>
            <a:ext cx="2133600" cy="273900"/>
          </a:xfrm>
          <a:prstGeom prst="rect">
            <a:avLst/>
          </a:prstGeom>
          <a:noFill/>
          <a:ln>
            <a:noFill/>
          </a:ln>
        </p:spPr>
        <p:txBody>
          <a:bodyPr anchorCtr="0" anchor="t" bIns="17150" lIns="34275" spcFirstLastPara="1" rIns="34275" wrap="square" tIns="17150">
            <a:normAutofit/>
          </a:bodyPr>
          <a:lstStyle>
            <a:lvl1pPr indent="0" lvl="0" marL="0" marR="0" rtl="0" algn="l">
              <a:spcBef>
                <a:spcPts val="0"/>
              </a:spcBef>
              <a:buNone/>
              <a:defRPr sz="1400">
                <a:solidFill>
                  <a:schemeClr val="dk1"/>
                </a:solidFill>
                <a:latin typeface="Arial"/>
                <a:ea typeface="Arial"/>
                <a:cs typeface="Arial"/>
                <a:sym typeface="Arial"/>
              </a:defRPr>
            </a:lvl1pPr>
            <a:lvl2pPr indent="0" lvl="1" marL="0" marR="0" rtl="0" algn="l">
              <a:spcBef>
                <a:spcPts val="0"/>
              </a:spcBef>
              <a:buNone/>
              <a:defRPr sz="1400">
                <a:solidFill>
                  <a:schemeClr val="dk1"/>
                </a:solidFill>
                <a:latin typeface="Arial"/>
                <a:ea typeface="Arial"/>
                <a:cs typeface="Arial"/>
                <a:sym typeface="Arial"/>
              </a:defRPr>
            </a:lvl2pPr>
            <a:lvl3pPr indent="0" lvl="2" marL="0" marR="0" rtl="0" algn="l">
              <a:spcBef>
                <a:spcPts val="0"/>
              </a:spcBef>
              <a:buNone/>
              <a:defRPr sz="1400">
                <a:solidFill>
                  <a:schemeClr val="dk1"/>
                </a:solidFill>
                <a:latin typeface="Arial"/>
                <a:ea typeface="Arial"/>
                <a:cs typeface="Arial"/>
                <a:sym typeface="Arial"/>
              </a:defRPr>
            </a:lvl3pPr>
            <a:lvl4pPr indent="0" lvl="3" marL="0" marR="0" rtl="0" algn="l">
              <a:spcBef>
                <a:spcPts val="0"/>
              </a:spcBef>
              <a:buNone/>
              <a:defRPr sz="1400">
                <a:solidFill>
                  <a:schemeClr val="dk1"/>
                </a:solidFill>
                <a:latin typeface="Arial"/>
                <a:ea typeface="Arial"/>
                <a:cs typeface="Arial"/>
                <a:sym typeface="Arial"/>
              </a:defRPr>
            </a:lvl4pPr>
            <a:lvl5pPr indent="0" lvl="4" marL="0" marR="0" rtl="0" algn="l">
              <a:spcBef>
                <a:spcPts val="0"/>
              </a:spcBef>
              <a:buNone/>
              <a:defRPr sz="1400">
                <a:solidFill>
                  <a:schemeClr val="dk1"/>
                </a:solidFill>
                <a:latin typeface="Arial"/>
                <a:ea typeface="Arial"/>
                <a:cs typeface="Arial"/>
                <a:sym typeface="Arial"/>
              </a:defRPr>
            </a:lvl5pPr>
            <a:lvl6pPr indent="0" lvl="5" marL="0" marR="0" rtl="0" algn="l">
              <a:spcBef>
                <a:spcPts val="0"/>
              </a:spcBef>
              <a:buNone/>
              <a:defRPr sz="1400">
                <a:solidFill>
                  <a:schemeClr val="dk1"/>
                </a:solidFill>
                <a:latin typeface="Arial"/>
                <a:ea typeface="Arial"/>
                <a:cs typeface="Arial"/>
                <a:sym typeface="Arial"/>
              </a:defRPr>
            </a:lvl6pPr>
            <a:lvl7pPr indent="0" lvl="6" marL="0" marR="0" rtl="0" algn="l">
              <a:spcBef>
                <a:spcPts val="0"/>
              </a:spcBef>
              <a:buNone/>
              <a:defRPr sz="1400">
                <a:solidFill>
                  <a:schemeClr val="dk1"/>
                </a:solidFill>
                <a:latin typeface="Arial"/>
                <a:ea typeface="Arial"/>
                <a:cs typeface="Arial"/>
                <a:sym typeface="Arial"/>
              </a:defRPr>
            </a:lvl7pPr>
            <a:lvl8pPr indent="0" lvl="7" marL="0" marR="0" rtl="0" algn="l">
              <a:spcBef>
                <a:spcPts val="0"/>
              </a:spcBef>
              <a:buNone/>
              <a:defRPr sz="1400">
                <a:solidFill>
                  <a:schemeClr val="dk1"/>
                </a:solidFill>
                <a:latin typeface="Arial"/>
                <a:ea typeface="Arial"/>
                <a:cs typeface="Arial"/>
                <a:sym typeface="Arial"/>
              </a:defRPr>
            </a:lvl8pPr>
            <a:lvl9pPr indent="0" lvl="8" marL="0" marR="0" rtl="0" algn="l">
              <a:spcBef>
                <a:spcPts val="0"/>
              </a:spcBef>
              <a:buNone/>
              <a:defRPr sz="14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rrow two third" showMasterSp="0">
  <p:cSld name="Arrow two third">
    <p:bg>
      <p:bgPr>
        <a:solidFill>
          <a:srgbClr val="FFFFFF"/>
        </a:solidFill>
      </p:bgPr>
    </p:bg>
    <p:spTree>
      <p:nvGrpSpPr>
        <p:cNvPr id="694" name="Shape 694"/>
        <p:cNvGrpSpPr/>
        <p:nvPr/>
      </p:nvGrpSpPr>
      <p:grpSpPr>
        <a:xfrm>
          <a:off x="0" y="0"/>
          <a:ext cx="0" cy="0"/>
          <a:chOff x="0" y="0"/>
          <a:chExt cx="0" cy="0"/>
        </a:xfrm>
      </p:grpSpPr>
      <p:pic>
        <p:nvPicPr>
          <p:cNvPr id="695" name="Google Shape;695;p107"/>
          <p:cNvPicPr preferRelativeResize="0"/>
          <p:nvPr/>
        </p:nvPicPr>
        <p:blipFill rotWithShape="1">
          <a:blip r:embed="rId2">
            <a:alphaModFix/>
          </a:blip>
          <a:srcRect b="0" l="0" r="0" t="0"/>
          <a:stretch/>
        </p:blipFill>
        <p:spPr>
          <a:xfrm>
            <a:off x="1191" y="1191"/>
            <a:ext cx="1190" cy="1190"/>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rrow two third 1" showMasterSp="0">
  <p:cSld name="Arrow two third 1">
    <p:bg>
      <p:bgPr>
        <a:solidFill>
          <a:srgbClr val="FFFFFF"/>
        </a:solidFill>
      </p:bgPr>
    </p:bg>
    <p:spTree>
      <p:nvGrpSpPr>
        <p:cNvPr id="696" name="Shape 696"/>
        <p:cNvGrpSpPr/>
        <p:nvPr/>
      </p:nvGrpSpPr>
      <p:grpSpPr>
        <a:xfrm>
          <a:off x="0" y="0"/>
          <a:ext cx="0" cy="0"/>
          <a:chOff x="0" y="0"/>
          <a:chExt cx="0" cy="0"/>
        </a:xfrm>
      </p:grpSpPr>
      <p:pic>
        <p:nvPicPr>
          <p:cNvPr id="697" name="Google Shape;697;p108"/>
          <p:cNvPicPr preferRelativeResize="0"/>
          <p:nvPr/>
        </p:nvPicPr>
        <p:blipFill rotWithShape="1">
          <a:blip r:embed="rId2">
            <a:alphaModFix/>
          </a:blip>
          <a:srcRect b="0" l="0" r="0" t="0"/>
          <a:stretch/>
        </p:blipFill>
        <p:spPr>
          <a:xfrm>
            <a:off x="1191" y="1191"/>
            <a:ext cx="1190" cy="1190"/>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Cover" type="title">
  <p:cSld name="TITLE">
    <p:spTree>
      <p:nvGrpSpPr>
        <p:cNvPr id="702" name="Shape 702"/>
        <p:cNvGrpSpPr/>
        <p:nvPr/>
      </p:nvGrpSpPr>
      <p:grpSpPr>
        <a:xfrm>
          <a:off x="0" y="0"/>
          <a:ext cx="0" cy="0"/>
          <a:chOff x="0" y="0"/>
          <a:chExt cx="0" cy="0"/>
        </a:xfrm>
      </p:grpSpPr>
      <p:sp>
        <p:nvSpPr>
          <p:cNvPr id="703" name="Google Shape;703;p110"/>
          <p:cNvSpPr/>
          <p:nvPr/>
        </p:nvSpPr>
        <p:spPr>
          <a:xfrm>
            <a:off x="0" y="0"/>
            <a:ext cx="9144000" cy="4119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110"/>
          <p:cNvSpPr txBox="1"/>
          <p:nvPr>
            <p:ph type="title"/>
          </p:nvPr>
        </p:nvSpPr>
        <p:spPr>
          <a:xfrm>
            <a:off x="311700" y="2361300"/>
            <a:ext cx="8520600" cy="5733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3600"/>
              <a:buFont typeface="Nunito Sans ExtraBold"/>
              <a:buNone/>
              <a:defRPr sz="3600">
                <a:solidFill>
                  <a:srgbClr val="FFFFFF"/>
                </a:solidFill>
                <a:latin typeface="Nunito Sans ExtraBold"/>
                <a:ea typeface="Nunito Sans ExtraBold"/>
                <a:cs typeface="Nunito Sans ExtraBold"/>
                <a:sym typeface="Nunito Sans ExtraBold"/>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705" name="Google Shape;705;p110"/>
          <p:cNvSpPr txBox="1"/>
          <p:nvPr>
            <p:ph idx="2" type="title"/>
          </p:nvPr>
        </p:nvSpPr>
        <p:spPr>
          <a:xfrm>
            <a:off x="346234" y="3011075"/>
            <a:ext cx="8520600" cy="2685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1400"/>
              <a:buFont typeface="Nunito Sans"/>
              <a:buNone/>
              <a:defRPr sz="1400">
                <a:solidFill>
                  <a:srgbClr val="FFFFFF"/>
                </a:solidFill>
                <a:latin typeface="Nunito Sans"/>
                <a:ea typeface="Nunito Sans"/>
                <a:cs typeface="Nunito Sans"/>
                <a:sym typeface="Nunito Sans"/>
              </a:defRPr>
            </a:lvl1pPr>
            <a:lvl2pPr lvl="1" rtl="0">
              <a:spcBef>
                <a:spcPts val="0"/>
              </a:spcBef>
              <a:spcAft>
                <a:spcPts val="0"/>
              </a:spcAft>
              <a:buSzPts val="1400"/>
              <a:buFont typeface="Nunito Sans"/>
              <a:buNone/>
              <a:defRPr sz="1400">
                <a:latin typeface="Nunito Sans"/>
                <a:ea typeface="Nunito Sans"/>
                <a:cs typeface="Nunito Sans"/>
                <a:sym typeface="Nunito Sans"/>
              </a:defRPr>
            </a:lvl2pPr>
            <a:lvl3pPr lvl="2" rtl="0">
              <a:spcBef>
                <a:spcPts val="0"/>
              </a:spcBef>
              <a:spcAft>
                <a:spcPts val="0"/>
              </a:spcAft>
              <a:buSzPts val="1400"/>
              <a:buFont typeface="Nunito Sans"/>
              <a:buNone/>
              <a:defRPr sz="1400">
                <a:latin typeface="Nunito Sans"/>
                <a:ea typeface="Nunito Sans"/>
                <a:cs typeface="Nunito Sans"/>
                <a:sym typeface="Nunito Sans"/>
              </a:defRPr>
            </a:lvl3pPr>
            <a:lvl4pPr lvl="3" rtl="0">
              <a:spcBef>
                <a:spcPts val="0"/>
              </a:spcBef>
              <a:spcAft>
                <a:spcPts val="0"/>
              </a:spcAft>
              <a:buSzPts val="1400"/>
              <a:buFont typeface="Nunito Sans"/>
              <a:buNone/>
              <a:defRPr sz="1400">
                <a:latin typeface="Nunito Sans"/>
                <a:ea typeface="Nunito Sans"/>
                <a:cs typeface="Nunito Sans"/>
                <a:sym typeface="Nunito Sans"/>
              </a:defRPr>
            </a:lvl4pPr>
            <a:lvl5pPr lvl="4" rtl="0">
              <a:spcBef>
                <a:spcPts val="0"/>
              </a:spcBef>
              <a:spcAft>
                <a:spcPts val="0"/>
              </a:spcAft>
              <a:buSzPts val="1400"/>
              <a:buFont typeface="Nunito Sans"/>
              <a:buNone/>
              <a:defRPr sz="1400">
                <a:latin typeface="Nunito Sans"/>
                <a:ea typeface="Nunito Sans"/>
                <a:cs typeface="Nunito Sans"/>
                <a:sym typeface="Nunito Sans"/>
              </a:defRPr>
            </a:lvl5pPr>
            <a:lvl6pPr lvl="5" rtl="0">
              <a:spcBef>
                <a:spcPts val="0"/>
              </a:spcBef>
              <a:spcAft>
                <a:spcPts val="0"/>
              </a:spcAft>
              <a:buSzPts val="1400"/>
              <a:buFont typeface="Nunito Sans"/>
              <a:buNone/>
              <a:defRPr sz="1400">
                <a:latin typeface="Nunito Sans"/>
                <a:ea typeface="Nunito Sans"/>
                <a:cs typeface="Nunito Sans"/>
                <a:sym typeface="Nunito Sans"/>
              </a:defRPr>
            </a:lvl6pPr>
            <a:lvl7pPr lvl="6" rtl="0">
              <a:spcBef>
                <a:spcPts val="0"/>
              </a:spcBef>
              <a:spcAft>
                <a:spcPts val="0"/>
              </a:spcAft>
              <a:buSzPts val="1400"/>
              <a:buFont typeface="Nunito Sans"/>
              <a:buNone/>
              <a:defRPr sz="1400">
                <a:latin typeface="Nunito Sans"/>
                <a:ea typeface="Nunito Sans"/>
                <a:cs typeface="Nunito Sans"/>
                <a:sym typeface="Nunito Sans"/>
              </a:defRPr>
            </a:lvl7pPr>
            <a:lvl8pPr lvl="7" rtl="0">
              <a:spcBef>
                <a:spcPts val="0"/>
              </a:spcBef>
              <a:spcAft>
                <a:spcPts val="0"/>
              </a:spcAft>
              <a:buSzPts val="1400"/>
              <a:buFont typeface="Nunito Sans"/>
              <a:buNone/>
              <a:defRPr sz="1400">
                <a:latin typeface="Nunito Sans"/>
                <a:ea typeface="Nunito Sans"/>
                <a:cs typeface="Nunito Sans"/>
                <a:sym typeface="Nunito Sans"/>
              </a:defRPr>
            </a:lvl8pPr>
            <a:lvl9pPr lvl="8" rtl="0">
              <a:spcBef>
                <a:spcPts val="0"/>
              </a:spcBef>
              <a:spcAft>
                <a:spcPts val="0"/>
              </a:spcAft>
              <a:buSzPts val="1400"/>
              <a:buFont typeface="Nunito Sans"/>
              <a:buNone/>
              <a:defRPr sz="1400">
                <a:latin typeface="Nunito Sans"/>
                <a:ea typeface="Nunito Sans"/>
                <a:cs typeface="Nunito Sans"/>
                <a:sym typeface="Nunito Sans"/>
              </a:defRPr>
            </a:lvl9pPr>
          </a:lstStyle>
          <a:p/>
        </p:txBody>
      </p:sp>
      <p:pic>
        <p:nvPicPr>
          <p:cNvPr id="706" name="Google Shape;706;p110"/>
          <p:cNvPicPr preferRelativeResize="0"/>
          <p:nvPr/>
        </p:nvPicPr>
        <p:blipFill>
          <a:blip r:embed="rId2">
            <a:alphaModFix/>
          </a:blip>
          <a:stretch>
            <a:fillRect/>
          </a:stretch>
        </p:blipFill>
        <p:spPr>
          <a:xfrm>
            <a:off x="8498700" y="63300"/>
            <a:ext cx="549200" cy="268625"/>
          </a:xfrm>
          <a:prstGeom prst="rect">
            <a:avLst/>
          </a:prstGeom>
          <a:noFill/>
          <a:ln>
            <a:noFill/>
          </a:ln>
        </p:spPr>
      </p:pic>
      <p:sp>
        <p:nvSpPr>
          <p:cNvPr id="707" name="Google Shape;707;p110"/>
          <p:cNvSpPr txBox="1"/>
          <p:nvPr>
            <p:ph idx="1" type="subTitle"/>
          </p:nvPr>
        </p:nvSpPr>
        <p:spPr>
          <a:xfrm>
            <a:off x="6692350" y="4430025"/>
            <a:ext cx="2290800" cy="3882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1000">
                <a:solidFill>
                  <a:schemeClr val="dk2"/>
                </a:solidFill>
              </a:defRPr>
            </a:lvl1pPr>
            <a:lvl2pPr lvl="1" rtl="0">
              <a:spcBef>
                <a:spcPts val="1600"/>
              </a:spcBef>
              <a:spcAft>
                <a:spcPts val="0"/>
              </a:spcAft>
              <a:buNone/>
              <a:defRPr sz="1000">
                <a:solidFill>
                  <a:schemeClr val="dk2"/>
                </a:solidFill>
              </a:defRPr>
            </a:lvl2pPr>
            <a:lvl3pPr lvl="2" rtl="0">
              <a:spcBef>
                <a:spcPts val="1600"/>
              </a:spcBef>
              <a:spcAft>
                <a:spcPts val="0"/>
              </a:spcAft>
              <a:buNone/>
              <a:defRPr sz="1000">
                <a:solidFill>
                  <a:schemeClr val="dk2"/>
                </a:solidFill>
              </a:defRPr>
            </a:lvl3pPr>
            <a:lvl4pPr lvl="3" rtl="0">
              <a:spcBef>
                <a:spcPts val="1600"/>
              </a:spcBef>
              <a:spcAft>
                <a:spcPts val="0"/>
              </a:spcAft>
              <a:buNone/>
              <a:defRPr sz="1000">
                <a:solidFill>
                  <a:schemeClr val="dk2"/>
                </a:solidFill>
              </a:defRPr>
            </a:lvl4pPr>
            <a:lvl5pPr lvl="4" rtl="0">
              <a:spcBef>
                <a:spcPts val="1600"/>
              </a:spcBef>
              <a:spcAft>
                <a:spcPts val="0"/>
              </a:spcAft>
              <a:buNone/>
              <a:defRPr sz="1000">
                <a:solidFill>
                  <a:schemeClr val="dk2"/>
                </a:solidFill>
              </a:defRPr>
            </a:lvl5pPr>
            <a:lvl6pPr lvl="5" rtl="0">
              <a:spcBef>
                <a:spcPts val="1600"/>
              </a:spcBef>
              <a:spcAft>
                <a:spcPts val="0"/>
              </a:spcAft>
              <a:buNone/>
              <a:defRPr sz="1000">
                <a:solidFill>
                  <a:schemeClr val="dk2"/>
                </a:solidFill>
              </a:defRPr>
            </a:lvl6pPr>
            <a:lvl7pPr lvl="6" rtl="0">
              <a:spcBef>
                <a:spcPts val="1600"/>
              </a:spcBef>
              <a:spcAft>
                <a:spcPts val="0"/>
              </a:spcAft>
              <a:buNone/>
              <a:defRPr sz="1000">
                <a:solidFill>
                  <a:schemeClr val="dk2"/>
                </a:solidFill>
              </a:defRPr>
            </a:lvl7pPr>
            <a:lvl8pPr lvl="7" rtl="0">
              <a:spcBef>
                <a:spcPts val="1600"/>
              </a:spcBef>
              <a:spcAft>
                <a:spcPts val="0"/>
              </a:spcAft>
              <a:buNone/>
              <a:defRPr sz="1000">
                <a:solidFill>
                  <a:schemeClr val="dk2"/>
                </a:solidFill>
              </a:defRPr>
            </a:lvl8pPr>
            <a:lvl9pPr lvl="8" rtl="0">
              <a:spcBef>
                <a:spcPts val="1600"/>
              </a:spcBef>
              <a:spcAft>
                <a:spcPts val="1600"/>
              </a:spcAft>
              <a:buNone/>
              <a:defRPr sz="1000">
                <a:solidFill>
                  <a:schemeClr val="dk2"/>
                </a:solidFill>
              </a:defRPr>
            </a:lvl9pPr>
          </a:lstStyle>
          <a:p/>
        </p:txBody>
      </p:sp>
      <p:sp>
        <p:nvSpPr>
          <p:cNvPr id="708" name="Google Shape;708;p110"/>
          <p:cNvSpPr txBox="1"/>
          <p:nvPr>
            <p:ph idx="3" type="subTitle"/>
          </p:nvPr>
        </p:nvSpPr>
        <p:spPr>
          <a:xfrm>
            <a:off x="346225" y="4430025"/>
            <a:ext cx="2862600" cy="388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solidFill>
                  <a:schemeClr val="dk2"/>
                </a:solidFill>
              </a:defRPr>
            </a:lvl1pPr>
            <a:lvl2pPr lvl="1" rtl="0">
              <a:spcBef>
                <a:spcPts val="1600"/>
              </a:spcBef>
              <a:spcAft>
                <a:spcPts val="0"/>
              </a:spcAft>
              <a:buNone/>
              <a:defRPr sz="1000">
                <a:solidFill>
                  <a:schemeClr val="dk2"/>
                </a:solidFill>
              </a:defRPr>
            </a:lvl2pPr>
            <a:lvl3pPr lvl="2" rtl="0">
              <a:spcBef>
                <a:spcPts val="1600"/>
              </a:spcBef>
              <a:spcAft>
                <a:spcPts val="0"/>
              </a:spcAft>
              <a:buNone/>
              <a:defRPr sz="1000">
                <a:solidFill>
                  <a:schemeClr val="dk2"/>
                </a:solidFill>
              </a:defRPr>
            </a:lvl3pPr>
            <a:lvl4pPr lvl="3" rtl="0">
              <a:spcBef>
                <a:spcPts val="1600"/>
              </a:spcBef>
              <a:spcAft>
                <a:spcPts val="0"/>
              </a:spcAft>
              <a:buNone/>
              <a:defRPr sz="1000">
                <a:solidFill>
                  <a:schemeClr val="dk2"/>
                </a:solidFill>
              </a:defRPr>
            </a:lvl4pPr>
            <a:lvl5pPr lvl="4" rtl="0">
              <a:spcBef>
                <a:spcPts val="1600"/>
              </a:spcBef>
              <a:spcAft>
                <a:spcPts val="0"/>
              </a:spcAft>
              <a:buNone/>
              <a:defRPr sz="1000">
                <a:solidFill>
                  <a:schemeClr val="dk2"/>
                </a:solidFill>
              </a:defRPr>
            </a:lvl5pPr>
            <a:lvl6pPr lvl="5" rtl="0">
              <a:spcBef>
                <a:spcPts val="1600"/>
              </a:spcBef>
              <a:spcAft>
                <a:spcPts val="0"/>
              </a:spcAft>
              <a:buNone/>
              <a:defRPr sz="1000">
                <a:solidFill>
                  <a:schemeClr val="dk2"/>
                </a:solidFill>
              </a:defRPr>
            </a:lvl6pPr>
            <a:lvl7pPr lvl="6" rtl="0">
              <a:spcBef>
                <a:spcPts val="1600"/>
              </a:spcBef>
              <a:spcAft>
                <a:spcPts val="0"/>
              </a:spcAft>
              <a:buNone/>
              <a:defRPr sz="1000">
                <a:solidFill>
                  <a:schemeClr val="dk2"/>
                </a:solidFill>
              </a:defRPr>
            </a:lvl7pPr>
            <a:lvl8pPr lvl="7" rtl="0">
              <a:spcBef>
                <a:spcPts val="1600"/>
              </a:spcBef>
              <a:spcAft>
                <a:spcPts val="0"/>
              </a:spcAft>
              <a:buNone/>
              <a:defRPr sz="1000">
                <a:solidFill>
                  <a:schemeClr val="dk2"/>
                </a:solidFill>
              </a:defRPr>
            </a:lvl8pPr>
            <a:lvl9pPr lvl="8" rtl="0">
              <a:spcBef>
                <a:spcPts val="1600"/>
              </a:spcBef>
              <a:spcAft>
                <a:spcPts val="1600"/>
              </a:spcAft>
              <a:buNone/>
              <a:defRPr sz="1000">
                <a:solidFill>
                  <a:schemeClr val="dk2"/>
                </a:solidFill>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secHead">
  <p:cSld name="SECTION_HEADER">
    <p:spTree>
      <p:nvGrpSpPr>
        <p:cNvPr id="709" name="Shape 709"/>
        <p:cNvGrpSpPr/>
        <p:nvPr/>
      </p:nvGrpSpPr>
      <p:grpSpPr>
        <a:xfrm>
          <a:off x="0" y="0"/>
          <a:ext cx="0" cy="0"/>
          <a:chOff x="0" y="0"/>
          <a:chExt cx="0" cy="0"/>
        </a:xfrm>
      </p:grpSpPr>
      <p:sp>
        <p:nvSpPr>
          <p:cNvPr id="710" name="Google Shape;710;p111"/>
          <p:cNvSpPr txBox="1"/>
          <p:nvPr>
            <p:ph type="title"/>
          </p:nvPr>
        </p:nvSpPr>
        <p:spPr>
          <a:xfrm>
            <a:off x="235500" y="140225"/>
            <a:ext cx="8139600" cy="60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1pPr>
            <a:lvl2pPr lvl="1"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2pPr>
            <a:lvl3pPr lvl="2"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3pPr>
            <a:lvl4pPr lvl="3"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4pPr>
            <a:lvl5pPr lvl="4"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5pPr>
            <a:lvl6pPr lvl="5"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6pPr>
            <a:lvl7pPr lvl="6"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7pPr>
            <a:lvl8pPr lvl="7"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8pPr>
            <a:lvl9pPr lvl="8"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9pPr>
          </a:lstStyle>
          <a:p/>
        </p:txBody>
      </p:sp>
      <p:sp>
        <p:nvSpPr>
          <p:cNvPr id="711" name="Google Shape;711;p111"/>
          <p:cNvSpPr/>
          <p:nvPr/>
        </p:nvSpPr>
        <p:spPr>
          <a:xfrm>
            <a:off x="370025" y="742791"/>
            <a:ext cx="451500" cy="549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111"/>
          <p:cNvSpPr txBox="1"/>
          <p:nvPr>
            <p:ph idx="1" type="body"/>
          </p:nvPr>
        </p:nvSpPr>
        <p:spPr>
          <a:xfrm>
            <a:off x="4457700" y="981075"/>
            <a:ext cx="4495800" cy="29391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chemeClr val="dk1"/>
              </a:buClr>
              <a:buSzPts val="1200"/>
              <a:buFont typeface="Nunito Sans ExtraBold"/>
              <a:buAutoNum type="arabicPeriod"/>
              <a:defRPr sz="1200">
                <a:solidFill>
                  <a:schemeClr val="dk1"/>
                </a:solidFill>
                <a:latin typeface="Nunito Sans ExtraBold"/>
                <a:ea typeface="Nunito Sans ExtraBold"/>
                <a:cs typeface="Nunito Sans ExtraBold"/>
                <a:sym typeface="Nunito Sans ExtraBold"/>
              </a:defRPr>
            </a:lvl1pPr>
            <a:lvl2pPr indent="-304800" lvl="1" marL="914400" rtl="0">
              <a:spcBef>
                <a:spcPts val="1600"/>
              </a:spcBef>
              <a:spcAft>
                <a:spcPts val="0"/>
              </a:spcAft>
              <a:buClr>
                <a:schemeClr val="dk1"/>
              </a:buClr>
              <a:buSzPts val="1200"/>
              <a:buFont typeface="Nunito Sans ExtraBold"/>
              <a:buAutoNum type="alphaLcPeriod"/>
              <a:defRPr sz="1200">
                <a:solidFill>
                  <a:schemeClr val="dk1"/>
                </a:solidFill>
                <a:latin typeface="Nunito Sans ExtraBold"/>
                <a:ea typeface="Nunito Sans ExtraBold"/>
                <a:cs typeface="Nunito Sans ExtraBold"/>
                <a:sym typeface="Nunito Sans ExtraBold"/>
              </a:defRPr>
            </a:lvl2pPr>
            <a:lvl3pPr indent="-304800" lvl="2" marL="1371600" rtl="0">
              <a:spcBef>
                <a:spcPts val="1600"/>
              </a:spcBef>
              <a:spcAft>
                <a:spcPts val="0"/>
              </a:spcAft>
              <a:buClr>
                <a:schemeClr val="dk1"/>
              </a:buClr>
              <a:buSzPts val="1200"/>
              <a:buFont typeface="Nunito Sans ExtraBold"/>
              <a:buAutoNum type="romanLcPeriod"/>
              <a:defRPr sz="1200">
                <a:solidFill>
                  <a:schemeClr val="dk1"/>
                </a:solidFill>
                <a:latin typeface="Nunito Sans ExtraBold"/>
                <a:ea typeface="Nunito Sans ExtraBold"/>
                <a:cs typeface="Nunito Sans ExtraBold"/>
                <a:sym typeface="Nunito Sans ExtraBold"/>
              </a:defRPr>
            </a:lvl3pPr>
            <a:lvl4pPr indent="-304800" lvl="3" marL="1828800" rtl="0">
              <a:spcBef>
                <a:spcPts val="1600"/>
              </a:spcBef>
              <a:spcAft>
                <a:spcPts val="0"/>
              </a:spcAft>
              <a:buClr>
                <a:schemeClr val="dk1"/>
              </a:buClr>
              <a:buSzPts val="1200"/>
              <a:buFont typeface="Nunito Sans ExtraBold"/>
              <a:buAutoNum type="arabicPeriod"/>
              <a:defRPr sz="1200">
                <a:solidFill>
                  <a:schemeClr val="dk1"/>
                </a:solidFill>
                <a:latin typeface="Nunito Sans ExtraBold"/>
                <a:ea typeface="Nunito Sans ExtraBold"/>
                <a:cs typeface="Nunito Sans ExtraBold"/>
                <a:sym typeface="Nunito Sans ExtraBold"/>
              </a:defRPr>
            </a:lvl4pPr>
            <a:lvl5pPr indent="-304800" lvl="4" marL="2286000" rtl="0">
              <a:spcBef>
                <a:spcPts val="1600"/>
              </a:spcBef>
              <a:spcAft>
                <a:spcPts val="0"/>
              </a:spcAft>
              <a:buClr>
                <a:schemeClr val="dk1"/>
              </a:buClr>
              <a:buSzPts val="1200"/>
              <a:buFont typeface="Nunito Sans ExtraBold"/>
              <a:buAutoNum type="alphaLcPeriod"/>
              <a:defRPr sz="1200">
                <a:solidFill>
                  <a:schemeClr val="dk1"/>
                </a:solidFill>
                <a:latin typeface="Nunito Sans ExtraBold"/>
                <a:ea typeface="Nunito Sans ExtraBold"/>
                <a:cs typeface="Nunito Sans ExtraBold"/>
                <a:sym typeface="Nunito Sans ExtraBold"/>
              </a:defRPr>
            </a:lvl5pPr>
            <a:lvl6pPr indent="-304800" lvl="5" marL="2743200" rtl="0">
              <a:spcBef>
                <a:spcPts val="1600"/>
              </a:spcBef>
              <a:spcAft>
                <a:spcPts val="0"/>
              </a:spcAft>
              <a:buClr>
                <a:schemeClr val="dk1"/>
              </a:buClr>
              <a:buSzPts val="1200"/>
              <a:buFont typeface="Nunito Sans ExtraBold"/>
              <a:buAutoNum type="romanLcPeriod"/>
              <a:defRPr sz="1200">
                <a:solidFill>
                  <a:schemeClr val="dk1"/>
                </a:solidFill>
                <a:latin typeface="Nunito Sans ExtraBold"/>
                <a:ea typeface="Nunito Sans ExtraBold"/>
                <a:cs typeface="Nunito Sans ExtraBold"/>
                <a:sym typeface="Nunito Sans ExtraBold"/>
              </a:defRPr>
            </a:lvl6pPr>
            <a:lvl7pPr indent="-304800" lvl="6" marL="3200400" rtl="0">
              <a:spcBef>
                <a:spcPts val="1600"/>
              </a:spcBef>
              <a:spcAft>
                <a:spcPts val="0"/>
              </a:spcAft>
              <a:buClr>
                <a:schemeClr val="dk1"/>
              </a:buClr>
              <a:buSzPts val="1200"/>
              <a:buFont typeface="Nunito Sans ExtraBold"/>
              <a:buAutoNum type="arabicPeriod"/>
              <a:defRPr sz="1200">
                <a:solidFill>
                  <a:schemeClr val="dk1"/>
                </a:solidFill>
                <a:latin typeface="Nunito Sans ExtraBold"/>
                <a:ea typeface="Nunito Sans ExtraBold"/>
                <a:cs typeface="Nunito Sans ExtraBold"/>
                <a:sym typeface="Nunito Sans ExtraBold"/>
              </a:defRPr>
            </a:lvl7pPr>
            <a:lvl8pPr indent="-304800" lvl="7" marL="3657600" rtl="0">
              <a:spcBef>
                <a:spcPts val="1600"/>
              </a:spcBef>
              <a:spcAft>
                <a:spcPts val="0"/>
              </a:spcAft>
              <a:buClr>
                <a:schemeClr val="dk1"/>
              </a:buClr>
              <a:buSzPts val="1200"/>
              <a:buFont typeface="Nunito Sans ExtraBold"/>
              <a:buAutoNum type="alphaLcPeriod"/>
              <a:defRPr sz="1200">
                <a:solidFill>
                  <a:schemeClr val="dk1"/>
                </a:solidFill>
                <a:latin typeface="Nunito Sans ExtraBold"/>
                <a:ea typeface="Nunito Sans ExtraBold"/>
                <a:cs typeface="Nunito Sans ExtraBold"/>
                <a:sym typeface="Nunito Sans ExtraBold"/>
              </a:defRPr>
            </a:lvl8pPr>
            <a:lvl9pPr indent="-304800" lvl="8" marL="4114800" rtl="0">
              <a:spcBef>
                <a:spcPts val="1600"/>
              </a:spcBef>
              <a:spcAft>
                <a:spcPts val="1600"/>
              </a:spcAft>
              <a:buClr>
                <a:schemeClr val="dk1"/>
              </a:buClr>
              <a:buSzPts val="1200"/>
              <a:buFont typeface="Nunito Sans ExtraBold"/>
              <a:buAutoNum type="romanLcPeriod"/>
              <a:defRPr sz="1200">
                <a:solidFill>
                  <a:schemeClr val="dk1"/>
                </a:solidFill>
                <a:latin typeface="Nunito Sans ExtraBold"/>
                <a:ea typeface="Nunito Sans ExtraBold"/>
                <a:cs typeface="Nunito Sans ExtraBold"/>
                <a:sym typeface="Nunito Sans ExtraBold"/>
              </a:defRPr>
            </a:lvl9pPr>
          </a:lstStyle>
          <a:p/>
        </p:txBody>
      </p:sp>
      <p:cxnSp>
        <p:nvCxnSpPr>
          <p:cNvPr id="713" name="Google Shape;713;p111"/>
          <p:cNvCxnSpPr/>
          <p:nvPr/>
        </p:nvCxnSpPr>
        <p:spPr>
          <a:xfrm>
            <a:off x="4457700" y="1112825"/>
            <a:ext cx="29100" cy="4036500"/>
          </a:xfrm>
          <a:prstGeom prst="straightConnector1">
            <a:avLst/>
          </a:prstGeom>
          <a:noFill/>
          <a:ln cap="flat" cmpd="sng" w="19050">
            <a:solidFill>
              <a:schemeClr val="dk1"/>
            </a:solidFill>
            <a:prstDash val="dot"/>
            <a:round/>
            <a:headEnd len="med" w="med" type="none"/>
            <a:tailEnd len="med" w="med" type="none"/>
          </a:ln>
        </p:spPr>
      </p:cxn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lide 2">
  <p:cSld name="SECTION_HEADER_2">
    <p:spTree>
      <p:nvGrpSpPr>
        <p:cNvPr id="714" name="Shape 714"/>
        <p:cNvGrpSpPr/>
        <p:nvPr/>
      </p:nvGrpSpPr>
      <p:grpSpPr>
        <a:xfrm>
          <a:off x="0" y="0"/>
          <a:ext cx="0" cy="0"/>
          <a:chOff x="0" y="0"/>
          <a:chExt cx="0" cy="0"/>
        </a:xfrm>
      </p:grpSpPr>
      <p:pic>
        <p:nvPicPr>
          <p:cNvPr id="715" name="Google Shape;715;p112"/>
          <p:cNvPicPr preferRelativeResize="0"/>
          <p:nvPr/>
        </p:nvPicPr>
        <p:blipFill>
          <a:blip r:embed="rId2">
            <a:alphaModFix/>
          </a:blip>
          <a:stretch>
            <a:fillRect/>
          </a:stretch>
        </p:blipFill>
        <p:spPr>
          <a:xfrm>
            <a:off x="4692200" y="0"/>
            <a:ext cx="4451800" cy="5143499"/>
          </a:xfrm>
          <a:prstGeom prst="rect">
            <a:avLst/>
          </a:prstGeom>
          <a:noFill/>
          <a:ln>
            <a:noFill/>
          </a:ln>
        </p:spPr>
      </p:pic>
      <p:sp>
        <p:nvSpPr>
          <p:cNvPr id="716" name="Google Shape;716;p112"/>
          <p:cNvSpPr txBox="1"/>
          <p:nvPr>
            <p:ph type="title"/>
          </p:nvPr>
        </p:nvSpPr>
        <p:spPr>
          <a:xfrm>
            <a:off x="297975" y="527725"/>
            <a:ext cx="4040700" cy="841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1pPr>
            <a:lvl2pPr lvl="1" rtl="0">
              <a:spcBef>
                <a:spcPts val="0"/>
              </a:spcBef>
              <a:spcAft>
                <a:spcPts val="0"/>
              </a:spcAft>
              <a:buClr>
                <a:schemeClr val="dk2"/>
              </a:buClr>
              <a:buSzPts val="3600"/>
              <a:buNone/>
              <a:defRPr sz="3600">
                <a:solidFill>
                  <a:schemeClr val="dk2"/>
                </a:solidFill>
              </a:defRPr>
            </a:lvl2pPr>
            <a:lvl3pPr lvl="2" rtl="0">
              <a:spcBef>
                <a:spcPts val="0"/>
              </a:spcBef>
              <a:spcAft>
                <a:spcPts val="0"/>
              </a:spcAft>
              <a:buClr>
                <a:schemeClr val="dk2"/>
              </a:buClr>
              <a:buSzPts val="3600"/>
              <a:buNone/>
              <a:defRPr sz="3600">
                <a:solidFill>
                  <a:schemeClr val="dk2"/>
                </a:solidFill>
              </a:defRPr>
            </a:lvl3pPr>
            <a:lvl4pPr lvl="3" rtl="0">
              <a:spcBef>
                <a:spcPts val="0"/>
              </a:spcBef>
              <a:spcAft>
                <a:spcPts val="0"/>
              </a:spcAft>
              <a:buClr>
                <a:schemeClr val="dk2"/>
              </a:buClr>
              <a:buSzPts val="3600"/>
              <a:buNone/>
              <a:defRPr sz="3600">
                <a:solidFill>
                  <a:schemeClr val="dk2"/>
                </a:solidFill>
              </a:defRPr>
            </a:lvl4pPr>
            <a:lvl5pPr lvl="4" rtl="0">
              <a:spcBef>
                <a:spcPts val="0"/>
              </a:spcBef>
              <a:spcAft>
                <a:spcPts val="0"/>
              </a:spcAft>
              <a:buClr>
                <a:schemeClr val="dk2"/>
              </a:buClr>
              <a:buSzPts val="3600"/>
              <a:buNone/>
              <a:defRPr sz="3600">
                <a:solidFill>
                  <a:schemeClr val="dk2"/>
                </a:solidFill>
              </a:defRPr>
            </a:lvl5pPr>
            <a:lvl6pPr lvl="5" rtl="0">
              <a:spcBef>
                <a:spcPts val="0"/>
              </a:spcBef>
              <a:spcAft>
                <a:spcPts val="0"/>
              </a:spcAft>
              <a:buClr>
                <a:schemeClr val="dk2"/>
              </a:buClr>
              <a:buSzPts val="3600"/>
              <a:buNone/>
              <a:defRPr sz="3600">
                <a:solidFill>
                  <a:schemeClr val="dk2"/>
                </a:solidFill>
              </a:defRPr>
            </a:lvl6pPr>
            <a:lvl7pPr lvl="6" rtl="0">
              <a:spcBef>
                <a:spcPts val="0"/>
              </a:spcBef>
              <a:spcAft>
                <a:spcPts val="0"/>
              </a:spcAft>
              <a:buClr>
                <a:schemeClr val="dk2"/>
              </a:buClr>
              <a:buSzPts val="3600"/>
              <a:buNone/>
              <a:defRPr sz="3600">
                <a:solidFill>
                  <a:schemeClr val="dk2"/>
                </a:solidFill>
              </a:defRPr>
            </a:lvl7pPr>
            <a:lvl8pPr lvl="7" rtl="0">
              <a:spcBef>
                <a:spcPts val="0"/>
              </a:spcBef>
              <a:spcAft>
                <a:spcPts val="0"/>
              </a:spcAft>
              <a:buClr>
                <a:schemeClr val="dk2"/>
              </a:buClr>
              <a:buSzPts val="3600"/>
              <a:buNone/>
              <a:defRPr sz="3600">
                <a:solidFill>
                  <a:schemeClr val="dk2"/>
                </a:solidFill>
              </a:defRPr>
            </a:lvl8pPr>
            <a:lvl9pPr lvl="8" rtl="0">
              <a:spcBef>
                <a:spcPts val="0"/>
              </a:spcBef>
              <a:spcAft>
                <a:spcPts val="0"/>
              </a:spcAft>
              <a:buClr>
                <a:schemeClr val="dk2"/>
              </a:buClr>
              <a:buSzPts val="3600"/>
              <a:buNone/>
              <a:defRPr sz="3600">
                <a:solidFill>
                  <a:schemeClr val="dk2"/>
                </a:solidFill>
              </a:defRPr>
            </a:lvl9pPr>
          </a:lstStyle>
          <a:p/>
        </p:txBody>
      </p:sp>
      <p:sp>
        <p:nvSpPr>
          <p:cNvPr id="717" name="Google Shape;717;p112"/>
          <p:cNvSpPr/>
          <p:nvPr/>
        </p:nvSpPr>
        <p:spPr>
          <a:xfrm>
            <a:off x="453075" y="1500825"/>
            <a:ext cx="451500" cy="549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112"/>
          <p:cNvSpPr txBox="1"/>
          <p:nvPr>
            <p:ph idx="1" type="body"/>
          </p:nvPr>
        </p:nvSpPr>
        <p:spPr>
          <a:xfrm>
            <a:off x="381000" y="1781175"/>
            <a:ext cx="3957900" cy="31146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dk1"/>
              </a:buClr>
              <a:buSzPts val="1400"/>
              <a:buFont typeface="Nunito Sans SemiBold"/>
              <a:buChar char="●"/>
              <a:defRPr sz="1400">
                <a:solidFill>
                  <a:schemeClr val="dk1"/>
                </a:solidFill>
                <a:latin typeface="Nunito Sans SemiBold"/>
                <a:ea typeface="Nunito Sans SemiBold"/>
                <a:cs typeface="Nunito Sans SemiBold"/>
                <a:sym typeface="Nunito Sans SemiBold"/>
              </a:defRPr>
            </a:lvl1pPr>
            <a:lvl2pPr indent="-317500" lvl="1" marL="914400" rtl="0">
              <a:spcBef>
                <a:spcPts val="1600"/>
              </a:spcBef>
              <a:spcAft>
                <a:spcPts val="0"/>
              </a:spcAft>
              <a:buClr>
                <a:schemeClr val="dk1"/>
              </a:buClr>
              <a:buSzPts val="1400"/>
              <a:buFont typeface="Nunito Sans SemiBold"/>
              <a:buChar char="○"/>
              <a:defRPr>
                <a:solidFill>
                  <a:schemeClr val="dk1"/>
                </a:solidFill>
                <a:latin typeface="Nunito Sans SemiBold"/>
                <a:ea typeface="Nunito Sans SemiBold"/>
                <a:cs typeface="Nunito Sans SemiBold"/>
                <a:sym typeface="Nunito Sans SemiBold"/>
              </a:defRPr>
            </a:lvl2pPr>
            <a:lvl3pPr indent="-317500" lvl="2" marL="1371600" rtl="0">
              <a:spcBef>
                <a:spcPts val="1600"/>
              </a:spcBef>
              <a:spcAft>
                <a:spcPts val="0"/>
              </a:spcAft>
              <a:buClr>
                <a:schemeClr val="dk1"/>
              </a:buClr>
              <a:buSzPts val="1400"/>
              <a:buFont typeface="Nunito Sans SemiBold"/>
              <a:buChar char="■"/>
              <a:defRPr>
                <a:solidFill>
                  <a:schemeClr val="dk1"/>
                </a:solidFill>
                <a:latin typeface="Nunito Sans SemiBold"/>
                <a:ea typeface="Nunito Sans SemiBold"/>
                <a:cs typeface="Nunito Sans SemiBold"/>
                <a:sym typeface="Nunito Sans SemiBold"/>
              </a:defRPr>
            </a:lvl3pPr>
            <a:lvl4pPr indent="-317500" lvl="3" marL="1828800" rtl="0">
              <a:spcBef>
                <a:spcPts val="1600"/>
              </a:spcBef>
              <a:spcAft>
                <a:spcPts val="0"/>
              </a:spcAft>
              <a:buClr>
                <a:schemeClr val="dk1"/>
              </a:buClr>
              <a:buSzPts val="1400"/>
              <a:buFont typeface="Nunito Sans SemiBold"/>
              <a:buChar char="●"/>
              <a:defRPr>
                <a:solidFill>
                  <a:schemeClr val="dk1"/>
                </a:solidFill>
                <a:latin typeface="Nunito Sans SemiBold"/>
                <a:ea typeface="Nunito Sans SemiBold"/>
                <a:cs typeface="Nunito Sans SemiBold"/>
                <a:sym typeface="Nunito Sans SemiBold"/>
              </a:defRPr>
            </a:lvl4pPr>
            <a:lvl5pPr indent="-317500" lvl="4" marL="2286000" rtl="0">
              <a:spcBef>
                <a:spcPts val="1600"/>
              </a:spcBef>
              <a:spcAft>
                <a:spcPts val="0"/>
              </a:spcAft>
              <a:buClr>
                <a:schemeClr val="dk1"/>
              </a:buClr>
              <a:buSzPts val="1400"/>
              <a:buFont typeface="Nunito Sans SemiBold"/>
              <a:buChar char="○"/>
              <a:defRPr>
                <a:solidFill>
                  <a:schemeClr val="dk1"/>
                </a:solidFill>
                <a:latin typeface="Nunito Sans SemiBold"/>
                <a:ea typeface="Nunito Sans SemiBold"/>
                <a:cs typeface="Nunito Sans SemiBold"/>
                <a:sym typeface="Nunito Sans SemiBold"/>
              </a:defRPr>
            </a:lvl5pPr>
            <a:lvl6pPr indent="-317500" lvl="5" marL="2743200" rtl="0">
              <a:spcBef>
                <a:spcPts val="1600"/>
              </a:spcBef>
              <a:spcAft>
                <a:spcPts val="0"/>
              </a:spcAft>
              <a:buClr>
                <a:schemeClr val="dk1"/>
              </a:buClr>
              <a:buSzPts val="1400"/>
              <a:buFont typeface="Nunito Sans SemiBold"/>
              <a:buChar char="■"/>
              <a:defRPr>
                <a:solidFill>
                  <a:schemeClr val="dk1"/>
                </a:solidFill>
                <a:latin typeface="Nunito Sans SemiBold"/>
                <a:ea typeface="Nunito Sans SemiBold"/>
                <a:cs typeface="Nunito Sans SemiBold"/>
                <a:sym typeface="Nunito Sans SemiBold"/>
              </a:defRPr>
            </a:lvl6pPr>
            <a:lvl7pPr indent="-317500" lvl="6" marL="3200400" rtl="0">
              <a:spcBef>
                <a:spcPts val="1600"/>
              </a:spcBef>
              <a:spcAft>
                <a:spcPts val="0"/>
              </a:spcAft>
              <a:buClr>
                <a:schemeClr val="dk1"/>
              </a:buClr>
              <a:buSzPts val="1400"/>
              <a:buFont typeface="Nunito Sans SemiBold"/>
              <a:buChar char="●"/>
              <a:defRPr>
                <a:solidFill>
                  <a:schemeClr val="dk1"/>
                </a:solidFill>
                <a:latin typeface="Nunito Sans SemiBold"/>
                <a:ea typeface="Nunito Sans SemiBold"/>
                <a:cs typeface="Nunito Sans SemiBold"/>
                <a:sym typeface="Nunito Sans SemiBold"/>
              </a:defRPr>
            </a:lvl7pPr>
            <a:lvl8pPr indent="-317500" lvl="7" marL="3657600" rtl="0">
              <a:spcBef>
                <a:spcPts val="1600"/>
              </a:spcBef>
              <a:spcAft>
                <a:spcPts val="0"/>
              </a:spcAft>
              <a:buClr>
                <a:schemeClr val="dk1"/>
              </a:buClr>
              <a:buSzPts val="1400"/>
              <a:buFont typeface="Nunito Sans SemiBold"/>
              <a:buChar char="○"/>
              <a:defRPr>
                <a:solidFill>
                  <a:schemeClr val="dk1"/>
                </a:solidFill>
                <a:latin typeface="Nunito Sans SemiBold"/>
                <a:ea typeface="Nunito Sans SemiBold"/>
                <a:cs typeface="Nunito Sans SemiBold"/>
                <a:sym typeface="Nunito Sans SemiBold"/>
              </a:defRPr>
            </a:lvl8pPr>
            <a:lvl9pPr indent="-317500" lvl="8" marL="4114800" rtl="0">
              <a:spcBef>
                <a:spcPts val="1600"/>
              </a:spcBef>
              <a:spcAft>
                <a:spcPts val="1600"/>
              </a:spcAft>
              <a:buClr>
                <a:schemeClr val="dk1"/>
              </a:buClr>
              <a:buSzPts val="1400"/>
              <a:buFont typeface="Nunito Sans SemiBold"/>
              <a:buChar char="■"/>
              <a:defRPr>
                <a:solidFill>
                  <a:schemeClr val="dk1"/>
                </a:solidFill>
                <a:latin typeface="Nunito Sans SemiBold"/>
                <a:ea typeface="Nunito Sans SemiBold"/>
                <a:cs typeface="Nunito Sans SemiBold"/>
                <a:sym typeface="Nunito Sans SemiBold"/>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lide 3">
  <p:cSld name="SECTION_HEADER_2_1">
    <p:spTree>
      <p:nvGrpSpPr>
        <p:cNvPr id="719" name="Shape 719"/>
        <p:cNvGrpSpPr/>
        <p:nvPr/>
      </p:nvGrpSpPr>
      <p:grpSpPr>
        <a:xfrm>
          <a:off x="0" y="0"/>
          <a:ext cx="0" cy="0"/>
          <a:chOff x="0" y="0"/>
          <a:chExt cx="0" cy="0"/>
        </a:xfrm>
      </p:grpSpPr>
      <p:sp>
        <p:nvSpPr>
          <p:cNvPr id="720" name="Google Shape;720;p113"/>
          <p:cNvSpPr txBox="1"/>
          <p:nvPr>
            <p:ph type="title"/>
          </p:nvPr>
        </p:nvSpPr>
        <p:spPr>
          <a:xfrm>
            <a:off x="297975" y="527725"/>
            <a:ext cx="4040700" cy="841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1pPr>
            <a:lvl2pPr lvl="1" rtl="0">
              <a:spcBef>
                <a:spcPts val="0"/>
              </a:spcBef>
              <a:spcAft>
                <a:spcPts val="0"/>
              </a:spcAft>
              <a:buClr>
                <a:schemeClr val="dk2"/>
              </a:buClr>
              <a:buSzPts val="3600"/>
              <a:buNone/>
              <a:defRPr sz="3600">
                <a:solidFill>
                  <a:schemeClr val="dk2"/>
                </a:solidFill>
              </a:defRPr>
            </a:lvl2pPr>
            <a:lvl3pPr lvl="2" rtl="0">
              <a:spcBef>
                <a:spcPts val="0"/>
              </a:spcBef>
              <a:spcAft>
                <a:spcPts val="0"/>
              </a:spcAft>
              <a:buClr>
                <a:schemeClr val="dk2"/>
              </a:buClr>
              <a:buSzPts val="3600"/>
              <a:buNone/>
              <a:defRPr sz="3600">
                <a:solidFill>
                  <a:schemeClr val="dk2"/>
                </a:solidFill>
              </a:defRPr>
            </a:lvl3pPr>
            <a:lvl4pPr lvl="3" rtl="0">
              <a:spcBef>
                <a:spcPts val="0"/>
              </a:spcBef>
              <a:spcAft>
                <a:spcPts val="0"/>
              </a:spcAft>
              <a:buClr>
                <a:schemeClr val="dk2"/>
              </a:buClr>
              <a:buSzPts val="3600"/>
              <a:buNone/>
              <a:defRPr sz="3600">
                <a:solidFill>
                  <a:schemeClr val="dk2"/>
                </a:solidFill>
              </a:defRPr>
            </a:lvl4pPr>
            <a:lvl5pPr lvl="4" rtl="0">
              <a:spcBef>
                <a:spcPts val="0"/>
              </a:spcBef>
              <a:spcAft>
                <a:spcPts val="0"/>
              </a:spcAft>
              <a:buClr>
                <a:schemeClr val="dk2"/>
              </a:buClr>
              <a:buSzPts val="3600"/>
              <a:buNone/>
              <a:defRPr sz="3600">
                <a:solidFill>
                  <a:schemeClr val="dk2"/>
                </a:solidFill>
              </a:defRPr>
            </a:lvl5pPr>
            <a:lvl6pPr lvl="5" rtl="0">
              <a:spcBef>
                <a:spcPts val="0"/>
              </a:spcBef>
              <a:spcAft>
                <a:spcPts val="0"/>
              </a:spcAft>
              <a:buClr>
                <a:schemeClr val="dk2"/>
              </a:buClr>
              <a:buSzPts val="3600"/>
              <a:buNone/>
              <a:defRPr sz="3600">
                <a:solidFill>
                  <a:schemeClr val="dk2"/>
                </a:solidFill>
              </a:defRPr>
            </a:lvl6pPr>
            <a:lvl7pPr lvl="6" rtl="0">
              <a:spcBef>
                <a:spcPts val="0"/>
              </a:spcBef>
              <a:spcAft>
                <a:spcPts val="0"/>
              </a:spcAft>
              <a:buClr>
                <a:schemeClr val="dk2"/>
              </a:buClr>
              <a:buSzPts val="3600"/>
              <a:buNone/>
              <a:defRPr sz="3600">
                <a:solidFill>
                  <a:schemeClr val="dk2"/>
                </a:solidFill>
              </a:defRPr>
            </a:lvl7pPr>
            <a:lvl8pPr lvl="7" rtl="0">
              <a:spcBef>
                <a:spcPts val="0"/>
              </a:spcBef>
              <a:spcAft>
                <a:spcPts val="0"/>
              </a:spcAft>
              <a:buClr>
                <a:schemeClr val="dk2"/>
              </a:buClr>
              <a:buSzPts val="3600"/>
              <a:buNone/>
              <a:defRPr sz="3600">
                <a:solidFill>
                  <a:schemeClr val="dk2"/>
                </a:solidFill>
              </a:defRPr>
            </a:lvl8pPr>
            <a:lvl9pPr lvl="8" rtl="0">
              <a:spcBef>
                <a:spcPts val="0"/>
              </a:spcBef>
              <a:spcAft>
                <a:spcPts val="0"/>
              </a:spcAft>
              <a:buClr>
                <a:schemeClr val="dk2"/>
              </a:buClr>
              <a:buSzPts val="3600"/>
              <a:buNone/>
              <a:defRPr sz="3600">
                <a:solidFill>
                  <a:schemeClr val="dk2"/>
                </a:solidFill>
              </a:defRPr>
            </a:lvl9pPr>
          </a:lstStyle>
          <a:p/>
        </p:txBody>
      </p:sp>
      <p:sp>
        <p:nvSpPr>
          <p:cNvPr id="721" name="Google Shape;721;p113"/>
          <p:cNvSpPr/>
          <p:nvPr/>
        </p:nvSpPr>
        <p:spPr>
          <a:xfrm>
            <a:off x="453075" y="1500825"/>
            <a:ext cx="451500" cy="549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113"/>
          <p:cNvSpPr txBox="1"/>
          <p:nvPr>
            <p:ph idx="1" type="body"/>
          </p:nvPr>
        </p:nvSpPr>
        <p:spPr>
          <a:xfrm>
            <a:off x="359700" y="1781175"/>
            <a:ext cx="3800400" cy="31146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1pPr>
            <a:lvl2pPr indent="-304800" lvl="1" marL="914400" rtl="0">
              <a:spcBef>
                <a:spcPts val="160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2pPr>
            <a:lvl3pPr indent="-304800" lvl="2" marL="1371600" rtl="0">
              <a:spcBef>
                <a:spcPts val="160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3pPr>
            <a:lvl4pPr indent="-304800" lvl="3" marL="1828800" rtl="0">
              <a:spcBef>
                <a:spcPts val="160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4pPr>
            <a:lvl5pPr indent="-304800" lvl="4" marL="2286000" rtl="0">
              <a:spcBef>
                <a:spcPts val="160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5pPr>
            <a:lvl6pPr indent="-304800" lvl="5" marL="2743200" rtl="0">
              <a:spcBef>
                <a:spcPts val="160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6pPr>
            <a:lvl7pPr indent="-304800" lvl="6" marL="3200400" rtl="0">
              <a:spcBef>
                <a:spcPts val="160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7pPr>
            <a:lvl8pPr indent="-304800" lvl="7" marL="3657600" rtl="0">
              <a:spcBef>
                <a:spcPts val="160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8pPr>
            <a:lvl9pPr indent="-304800" lvl="8" marL="4114800" rtl="0">
              <a:spcBef>
                <a:spcPts val="1600"/>
              </a:spcBef>
              <a:spcAft>
                <a:spcPts val="160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9pPr>
          </a:lstStyle>
          <a:p/>
        </p:txBody>
      </p:sp>
      <p:pic>
        <p:nvPicPr>
          <p:cNvPr id="723" name="Google Shape;723;p113"/>
          <p:cNvPicPr preferRelativeResize="0"/>
          <p:nvPr/>
        </p:nvPicPr>
        <p:blipFill>
          <a:blip r:embed="rId2">
            <a:alphaModFix/>
          </a:blip>
          <a:stretch>
            <a:fillRect/>
          </a:stretch>
        </p:blipFill>
        <p:spPr>
          <a:xfrm>
            <a:off x="4276730" y="0"/>
            <a:ext cx="4867270" cy="5143500"/>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l Intro">
  <p:cSld name="SECTION_HEADER_1">
    <p:spTree>
      <p:nvGrpSpPr>
        <p:cNvPr id="724" name="Shape 724"/>
        <p:cNvGrpSpPr/>
        <p:nvPr/>
      </p:nvGrpSpPr>
      <p:grpSpPr>
        <a:xfrm>
          <a:off x="0" y="0"/>
          <a:ext cx="0" cy="0"/>
          <a:chOff x="0" y="0"/>
          <a:chExt cx="0" cy="0"/>
        </a:xfrm>
      </p:grpSpPr>
      <p:sp>
        <p:nvSpPr>
          <p:cNvPr id="725" name="Google Shape;725;p114"/>
          <p:cNvSpPr/>
          <p:nvPr/>
        </p:nvSpPr>
        <p:spPr>
          <a:xfrm>
            <a:off x="4657725" y="0"/>
            <a:ext cx="44862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114"/>
          <p:cNvSpPr txBox="1"/>
          <p:nvPr>
            <p:ph type="title"/>
          </p:nvPr>
        </p:nvSpPr>
        <p:spPr>
          <a:xfrm>
            <a:off x="297975" y="527725"/>
            <a:ext cx="40410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1pPr>
            <a:lvl2pPr lvl="1" rtl="0" algn="ctr">
              <a:spcBef>
                <a:spcPts val="0"/>
              </a:spcBef>
              <a:spcAft>
                <a:spcPts val="0"/>
              </a:spcAft>
              <a:buClr>
                <a:schemeClr val="dk2"/>
              </a:buClr>
              <a:buSzPts val="3600"/>
              <a:buNone/>
              <a:defRPr sz="3600">
                <a:solidFill>
                  <a:schemeClr val="dk2"/>
                </a:solidFill>
              </a:defRPr>
            </a:lvl2pPr>
            <a:lvl3pPr lvl="2" rtl="0" algn="ctr">
              <a:spcBef>
                <a:spcPts val="0"/>
              </a:spcBef>
              <a:spcAft>
                <a:spcPts val="0"/>
              </a:spcAft>
              <a:buClr>
                <a:schemeClr val="dk2"/>
              </a:buClr>
              <a:buSzPts val="3600"/>
              <a:buNone/>
              <a:defRPr sz="3600">
                <a:solidFill>
                  <a:schemeClr val="dk2"/>
                </a:solidFill>
              </a:defRPr>
            </a:lvl3pPr>
            <a:lvl4pPr lvl="3" rtl="0" algn="ctr">
              <a:spcBef>
                <a:spcPts val="0"/>
              </a:spcBef>
              <a:spcAft>
                <a:spcPts val="0"/>
              </a:spcAft>
              <a:buClr>
                <a:schemeClr val="dk2"/>
              </a:buClr>
              <a:buSzPts val="3600"/>
              <a:buNone/>
              <a:defRPr sz="3600">
                <a:solidFill>
                  <a:schemeClr val="dk2"/>
                </a:solidFill>
              </a:defRPr>
            </a:lvl4pPr>
            <a:lvl5pPr lvl="4" rtl="0" algn="ctr">
              <a:spcBef>
                <a:spcPts val="0"/>
              </a:spcBef>
              <a:spcAft>
                <a:spcPts val="0"/>
              </a:spcAft>
              <a:buClr>
                <a:schemeClr val="dk2"/>
              </a:buClr>
              <a:buSzPts val="3600"/>
              <a:buNone/>
              <a:defRPr sz="3600">
                <a:solidFill>
                  <a:schemeClr val="dk2"/>
                </a:solidFill>
              </a:defRPr>
            </a:lvl5pPr>
            <a:lvl6pPr lvl="5" rtl="0" algn="ctr">
              <a:spcBef>
                <a:spcPts val="0"/>
              </a:spcBef>
              <a:spcAft>
                <a:spcPts val="0"/>
              </a:spcAft>
              <a:buClr>
                <a:schemeClr val="dk2"/>
              </a:buClr>
              <a:buSzPts val="3600"/>
              <a:buNone/>
              <a:defRPr sz="3600">
                <a:solidFill>
                  <a:schemeClr val="dk2"/>
                </a:solidFill>
              </a:defRPr>
            </a:lvl6pPr>
            <a:lvl7pPr lvl="6" rtl="0" algn="ctr">
              <a:spcBef>
                <a:spcPts val="0"/>
              </a:spcBef>
              <a:spcAft>
                <a:spcPts val="0"/>
              </a:spcAft>
              <a:buClr>
                <a:schemeClr val="dk2"/>
              </a:buClr>
              <a:buSzPts val="3600"/>
              <a:buNone/>
              <a:defRPr sz="3600">
                <a:solidFill>
                  <a:schemeClr val="dk2"/>
                </a:solidFill>
              </a:defRPr>
            </a:lvl7pPr>
            <a:lvl8pPr lvl="7" rtl="0" algn="ctr">
              <a:spcBef>
                <a:spcPts val="0"/>
              </a:spcBef>
              <a:spcAft>
                <a:spcPts val="0"/>
              </a:spcAft>
              <a:buClr>
                <a:schemeClr val="dk2"/>
              </a:buClr>
              <a:buSzPts val="3600"/>
              <a:buNone/>
              <a:defRPr sz="3600">
                <a:solidFill>
                  <a:schemeClr val="dk2"/>
                </a:solidFill>
              </a:defRPr>
            </a:lvl8pPr>
            <a:lvl9pPr lvl="8" rtl="0" algn="ctr">
              <a:spcBef>
                <a:spcPts val="0"/>
              </a:spcBef>
              <a:spcAft>
                <a:spcPts val="0"/>
              </a:spcAft>
              <a:buClr>
                <a:schemeClr val="dk2"/>
              </a:buClr>
              <a:buSzPts val="3600"/>
              <a:buNone/>
              <a:defRPr sz="3600">
                <a:solidFill>
                  <a:schemeClr val="dk2"/>
                </a:solidFill>
              </a:defRPr>
            </a:lvl9pPr>
          </a:lstStyle>
          <a:p/>
        </p:txBody>
      </p:sp>
      <p:sp>
        <p:nvSpPr>
          <p:cNvPr id="727" name="Google Shape;727;p114"/>
          <p:cNvSpPr txBox="1"/>
          <p:nvPr>
            <p:ph idx="1" type="body"/>
          </p:nvPr>
        </p:nvSpPr>
        <p:spPr>
          <a:xfrm>
            <a:off x="381000" y="1781175"/>
            <a:ext cx="3957900" cy="3114600"/>
          </a:xfrm>
          <a:prstGeom prst="rect">
            <a:avLst/>
          </a:prstGeom>
        </p:spPr>
        <p:txBody>
          <a:bodyPr anchorCtr="0" anchor="t" bIns="91425" lIns="91425" spcFirstLastPara="1" rIns="91425" wrap="square" tIns="91425">
            <a:noAutofit/>
          </a:bodyPr>
          <a:lstStyle>
            <a:lvl1pPr indent="-304800" lvl="0" marL="457200" rtl="0" algn="ctr">
              <a:spcBef>
                <a:spcPts val="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1pPr>
            <a:lvl2pPr indent="-304800" lvl="1" marL="914400" rtl="0" algn="ctr">
              <a:lnSpc>
                <a:spcPct val="100000"/>
              </a:lnSpc>
              <a:spcBef>
                <a:spcPts val="160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2pPr>
            <a:lvl3pPr indent="-304800" lvl="2" marL="1371600" rtl="0" algn="ctr">
              <a:spcBef>
                <a:spcPts val="160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3pPr>
            <a:lvl4pPr indent="-304800" lvl="3" marL="1828800" rtl="0" algn="ctr">
              <a:spcBef>
                <a:spcPts val="160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4pPr>
            <a:lvl5pPr indent="-304800" lvl="4" marL="2286000" rtl="0" algn="ctr">
              <a:spcBef>
                <a:spcPts val="160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5pPr>
            <a:lvl6pPr indent="-304800" lvl="5" marL="2743200" rtl="0" algn="ctr">
              <a:spcBef>
                <a:spcPts val="160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6pPr>
            <a:lvl7pPr indent="-304800" lvl="6" marL="3200400" rtl="0" algn="ctr">
              <a:spcBef>
                <a:spcPts val="160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7pPr>
            <a:lvl8pPr indent="-304800" lvl="7" marL="3657600" rtl="0" algn="ctr">
              <a:spcBef>
                <a:spcPts val="160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8pPr>
            <a:lvl9pPr indent="-304800" lvl="8" marL="4114800" rtl="0" algn="ctr">
              <a:spcBef>
                <a:spcPts val="1600"/>
              </a:spcBef>
              <a:spcAft>
                <a:spcPts val="160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l Layout" type="tx">
  <p:cSld name="TITLE_AND_BODY">
    <p:spTree>
      <p:nvGrpSpPr>
        <p:cNvPr id="728" name="Shape 728"/>
        <p:cNvGrpSpPr/>
        <p:nvPr/>
      </p:nvGrpSpPr>
      <p:grpSpPr>
        <a:xfrm>
          <a:off x="0" y="0"/>
          <a:ext cx="0" cy="0"/>
          <a:chOff x="0" y="0"/>
          <a:chExt cx="0" cy="0"/>
        </a:xfrm>
      </p:grpSpPr>
      <p:sp>
        <p:nvSpPr>
          <p:cNvPr id="729" name="Google Shape;729;p115"/>
          <p:cNvSpPr txBox="1"/>
          <p:nvPr>
            <p:ph type="title"/>
          </p:nvPr>
        </p:nvSpPr>
        <p:spPr>
          <a:xfrm>
            <a:off x="235500" y="140225"/>
            <a:ext cx="8139600" cy="60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1pPr>
            <a:lvl2pPr lvl="1"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2pPr>
            <a:lvl3pPr lvl="2"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3pPr>
            <a:lvl4pPr lvl="3"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4pPr>
            <a:lvl5pPr lvl="4"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5pPr>
            <a:lvl6pPr lvl="5"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6pPr>
            <a:lvl7pPr lvl="6"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7pPr>
            <a:lvl8pPr lvl="7"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8pPr>
            <a:lvl9pPr lvl="8"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9pPr>
          </a:lstStyle>
          <a:p/>
        </p:txBody>
      </p:sp>
      <p:sp>
        <p:nvSpPr>
          <p:cNvPr id="730" name="Google Shape;730;p115"/>
          <p:cNvSpPr txBox="1"/>
          <p:nvPr>
            <p:ph idx="1" type="body"/>
          </p:nvPr>
        </p:nvSpPr>
        <p:spPr>
          <a:xfrm>
            <a:off x="311700" y="1060375"/>
            <a:ext cx="8520600" cy="38472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1pPr>
            <a:lvl2pPr indent="-304800" lvl="1" marL="914400" rtl="0">
              <a:spcBef>
                <a:spcPts val="160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2pPr>
            <a:lvl3pPr indent="-304800" lvl="2" marL="1371600" rtl="0">
              <a:spcBef>
                <a:spcPts val="160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3pPr>
            <a:lvl4pPr indent="-304800" lvl="3" marL="1828800" rtl="0">
              <a:spcBef>
                <a:spcPts val="1600"/>
              </a:spcBef>
              <a:spcAft>
                <a:spcPts val="0"/>
              </a:spcAft>
              <a:buClr>
                <a:schemeClr val="dk1"/>
              </a:buClr>
              <a:buSzPts val="1200"/>
              <a:buFont typeface="Nunito Sans SemiBold"/>
              <a:buChar char="●"/>
              <a:defRPr sz="1200">
                <a:solidFill>
                  <a:schemeClr val="dk1"/>
                </a:solidFill>
                <a:latin typeface="Nunito Sans"/>
                <a:ea typeface="Nunito Sans"/>
                <a:cs typeface="Nunito Sans"/>
                <a:sym typeface="Nunito Sans"/>
              </a:defRPr>
            </a:lvl4pPr>
            <a:lvl5pPr indent="-317500" lvl="4" marL="2286000" marR="0" rtl="0" algn="l">
              <a:lnSpc>
                <a:spcPct val="115000"/>
              </a:lnSpc>
              <a:spcBef>
                <a:spcPts val="1600"/>
              </a:spcBef>
              <a:spcAft>
                <a:spcPts val="0"/>
              </a:spcAft>
              <a:buSzPts val="1400"/>
              <a:buFont typeface="Nunito Sans SemiBold"/>
              <a:buChar char="○"/>
              <a:defRPr sz="1200">
                <a:solidFill>
                  <a:srgbClr val="9E9E9E"/>
                </a:solidFill>
                <a:latin typeface="Nunito Sans SemiBold"/>
                <a:ea typeface="Nunito Sans SemiBold"/>
                <a:cs typeface="Nunito Sans SemiBold"/>
                <a:sym typeface="Nunito Sans SemiBold"/>
              </a:defRPr>
            </a:lvl5pPr>
            <a:lvl6pPr indent="-304800" lvl="5" marL="2743200" rtl="0">
              <a:spcBef>
                <a:spcPts val="1600"/>
              </a:spcBef>
              <a:spcAft>
                <a:spcPts val="0"/>
              </a:spcAft>
              <a:buClr>
                <a:srgbClr val="9E9E9E"/>
              </a:buClr>
              <a:buSzPts val="1200"/>
              <a:buFont typeface="Nunito Sans SemiBold"/>
              <a:buChar char="■"/>
              <a:defRPr sz="1200">
                <a:solidFill>
                  <a:srgbClr val="9E9E9E"/>
                </a:solidFill>
                <a:latin typeface="Nunito Sans SemiBold"/>
                <a:ea typeface="Nunito Sans SemiBold"/>
                <a:cs typeface="Nunito Sans SemiBold"/>
                <a:sym typeface="Nunito Sans SemiBold"/>
              </a:defRPr>
            </a:lvl6pPr>
            <a:lvl7pPr indent="-304800" lvl="6" marL="3200400" rtl="0">
              <a:spcBef>
                <a:spcPts val="1600"/>
              </a:spcBef>
              <a:spcAft>
                <a:spcPts val="0"/>
              </a:spcAft>
              <a:buClr>
                <a:srgbClr val="9E9E9E"/>
              </a:buClr>
              <a:buSzPts val="1200"/>
              <a:buFont typeface="Nunito Sans"/>
              <a:buChar char="●"/>
              <a:defRPr sz="1200">
                <a:solidFill>
                  <a:srgbClr val="9E9E9E"/>
                </a:solidFill>
                <a:latin typeface="Nunito Sans"/>
                <a:ea typeface="Nunito Sans"/>
                <a:cs typeface="Nunito Sans"/>
                <a:sym typeface="Nunito Sans"/>
              </a:defRPr>
            </a:lvl7pPr>
            <a:lvl8pPr indent="-304800" lvl="7" marL="3657600" rtl="0">
              <a:spcBef>
                <a:spcPts val="1600"/>
              </a:spcBef>
              <a:spcAft>
                <a:spcPts val="0"/>
              </a:spcAft>
              <a:buClr>
                <a:srgbClr val="9E9E9E"/>
              </a:buClr>
              <a:buSzPts val="1200"/>
              <a:buFont typeface="Nunito Sans SemiBold"/>
              <a:buChar char="○"/>
              <a:defRPr sz="1200">
                <a:solidFill>
                  <a:srgbClr val="9E9E9E"/>
                </a:solidFill>
                <a:latin typeface="Nunito Sans SemiBold"/>
                <a:ea typeface="Nunito Sans SemiBold"/>
                <a:cs typeface="Nunito Sans SemiBold"/>
                <a:sym typeface="Nunito Sans SemiBold"/>
              </a:defRPr>
            </a:lvl8pPr>
            <a:lvl9pPr indent="-304800" lvl="8" marL="4114800" rtl="0">
              <a:spcBef>
                <a:spcPts val="1600"/>
              </a:spcBef>
              <a:spcAft>
                <a:spcPts val="1600"/>
              </a:spcAft>
              <a:buClr>
                <a:srgbClr val="9E9E9E"/>
              </a:buClr>
              <a:buSzPts val="1200"/>
              <a:buFont typeface="Nunito Sans SemiBold"/>
              <a:buChar char="■"/>
              <a:defRPr sz="1200">
                <a:solidFill>
                  <a:srgbClr val="9E9E9E"/>
                </a:solidFill>
                <a:latin typeface="Nunito Sans SemiBold"/>
                <a:ea typeface="Nunito Sans SemiBold"/>
                <a:cs typeface="Nunito Sans SemiBold"/>
                <a:sym typeface="Nunito Sans SemiBold"/>
              </a:defRPr>
            </a:lvl9pPr>
          </a:lstStyle>
          <a:p/>
        </p:txBody>
      </p:sp>
      <p:sp>
        <p:nvSpPr>
          <p:cNvPr id="731" name="Google Shape;731;p1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732" name="Google Shape;732;p115"/>
          <p:cNvSpPr/>
          <p:nvPr/>
        </p:nvSpPr>
        <p:spPr>
          <a:xfrm>
            <a:off x="370025" y="742791"/>
            <a:ext cx="451500" cy="549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mple Statistic">
  <p:cSld name="CUSTOM_1_1_1">
    <p:spTree>
      <p:nvGrpSpPr>
        <p:cNvPr id="94" name="Shape 94"/>
        <p:cNvGrpSpPr/>
        <p:nvPr/>
      </p:nvGrpSpPr>
      <p:grpSpPr>
        <a:xfrm>
          <a:off x="0" y="0"/>
          <a:ext cx="0" cy="0"/>
          <a:chOff x="0" y="0"/>
          <a:chExt cx="0" cy="0"/>
        </a:xfrm>
      </p:grpSpPr>
      <p:pic>
        <p:nvPicPr>
          <p:cNvPr id="95" name="Google Shape;95;p12"/>
          <p:cNvPicPr preferRelativeResize="0"/>
          <p:nvPr/>
        </p:nvPicPr>
        <p:blipFill>
          <a:blip r:embed="rId2">
            <a:alphaModFix/>
          </a:blip>
          <a:stretch>
            <a:fillRect/>
          </a:stretch>
        </p:blipFill>
        <p:spPr>
          <a:xfrm>
            <a:off x="8636748" y="62325"/>
            <a:ext cx="338075" cy="338075"/>
          </a:xfrm>
          <a:prstGeom prst="rect">
            <a:avLst/>
          </a:prstGeom>
          <a:noFill/>
          <a:ln>
            <a:noFill/>
          </a:ln>
        </p:spPr>
      </p:pic>
      <p:sp>
        <p:nvSpPr>
          <p:cNvPr id="96" name="Google Shape;96;p12"/>
          <p:cNvSpPr txBox="1"/>
          <p:nvPr/>
        </p:nvSpPr>
        <p:spPr>
          <a:xfrm>
            <a:off x="275550" y="187325"/>
            <a:ext cx="5633400" cy="68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3250">
                <a:solidFill>
                  <a:srgbClr val="130168"/>
                </a:solidFill>
                <a:latin typeface="Work Sans"/>
                <a:ea typeface="Work Sans"/>
                <a:cs typeface="Work Sans"/>
                <a:sym typeface="Work Sans"/>
              </a:rPr>
              <a:t>Sample Statistic</a:t>
            </a:r>
            <a:endParaRPr sz="3250">
              <a:solidFill>
                <a:srgbClr val="130168"/>
              </a:solidFill>
              <a:latin typeface="Work Sans Medium"/>
              <a:ea typeface="Work Sans Medium"/>
              <a:cs typeface="Work Sans Medium"/>
              <a:sym typeface="Work Sans Medium"/>
            </a:endParaRPr>
          </a:p>
        </p:txBody>
      </p:sp>
      <p:sp>
        <p:nvSpPr>
          <p:cNvPr id="97" name="Google Shape;97;p12"/>
          <p:cNvSpPr/>
          <p:nvPr/>
        </p:nvSpPr>
        <p:spPr>
          <a:xfrm>
            <a:off x="-10200" y="1714500"/>
            <a:ext cx="9144000" cy="3429000"/>
          </a:xfrm>
          <a:prstGeom prst="rect">
            <a:avLst/>
          </a:prstGeom>
          <a:solidFill>
            <a:srgbClr val="FAFAFA">
              <a:alpha val="980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2"/>
          <p:cNvSpPr txBox="1"/>
          <p:nvPr/>
        </p:nvSpPr>
        <p:spPr>
          <a:xfrm>
            <a:off x="6721275" y="2859450"/>
            <a:ext cx="1745100" cy="1108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6000">
                <a:solidFill>
                  <a:srgbClr val="130168"/>
                </a:solidFill>
                <a:latin typeface="Work Sans ExtraBold"/>
                <a:ea typeface="Work Sans ExtraBold"/>
                <a:cs typeface="Work Sans ExtraBold"/>
                <a:sym typeface="Work Sans ExtraBold"/>
              </a:rPr>
              <a:t>9%</a:t>
            </a:r>
            <a:endParaRPr sz="6000">
              <a:solidFill>
                <a:srgbClr val="130168"/>
              </a:solidFill>
              <a:latin typeface="Work Sans ExtraBold"/>
              <a:ea typeface="Work Sans ExtraBold"/>
              <a:cs typeface="Work Sans ExtraBold"/>
              <a:sym typeface="Work Sans ExtraBold"/>
            </a:endParaRPr>
          </a:p>
        </p:txBody>
      </p:sp>
      <p:sp>
        <p:nvSpPr>
          <p:cNvPr id="99" name="Google Shape;99;p12"/>
          <p:cNvSpPr txBox="1"/>
          <p:nvPr/>
        </p:nvSpPr>
        <p:spPr>
          <a:xfrm>
            <a:off x="4433200" y="3955925"/>
            <a:ext cx="4311900" cy="73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30168"/>
                </a:solidFill>
                <a:latin typeface="Work Sans"/>
                <a:ea typeface="Work Sans"/>
                <a:cs typeface="Work Sans"/>
                <a:sym typeface="Work Sans"/>
              </a:rPr>
              <a:t>dolor sit amet, consectetur adipiscing elit. Vulputate purus odio gravida dolor purus lacus, neque. Mattis consectetur faucibus turpis habitant ipsum. </a:t>
            </a:r>
            <a:endParaRPr sz="1200">
              <a:solidFill>
                <a:srgbClr val="130168"/>
              </a:solidFill>
              <a:latin typeface="Work Sans"/>
              <a:ea typeface="Work Sans"/>
              <a:cs typeface="Work Sans"/>
              <a:sym typeface="Work Sans"/>
            </a:endParaRPr>
          </a:p>
        </p:txBody>
      </p:sp>
      <p:sp>
        <p:nvSpPr>
          <p:cNvPr id="100" name="Google Shape;100;p12"/>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2"/>
          <p:cNvSpPr/>
          <p:nvPr/>
        </p:nvSpPr>
        <p:spPr>
          <a:xfrm flipH="1">
            <a:off x="9070799" y="0"/>
            <a:ext cx="74400" cy="51435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2" name="Google Shape;102;p12"/>
          <p:cNvPicPr preferRelativeResize="0"/>
          <p:nvPr/>
        </p:nvPicPr>
        <p:blipFill>
          <a:blip r:embed="rId3">
            <a:alphaModFix/>
          </a:blip>
          <a:stretch>
            <a:fillRect/>
          </a:stretch>
        </p:blipFill>
        <p:spPr>
          <a:xfrm>
            <a:off x="8636748" y="62325"/>
            <a:ext cx="338075" cy="338075"/>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ion">
  <p:cSld name="TITLE_AND_BODY_2">
    <p:spTree>
      <p:nvGrpSpPr>
        <p:cNvPr id="733" name="Shape 733"/>
        <p:cNvGrpSpPr/>
        <p:nvPr/>
      </p:nvGrpSpPr>
      <p:grpSpPr>
        <a:xfrm>
          <a:off x="0" y="0"/>
          <a:ext cx="0" cy="0"/>
          <a:chOff x="0" y="0"/>
          <a:chExt cx="0" cy="0"/>
        </a:xfrm>
      </p:grpSpPr>
      <p:pic>
        <p:nvPicPr>
          <p:cNvPr id="734" name="Google Shape;734;p116"/>
          <p:cNvPicPr preferRelativeResize="0"/>
          <p:nvPr/>
        </p:nvPicPr>
        <p:blipFill>
          <a:blip r:embed="rId2">
            <a:alphaModFix/>
          </a:blip>
          <a:stretch>
            <a:fillRect/>
          </a:stretch>
        </p:blipFill>
        <p:spPr>
          <a:xfrm>
            <a:off x="-18932" y="-85675"/>
            <a:ext cx="9251426" cy="5263026"/>
          </a:xfrm>
          <a:prstGeom prst="rect">
            <a:avLst/>
          </a:prstGeom>
          <a:noFill/>
          <a:ln>
            <a:noFill/>
          </a:ln>
        </p:spPr>
      </p:pic>
      <p:sp>
        <p:nvSpPr>
          <p:cNvPr id="735" name="Google Shape;735;p116"/>
          <p:cNvSpPr/>
          <p:nvPr/>
        </p:nvSpPr>
        <p:spPr>
          <a:xfrm>
            <a:off x="370025" y="742791"/>
            <a:ext cx="451500" cy="549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6" name="Google Shape;736;p116"/>
          <p:cNvPicPr preferRelativeResize="0"/>
          <p:nvPr/>
        </p:nvPicPr>
        <p:blipFill>
          <a:blip r:embed="rId3">
            <a:alphaModFix/>
          </a:blip>
          <a:stretch>
            <a:fillRect/>
          </a:stretch>
        </p:blipFill>
        <p:spPr>
          <a:xfrm>
            <a:off x="8498700" y="63300"/>
            <a:ext cx="549200" cy="268625"/>
          </a:xfrm>
          <a:prstGeom prst="rect">
            <a:avLst/>
          </a:prstGeom>
          <a:noFill/>
          <a:ln>
            <a:noFill/>
          </a:ln>
        </p:spPr>
      </p:pic>
      <p:sp>
        <p:nvSpPr>
          <p:cNvPr id="737" name="Google Shape;737;p116"/>
          <p:cNvSpPr/>
          <p:nvPr/>
        </p:nvSpPr>
        <p:spPr>
          <a:xfrm>
            <a:off x="1703875" y="1160926"/>
            <a:ext cx="908700" cy="9087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116"/>
          <p:cNvSpPr txBox="1"/>
          <p:nvPr>
            <p:ph idx="1" type="subTitle"/>
          </p:nvPr>
        </p:nvSpPr>
        <p:spPr>
          <a:xfrm>
            <a:off x="783675" y="2257718"/>
            <a:ext cx="2898600" cy="60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rgbClr val="FFFFFF"/>
                </a:solidFill>
              </a:defRPr>
            </a:lvl1pPr>
            <a:lvl2pPr lvl="1" rtl="0" algn="ctr">
              <a:spcBef>
                <a:spcPts val="1600"/>
              </a:spcBef>
              <a:spcAft>
                <a:spcPts val="0"/>
              </a:spcAft>
              <a:buNone/>
              <a:defRPr>
                <a:solidFill>
                  <a:srgbClr val="FFFFFF"/>
                </a:solidFill>
              </a:defRPr>
            </a:lvl2pPr>
            <a:lvl3pPr lvl="2" rtl="0" algn="ctr">
              <a:spcBef>
                <a:spcPts val="1600"/>
              </a:spcBef>
              <a:spcAft>
                <a:spcPts val="0"/>
              </a:spcAft>
              <a:buNone/>
              <a:defRPr>
                <a:solidFill>
                  <a:srgbClr val="FFFFFF"/>
                </a:solidFill>
              </a:defRPr>
            </a:lvl3pPr>
            <a:lvl4pPr lvl="3" rtl="0" algn="ctr">
              <a:spcBef>
                <a:spcPts val="1600"/>
              </a:spcBef>
              <a:spcAft>
                <a:spcPts val="0"/>
              </a:spcAft>
              <a:buNone/>
              <a:defRPr>
                <a:solidFill>
                  <a:srgbClr val="FFFFFF"/>
                </a:solidFill>
              </a:defRPr>
            </a:lvl4pPr>
            <a:lvl5pPr lvl="4" rtl="0" algn="ctr">
              <a:spcBef>
                <a:spcPts val="1600"/>
              </a:spcBef>
              <a:spcAft>
                <a:spcPts val="0"/>
              </a:spcAft>
              <a:buNone/>
              <a:defRPr>
                <a:solidFill>
                  <a:srgbClr val="FFFFFF"/>
                </a:solidFill>
              </a:defRPr>
            </a:lvl5pPr>
            <a:lvl6pPr lvl="5" rtl="0" algn="ctr">
              <a:spcBef>
                <a:spcPts val="1600"/>
              </a:spcBef>
              <a:spcAft>
                <a:spcPts val="0"/>
              </a:spcAft>
              <a:buNone/>
              <a:defRPr>
                <a:solidFill>
                  <a:srgbClr val="FFFFFF"/>
                </a:solidFill>
              </a:defRPr>
            </a:lvl6pPr>
            <a:lvl7pPr lvl="6" rtl="0" algn="ctr">
              <a:spcBef>
                <a:spcPts val="1600"/>
              </a:spcBef>
              <a:spcAft>
                <a:spcPts val="0"/>
              </a:spcAft>
              <a:buNone/>
              <a:defRPr>
                <a:solidFill>
                  <a:srgbClr val="FFFFFF"/>
                </a:solidFill>
              </a:defRPr>
            </a:lvl7pPr>
            <a:lvl8pPr lvl="7" rtl="0" algn="ctr">
              <a:spcBef>
                <a:spcPts val="1600"/>
              </a:spcBef>
              <a:spcAft>
                <a:spcPts val="0"/>
              </a:spcAft>
              <a:buNone/>
              <a:defRPr>
                <a:solidFill>
                  <a:srgbClr val="FFFFFF"/>
                </a:solidFill>
              </a:defRPr>
            </a:lvl8pPr>
            <a:lvl9pPr lvl="8" rtl="0" algn="ctr">
              <a:spcBef>
                <a:spcPts val="1600"/>
              </a:spcBef>
              <a:spcAft>
                <a:spcPts val="1600"/>
              </a:spcAft>
              <a:buNone/>
              <a:defRPr>
                <a:solidFill>
                  <a:srgbClr val="FFFFFF"/>
                </a:solidFill>
              </a:defRPr>
            </a:lvl9pPr>
          </a:lstStyle>
          <a:p/>
        </p:txBody>
      </p:sp>
      <p:sp>
        <p:nvSpPr>
          <p:cNvPr id="739" name="Google Shape;739;p116"/>
          <p:cNvSpPr/>
          <p:nvPr/>
        </p:nvSpPr>
        <p:spPr>
          <a:xfrm>
            <a:off x="4647425" y="-88975"/>
            <a:ext cx="4580100" cy="5262900"/>
          </a:xfrm>
          <a:prstGeom prst="rect">
            <a:avLst/>
          </a:prstGeom>
          <a:solidFill>
            <a:srgbClr val="000000">
              <a:alpha val="223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116"/>
          <p:cNvSpPr txBox="1"/>
          <p:nvPr>
            <p:ph type="title"/>
          </p:nvPr>
        </p:nvSpPr>
        <p:spPr>
          <a:xfrm>
            <a:off x="235500" y="140225"/>
            <a:ext cx="8139600" cy="498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800"/>
              <a:buFont typeface="Nunito Sans"/>
              <a:buNone/>
              <a:defRPr b="1">
                <a:solidFill>
                  <a:schemeClr val="lt1"/>
                </a:solidFill>
                <a:latin typeface="Nunito Sans"/>
                <a:ea typeface="Nunito Sans"/>
                <a:cs typeface="Nunito Sans"/>
                <a:sym typeface="Nunito Sans"/>
              </a:defRPr>
            </a:lvl1pPr>
            <a:lvl2pPr lvl="1"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2pPr>
            <a:lvl3pPr lvl="2"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3pPr>
            <a:lvl4pPr lvl="3"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4pPr>
            <a:lvl5pPr lvl="4"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5pPr>
            <a:lvl6pPr lvl="5"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6pPr>
            <a:lvl7pPr lvl="6"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7pPr>
            <a:lvl8pPr lvl="7"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8pPr>
            <a:lvl9pPr lvl="8"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9pPr>
          </a:lstStyle>
          <a:p/>
        </p:txBody>
      </p:sp>
      <p:sp>
        <p:nvSpPr>
          <p:cNvPr id="741" name="Google Shape;741;p116"/>
          <p:cNvSpPr txBox="1"/>
          <p:nvPr>
            <p:ph idx="2" type="body"/>
          </p:nvPr>
        </p:nvSpPr>
        <p:spPr>
          <a:xfrm>
            <a:off x="539575" y="2942850"/>
            <a:ext cx="3465000" cy="20178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rgbClr val="FFFFFF"/>
              </a:buClr>
              <a:buSzPts val="1000"/>
              <a:buChar char="●"/>
              <a:defRPr sz="1000">
                <a:solidFill>
                  <a:srgbClr val="FFFFFF"/>
                </a:solidFill>
              </a:defRPr>
            </a:lvl1pPr>
            <a:lvl2pPr indent="-292100" lvl="1" marL="914400" rtl="0">
              <a:spcBef>
                <a:spcPts val="1600"/>
              </a:spcBef>
              <a:spcAft>
                <a:spcPts val="0"/>
              </a:spcAft>
              <a:buClr>
                <a:srgbClr val="FFFFFF"/>
              </a:buClr>
              <a:buSzPts val="1000"/>
              <a:buChar char="○"/>
              <a:defRPr sz="1000">
                <a:solidFill>
                  <a:srgbClr val="FFFFFF"/>
                </a:solidFill>
              </a:defRPr>
            </a:lvl2pPr>
            <a:lvl3pPr indent="-292100" lvl="2" marL="1371600" rtl="0">
              <a:spcBef>
                <a:spcPts val="1600"/>
              </a:spcBef>
              <a:spcAft>
                <a:spcPts val="0"/>
              </a:spcAft>
              <a:buClr>
                <a:srgbClr val="FFFFFF"/>
              </a:buClr>
              <a:buSzPts val="1000"/>
              <a:buChar char="■"/>
              <a:defRPr sz="1000">
                <a:solidFill>
                  <a:srgbClr val="FFFFFF"/>
                </a:solidFill>
              </a:defRPr>
            </a:lvl3pPr>
            <a:lvl4pPr indent="-292100" lvl="3" marL="1828800" rtl="0">
              <a:spcBef>
                <a:spcPts val="1600"/>
              </a:spcBef>
              <a:spcAft>
                <a:spcPts val="0"/>
              </a:spcAft>
              <a:buClr>
                <a:srgbClr val="FFFFFF"/>
              </a:buClr>
              <a:buSzPts val="1000"/>
              <a:buChar char="●"/>
              <a:defRPr sz="1000">
                <a:solidFill>
                  <a:srgbClr val="FFFFFF"/>
                </a:solidFill>
              </a:defRPr>
            </a:lvl4pPr>
            <a:lvl5pPr indent="-292100" lvl="4" marL="2286000" rtl="0">
              <a:spcBef>
                <a:spcPts val="1600"/>
              </a:spcBef>
              <a:spcAft>
                <a:spcPts val="0"/>
              </a:spcAft>
              <a:buClr>
                <a:srgbClr val="FFFFFF"/>
              </a:buClr>
              <a:buSzPts val="1000"/>
              <a:buChar char="○"/>
              <a:defRPr sz="1000">
                <a:solidFill>
                  <a:srgbClr val="FFFFFF"/>
                </a:solidFill>
              </a:defRPr>
            </a:lvl5pPr>
            <a:lvl6pPr indent="-292100" lvl="5" marL="2743200" rtl="0">
              <a:spcBef>
                <a:spcPts val="1600"/>
              </a:spcBef>
              <a:spcAft>
                <a:spcPts val="0"/>
              </a:spcAft>
              <a:buClr>
                <a:srgbClr val="FFFFFF"/>
              </a:buClr>
              <a:buSzPts val="1000"/>
              <a:buChar char="■"/>
              <a:defRPr sz="1000">
                <a:solidFill>
                  <a:srgbClr val="FFFFFF"/>
                </a:solidFill>
              </a:defRPr>
            </a:lvl6pPr>
            <a:lvl7pPr indent="-292100" lvl="6" marL="3200400" rtl="0">
              <a:spcBef>
                <a:spcPts val="1600"/>
              </a:spcBef>
              <a:spcAft>
                <a:spcPts val="0"/>
              </a:spcAft>
              <a:buClr>
                <a:srgbClr val="FFFFFF"/>
              </a:buClr>
              <a:buSzPts val="1000"/>
              <a:buChar char="●"/>
              <a:defRPr sz="1000">
                <a:solidFill>
                  <a:srgbClr val="FFFFFF"/>
                </a:solidFill>
              </a:defRPr>
            </a:lvl7pPr>
            <a:lvl8pPr indent="-292100" lvl="7" marL="3657600" rtl="0">
              <a:spcBef>
                <a:spcPts val="1600"/>
              </a:spcBef>
              <a:spcAft>
                <a:spcPts val="0"/>
              </a:spcAft>
              <a:buClr>
                <a:srgbClr val="FFFFFF"/>
              </a:buClr>
              <a:buSzPts val="1000"/>
              <a:buChar char="○"/>
              <a:defRPr sz="1000">
                <a:solidFill>
                  <a:srgbClr val="FFFFFF"/>
                </a:solidFill>
              </a:defRPr>
            </a:lvl8pPr>
            <a:lvl9pPr indent="-292100" lvl="8" marL="4114800" rtl="0">
              <a:spcBef>
                <a:spcPts val="1600"/>
              </a:spcBef>
              <a:spcAft>
                <a:spcPts val="1600"/>
              </a:spcAft>
              <a:buClr>
                <a:srgbClr val="FFFFFF"/>
              </a:buClr>
              <a:buSzPts val="1000"/>
              <a:buChar char="■"/>
              <a:defRPr sz="1000">
                <a:solidFill>
                  <a:srgbClr val="FFFFFF"/>
                </a:solidFill>
              </a:defRPr>
            </a:lvl9pPr>
          </a:lstStyle>
          <a:p/>
        </p:txBody>
      </p:sp>
      <p:sp>
        <p:nvSpPr>
          <p:cNvPr id="742" name="Google Shape;742;p116"/>
          <p:cNvSpPr/>
          <p:nvPr/>
        </p:nvSpPr>
        <p:spPr>
          <a:xfrm>
            <a:off x="6693300" y="1160926"/>
            <a:ext cx="908700" cy="9087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116"/>
          <p:cNvSpPr txBox="1"/>
          <p:nvPr>
            <p:ph idx="3" type="subTitle"/>
          </p:nvPr>
        </p:nvSpPr>
        <p:spPr>
          <a:xfrm>
            <a:off x="5773100" y="2257718"/>
            <a:ext cx="2898600" cy="60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rgbClr val="FFFFFF"/>
                </a:solidFill>
              </a:defRPr>
            </a:lvl1pPr>
            <a:lvl2pPr lvl="1" rtl="0" algn="ctr">
              <a:spcBef>
                <a:spcPts val="1600"/>
              </a:spcBef>
              <a:spcAft>
                <a:spcPts val="0"/>
              </a:spcAft>
              <a:buNone/>
              <a:defRPr>
                <a:solidFill>
                  <a:srgbClr val="FFFFFF"/>
                </a:solidFill>
              </a:defRPr>
            </a:lvl2pPr>
            <a:lvl3pPr lvl="2" rtl="0" algn="ctr">
              <a:spcBef>
                <a:spcPts val="1600"/>
              </a:spcBef>
              <a:spcAft>
                <a:spcPts val="0"/>
              </a:spcAft>
              <a:buNone/>
              <a:defRPr>
                <a:solidFill>
                  <a:srgbClr val="FFFFFF"/>
                </a:solidFill>
              </a:defRPr>
            </a:lvl3pPr>
            <a:lvl4pPr lvl="3" rtl="0" algn="ctr">
              <a:spcBef>
                <a:spcPts val="1600"/>
              </a:spcBef>
              <a:spcAft>
                <a:spcPts val="0"/>
              </a:spcAft>
              <a:buNone/>
              <a:defRPr>
                <a:solidFill>
                  <a:srgbClr val="FFFFFF"/>
                </a:solidFill>
              </a:defRPr>
            </a:lvl4pPr>
            <a:lvl5pPr lvl="4" rtl="0" algn="ctr">
              <a:spcBef>
                <a:spcPts val="1600"/>
              </a:spcBef>
              <a:spcAft>
                <a:spcPts val="0"/>
              </a:spcAft>
              <a:buNone/>
              <a:defRPr>
                <a:solidFill>
                  <a:srgbClr val="FFFFFF"/>
                </a:solidFill>
              </a:defRPr>
            </a:lvl5pPr>
            <a:lvl6pPr lvl="5" rtl="0" algn="ctr">
              <a:spcBef>
                <a:spcPts val="1600"/>
              </a:spcBef>
              <a:spcAft>
                <a:spcPts val="0"/>
              </a:spcAft>
              <a:buNone/>
              <a:defRPr>
                <a:solidFill>
                  <a:srgbClr val="FFFFFF"/>
                </a:solidFill>
              </a:defRPr>
            </a:lvl6pPr>
            <a:lvl7pPr lvl="6" rtl="0" algn="ctr">
              <a:spcBef>
                <a:spcPts val="1600"/>
              </a:spcBef>
              <a:spcAft>
                <a:spcPts val="0"/>
              </a:spcAft>
              <a:buNone/>
              <a:defRPr>
                <a:solidFill>
                  <a:srgbClr val="FFFFFF"/>
                </a:solidFill>
              </a:defRPr>
            </a:lvl7pPr>
            <a:lvl8pPr lvl="7" rtl="0" algn="ctr">
              <a:spcBef>
                <a:spcPts val="1600"/>
              </a:spcBef>
              <a:spcAft>
                <a:spcPts val="0"/>
              </a:spcAft>
              <a:buNone/>
              <a:defRPr>
                <a:solidFill>
                  <a:srgbClr val="FFFFFF"/>
                </a:solidFill>
              </a:defRPr>
            </a:lvl8pPr>
            <a:lvl9pPr lvl="8" rtl="0" algn="ctr">
              <a:spcBef>
                <a:spcPts val="1600"/>
              </a:spcBef>
              <a:spcAft>
                <a:spcPts val="1600"/>
              </a:spcAft>
              <a:buNone/>
              <a:defRPr>
                <a:solidFill>
                  <a:srgbClr val="FFFFFF"/>
                </a:solidFill>
              </a:defRPr>
            </a:lvl9pPr>
          </a:lstStyle>
          <a:p/>
        </p:txBody>
      </p:sp>
      <p:sp>
        <p:nvSpPr>
          <p:cNvPr id="744" name="Google Shape;744;p116"/>
          <p:cNvSpPr txBox="1"/>
          <p:nvPr>
            <p:ph idx="4" type="body"/>
          </p:nvPr>
        </p:nvSpPr>
        <p:spPr>
          <a:xfrm>
            <a:off x="5395900" y="2942850"/>
            <a:ext cx="3465000" cy="20178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rgbClr val="FFFFFF"/>
              </a:buClr>
              <a:buSzPts val="1000"/>
              <a:buChar char="●"/>
              <a:defRPr sz="1000">
                <a:solidFill>
                  <a:srgbClr val="FFFFFF"/>
                </a:solidFill>
              </a:defRPr>
            </a:lvl1pPr>
            <a:lvl2pPr indent="-292100" lvl="1" marL="914400" rtl="0">
              <a:spcBef>
                <a:spcPts val="1600"/>
              </a:spcBef>
              <a:spcAft>
                <a:spcPts val="0"/>
              </a:spcAft>
              <a:buClr>
                <a:srgbClr val="FFFFFF"/>
              </a:buClr>
              <a:buSzPts val="1000"/>
              <a:buChar char="○"/>
              <a:defRPr sz="1000">
                <a:solidFill>
                  <a:srgbClr val="FFFFFF"/>
                </a:solidFill>
              </a:defRPr>
            </a:lvl2pPr>
            <a:lvl3pPr indent="-292100" lvl="2" marL="1371600" rtl="0">
              <a:spcBef>
                <a:spcPts val="1600"/>
              </a:spcBef>
              <a:spcAft>
                <a:spcPts val="0"/>
              </a:spcAft>
              <a:buClr>
                <a:srgbClr val="FFFFFF"/>
              </a:buClr>
              <a:buSzPts val="1000"/>
              <a:buChar char="■"/>
              <a:defRPr sz="1000">
                <a:solidFill>
                  <a:srgbClr val="FFFFFF"/>
                </a:solidFill>
              </a:defRPr>
            </a:lvl3pPr>
            <a:lvl4pPr indent="-292100" lvl="3" marL="1828800" rtl="0">
              <a:spcBef>
                <a:spcPts val="1600"/>
              </a:spcBef>
              <a:spcAft>
                <a:spcPts val="0"/>
              </a:spcAft>
              <a:buClr>
                <a:srgbClr val="FFFFFF"/>
              </a:buClr>
              <a:buSzPts val="1000"/>
              <a:buChar char="●"/>
              <a:defRPr sz="1000">
                <a:solidFill>
                  <a:srgbClr val="FFFFFF"/>
                </a:solidFill>
              </a:defRPr>
            </a:lvl4pPr>
            <a:lvl5pPr indent="-292100" lvl="4" marL="2286000" rtl="0">
              <a:spcBef>
                <a:spcPts val="1600"/>
              </a:spcBef>
              <a:spcAft>
                <a:spcPts val="0"/>
              </a:spcAft>
              <a:buClr>
                <a:srgbClr val="FFFFFF"/>
              </a:buClr>
              <a:buSzPts val="1000"/>
              <a:buChar char="○"/>
              <a:defRPr sz="1000">
                <a:solidFill>
                  <a:srgbClr val="FFFFFF"/>
                </a:solidFill>
              </a:defRPr>
            </a:lvl5pPr>
            <a:lvl6pPr indent="-292100" lvl="5" marL="2743200" rtl="0">
              <a:spcBef>
                <a:spcPts val="1600"/>
              </a:spcBef>
              <a:spcAft>
                <a:spcPts val="0"/>
              </a:spcAft>
              <a:buClr>
                <a:srgbClr val="FFFFFF"/>
              </a:buClr>
              <a:buSzPts val="1000"/>
              <a:buChar char="■"/>
              <a:defRPr sz="1000">
                <a:solidFill>
                  <a:srgbClr val="FFFFFF"/>
                </a:solidFill>
              </a:defRPr>
            </a:lvl6pPr>
            <a:lvl7pPr indent="-292100" lvl="6" marL="3200400" rtl="0">
              <a:spcBef>
                <a:spcPts val="1600"/>
              </a:spcBef>
              <a:spcAft>
                <a:spcPts val="0"/>
              </a:spcAft>
              <a:buClr>
                <a:srgbClr val="FFFFFF"/>
              </a:buClr>
              <a:buSzPts val="1000"/>
              <a:buChar char="●"/>
              <a:defRPr sz="1000">
                <a:solidFill>
                  <a:srgbClr val="FFFFFF"/>
                </a:solidFill>
              </a:defRPr>
            </a:lvl7pPr>
            <a:lvl8pPr indent="-292100" lvl="7" marL="3657600" rtl="0">
              <a:spcBef>
                <a:spcPts val="1600"/>
              </a:spcBef>
              <a:spcAft>
                <a:spcPts val="0"/>
              </a:spcAft>
              <a:buClr>
                <a:srgbClr val="FFFFFF"/>
              </a:buClr>
              <a:buSzPts val="1000"/>
              <a:buChar char="○"/>
              <a:defRPr sz="1000">
                <a:solidFill>
                  <a:srgbClr val="FFFFFF"/>
                </a:solidFill>
              </a:defRPr>
            </a:lvl8pPr>
            <a:lvl9pPr indent="-292100" lvl="8" marL="4114800" rtl="0">
              <a:spcBef>
                <a:spcPts val="1600"/>
              </a:spcBef>
              <a:spcAft>
                <a:spcPts val="1600"/>
              </a:spcAft>
              <a:buClr>
                <a:srgbClr val="FFFFFF"/>
              </a:buClr>
              <a:buSzPts val="1000"/>
              <a:buChar char="■"/>
              <a:defRPr sz="1000">
                <a:solidFill>
                  <a:srgbClr val="FFFFFF"/>
                </a:solidFill>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Offices">
  <p:cSld name="TITLE_AND_BODY_1">
    <p:spTree>
      <p:nvGrpSpPr>
        <p:cNvPr id="745" name="Shape 745"/>
        <p:cNvGrpSpPr/>
        <p:nvPr/>
      </p:nvGrpSpPr>
      <p:grpSpPr>
        <a:xfrm>
          <a:off x="0" y="0"/>
          <a:ext cx="0" cy="0"/>
          <a:chOff x="0" y="0"/>
          <a:chExt cx="0" cy="0"/>
        </a:xfrm>
      </p:grpSpPr>
      <p:sp>
        <p:nvSpPr>
          <p:cNvPr id="746" name="Google Shape;746;p117"/>
          <p:cNvSpPr txBox="1"/>
          <p:nvPr>
            <p:ph type="title"/>
          </p:nvPr>
        </p:nvSpPr>
        <p:spPr>
          <a:xfrm>
            <a:off x="235500" y="140225"/>
            <a:ext cx="8139600" cy="60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1pPr>
            <a:lvl2pPr lvl="1"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2pPr>
            <a:lvl3pPr lvl="2"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3pPr>
            <a:lvl4pPr lvl="3"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4pPr>
            <a:lvl5pPr lvl="4"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5pPr>
            <a:lvl6pPr lvl="5"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6pPr>
            <a:lvl7pPr lvl="6"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7pPr>
            <a:lvl8pPr lvl="7"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8pPr>
            <a:lvl9pPr lvl="8"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9pPr>
          </a:lstStyle>
          <a:p/>
        </p:txBody>
      </p:sp>
      <p:sp>
        <p:nvSpPr>
          <p:cNvPr id="747" name="Google Shape;747;p1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748" name="Google Shape;748;p117"/>
          <p:cNvSpPr/>
          <p:nvPr/>
        </p:nvSpPr>
        <p:spPr>
          <a:xfrm>
            <a:off x="370025" y="742791"/>
            <a:ext cx="451500" cy="549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9" name="Google Shape;749;p117"/>
          <p:cNvPicPr preferRelativeResize="0"/>
          <p:nvPr/>
        </p:nvPicPr>
        <p:blipFill>
          <a:blip r:embed="rId2">
            <a:alphaModFix/>
          </a:blip>
          <a:stretch>
            <a:fillRect/>
          </a:stretch>
        </p:blipFill>
        <p:spPr>
          <a:xfrm>
            <a:off x="75725" y="1147325"/>
            <a:ext cx="7396576" cy="3339500"/>
          </a:xfrm>
          <a:prstGeom prst="rect">
            <a:avLst/>
          </a:prstGeom>
          <a:noFill/>
          <a:ln>
            <a:noFill/>
          </a:ln>
        </p:spPr>
      </p:pic>
      <p:pic>
        <p:nvPicPr>
          <p:cNvPr id="750" name="Google Shape;750;p117"/>
          <p:cNvPicPr preferRelativeResize="0"/>
          <p:nvPr/>
        </p:nvPicPr>
        <p:blipFill>
          <a:blip r:embed="rId3">
            <a:alphaModFix/>
          </a:blip>
          <a:stretch>
            <a:fillRect/>
          </a:stretch>
        </p:blipFill>
        <p:spPr>
          <a:xfrm>
            <a:off x="7563200" y="608375"/>
            <a:ext cx="994450" cy="1166775"/>
          </a:xfrm>
          <a:prstGeom prst="rect">
            <a:avLst/>
          </a:prstGeom>
          <a:noFill/>
          <a:ln>
            <a:noFill/>
          </a:ln>
        </p:spPr>
      </p:pic>
      <p:pic>
        <p:nvPicPr>
          <p:cNvPr id="751" name="Google Shape;751;p117"/>
          <p:cNvPicPr preferRelativeResize="0"/>
          <p:nvPr/>
        </p:nvPicPr>
        <p:blipFill>
          <a:blip r:embed="rId4">
            <a:alphaModFix/>
          </a:blip>
          <a:stretch>
            <a:fillRect/>
          </a:stretch>
        </p:blipFill>
        <p:spPr>
          <a:xfrm>
            <a:off x="7611857" y="2064562"/>
            <a:ext cx="897143" cy="1166775"/>
          </a:xfrm>
          <a:prstGeom prst="rect">
            <a:avLst/>
          </a:prstGeom>
          <a:noFill/>
          <a:ln>
            <a:noFill/>
          </a:ln>
        </p:spPr>
      </p:pic>
      <p:pic>
        <p:nvPicPr>
          <p:cNvPr id="752" name="Google Shape;752;p117"/>
          <p:cNvPicPr preferRelativeResize="0"/>
          <p:nvPr/>
        </p:nvPicPr>
        <p:blipFill>
          <a:blip r:embed="rId5">
            <a:alphaModFix/>
          </a:blip>
          <a:stretch>
            <a:fillRect/>
          </a:stretch>
        </p:blipFill>
        <p:spPr>
          <a:xfrm>
            <a:off x="7586414" y="3507450"/>
            <a:ext cx="948005" cy="1166775"/>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WOT" type="twoColTx">
  <p:cSld name="TITLE_AND_TWO_COLUMNS">
    <p:spTree>
      <p:nvGrpSpPr>
        <p:cNvPr id="753" name="Shape 753"/>
        <p:cNvGrpSpPr/>
        <p:nvPr/>
      </p:nvGrpSpPr>
      <p:grpSpPr>
        <a:xfrm>
          <a:off x="0" y="0"/>
          <a:ext cx="0" cy="0"/>
          <a:chOff x="0" y="0"/>
          <a:chExt cx="0" cy="0"/>
        </a:xfrm>
      </p:grpSpPr>
      <p:sp>
        <p:nvSpPr>
          <p:cNvPr id="754" name="Google Shape;754;p118"/>
          <p:cNvSpPr/>
          <p:nvPr/>
        </p:nvSpPr>
        <p:spPr>
          <a:xfrm>
            <a:off x="150" y="2141650"/>
            <a:ext cx="9144000" cy="9306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118"/>
          <p:cNvSpPr txBox="1"/>
          <p:nvPr>
            <p:ph type="title"/>
          </p:nvPr>
        </p:nvSpPr>
        <p:spPr>
          <a:xfrm>
            <a:off x="235500" y="140225"/>
            <a:ext cx="8139600" cy="60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1pPr>
            <a:lvl2pPr lvl="1"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2pPr>
            <a:lvl3pPr lvl="2"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3pPr>
            <a:lvl4pPr lvl="3"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4pPr>
            <a:lvl5pPr lvl="4"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5pPr>
            <a:lvl6pPr lvl="5"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6pPr>
            <a:lvl7pPr lvl="6"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7pPr>
            <a:lvl8pPr lvl="7"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8pPr>
            <a:lvl9pPr lvl="8"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9pPr>
          </a:lstStyle>
          <a:p/>
        </p:txBody>
      </p:sp>
      <p:sp>
        <p:nvSpPr>
          <p:cNvPr id="756" name="Google Shape;756;p118"/>
          <p:cNvSpPr txBox="1"/>
          <p:nvPr>
            <p:ph idx="1" type="body"/>
          </p:nvPr>
        </p:nvSpPr>
        <p:spPr>
          <a:xfrm>
            <a:off x="1209675" y="1253125"/>
            <a:ext cx="7622700" cy="7167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1pPr>
            <a:lvl2pPr indent="-304800" lvl="1" marL="914400" rtl="0">
              <a:spcBef>
                <a:spcPts val="160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2pPr>
            <a:lvl3pPr indent="-304800" lvl="2" marL="1371600" rtl="0">
              <a:spcBef>
                <a:spcPts val="160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3pPr>
            <a:lvl4pPr indent="-304800" lvl="3" marL="1828800" rtl="0">
              <a:spcBef>
                <a:spcPts val="1600"/>
              </a:spcBef>
              <a:spcAft>
                <a:spcPts val="0"/>
              </a:spcAft>
              <a:buClr>
                <a:schemeClr val="dk1"/>
              </a:buClr>
              <a:buSzPts val="1200"/>
              <a:buFont typeface="Nunito Sans SemiBold"/>
              <a:buChar char="●"/>
              <a:defRPr sz="1200">
                <a:solidFill>
                  <a:schemeClr val="dk1"/>
                </a:solidFill>
                <a:latin typeface="Nunito Sans"/>
                <a:ea typeface="Nunito Sans"/>
                <a:cs typeface="Nunito Sans"/>
                <a:sym typeface="Nunito Sans"/>
              </a:defRPr>
            </a:lvl4pPr>
            <a:lvl5pPr indent="-317500" lvl="4" marL="2286000" marR="0" rtl="0" algn="l">
              <a:lnSpc>
                <a:spcPct val="115000"/>
              </a:lnSpc>
              <a:spcBef>
                <a:spcPts val="1600"/>
              </a:spcBef>
              <a:spcAft>
                <a:spcPts val="0"/>
              </a:spcAft>
              <a:buSzPts val="1400"/>
              <a:buFont typeface="Nunito Sans SemiBold"/>
              <a:buChar char="○"/>
              <a:defRPr sz="1200">
                <a:solidFill>
                  <a:srgbClr val="9E9E9E"/>
                </a:solidFill>
                <a:latin typeface="Nunito Sans SemiBold"/>
                <a:ea typeface="Nunito Sans SemiBold"/>
                <a:cs typeface="Nunito Sans SemiBold"/>
                <a:sym typeface="Nunito Sans SemiBold"/>
              </a:defRPr>
            </a:lvl5pPr>
            <a:lvl6pPr indent="-304800" lvl="5" marL="2743200" rtl="0">
              <a:spcBef>
                <a:spcPts val="1600"/>
              </a:spcBef>
              <a:spcAft>
                <a:spcPts val="0"/>
              </a:spcAft>
              <a:buClr>
                <a:srgbClr val="9E9E9E"/>
              </a:buClr>
              <a:buSzPts val="1200"/>
              <a:buFont typeface="Nunito Sans SemiBold"/>
              <a:buChar char="■"/>
              <a:defRPr sz="1200">
                <a:solidFill>
                  <a:srgbClr val="9E9E9E"/>
                </a:solidFill>
                <a:latin typeface="Nunito Sans SemiBold"/>
                <a:ea typeface="Nunito Sans SemiBold"/>
                <a:cs typeface="Nunito Sans SemiBold"/>
                <a:sym typeface="Nunito Sans SemiBold"/>
              </a:defRPr>
            </a:lvl6pPr>
            <a:lvl7pPr indent="-304800" lvl="6" marL="3200400" rtl="0">
              <a:spcBef>
                <a:spcPts val="1600"/>
              </a:spcBef>
              <a:spcAft>
                <a:spcPts val="0"/>
              </a:spcAft>
              <a:buClr>
                <a:srgbClr val="9E9E9E"/>
              </a:buClr>
              <a:buSzPts val="1200"/>
              <a:buFont typeface="Nunito Sans"/>
              <a:buChar char="●"/>
              <a:defRPr sz="1200">
                <a:solidFill>
                  <a:srgbClr val="9E9E9E"/>
                </a:solidFill>
                <a:latin typeface="Nunito Sans"/>
                <a:ea typeface="Nunito Sans"/>
                <a:cs typeface="Nunito Sans"/>
                <a:sym typeface="Nunito Sans"/>
              </a:defRPr>
            </a:lvl7pPr>
            <a:lvl8pPr indent="-304800" lvl="7" marL="3657600" rtl="0">
              <a:spcBef>
                <a:spcPts val="1600"/>
              </a:spcBef>
              <a:spcAft>
                <a:spcPts val="0"/>
              </a:spcAft>
              <a:buClr>
                <a:srgbClr val="9E9E9E"/>
              </a:buClr>
              <a:buSzPts val="1200"/>
              <a:buFont typeface="Nunito Sans SemiBold"/>
              <a:buChar char="○"/>
              <a:defRPr sz="1200">
                <a:solidFill>
                  <a:srgbClr val="9E9E9E"/>
                </a:solidFill>
                <a:latin typeface="Nunito Sans SemiBold"/>
                <a:ea typeface="Nunito Sans SemiBold"/>
                <a:cs typeface="Nunito Sans SemiBold"/>
                <a:sym typeface="Nunito Sans SemiBold"/>
              </a:defRPr>
            </a:lvl8pPr>
            <a:lvl9pPr indent="-304800" lvl="8" marL="4114800" rtl="0">
              <a:spcBef>
                <a:spcPts val="1600"/>
              </a:spcBef>
              <a:spcAft>
                <a:spcPts val="1600"/>
              </a:spcAft>
              <a:buClr>
                <a:srgbClr val="9E9E9E"/>
              </a:buClr>
              <a:buSzPts val="1200"/>
              <a:buFont typeface="Nunito Sans SemiBold"/>
              <a:buChar char="■"/>
              <a:defRPr sz="1200">
                <a:solidFill>
                  <a:srgbClr val="9E9E9E"/>
                </a:solidFill>
                <a:latin typeface="Nunito Sans SemiBold"/>
                <a:ea typeface="Nunito Sans SemiBold"/>
                <a:cs typeface="Nunito Sans SemiBold"/>
                <a:sym typeface="Nunito Sans SemiBold"/>
              </a:defRPr>
            </a:lvl9pPr>
          </a:lstStyle>
          <a:p/>
        </p:txBody>
      </p:sp>
      <p:sp>
        <p:nvSpPr>
          <p:cNvPr id="757" name="Google Shape;757;p118"/>
          <p:cNvSpPr/>
          <p:nvPr/>
        </p:nvSpPr>
        <p:spPr>
          <a:xfrm>
            <a:off x="370025" y="742791"/>
            <a:ext cx="451500" cy="549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18"/>
          <p:cNvSpPr/>
          <p:nvPr/>
        </p:nvSpPr>
        <p:spPr>
          <a:xfrm>
            <a:off x="381000" y="1329325"/>
            <a:ext cx="602700" cy="602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18"/>
          <p:cNvSpPr/>
          <p:nvPr/>
        </p:nvSpPr>
        <p:spPr>
          <a:xfrm>
            <a:off x="381000" y="2281825"/>
            <a:ext cx="602700" cy="602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118"/>
          <p:cNvSpPr/>
          <p:nvPr/>
        </p:nvSpPr>
        <p:spPr>
          <a:xfrm>
            <a:off x="381000" y="3234325"/>
            <a:ext cx="602700" cy="602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118"/>
          <p:cNvSpPr txBox="1"/>
          <p:nvPr>
            <p:ph idx="2" type="body"/>
          </p:nvPr>
        </p:nvSpPr>
        <p:spPr>
          <a:xfrm>
            <a:off x="1285875" y="2213400"/>
            <a:ext cx="7622700" cy="7167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1pPr>
            <a:lvl2pPr indent="-304800" lvl="1" marL="914400" rtl="0">
              <a:spcBef>
                <a:spcPts val="160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2pPr>
            <a:lvl3pPr indent="-304800" lvl="2" marL="1371600" rtl="0">
              <a:spcBef>
                <a:spcPts val="160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3pPr>
            <a:lvl4pPr indent="-304800" lvl="3" marL="1828800" rtl="0">
              <a:spcBef>
                <a:spcPts val="1600"/>
              </a:spcBef>
              <a:spcAft>
                <a:spcPts val="0"/>
              </a:spcAft>
              <a:buClr>
                <a:schemeClr val="dk1"/>
              </a:buClr>
              <a:buSzPts val="1200"/>
              <a:buFont typeface="Nunito Sans SemiBold"/>
              <a:buChar char="●"/>
              <a:defRPr sz="1200">
                <a:solidFill>
                  <a:schemeClr val="dk1"/>
                </a:solidFill>
                <a:latin typeface="Nunito Sans"/>
                <a:ea typeface="Nunito Sans"/>
                <a:cs typeface="Nunito Sans"/>
                <a:sym typeface="Nunito Sans"/>
              </a:defRPr>
            </a:lvl4pPr>
            <a:lvl5pPr indent="-317500" lvl="4" marL="2286000" marR="0" rtl="0" algn="l">
              <a:lnSpc>
                <a:spcPct val="115000"/>
              </a:lnSpc>
              <a:spcBef>
                <a:spcPts val="1600"/>
              </a:spcBef>
              <a:spcAft>
                <a:spcPts val="0"/>
              </a:spcAft>
              <a:buSzPts val="1400"/>
              <a:buFont typeface="Nunito Sans SemiBold"/>
              <a:buChar char="○"/>
              <a:defRPr sz="1200">
                <a:solidFill>
                  <a:srgbClr val="9E9E9E"/>
                </a:solidFill>
                <a:latin typeface="Nunito Sans SemiBold"/>
                <a:ea typeface="Nunito Sans SemiBold"/>
                <a:cs typeface="Nunito Sans SemiBold"/>
                <a:sym typeface="Nunito Sans SemiBold"/>
              </a:defRPr>
            </a:lvl5pPr>
            <a:lvl6pPr indent="-304800" lvl="5" marL="2743200" rtl="0">
              <a:spcBef>
                <a:spcPts val="1600"/>
              </a:spcBef>
              <a:spcAft>
                <a:spcPts val="0"/>
              </a:spcAft>
              <a:buClr>
                <a:srgbClr val="9E9E9E"/>
              </a:buClr>
              <a:buSzPts val="1200"/>
              <a:buFont typeface="Nunito Sans SemiBold"/>
              <a:buChar char="■"/>
              <a:defRPr sz="1200">
                <a:solidFill>
                  <a:srgbClr val="9E9E9E"/>
                </a:solidFill>
                <a:latin typeface="Nunito Sans SemiBold"/>
                <a:ea typeface="Nunito Sans SemiBold"/>
                <a:cs typeface="Nunito Sans SemiBold"/>
                <a:sym typeface="Nunito Sans SemiBold"/>
              </a:defRPr>
            </a:lvl6pPr>
            <a:lvl7pPr indent="-304800" lvl="6" marL="3200400" rtl="0">
              <a:spcBef>
                <a:spcPts val="1600"/>
              </a:spcBef>
              <a:spcAft>
                <a:spcPts val="0"/>
              </a:spcAft>
              <a:buClr>
                <a:srgbClr val="9E9E9E"/>
              </a:buClr>
              <a:buSzPts val="1200"/>
              <a:buFont typeface="Nunito Sans"/>
              <a:buChar char="●"/>
              <a:defRPr sz="1200">
                <a:solidFill>
                  <a:srgbClr val="9E9E9E"/>
                </a:solidFill>
                <a:latin typeface="Nunito Sans"/>
                <a:ea typeface="Nunito Sans"/>
                <a:cs typeface="Nunito Sans"/>
                <a:sym typeface="Nunito Sans"/>
              </a:defRPr>
            </a:lvl7pPr>
            <a:lvl8pPr indent="-304800" lvl="7" marL="3657600" rtl="0">
              <a:spcBef>
                <a:spcPts val="1600"/>
              </a:spcBef>
              <a:spcAft>
                <a:spcPts val="0"/>
              </a:spcAft>
              <a:buClr>
                <a:srgbClr val="9E9E9E"/>
              </a:buClr>
              <a:buSzPts val="1200"/>
              <a:buFont typeface="Nunito Sans SemiBold"/>
              <a:buChar char="○"/>
              <a:defRPr sz="1200">
                <a:solidFill>
                  <a:srgbClr val="9E9E9E"/>
                </a:solidFill>
                <a:latin typeface="Nunito Sans SemiBold"/>
                <a:ea typeface="Nunito Sans SemiBold"/>
                <a:cs typeface="Nunito Sans SemiBold"/>
                <a:sym typeface="Nunito Sans SemiBold"/>
              </a:defRPr>
            </a:lvl8pPr>
            <a:lvl9pPr indent="-304800" lvl="8" marL="4114800" rtl="0">
              <a:spcBef>
                <a:spcPts val="1600"/>
              </a:spcBef>
              <a:spcAft>
                <a:spcPts val="1600"/>
              </a:spcAft>
              <a:buClr>
                <a:srgbClr val="9E9E9E"/>
              </a:buClr>
              <a:buSzPts val="1200"/>
              <a:buFont typeface="Nunito Sans SemiBold"/>
              <a:buChar char="■"/>
              <a:defRPr sz="1200">
                <a:solidFill>
                  <a:srgbClr val="9E9E9E"/>
                </a:solidFill>
                <a:latin typeface="Nunito Sans SemiBold"/>
                <a:ea typeface="Nunito Sans SemiBold"/>
                <a:cs typeface="Nunito Sans SemiBold"/>
                <a:sym typeface="Nunito Sans SemiBold"/>
              </a:defRPr>
            </a:lvl9pPr>
          </a:lstStyle>
          <a:p/>
        </p:txBody>
      </p:sp>
      <p:sp>
        <p:nvSpPr>
          <p:cNvPr id="762" name="Google Shape;762;p118"/>
          <p:cNvSpPr txBox="1"/>
          <p:nvPr>
            <p:ph idx="3" type="body"/>
          </p:nvPr>
        </p:nvSpPr>
        <p:spPr>
          <a:xfrm>
            <a:off x="1314450" y="3244075"/>
            <a:ext cx="7622700" cy="7167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1pPr>
            <a:lvl2pPr indent="-304800" lvl="1" marL="914400" rtl="0">
              <a:spcBef>
                <a:spcPts val="160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2pPr>
            <a:lvl3pPr indent="-304800" lvl="2" marL="1371600" rtl="0">
              <a:spcBef>
                <a:spcPts val="160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3pPr>
            <a:lvl4pPr indent="-304800" lvl="3" marL="1828800" rtl="0">
              <a:spcBef>
                <a:spcPts val="1600"/>
              </a:spcBef>
              <a:spcAft>
                <a:spcPts val="0"/>
              </a:spcAft>
              <a:buClr>
                <a:schemeClr val="dk1"/>
              </a:buClr>
              <a:buSzPts val="1200"/>
              <a:buFont typeface="Nunito Sans SemiBold"/>
              <a:buChar char="●"/>
              <a:defRPr sz="1200">
                <a:solidFill>
                  <a:schemeClr val="dk1"/>
                </a:solidFill>
                <a:latin typeface="Nunito Sans"/>
                <a:ea typeface="Nunito Sans"/>
                <a:cs typeface="Nunito Sans"/>
                <a:sym typeface="Nunito Sans"/>
              </a:defRPr>
            </a:lvl4pPr>
            <a:lvl5pPr indent="-317500" lvl="4" marL="2286000" marR="0" rtl="0" algn="l">
              <a:lnSpc>
                <a:spcPct val="115000"/>
              </a:lnSpc>
              <a:spcBef>
                <a:spcPts val="1600"/>
              </a:spcBef>
              <a:spcAft>
                <a:spcPts val="0"/>
              </a:spcAft>
              <a:buSzPts val="1400"/>
              <a:buFont typeface="Nunito Sans SemiBold"/>
              <a:buChar char="○"/>
              <a:defRPr sz="1200">
                <a:solidFill>
                  <a:srgbClr val="9E9E9E"/>
                </a:solidFill>
                <a:latin typeface="Nunito Sans SemiBold"/>
                <a:ea typeface="Nunito Sans SemiBold"/>
                <a:cs typeface="Nunito Sans SemiBold"/>
                <a:sym typeface="Nunito Sans SemiBold"/>
              </a:defRPr>
            </a:lvl5pPr>
            <a:lvl6pPr indent="-304800" lvl="5" marL="2743200" rtl="0">
              <a:spcBef>
                <a:spcPts val="1600"/>
              </a:spcBef>
              <a:spcAft>
                <a:spcPts val="0"/>
              </a:spcAft>
              <a:buClr>
                <a:srgbClr val="9E9E9E"/>
              </a:buClr>
              <a:buSzPts val="1200"/>
              <a:buFont typeface="Nunito Sans SemiBold"/>
              <a:buChar char="■"/>
              <a:defRPr sz="1200">
                <a:solidFill>
                  <a:srgbClr val="9E9E9E"/>
                </a:solidFill>
                <a:latin typeface="Nunito Sans SemiBold"/>
                <a:ea typeface="Nunito Sans SemiBold"/>
                <a:cs typeface="Nunito Sans SemiBold"/>
                <a:sym typeface="Nunito Sans SemiBold"/>
              </a:defRPr>
            </a:lvl6pPr>
            <a:lvl7pPr indent="-304800" lvl="6" marL="3200400" rtl="0">
              <a:spcBef>
                <a:spcPts val="1600"/>
              </a:spcBef>
              <a:spcAft>
                <a:spcPts val="0"/>
              </a:spcAft>
              <a:buClr>
                <a:srgbClr val="9E9E9E"/>
              </a:buClr>
              <a:buSzPts val="1200"/>
              <a:buFont typeface="Nunito Sans"/>
              <a:buChar char="●"/>
              <a:defRPr sz="1200">
                <a:solidFill>
                  <a:srgbClr val="9E9E9E"/>
                </a:solidFill>
                <a:latin typeface="Nunito Sans"/>
                <a:ea typeface="Nunito Sans"/>
                <a:cs typeface="Nunito Sans"/>
                <a:sym typeface="Nunito Sans"/>
              </a:defRPr>
            </a:lvl7pPr>
            <a:lvl8pPr indent="-304800" lvl="7" marL="3657600" rtl="0">
              <a:spcBef>
                <a:spcPts val="1600"/>
              </a:spcBef>
              <a:spcAft>
                <a:spcPts val="0"/>
              </a:spcAft>
              <a:buClr>
                <a:srgbClr val="9E9E9E"/>
              </a:buClr>
              <a:buSzPts val="1200"/>
              <a:buFont typeface="Nunito Sans SemiBold"/>
              <a:buChar char="○"/>
              <a:defRPr sz="1200">
                <a:solidFill>
                  <a:srgbClr val="9E9E9E"/>
                </a:solidFill>
                <a:latin typeface="Nunito Sans SemiBold"/>
                <a:ea typeface="Nunito Sans SemiBold"/>
                <a:cs typeface="Nunito Sans SemiBold"/>
                <a:sym typeface="Nunito Sans SemiBold"/>
              </a:defRPr>
            </a:lvl8pPr>
            <a:lvl9pPr indent="-304800" lvl="8" marL="4114800" rtl="0">
              <a:spcBef>
                <a:spcPts val="1600"/>
              </a:spcBef>
              <a:spcAft>
                <a:spcPts val="1600"/>
              </a:spcAft>
              <a:buClr>
                <a:srgbClr val="9E9E9E"/>
              </a:buClr>
              <a:buSzPts val="1200"/>
              <a:buFont typeface="Nunito Sans SemiBold"/>
              <a:buChar char="■"/>
              <a:defRPr sz="1200">
                <a:solidFill>
                  <a:srgbClr val="9E9E9E"/>
                </a:solidFill>
                <a:latin typeface="Nunito Sans SemiBold"/>
                <a:ea typeface="Nunito Sans SemiBold"/>
                <a:cs typeface="Nunito Sans SemiBold"/>
                <a:sym typeface="Nunito Sans SemiBold"/>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werful Message" type="titleOnly">
  <p:cSld name="TITLE_ONLY">
    <p:spTree>
      <p:nvGrpSpPr>
        <p:cNvPr id="763" name="Shape 763"/>
        <p:cNvGrpSpPr/>
        <p:nvPr/>
      </p:nvGrpSpPr>
      <p:grpSpPr>
        <a:xfrm>
          <a:off x="0" y="0"/>
          <a:ext cx="0" cy="0"/>
          <a:chOff x="0" y="0"/>
          <a:chExt cx="0" cy="0"/>
        </a:xfrm>
      </p:grpSpPr>
      <p:sp>
        <p:nvSpPr>
          <p:cNvPr id="764" name="Google Shape;764;p119"/>
          <p:cNvSpPr/>
          <p:nvPr/>
        </p:nvSpPr>
        <p:spPr>
          <a:xfrm>
            <a:off x="6267450" y="123825"/>
            <a:ext cx="2743200" cy="48960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119"/>
          <p:cNvSpPr txBox="1"/>
          <p:nvPr>
            <p:ph type="title"/>
          </p:nvPr>
        </p:nvSpPr>
        <p:spPr>
          <a:xfrm>
            <a:off x="6362850" y="2226200"/>
            <a:ext cx="2485800" cy="7455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800"/>
              <a:buFont typeface="Nunito Sans"/>
              <a:buNone/>
              <a:defRPr b="1" sz="1800">
                <a:solidFill>
                  <a:schemeClr val="dk2"/>
                </a:solidFill>
                <a:latin typeface="Nunito Sans"/>
                <a:ea typeface="Nunito Sans"/>
                <a:cs typeface="Nunito Sans"/>
                <a:sym typeface="Nunito Sans"/>
              </a:defRPr>
            </a:lvl1pPr>
            <a:lvl2pPr lvl="1" rtl="0">
              <a:spcBef>
                <a:spcPts val="0"/>
              </a:spcBef>
              <a:spcAft>
                <a:spcPts val="0"/>
              </a:spcAft>
              <a:buClr>
                <a:schemeClr val="dk2"/>
              </a:buClr>
              <a:buSzPts val="1800"/>
              <a:buFont typeface="Nunito Sans"/>
              <a:buNone/>
              <a:defRPr b="1" sz="1800">
                <a:solidFill>
                  <a:schemeClr val="dk2"/>
                </a:solidFill>
                <a:latin typeface="Nunito Sans"/>
                <a:ea typeface="Nunito Sans"/>
                <a:cs typeface="Nunito Sans"/>
                <a:sym typeface="Nunito Sans"/>
              </a:defRPr>
            </a:lvl2pPr>
            <a:lvl3pPr lvl="2" rtl="0">
              <a:spcBef>
                <a:spcPts val="0"/>
              </a:spcBef>
              <a:spcAft>
                <a:spcPts val="0"/>
              </a:spcAft>
              <a:buClr>
                <a:schemeClr val="dk2"/>
              </a:buClr>
              <a:buSzPts val="1800"/>
              <a:buFont typeface="Nunito Sans"/>
              <a:buNone/>
              <a:defRPr b="1" sz="1800">
                <a:solidFill>
                  <a:schemeClr val="dk2"/>
                </a:solidFill>
                <a:latin typeface="Nunito Sans"/>
                <a:ea typeface="Nunito Sans"/>
                <a:cs typeface="Nunito Sans"/>
                <a:sym typeface="Nunito Sans"/>
              </a:defRPr>
            </a:lvl3pPr>
            <a:lvl4pPr lvl="3" rtl="0">
              <a:spcBef>
                <a:spcPts val="0"/>
              </a:spcBef>
              <a:spcAft>
                <a:spcPts val="0"/>
              </a:spcAft>
              <a:buClr>
                <a:schemeClr val="dk2"/>
              </a:buClr>
              <a:buSzPts val="1800"/>
              <a:buFont typeface="Nunito Sans"/>
              <a:buNone/>
              <a:defRPr b="1" sz="1800">
                <a:solidFill>
                  <a:schemeClr val="dk2"/>
                </a:solidFill>
                <a:latin typeface="Nunito Sans"/>
                <a:ea typeface="Nunito Sans"/>
                <a:cs typeface="Nunito Sans"/>
                <a:sym typeface="Nunito Sans"/>
              </a:defRPr>
            </a:lvl4pPr>
            <a:lvl5pPr lvl="4" rtl="0">
              <a:spcBef>
                <a:spcPts val="0"/>
              </a:spcBef>
              <a:spcAft>
                <a:spcPts val="0"/>
              </a:spcAft>
              <a:buClr>
                <a:schemeClr val="dk2"/>
              </a:buClr>
              <a:buSzPts val="1800"/>
              <a:buFont typeface="Nunito Sans"/>
              <a:buNone/>
              <a:defRPr b="1" sz="1800">
                <a:solidFill>
                  <a:schemeClr val="dk2"/>
                </a:solidFill>
                <a:latin typeface="Nunito Sans"/>
                <a:ea typeface="Nunito Sans"/>
                <a:cs typeface="Nunito Sans"/>
                <a:sym typeface="Nunito Sans"/>
              </a:defRPr>
            </a:lvl5pPr>
            <a:lvl6pPr lvl="5" rtl="0">
              <a:spcBef>
                <a:spcPts val="0"/>
              </a:spcBef>
              <a:spcAft>
                <a:spcPts val="0"/>
              </a:spcAft>
              <a:buClr>
                <a:schemeClr val="dk2"/>
              </a:buClr>
              <a:buSzPts val="1800"/>
              <a:buFont typeface="Nunito Sans"/>
              <a:buNone/>
              <a:defRPr b="1" sz="1800">
                <a:solidFill>
                  <a:schemeClr val="dk2"/>
                </a:solidFill>
                <a:latin typeface="Nunito Sans"/>
                <a:ea typeface="Nunito Sans"/>
                <a:cs typeface="Nunito Sans"/>
                <a:sym typeface="Nunito Sans"/>
              </a:defRPr>
            </a:lvl6pPr>
            <a:lvl7pPr lvl="6" rtl="0">
              <a:spcBef>
                <a:spcPts val="0"/>
              </a:spcBef>
              <a:spcAft>
                <a:spcPts val="0"/>
              </a:spcAft>
              <a:buClr>
                <a:schemeClr val="dk2"/>
              </a:buClr>
              <a:buSzPts val="1800"/>
              <a:buFont typeface="Nunito Sans"/>
              <a:buNone/>
              <a:defRPr b="1" sz="1800">
                <a:solidFill>
                  <a:schemeClr val="dk2"/>
                </a:solidFill>
                <a:latin typeface="Nunito Sans"/>
                <a:ea typeface="Nunito Sans"/>
                <a:cs typeface="Nunito Sans"/>
                <a:sym typeface="Nunito Sans"/>
              </a:defRPr>
            </a:lvl7pPr>
            <a:lvl8pPr lvl="7" rtl="0">
              <a:spcBef>
                <a:spcPts val="0"/>
              </a:spcBef>
              <a:spcAft>
                <a:spcPts val="0"/>
              </a:spcAft>
              <a:buClr>
                <a:schemeClr val="dk2"/>
              </a:buClr>
              <a:buSzPts val="1800"/>
              <a:buFont typeface="Nunito Sans"/>
              <a:buNone/>
              <a:defRPr b="1" sz="1800">
                <a:solidFill>
                  <a:schemeClr val="dk2"/>
                </a:solidFill>
                <a:latin typeface="Nunito Sans"/>
                <a:ea typeface="Nunito Sans"/>
                <a:cs typeface="Nunito Sans"/>
                <a:sym typeface="Nunito Sans"/>
              </a:defRPr>
            </a:lvl8pPr>
            <a:lvl9pPr lvl="8" rtl="0">
              <a:spcBef>
                <a:spcPts val="0"/>
              </a:spcBef>
              <a:spcAft>
                <a:spcPts val="0"/>
              </a:spcAft>
              <a:buClr>
                <a:schemeClr val="dk2"/>
              </a:buClr>
              <a:buSzPts val="1800"/>
              <a:buFont typeface="Nunito Sans"/>
              <a:buNone/>
              <a:defRPr b="1" sz="1800">
                <a:solidFill>
                  <a:schemeClr val="dk2"/>
                </a:solidFill>
                <a:latin typeface="Nunito Sans"/>
                <a:ea typeface="Nunito Sans"/>
                <a:cs typeface="Nunito Sans"/>
                <a:sym typeface="Nunito Sans"/>
              </a:defRPr>
            </a:lvl9pPr>
          </a:lstStyle>
          <a:p/>
        </p:txBody>
      </p:sp>
      <p:sp>
        <p:nvSpPr>
          <p:cNvPr id="766" name="Google Shape;766;p119"/>
          <p:cNvSpPr/>
          <p:nvPr/>
        </p:nvSpPr>
        <p:spPr>
          <a:xfrm>
            <a:off x="6482400" y="3019325"/>
            <a:ext cx="356400" cy="456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119"/>
          <p:cNvSpPr txBox="1"/>
          <p:nvPr>
            <p:ph idx="1" type="body"/>
          </p:nvPr>
        </p:nvSpPr>
        <p:spPr>
          <a:xfrm>
            <a:off x="6482400" y="3305175"/>
            <a:ext cx="2366100" cy="16098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1pPr>
            <a:lvl2pPr indent="-304800" lvl="1" marL="914400" rtl="0">
              <a:spcBef>
                <a:spcPts val="160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2pPr>
            <a:lvl3pPr indent="-304800" lvl="2" marL="1371600" rtl="0">
              <a:spcBef>
                <a:spcPts val="160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3pPr>
            <a:lvl4pPr indent="-304800" lvl="3" marL="1828800" rtl="0">
              <a:spcBef>
                <a:spcPts val="160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4pPr>
            <a:lvl5pPr indent="-304800" lvl="4" marL="2286000" rtl="0">
              <a:spcBef>
                <a:spcPts val="160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pic>
        <p:nvPicPr>
          <p:cNvPr id="768" name="Google Shape;768;p119"/>
          <p:cNvPicPr preferRelativeResize="0"/>
          <p:nvPr/>
        </p:nvPicPr>
        <p:blipFill>
          <a:blip r:embed="rId2">
            <a:alphaModFix/>
          </a:blip>
          <a:stretch>
            <a:fillRect/>
          </a:stretch>
        </p:blipFill>
        <p:spPr>
          <a:xfrm>
            <a:off x="114300" y="123825"/>
            <a:ext cx="6000749" cy="4924576"/>
          </a:xfrm>
          <a:prstGeom prst="rect">
            <a:avLst/>
          </a:prstGeom>
          <a:noFill/>
          <a:ln>
            <a:noFill/>
          </a:ln>
        </p:spPr>
      </p:pic>
      <p:pic>
        <p:nvPicPr>
          <p:cNvPr id="769" name="Google Shape;769;p119"/>
          <p:cNvPicPr preferRelativeResize="0"/>
          <p:nvPr/>
        </p:nvPicPr>
        <p:blipFill>
          <a:blip r:embed="rId3">
            <a:alphaModFix/>
          </a:blip>
          <a:stretch>
            <a:fillRect/>
          </a:stretch>
        </p:blipFill>
        <p:spPr>
          <a:xfrm>
            <a:off x="181034" y="179191"/>
            <a:ext cx="549200" cy="268625"/>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sions">
  <p:cSld name="ONE_COLUMN_TEXT">
    <p:spTree>
      <p:nvGrpSpPr>
        <p:cNvPr id="770" name="Shape 770"/>
        <p:cNvGrpSpPr/>
        <p:nvPr/>
      </p:nvGrpSpPr>
      <p:grpSpPr>
        <a:xfrm>
          <a:off x="0" y="0"/>
          <a:ext cx="0" cy="0"/>
          <a:chOff x="0" y="0"/>
          <a:chExt cx="0" cy="0"/>
        </a:xfrm>
      </p:grpSpPr>
      <p:pic>
        <p:nvPicPr>
          <p:cNvPr id="771" name="Google Shape;771;p120"/>
          <p:cNvPicPr preferRelativeResize="0"/>
          <p:nvPr/>
        </p:nvPicPr>
        <p:blipFill>
          <a:blip r:embed="rId2">
            <a:alphaModFix/>
          </a:blip>
          <a:stretch>
            <a:fillRect/>
          </a:stretch>
        </p:blipFill>
        <p:spPr>
          <a:xfrm>
            <a:off x="0" y="-6"/>
            <a:ext cx="9144000" cy="2328863"/>
          </a:xfrm>
          <a:prstGeom prst="rect">
            <a:avLst/>
          </a:prstGeom>
          <a:noFill/>
          <a:ln>
            <a:noFill/>
          </a:ln>
        </p:spPr>
      </p:pic>
      <p:sp>
        <p:nvSpPr>
          <p:cNvPr id="772" name="Google Shape;772;p1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773" name="Google Shape;773;p120"/>
          <p:cNvSpPr txBox="1"/>
          <p:nvPr>
            <p:ph type="title"/>
          </p:nvPr>
        </p:nvSpPr>
        <p:spPr>
          <a:xfrm>
            <a:off x="235500" y="140225"/>
            <a:ext cx="8139600" cy="60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800"/>
              <a:buFont typeface="Nunito Sans"/>
              <a:buNone/>
              <a:defRPr b="1">
                <a:solidFill>
                  <a:srgbClr val="FFFFFF"/>
                </a:solidFill>
                <a:latin typeface="Nunito Sans"/>
                <a:ea typeface="Nunito Sans"/>
                <a:cs typeface="Nunito Sans"/>
                <a:sym typeface="Nunito Sans"/>
              </a:defRPr>
            </a:lvl1pPr>
            <a:lvl2pPr lvl="1"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2pPr>
            <a:lvl3pPr lvl="2"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3pPr>
            <a:lvl4pPr lvl="3"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4pPr>
            <a:lvl5pPr lvl="4"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5pPr>
            <a:lvl6pPr lvl="5"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6pPr>
            <a:lvl7pPr lvl="6"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7pPr>
            <a:lvl8pPr lvl="7"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8pPr>
            <a:lvl9pPr lvl="8"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9pPr>
          </a:lstStyle>
          <a:p/>
        </p:txBody>
      </p:sp>
      <p:sp>
        <p:nvSpPr>
          <p:cNvPr id="774" name="Google Shape;774;p120"/>
          <p:cNvSpPr txBox="1"/>
          <p:nvPr>
            <p:ph idx="1" type="body"/>
          </p:nvPr>
        </p:nvSpPr>
        <p:spPr>
          <a:xfrm>
            <a:off x="311700" y="907975"/>
            <a:ext cx="8520600" cy="12309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FFFFFF"/>
              </a:buClr>
              <a:buSzPts val="1400"/>
              <a:buFont typeface="Nunito Sans SemiBold"/>
              <a:buChar char="●"/>
              <a:defRPr sz="1400">
                <a:solidFill>
                  <a:srgbClr val="FFFFFF"/>
                </a:solidFill>
                <a:latin typeface="Nunito Sans SemiBold"/>
                <a:ea typeface="Nunito Sans SemiBold"/>
                <a:cs typeface="Nunito Sans SemiBold"/>
                <a:sym typeface="Nunito Sans SemiBold"/>
              </a:defRPr>
            </a:lvl1pPr>
            <a:lvl2pPr indent="-317500" lvl="1" marL="914400" rtl="0">
              <a:spcBef>
                <a:spcPts val="1600"/>
              </a:spcBef>
              <a:spcAft>
                <a:spcPts val="0"/>
              </a:spcAft>
              <a:buClr>
                <a:srgbClr val="FFFFFF"/>
              </a:buClr>
              <a:buSzPts val="1400"/>
              <a:buFont typeface="Nunito Sans SemiBold"/>
              <a:buChar char="○"/>
              <a:defRPr>
                <a:solidFill>
                  <a:srgbClr val="FFFFFF"/>
                </a:solidFill>
                <a:latin typeface="Nunito Sans SemiBold"/>
                <a:ea typeface="Nunito Sans SemiBold"/>
                <a:cs typeface="Nunito Sans SemiBold"/>
                <a:sym typeface="Nunito Sans SemiBold"/>
              </a:defRPr>
            </a:lvl2pPr>
            <a:lvl3pPr indent="-317500" lvl="2" marL="1371600" rtl="0">
              <a:spcBef>
                <a:spcPts val="1600"/>
              </a:spcBef>
              <a:spcAft>
                <a:spcPts val="0"/>
              </a:spcAft>
              <a:buClr>
                <a:srgbClr val="FFFFFF"/>
              </a:buClr>
              <a:buSzPts val="1400"/>
              <a:buFont typeface="Nunito Sans SemiBold"/>
              <a:buChar char="■"/>
              <a:defRPr>
                <a:solidFill>
                  <a:srgbClr val="FFFFFF"/>
                </a:solidFill>
                <a:latin typeface="Nunito Sans SemiBold"/>
                <a:ea typeface="Nunito Sans SemiBold"/>
                <a:cs typeface="Nunito Sans SemiBold"/>
                <a:sym typeface="Nunito Sans SemiBold"/>
              </a:defRPr>
            </a:lvl3pPr>
            <a:lvl4pPr indent="-317500" lvl="3" marL="1828800" rtl="0">
              <a:spcBef>
                <a:spcPts val="1600"/>
              </a:spcBef>
              <a:spcAft>
                <a:spcPts val="0"/>
              </a:spcAft>
              <a:buClr>
                <a:srgbClr val="FFFFFF"/>
              </a:buClr>
              <a:buSzPts val="1400"/>
              <a:buFont typeface="Nunito Sans SemiBold"/>
              <a:buChar char="●"/>
              <a:defRPr>
                <a:solidFill>
                  <a:srgbClr val="FFFFFF"/>
                </a:solidFill>
                <a:latin typeface="Nunito Sans"/>
                <a:ea typeface="Nunito Sans"/>
                <a:cs typeface="Nunito Sans"/>
                <a:sym typeface="Nunito Sans"/>
              </a:defRPr>
            </a:lvl4pPr>
            <a:lvl5pPr indent="-317500" lvl="4" marL="2286000" marR="0" rtl="0" algn="l">
              <a:lnSpc>
                <a:spcPct val="115000"/>
              </a:lnSpc>
              <a:spcBef>
                <a:spcPts val="1600"/>
              </a:spcBef>
              <a:spcAft>
                <a:spcPts val="0"/>
              </a:spcAft>
              <a:buSzPts val="1400"/>
              <a:buFont typeface="Nunito Sans SemiBold"/>
              <a:buChar char="○"/>
              <a:defRPr>
                <a:solidFill>
                  <a:srgbClr val="FFFFFF"/>
                </a:solidFill>
                <a:latin typeface="Nunito Sans SemiBold"/>
                <a:ea typeface="Nunito Sans SemiBold"/>
                <a:cs typeface="Nunito Sans SemiBold"/>
                <a:sym typeface="Nunito Sans SemiBold"/>
              </a:defRPr>
            </a:lvl5pPr>
            <a:lvl6pPr indent="-317500" lvl="5" marL="2743200" rtl="0">
              <a:spcBef>
                <a:spcPts val="1600"/>
              </a:spcBef>
              <a:spcAft>
                <a:spcPts val="0"/>
              </a:spcAft>
              <a:buClr>
                <a:srgbClr val="FFFFFF"/>
              </a:buClr>
              <a:buSzPts val="1400"/>
              <a:buFont typeface="Nunito Sans SemiBold"/>
              <a:buChar char="■"/>
              <a:defRPr>
                <a:solidFill>
                  <a:srgbClr val="FFFFFF"/>
                </a:solidFill>
                <a:latin typeface="Nunito Sans SemiBold"/>
                <a:ea typeface="Nunito Sans SemiBold"/>
                <a:cs typeface="Nunito Sans SemiBold"/>
                <a:sym typeface="Nunito Sans SemiBold"/>
              </a:defRPr>
            </a:lvl6pPr>
            <a:lvl7pPr indent="-317500" lvl="6" marL="3200400" rtl="0">
              <a:spcBef>
                <a:spcPts val="1600"/>
              </a:spcBef>
              <a:spcAft>
                <a:spcPts val="0"/>
              </a:spcAft>
              <a:buClr>
                <a:srgbClr val="FFFFFF"/>
              </a:buClr>
              <a:buSzPts val="1400"/>
              <a:buFont typeface="Nunito Sans"/>
              <a:buChar char="●"/>
              <a:defRPr>
                <a:solidFill>
                  <a:srgbClr val="FFFFFF"/>
                </a:solidFill>
                <a:latin typeface="Nunito Sans"/>
                <a:ea typeface="Nunito Sans"/>
                <a:cs typeface="Nunito Sans"/>
                <a:sym typeface="Nunito Sans"/>
              </a:defRPr>
            </a:lvl7pPr>
            <a:lvl8pPr indent="-317500" lvl="7" marL="3657600" rtl="0">
              <a:spcBef>
                <a:spcPts val="1600"/>
              </a:spcBef>
              <a:spcAft>
                <a:spcPts val="0"/>
              </a:spcAft>
              <a:buClr>
                <a:srgbClr val="FFFFFF"/>
              </a:buClr>
              <a:buSzPts val="1400"/>
              <a:buFont typeface="Nunito Sans SemiBold"/>
              <a:buChar char="○"/>
              <a:defRPr>
                <a:solidFill>
                  <a:srgbClr val="FFFFFF"/>
                </a:solidFill>
                <a:latin typeface="Nunito Sans SemiBold"/>
                <a:ea typeface="Nunito Sans SemiBold"/>
                <a:cs typeface="Nunito Sans SemiBold"/>
                <a:sym typeface="Nunito Sans SemiBold"/>
              </a:defRPr>
            </a:lvl8pPr>
            <a:lvl9pPr indent="-317500" lvl="8" marL="4114800" rtl="0">
              <a:spcBef>
                <a:spcPts val="1600"/>
              </a:spcBef>
              <a:spcAft>
                <a:spcPts val="1600"/>
              </a:spcAft>
              <a:buClr>
                <a:srgbClr val="FFFFFF"/>
              </a:buClr>
              <a:buSzPts val="1400"/>
              <a:buFont typeface="Nunito Sans SemiBold"/>
              <a:buChar char="■"/>
              <a:defRPr>
                <a:solidFill>
                  <a:srgbClr val="FFFFFF"/>
                </a:solidFill>
                <a:latin typeface="Nunito Sans SemiBold"/>
                <a:ea typeface="Nunito Sans SemiBold"/>
                <a:cs typeface="Nunito Sans SemiBold"/>
                <a:sym typeface="Nunito Sans SemiBold"/>
              </a:defRPr>
            </a:lvl9pPr>
          </a:lstStyle>
          <a:p/>
        </p:txBody>
      </p:sp>
      <p:sp>
        <p:nvSpPr>
          <p:cNvPr id="775" name="Google Shape;775;p120"/>
          <p:cNvSpPr/>
          <p:nvPr/>
        </p:nvSpPr>
        <p:spPr>
          <a:xfrm>
            <a:off x="370025" y="742791"/>
            <a:ext cx="451500" cy="549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20"/>
          <p:cNvSpPr txBox="1"/>
          <p:nvPr>
            <p:ph idx="2" type="subTitle"/>
          </p:nvPr>
        </p:nvSpPr>
        <p:spPr>
          <a:xfrm>
            <a:off x="676275" y="2710900"/>
            <a:ext cx="1657200" cy="6027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400">
                <a:latin typeface="Nunito Sans"/>
                <a:ea typeface="Nunito Sans"/>
                <a:cs typeface="Nunito Sans"/>
                <a:sym typeface="Nunito Sans"/>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777" name="Google Shape;777;p120"/>
          <p:cNvSpPr txBox="1"/>
          <p:nvPr>
            <p:ph idx="3" type="body"/>
          </p:nvPr>
        </p:nvSpPr>
        <p:spPr>
          <a:xfrm>
            <a:off x="676275" y="3695650"/>
            <a:ext cx="8520600" cy="12309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rgbClr val="9E9E9E"/>
              </a:buClr>
              <a:buSzPts val="1000"/>
              <a:buFont typeface="Nunito Sans SemiBold"/>
              <a:buChar char="●"/>
              <a:defRPr sz="1000">
                <a:solidFill>
                  <a:srgbClr val="9E9E9E"/>
                </a:solidFill>
                <a:latin typeface="Nunito Sans SemiBold"/>
                <a:ea typeface="Nunito Sans SemiBold"/>
                <a:cs typeface="Nunito Sans SemiBold"/>
                <a:sym typeface="Nunito Sans SemiBold"/>
              </a:defRPr>
            </a:lvl1pPr>
            <a:lvl2pPr indent="-292100" lvl="1" marL="914400" rtl="0">
              <a:spcBef>
                <a:spcPts val="1600"/>
              </a:spcBef>
              <a:spcAft>
                <a:spcPts val="0"/>
              </a:spcAft>
              <a:buClr>
                <a:srgbClr val="9E9E9E"/>
              </a:buClr>
              <a:buSzPts val="1000"/>
              <a:buFont typeface="Nunito Sans SemiBold"/>
              <a:buChar char="○"/>
              <a:defRPr sz="1000">
                <a:solidFill>
                  <a:srgbClr val="9E9E9E"/>
                </a:solidFill>
                <a:latin typeface="Nunito Sans SemiBold"/>
                <a:ea typeface="Nunito Sans SemiBold"/>
                <a:cs typeface="Nunito Sans SemiBold"/>
                <a:sym typeface="Nunito Sans SemiBold"/>
              </a:defRPr>
            </a:lvl2pPr>
            <a:lvl3pPr indent="-292100" lvl="2" marL="1371600" rtl="0">
              <a:spcBef>
                <a:spcPts val="1600"/>
              </a:spcBef>
              <a:spcAft>
                <a:spcPts val="0"/>
              </a:spcAft>
              <a:buClr>
                <a:srgbClr val="9E9E9E"/>
              </a:buClr>
              <a:buSzPts val="1000"/>
              <a:buFont typeface="Nunito Sans SemiBold"/>
              <a:buChar char="■"/>
              <a:defRPr sz="1000">
                <a:solidFill>
                  <a:srgbClr val="9E9E9E"/>
                </a:solidFill>
                <a:latin typeface="Nunito Sans SemiBold"/>
                <a:ea typeface="Nunito Sans SemiBold"/>
                <a:cs typeface="Nunito Sans SemiBold"/>
                <a:sym typeface="Nunito Sans SemiBold"/>
              </a:defRPr>
            </a:lvl3pPr>
            <a:lvl4pPr indent="-292100" lvl="3" marL="1828800" rtl="0">
              <a:spcBef>
                <a:spcPts val="1600"/>
              </a:spcBef>
              <a:spcAft>
                <a:spcPts val="0"/>
              </a:spcAft>
              <a:buClr>
                <a:srgbClr val="9E9E9E"/>
              </a:buClr>
              <a:buSzPts val="1000"/>
              <a:buFont typeface="Nunito Sans SemiBold"/>
              <a:buChar char="●"/>
              <a:defRPr sz="1000">
                <a:solidFill>
                  <a:srgbClr val="9E9E9E"/>
                </a:solidFill>
                <a:latin typeface="Nunito Sans"/>
                <a:ea typeface="Nunito Sans"/>
                <a:cs typeface="Nunito Sans"/>
                <a:sym typeface="Nunito Sans"/>
              </a:defRPr>
            </a:lvl4pPr>
            <a:lvl5pPr indent="-317500" lvl="4" marL="2286000" marR="0" rtl="0" algn="l">
              <a:lnSpc>
                <a:spcPct val="115000"/>
              </a:lnSpc>
              <a:spcBef>
                <a:spcPts val="1600"/>
              </a:spcBef>
              <a:spcAft>
                <a:spcPts val="0"/>
              </a:spcAft>
              <a:buSzPts val="1400"/>
              <a:buFont typeface="Nunito Sans SemiBold"/>
              <a:buChar char="○"/>
              <a:defRPr sz="1000">
                <a:solidFill>
                  <a:srgbClr val="9E9E9E"/>
                </a:solidFill>
                <a:latin typeface="Nunito Sans SemiBold"/>
                <a:ea typeface="Nunito Sans SemiBold"/>
                <a:cs typeface="Nunito Sans SemiBold"/>
                <a:sym typeface="Nunito Sans SemiBold"/>
              </a:defRPr>
            </a:lvl5pPr>
            <a:lvl6pPr indent="-292100" lvl="5" marL="2743200" rtl="0">
              <a:spcBef>
                <a:spcPts val="1600"/>
              </a:spcBef>
              <a:spcAft>
                <a:spcPts val="0"/>
              </a:spcAft>
              <a:buClr>
                <a:srgbClr val="9E9E9E"/>
              </a:buClr>
              <a:buSzPts val="1000"/>
              <a:buFont typeface="Nunito Sans SemiBold"/>
              <a:buChar char="■"/>
              <a:defRPr sz="1000">
                <a:solidFill>
                  <a:srgbClr val="9E9E9E"/>
                </a:solidFill>
                <a:latin typeface="Nunito Sans SemiBold"/>
                <a:ea typeface="Nunito Sans SemiBold"/>
                <a:cs typeface="Nunito Sans SemiBold"/>
                <a:sym typeface="Nunito Sans SemiBold"/>
              </a:defRPr>
            </a:lvl6pPr>
            <a:lvl7pPr indent="-292100" lvl="6" marL="3200400" rtl="0">
              <a:spcBef>
                <a:spcPts val="1600"/>
              </a:spcBef>
              <a:spcAft>
                <a:spcPts val="0"/>
              </a:spcAft>
              <a:buClr>
                <a:srgbClr val="9E9E9E"/>
              </a:buClr>
              <a:buSzPts val="1000"/>
              <a:buFont typeface="Nunito Sans"/>
              <a:buChar char="●"/>
              <a:defRPr sz="1000">
                <a:solidFill>
                  <a:srgbClr val="9E9E9E"/>
                </a:solidFill>
                <a:latin typeface="Nunito Sans"/>
                <a:ea typeface="Nunito Sans"/>
                <a:cs typeface="Nunito Sans"/>
                <a:sym typeface="Nunito Sans"/>
              </a:defRPr>
            </a:lvl7pPr>
            <a:lvl8pPr indent="-292100" lvl="7" marL="3657600" rtl="0">
              <a:spcBef>
                <a:spcPts val="1600"/>
              </a:spcBef>
              <a:spcAft>
                <a:spcPts val="0"/>
              </a:spcAft>
              <a:buClr>
                <a:srgbClr val="9E9E9E"/>
              </a:buClr>
              <a:buSzPts val="1000"/>
              <a:buFont typeface="Nunito Sans SemiBold"/>
              <a:buChar char="○"/>
              <a:defRPr sz="1000">
                <a:solidFill>
                  <a:srgbClr val="9E9E9E"/>
                </a:solidFill>
                <a:latin typeface="Nunito Sans SemiBold"/>
                <a:ea typeface="Nunito Sans SemiBold"/>
                <a:cs typeface="Nunito Sans SemiBold"/>
                <a:sym typeface="Nunito Sans SemiBold"/>
              </a:defRPr>
            </a:lvl8pPr>
            <a:lvl9pPr indent="-292100" lvl="8" marL="4114800" rtl="0">
              <a:spcBef>
                <a:spcPts val="1600"/>
              </a:spcBef>
              <a:spcAft>
                <a:spcPts val="1600"/>
              </a:spcAft>
              <a:buClr>
                <a:srgbClr val="9E9E9E"/>
              </a:buClr>
              <a:buSzPts val="1000"/>
              <a:buFont typeface="Nunito Sans SemiBold"/>
              <a:buChar char="■"/>
              <a:defRPr sz="1000">
                <a:solidFill>
                  <a:srgbClr val="9E9E9E"/>
                </a:solidFill>
                <a:latin typeface="Nunito Sans SemiBold"/>
                <a:ea typeface="Nunito Sans SemiBold"/>
                <a:cs typeface="Nunito Sans SemiBold"/>
                <a:sym typeface="Nunito Sans SemiBold"/>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anels">
  <p:cSld name="MAIN_POINT">
    <p:spTree>
      <p:nvGrpSpPr>
        <p:cNvPr id="778" name="Shape 778"/>
        <p:cNvGrpSpPr/>
        <p:nvPr/>
      </p:nvGrpSpPr>
      <p:grpSpPr>
        <a:xfrm>
          <a:off x="0" y="0"/>
          <a:ext cx="0" cy="0"/>
          <a:chOff x="0" y="0"/>
          <a:chExt cx="0" cy="0"/>
        </a:xfrm>
      </p:grpSpPr>
      <p:sp>
        <p:nvSpPr>
          <p:cNvPr id="779" name="Google Shape;779;p121"/>
          <p:cNvSpPr/>
          <p:nvPr/>
        </p:nvSpPr>
        <p:spPr>
          <a:xfrm>
            <a:off x="352425" y="742925"/>
            <a:ext cx="419100" cy="762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121"/>
          <p:cNvSpPr txBox="1"/>
          <p:nvPr>
            <p:ph type="title"/>
          </p:nvPr>
        </p:nvSpPr>
        <p:spPr>
          <a:xfrm>
            <a:off x="235500" y="140225"/>
            <a:ext cx="8139600" cy="60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1pPr>
            <a:lvl2pPr lvl="1"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2pPr>
            <a:lvl3pPr lvl="2"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3pPr>
            <a:lvl4pPr lvl="3"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4pPr>
            <a:lvl5pPr lvl="4"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5pPr>
            <a:lvl6pPr lvl="5"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6pPr>
            <a:lvl7pPr lvl="6"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7pPr>
            <a:lvl8pPr lvl="7"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8pPr>
            <a:lvl9pPr lvl="8" rtl="0">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9pPr>
          </a:lstStyle>
          <a:p/>
        </p:txBody>
      </p:sp>
      <p:sp>
        <p:nvSpPr>
          <p:cNvPr id="781" name="Google Shape;781;p121"/>
          <p:cNvSpPr/>
          <p:nvPr/>
        </p:nvSpPr>
        <p:spPr>
          <a:xfrm>
            <a:off x="150" y="3009900"/>
            <a:ext cx="9144000" cy="21336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121"/>
          <p:cNvSpPr/>
          <p:nvPr/>
        </p:nvSpPr>
        <p:spPr>
          <a:xfrm>
            <a:off x="390525" y="1205500"/>
            <a:ext cx="1849200" cy="3638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21"/>
          <p:cNvSpPr txBox="1"/>
          <p:nvPr>
            <p:ph idx="1" type="subTitle"/>
          </p:nvPr>
        </p:nvSpPr>
        <p:spPr>
          <a:xfrm>
            <a:off x="552450" y="1357900"/>
            <a:ext cx="1542900" cy="4002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200">
                <a:solidFill>
                  <a:srgbClr val="FFFFFF"/>
                </a:solidFill>
                <a:latin typeface="Nunito Sans"/>
                <a:ea typeface="Nunito Sans"/>
                <a:cs typeface="Nunito Sans"/>
                <a:sym typeface="Nunito Sans"/>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784" name="Google Shape;784;p121"/>
          <p:cNvSpPr txBox="1"/>
          <p:nvPr>
            <p:ph idx="2" type="body"/>
          </p:nvPr>
        </p:nvSpPr>
        <p:spPr>
          <a:xfrm>
            <a:off x="552375" y="2253250"/>
            <a:ext cx="1542900" cy="25050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1pPr>
            <a:lvl2pPr indent="-298450" lvl="1" marL="914400" rtl="0">
              <a:spcBef>
                <a:spcPts val="16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2pPr>
            <a:lvl3pPr indent="-298450" lvl="2" marL="1371600" rtl="0">
              <a:spcBef>
                <a:spcPts val="16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3pPr>
            <a:lvl4pPr indent="-298450" lvl="3" marL="1828800" rtl="0">
              <a:spcBef>
                <a:spcPts val="16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4pPr>
            <a:lvl5pPr indent="-298450" lvl="4" marL="2286000" rtl="0">
              <a:spcBef>
                <a:spcPts val="16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5pPr>
            <a:lvl6pPr indent="-298450" lvl="5" marL="2743200" rtl="0">
              <a:spcBef>
                <a:spcPts val="16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6pPr>
            <a:lvl7pPr indent="-298450" lvl="6" marL="3200400" rtl="0">
              <a:spcBef>
                <a:spcPts val="16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7pPr>
            <a:lvl8pPr indent="-298450" lvl="7" marL="3657600" rtl="0">
              <a:spcBef>
                <a:spcPts val="16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8pPr>
            <a:lvl9pPr indent="-298450" lvl="8" marL="4114800" rtl="0">
              <a:spcBef>
                <a:spcPts val="1600"/>
              </a:spcBef>
              <a:spcAft>
                <a:spcPts val="1600"/>
              </a:spcAft>
              <a:buClr>
                <a:srgbClr val="FFFFFF"/>
              </a:buClr>
              <a:buSzPts val="1100"/>
              <a:buFont typeface="Nunito Sans"/>
              <a:buChar char="■"/>
              <a:defRPr sz="1100">
                <a:solidFill>
                  <a:srgbClr val="FFFFFF"/>
                </a:solidFill>
                <a:latin typeface="Nunito Sans"/>
                <a:ea typeface="Nunito Sans"/>
                <a:cs typeface="Nunito Sans"/>
                <a:sym typeface="Nunito Sans"/>
              </a:defRPr>
            </a:lvl9pPr>
          </a:lstStyle>
          <a:p/>
        </p:txBody>
      </p:sp>
      <p:cxnSp>
        <p:nvCxnSpPr>
          <p:cNvPr id="785" name="Google Shape;785;p121"/>
          <p:cNvCxnSpPr/>
          <p:nvPr/>
        </p:nvCxnSpPr>
        <p:spPr>
          <a:xfrm>
            <a:off x="638175" y="2034175"/>
            <a:ext cx="1390800" cy="0"/>
          </a:xfrm>
          <a:prstGeom prst="straightConnector1">
            <a:avLst/>
          </a:prstGeom>
          <a:noFill/>
          <a:ln cap="flat" cmpd="sng" w="9525">
            <a:solidFill>
              <a:srgbClr val="FFFFFF"/>
            </a:solidFill>
            <a:prstDash val="solid"/>
            <a:round/>
            <a:headEnd len="med" w="med" type="none"/>
            <a:tailEnd len="med" w="med" type="none"/>
          </a:ln>
        </p:spPr>
      </p:cxnSp>
      <p:sp>
        <p:nvSpPr>
          <p:cNvPr id="786" name="Google Shape;786;p121"/>
          <p:cNvSpPr/>
          <p:nvPr/>
        </p:nvSpPr>
        <p:spPr>
          <a:xfrm>
            <a:off x="2466975" y="1205500"/>
            <a:ext cx="1849200" cy="3638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121"/>
          <p:cNvSpPr txBox="1"/>
          <p:nvPr>
            <p:ph idx="3" type="subTitle"/>
          </p:nvPr>
        </p:nvSpPr>
        <p:spPr>
          <a:xfrm>
            <a:off x="2628900" y="1357900"/>
            <a:ext cx="1542900" cy="4002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200">
                <a:solidFill>
                  <a:srgbClr val="FFFFFF"/>
                </a:solidFill>
                <a:latin typeface="Nunito Sans"/>
                <a:ea typeface="Nunito Sans"/>
                <a:cs typeface="Nunito Sans"/>
                <a:sym typeface="Nunito Sans"/>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788" name="Google Shape;788;p121"/>
          <p:cNvSpPr txBox="1"/>
          <p:nvPr>
            <p:ph idx="4" type="body"/>
          </p:nvPr>
        </p:nvSpPr>
        <p:spPr>
          <a:xfrm>
            <a:off x="2628825" y="2253250"/>
            <a:ext cx="1542900" cy="25050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1pPr>
            <a:lvl2pPr indent="-298450" lvl="1" marL="914400" rtl="0">
              <a:spcBef>
                <a:spcPts val="16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2pPr>
            <a:lvl3pPr indent="-298450" lvl="2" marL="1371600" rtl="0">
              <a:spcBef>
                <a:spcPts val="16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3pPr>
            <a:lvl4pPr indent="-298450" lvl="3" marL="1828800" rtl="0">
              <a:spcBef>
                <a:spcPts val="16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4pPr>
            <a:lvl5pPr indent="-298450" lvl="4" marL="2286000" rtl="0">
              <a:spcBef>
                <a:spcPts val="16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5pPr>
            <a:lvl6pPr indent="-298450" lvl="5" marL="2743200" rtl="0">
              <a:spcBef>
                <a:spcPts val="16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6pPr>
            <a:lvl7pPr indent="-298450" lvl="6" marL="3200400" rtl="0">
              <a:spcBef>
                <a:spcPts val="16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7pPr>
            <a:lvl8pPr indent="-298450" lvl="7" marL="3657600" rtl="0">
              <a:spcBef>
                <a:spcPts val="16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8pPr>
            <a:lvl9pPr indent="-298450" lvl="8" marL="4114800" rtl="0">
              <a:spcBef>
                <a:spcPts val="1600"/>
              </a:spcBef>
              <a:spcAft>
                <a:spcPts val="1600"/>
              </a:spcAft>
              <a:buClr>
                <a:srgbClr val="FFFFFF"/>
              </a:buClr>
              <a:buSzPts val="1100"/>
              <a:buFont typeface="Nunito Sans"/>
              <a:buChar char="■"/>
              <a:defRPr sz="1100">
                <a:solidFill>
                  <a:srgbClr val="FFFFFF"/>
                </a:solidFill>
                <a:latin typeface="Nunito Sans"/>
                <a:ea typeface="Nunito Sans"/>
                <a:cs typeface="Nunito Sans"/>
                <a:sym typeface="Nunito Sans"/>
              </a:defRPr>
            </a:lvl9pPr>
          </a:lstStyle>
          <a:p/>
        </p:txBody>
      </p:sp>
      <p:cxnSp>
        <p:nvCxnSpPr>
          <p:cNvPr id="789" name="Google Shape;789;p121"/>
          <p:cNvCxnSpPr/>
          <p:nvPr/>
        </p:nvCxnSpPr>
        <p:spPr>
          <a:xfrm>
            <a:off x="2714625" y="2034175"/>
            <a:ext cx="1390800" cy="0"/>
          </a:xfrm>
          <a:prstGeom prst="straightConnector1">
            <a:avLst/>
          </a:prstGeom>
          <a:noFill/>
          <a:ln cap="flat" cmpd="sng" w="9525">
            <a:solidFill>
              <a:srgbClr val="FFFFFF"/>
            </a:solidFill>
            <a:prstDash val="solid"/>
            <a:round/>
            <a:headEnd len="med" w="med" type="none"/>
            <a:tailEnd len="med" w="med" type="none"/>
          </a:ln>
        </p:spPr>
      </p:cxnSp>
      <p:sp>
        <p:nvSpPr>
          <p:cNvPr id="790" name="Google Shape;790;p121"/>
          <p:cNvSpPr/>
          <p:nvPr/>
        </p:nvSpPr>
        <p:spPr>
          <a:xfrm>
            <a:off x="4543425" y="1205500"/>
            <a:ext cx="1849200" cy="3638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21"/>
          <p:cNvSpPr txBox="1"/>
          <p:nvPr>
            <p:ph idx="5" type="subTitle"/>
          </p:nvPr>
        </p:nvSpPr>
        <p:spPr>
          <a:xfrm>
            <a:off x="4705350" y="1357900"/>
            <a:ext cx="1542900" cy="4002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200">
                <a:solidFill>
                  <a:srgbClr val="FFFFFF"/>
                </a:solidFill>
                <a:latin typeface="Nunito Sans"/>
                <a:ea typeface="Nunito Sans"/>
                <a:cs typeface="Nunito Sans"/>
                <a:sym typeface="Nunito Sans"/>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792" name="Google Shape;792;p121"/>
          <p:cNvSpPr txBox="1"/>
          <p:nvPr>
            <p:ph idx="6" type="body"/>
          </p:nvPr>
        </p:nvSpPr>
        <p:spPr>
          <a:xfrm>
            <a:off x="4705275" y="2253250"/>
            <a:ext cx="1542900" cy="25050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1pPr>
            <a:lvl2pPr indent="-298450" lvl="1" marL="914400" rtl="0">
              <a:spcBef>
                <a:spcPts val="16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2pPr>
            <a:lvl3pPr indent="-298450" lvl="2" marL="1371600" rtl="0">
              <a:spcBef>
                <a:spcPts val="16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3pPr>
            <a:lvl4pPr indent="-298450" lvl="3" marL="1828800" rtl="0">
              <a:spcBef>
                <a:spcPts val="16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4pPr>
            <a:lvl5pPr indent="-298450" lvl="4" marL="2286000" rtl="0">
              <a:spcBef>
                <a:spcPts val="16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5pPr>
            <a:lvl6pPr indent="-298450" lvl="5" marL="2743200" rtl="0">
              <a:spcBef>
                <a:spcPts val="16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6pPr>
            <a:lvl7pPr indent="-298450" lvl="6" marL="3200400" rtl="0">
              <a:spcBef>
                <a:spcPts val="16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7pPr>
            <a:lvl8pPr indent="-298450" lvl="7" marL="3657600" rtl="0">
              <a:spcBef>
                <a:spcPts val="16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8pPr>
            <a:lvl9pPr indent="-298450" lvl="8" marL="4114800" rtl="0">
              <a:spcBef>
                <a:spcPts val="1600"/>
              </a:spcBef>
              <a:spcAft>
                <a:spcPts val="1600"/>
              </a:spcAft>
              <a:buClr>
                <a:srgbClr val="FFFFFF"/>
              </a:buClr>
              <a:buSzPts val="1100"/>
              <a:buFont typeface="Nunito Sans"/>
              <a:buChar char="■"/>
              <a:defRPr sz="1100">
                <a:solidFill>
                  <a:srgbClr val="FFFFFF"/>
                </a:solidFill>
                <a:latin typeface="Nunito Sans"/>
                <a:ea typeface="Nunito Sans"/>
                <a:cs typeface="Nunito Sans"/>
                <a:sym typeface="Nunito Sans"/>
              </a:defRPr>
            </a:lvl9pPr>
          </a:lstStyle>
          <a:p/>
        </p:txBody>
      </p:sp>
      <p:cxnSp>
        <p:nvCxnSpPr>
          <p:cNvPr id="793" name="Google Shape;793;p121"/>
          <p:cNvCxnSpPr/>
          <p:nvPr/>
        </p:nvCxnSpPr>
        <p:spPr>
          <a:xfrm>
            <a:off x="4791075" y="2034175"/>
            <a:ext cx="1390800" cy="0"/>
          </a:xfrm>
          <a:prstGeom prst="straightConnector1">
            <a:avLst/>
          </a:prstGeom>
          <a:noFill/>
          <a:ln cap="flat" cmpd="sng" w="9525">
            <a:solidFill>
              <a:srgbClr val="FFFFFF"/>
            </a:solidFill>
            <a:prstDash val="solid"/>
            <a:round/>
            <a:headEnd len="med" w="med" type="none"/>
            <a:tailEnd len="med" w="med" type="none"/>
          </a:ln>
        </p:spPr>
      </p:cxnSp>
      <p:sp>
        <p:nvSpPr>
          <p:cNvPr id="794" name="Google Shape;794;p121"/>
          <p:cNvSpPr/>
          <p:nvPr/>
        </p:nvSpPr>
        <p:spPr>
          <a:xfrm>
            <a:off x="6619875" y="1205500"/>
            <a:ext cx="1849200" cy="3638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21"/>
          <p:cNvSpPr txBox="1"/>
          <p:nvPr>
            <p:ph idx="7" type="subTitle"/>
          </p:nvPr>
        </p:nvSpPr>
        <p:spPr>
          <a:xfrm>
            <a:off x="6781800" y="1357900"/>
            <a:ext cx="1542900" cy="4002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200">
                <a:solidFill>
                  <a:srgbClr val="FFFFFF"/>
                </a:solidFill>
                <a:latin typeface="Nunito Sans"/>
                <a:ea typeface="Nunito Sans"/>
                <a:cs typeface="Nunito Sans"/>
                <a:sym typeface="Nunito Sans"/>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796" name="Google Shape;796;p121"/>
          <p:cNvSpPr txBox="1"/>
          <p:nvPr>
            <p:ph idx="8" type="body"/>
          </p:nvPr>
        </p:nvSpPr>
        <p:spPr>
          <a:xfrm>
            <a:off x="6781725" y="2253250"/>
            <a:ext cx="1542900" cy="25050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1pPr>
            <a:lvl2pPr indent="-298450" lvl="1" marL="914400" rtl="0">
              <a:spcBef>
                <a:spcPts val="16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2pPr>
            <a:lvl3pPr indent="-298450" lvl="2" marL="1371600" rtl="0">
              <a:spcBef>
                <a:spcPts val="16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3pPr>
            <a:lvl4pPr indent="-298450" lvl="3" marL="1828800" rtl="0">
              <a:spcBef>
                <a:spcPts val="16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4pPr>
            <a:lvl5pPr indent="-298450" lvl="4" marL="2286000" rtl="0">
              <a:spcBef>
                <a:spcPts val="16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5pPr>
            <a:lvl6pPr indent="-298450" lvl="5" marL="2743200" rtl="0">
              <a:spcBef>
                <a:spcPts val="16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6pPr>
            <a:lvl7pPr indent="-298450" lvl="6" marL="3200400" rtl="0">
              <a:spcBef>
                <a:spcPts val="16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7pPr>
            <a:lvl8pPr indent="-298450" lvl="7" marL="3657600" rtl="0">
              <a:spcBef>
                <a:spcPts val="16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8pPr>
            <a:lvl9pPr indent="-298450" lvl="8" marL="4114800" rtl="0">
              <a:spcBef>
                <a:spcPts val="1600"/>
              </a:spcBef>
              <a:spcAft>
                <a:spcPts val="1600"/>
              </a:spcAft>
              <a:buClr>
                <a:srgbClr val="FFFFFF"/>
              </a:buClr>
              <a:buSzPts val="1100"/>
              <a:buFont typeface="Nunito Sans"/>
              <a:buChar char="■"/>
              <a:defRPr sz="1100">
                <a:solidFill>
                  <a:srgbClr val="FFFFFF"/>
                </a:solidFill>
                <a:latin typeface="Nunito Sans"/>
                <a:ea typeface="Nunito Sans"/>
                <a:cs typeface="Nunito Sans"/>
                <a:sym typeface="Nunito Sans"/>
              </a:defRPr>
            </a:lvl9pPr>
          </a:lstStyle>
          <a:p/>
        </p:txBody>
      </p:sp>
      <p:cxnSp>
        <p:nvCxnSpPr>
          <p:cNvPr id="797" name="Google Shape;797;p121"/>
          <p:cNvCxnSpPr/>
          <p:nvPr/>
        </p:nvCxnSpPr>
        <p:spPr>
          <a:xfrm>
            <a:off x="6867525" y="2034175"/>
            <a:ext cx="1390800" cy="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Timeline">
  <p:cSld name="SECTION_TITLE_AND_DESCRIPTION">
    <p:spTree>
      <p:nvGrpSpPr>
        <p:cNvPr id="798" name="Shape 798"/>
        <p:cNvGrpSpPr/>
        <p:nvPr/>
      </p:nvGrpSpPr>
      <p:grpSpPr>
        <a:xfrm>
          <a:off x="0" y="0"/>
          <a:ext cx="0" cy="0"/>
          <a:chOff x="0" y="0"/>
          <a:chExt cx="0" cy="0"/>
        </a:xfrm>
      </p:grpSpPr>
      <p:sp>
        <p:nvSpPr>
          <p:cNvPr id="799" name="Google Shape;799;p122"/>
          <p:cNvSpPr/>
          <p:nvPr/>
        </p:nvSpPr>
        <p:spPr>
          <a:xfrm>
            <a:off x="0" y="1028700"/>
            <a:ext cx="3267000" cy="41148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22"/>
          <p:cNvSpPr txBox="1"/>
          <p:nvPr>
            <p:ph type="title"/>
          </p:nvPr>
        </p:nvSpPr>
        <p:spPr>
          <a:xfrm>
            <a:off x="265500" y="166375"/>
            <a:ext cx="3506400" cy="14823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dk2"/>
              </a:buClr>
              <a:buSzPts val="2400"/>
              <a:buFont typeface="Nunito Sans"/>
              <a:buNone/>
              <a:defRPr b="1" sz="2400">
                <a:solidFill>
                  <a:schemeClr val="dk2"/>
                </a:solidFill>
                <a:latin typeface="Nunito Sans"/>
                <a:ea typeface="Nunito Sans"/>
                <a:cs typeface="Nunito Sans"/>
                <a:sym typeface="Nunito Sans"/>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cxnSp>
        <p:nvCxnSpPr>
          <p:cNvPr id="801" name="Google Shape;801;p122"/>
          <p:cNvCxnSpPr/>
          <p:nvPr/>
        </p:nvCxnSpPr>
        <p:spPr>
          <a:xfrm>
            <a:off x="4476750" y="857250"/>
            <a:ext cx="0" cy="4286100"/>
          </a:xfrm>
          <a:prstGeom prst="straightConnector1">
            <a:avLst/>
          </a:prstGeom>
          <a:noFill/>
          <a:ln cap="flat" cmpd="sng" w="28575">
            <a:solidFill>
              <a:schemeClr val="dk2"/>
            </a:solidFill>
            <a:prstDash val="dot"/>
            <a:round/>
            <a:headEnd len="med" w="med" type="oval"/>
            <a:tailEnd len="med" w="med" type="none"/>
          </a:ln>
        </p:spPr>
      </p:cxnSp>
      <p:sp>
        <p:nvSpPr>
          <p:cNvPr id="802" name="Google Shape;802;p122"/>
          <p:cNvSpPr txBox="1"/>
          <p:nvPr>
            <p:ph idx="1" type="subTitle"/>
          </p:nvPr>
        </p:nvSpPr>
        <p:spPr>
          <a:xfrm>
            <a:off x="4610100" y="714375"/>
            <a:ext cx="2991000" cy="2667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400">
                <a:latin typeface="Nunito Sans"/>
                <a:ea typeface="Nunito Sans"/>
                <a:cs typeface="Nunito Sans"/>
                <a:sym typeface="Nunito Sans"/>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803" name="Google Shape;803;p122"/>
          <p:cNvSpPr txBox="1"/>
          <p:nvPr>
            <p:ph idx="2" type="body"/>
          </p:nvPr>
        </p:nvSpPr>
        <p:spPr>
          <a:xfrm>
            <a:off x="4629150" y="1114425"/>
            <a:ext cx="4333800" cy="10572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Font typeface="Nunito Sans"/>
              <a:buChar char="●"/>
              <a:defRPr sz="1000">
                <a:solidFill>
                  <a:schemeClr val="dk1"/>
                </a:solidFill>
                <a:latin typeface="Nunito Sans"/>
                <a:ea typeface="Nunito Sans"/>
                <a:cs typeface="Nunito Sans"/>
                <a:sym typeface="Nunito Sans"/>
              </a:defRPr>
            </a:lvl1pPr>
            <a:lvl2pPr indent="-292100" lvl="1" marL="914400" rtl="0">
              <a:spcBef>
                <a:spcPts val="1600"/>
              </a:spcBef>
              <a:spcAft>
                <a:spcPts val="0"/>
              </a:spcAft>
              <a:buClr>
                <a:schemeClr val="dk1"/>
              </a:buClr>
              <a:buSzPts val="1000"/>
              <a:buFont typeface="Nunito Sans"/>
              <a:buChar char="○"/>
              <a:defRPr sz="1000">
                <a:solidFill>
                  <a:schemeClr val="dk1"/>
                </a:solidFill>
                <a:latin typeface="Nunito Sans"/>
                <a:ea typeface="Nunito Sans"/>
                <a:cs typeface="Nunito Sans"/>
                <a:sym typeface="Nunito Sans"/>
              </a:defRPr>
            </a:lvl2pPr>
            <a:lvl3pPr indent="-292100" lvl="2" marL="1371600" rtl="0">
              <a:spcBef>
                <a:spcPts val="1600"/>
              </a:spcBef>
              <a:spcAft>
                <a:spcPts val="0"/>
              </a:spcAft>
              <a:buClr>
                <a:schemeClr val="dk1"/>
              </a:buClr>
              <a:buSzPts val="1000"/>
              <a:buFont typeface="Nunito Sans"/>
              <a:buChar char="■"/>
              <a:defRPr sz="1000">
                <a:solidFill>
                  <a:schemeClr val="dk1"/>
                </a:solidFill>
                <a:latin typeface="Nunito Sans"/>
                <a:ea typeface="Nunito Sans"/>
                <a:cs typeface="Nunito Sans"/>
                <a:sym typeface="Nunito Sans"/>
              </a:defRPr>
            </a:lvl3pPr>
            <a:lvl4pPr indent="-292100" lvl="3" marL="1828800" rtl="0">
              <a:spcBef>
                <a:spcPts val="1600"/>
              </a:spcBef>
              <a:spcAft>
                <a:spcPts val="0"/>
              </a:spcAft>
              <a:buClr>
                <a:schemeClr val="dk1"/>
              </a:buClr>
              <a:buSzPts val="1000"/>
              <a:buFont typeface="Nunito Sans"/>
              <a:buChar char="●"/>
              <a:defRPr sz="1000">
                <a:solidFill>
                  <a:schemeClr val="dk1"/>
                </a:solidFill>
                <a:latin typeface="Nunito Sans"/>
                <a:ea typeface="Nunito Sans"/>
                <a:cs typeface="Nunito Sans"/>
                <a:sym typeface="Nunito Sans"/>
              </a:defRPr>
            </a:lvl4pPr>
            <a:lvl5pPr indent="-292100" lvl="4" marL="2286000" rtl="0">
              <a:spcBef>
                <a:spcPts val="1600"/>
              </a:spcBef>
              <a:spcAft>
                <a:spcPts val="0"/>
              </a:spcAft>
              <a:buClr>
                <a:schemeClr val="dk1"/>
              </a:buClr>
              <a:buSzPts val="1000"/>
              <a:buFont typeface="Nunito Sans"/>
              <a:buChar char="○"/>
              <a:defRPr sz="1000">
                <a:solidFill>
                  <a:schemeClr val="dk1"/>
                </a:solidFill>
                <a:latin typeface="Nunito Sans"/>
                <a:ea typeface="Nunito Sans"/>
                <a:cs typeface="Nunito Sans"/>
                <a:sym typeface="Nunito Sans"/>
              </a:defRPr>
            </a:lvl5pPr>
            <a:lvl6pPr indent="-292100" lvl="5" marL="2743200" rtl="0">
              <a:spcBef>
                <a:spcPts val="1600"/>
              </a:spcBef>
              <a:spcAft>
                <a:spcPts val="0"/>
              </a:spcAft>
              <a:buClr>
                <a:schemeClr val="dk1"/>
              </a:buClr>
              <a:buSzPts val="1000"/>
              <a:buFont typeface="Nunito Sans"/>
              <a:buChar char="■"/>
              <a:defRPr sz="1000">
                <a:solidFill>
                  <a:schemeClr val="dk1"/>
                </a:solidFill>
                <a:latin typeface="Nunito Sans"/>
                <a:ea typeface="Nunito Sans"/>
                <a:cs typeface="Nunito Sans"/>
                <a:sym typeface="Nunito Sans"/>
              </a:defRPr>
            </a:lvl6pPr>
            <a:lvl7pPr indent="-292100" lvl="6" marL="3200400" rtl="0">
              <a:spcBef>
                <a:spcPts val="1600"/>
              </a:spcBef>
              <a:spcAft>
                <a:spcPts val="0"/>
              </a:spcAft>
              <a:buClr>
                <a:schemeClr val="dk1"/>
              </a:buClr>
              <a:buSzPts val="1000"/>
              <a:buFont typeface="Nunito Sans"/>
              <a:buChar char="●"/>
              <a:defRPr sz="1000">
                <a:solidFill>
                  <a:schemeClr val="dk1"/>
                </a:solidFill>
                <a:latin typeface="Nunito Sans"/>
                <a:ea typeface="Nunito Sans"/>
                <a:cs typeface="Nunito Sans"/>
                <a:sym typeface="Nunito Sans"/>
              </a:defRPr>
            </a:lvl7pPr>
            <a:lvl8pPr indent="-292100" lvl="7" marL="3657600" rtl="0">
              <a:spcBef>
                <a:spcPts val="1600"/>
              </a:spcBef>
              <a:spcAft>
                <a:spcPts val="0"/>
              </a:spcAft>
              <a:buClr>
                <a:schemeClr val="dk1"/>
              </a:buClr>
              <a:buSzPts val="1000"/>
              <a:buFont typeface="Nunito Sans"/>
              <a:buChar char="○"/>
              <a:defRPr sz="1000">
                <a:solidFill>
                  <a:schemeClr val="dk1"/>
                </a:solidFill>
                <a:latin typeface="Nunito Sans"/>
                <a:ea typeface="Nunito Sans"/>
                <a:cs typeface="Nunito Sans"/>
                <a:sym typeface="Nunito Sans"/>
              </a:defRPr>
            </a:lvl8pPr>
            <a:lvl9pPr indent="-292100" lvl="8" marL="4114800" rtl="0">
              <a:spcBef>
                <a:spcPts val="1600"/>
              </a:spcBef>
              <a:spcAft>
                <a:spcPts val="1600"/>
              </a:spcAft>
              <a:buClr>
                <a:schemeClr val="dk1"/>
              </a:buClr>
              <a:buSzPts val="1000"/>
              <a:buFont typeface="Nunito Sans"/>
              <a:buChar char="■"/>
              <a:defRPr sz="1000">
                <a:solidFill>
                  <a:schemeClr val="dk1"/>
                </a:solidFill>
                <a:latin typeface="Nunito Sans"/>
                <a:ea typeface="Nunito Sans"/>
                <a:cs typeface="Nunito Sans"/>
                <a:sym typeface="Nunito Sans"/>
              </a:defRPr>
            </a:lvl9pPr>
          </a:lstStyle>
          <a:p/>
        </p:txBody>
      </p:sp>
      <p:sp>
        <p:nvSpPr>
          <p:cNvPr id="804" name="Google Shape;804;p122"/>
          <p:cNvSpPr txBox="1"/>
          <p:nvPr>
            <p:ph idx="3" type="title"/>
          </p:nvPr>
        </p:nvSpPr>
        <p:spPr>
          <a:xfrm>
            <a:off x="3350900" y="661225"/>
            <a:ext cx="947100" cy="4926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2400">
                <a:solidFill>
                  <a:srgbClr val="FAFAFA"/>
                </a:solidFill>
                <a:latin typeface="Nunito Sans ExtraBold"/>
                <a:ea typeface="Nunito Sans ExtraBold"/>
                <a:cs typeface="Nunito Sans ExtraBold"/>
                <a:sym typeface="Nunito Sans ExtraBold"/>
              </a:defRPr>
            </a:lvl1pPr>
            <a:lvl2pPr lvl="1" rtl="0" algn="r">
              <a:spcBef>
                <a:spcPts val="0"/>
              </a:spcBef>
              <a:spcAft>
                <a:spcPts val="0"/>
              </a:spcAft>
              <a:buNone/>
              <a:defRPr/>
            </a:lvl2pPr>
            <a:lvl3pPr lvl="2" rtl="0" algn="r">
              <a:spcBef>
                <a:spcPts val="0"/>
              </a:spcBef>
              <a:spcAft>
                <a:spcPts val="0"/>
              </a:spcAft>
              <a:buNone/>
              <a:defRPr/>
            </a:lvl3pPr>
            <a:lvl4pPr lvl="3" rtl="0" algn="r">
              <a:spcBef>
                <a:spcPts val="0"/>
              </a:spcBef>
              <a:spcAft>
                <a:spcPts val="0"/>
              </a:spcAft>
              <a:buNone/>
              <a:defRPr/>
            </a:lvl4pPr>
            <a:lvl5pPr lvl="4" rtl="0" algn="r">
              <a:spcBef>
                <a:spcPts val="0"/>
              </a:spcBef>
              <a:spcAft>
                <a:spcPts val="0"/>
              </a:spcAft>
              <a:buNone/>
              <a:defRPr/>
            </a:lvl5pPr>
            <a:lvl6pPr lvl="5" rtl="0" algn="r">
              <a:spcBef>
                <a:spcPts val="0"/>
              </a:spcBef>
              <a:spcAft>
                <a:spcPts val="0"/>
              </a:spcAft>
              <a:buNone/>
              <a:defRPr/>
            </a:lvl6pPr>
            <a:lvl7pPr lvl="6" rtl="0" algn="r">
              <a:spcBef>
                <a:spcPts val="0"/>
              </a:spcBef>
              <a:spcAft>
                <a:spcPts val="0"/>
              </a:spcAft>
              <a:buNone/>
              <a:defRPr/>
            </a:lvl7pPr>
            <a:lvl8pPr lvl="7" rtl="0" algn="r">
              <a:spcBef>
                <a:spcPts val="0"/>
              </a:spcBef>
              <a:spcAft>
                <a:spcPts val="0"/>
              </a:spcAft>
              <a:buNone/>
              <a:defRPr/>
            </a:lvl8pPr>
            <a:lvl9pPr lvl="8" rtl="0" algn="r">
              <a:spcBef>
                <a:spcPts val="0"/>
              </a:spcBef>
              <a:spcAft>
                <a:spcPts val="0"/>
              </a:spcAft>
              <a:buNone/>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Timeline 2">
  <p:cSld name="SECTION_TITLE_AND_DESCRIPTION_1">
    <p:spTree>
      <p:nvGrpSpPr>
        <p:cNvPr id="805" name="Shape 805"/>
        <p:cNvGrpSpPr/>
        <p:nvPr/>
      </p:nvGrpSpPr>
      <p:grpSpPr>
        <a:xfrm>
          <a:off x="0" y="0"/>
          <a:ext cx="0" cy="0"/>
          <a:chOff x="0" y="0"/>
          <a:chExt cx="0" cy="0"/>
        </a:xfrm>
      </p:grpSpPr>
      <p:sp>
        <p:nvSpPr>
          <p:cNvPr id="806" name="Google Shape;806;p123"/>
          <p:cNvSpPr/>
          <p:nvPr/>
        </p:nvSpPr>
        <p:spPr>
          <a:xfrm>
            <a:off x="0" y="0"/>
            <a:ext cx="3267000" cy="40536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23"/>
          <p:cNvSpPr txBox="1"/>
          <p:nvPr>
            <p:ph type="title"/>
          </p:nvPr>
        </p:nvSpPr>
        <p:spPr>
          <a:xfrm>
            <a:off x="265500" y="3166750"/>
            <a:ext cx="3506400" cy="14823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dk2"/>
              </a:buClr>
              <a:buSzPts val="2400"/>
              <a:buFont typeface="Nunito Sans"/>
              <a:buNone/>
              <a:defRPr b="1" sz="2400">
                <a:solidFill>
                  <a:schemeClr val="dk2"/>
                </a:solidFill>
                <a:latin typeface="Nunito Sans"/>
                <a:ea typeface="Nunito Sans"/>
                <a:cs typeface="Nunito Sans"/>
                <a:sym typeface="Nunito Sans"/>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cxnSp>
        <p:nvCxnSpPr>
          <p:cNvPr id="808" name="Google Shape;808;p123"/>
          <p:cNvCxnSpPr/>
          <p:nvPr/>
        </p:nvCxnSpPr>
        <p:spPr>
          <a:xfrm rot="10800000">
            <a:off x="4476750" y="-19200"/>
            <a:ext cx="0" cy="4172100"/>
          </a:xfrm>
          <a:prstGeom prst="straightConnector1">
            <a:avLst/>
          </a:prstGeom>
          <a:noFill/>
          <a:ln cap="flat" cmpd="sng" w="28575">
            <a:solidFill>
              <a:schemeClr val="dk2"/>
            </a:solidFill>
            <a:prstDash val="dot"/>
            <a:round/>
            <a:headEnd len="med" w="med" type="oval"/>
            <a:tailEnd len="med" w="med" type="none"/>
          </a:ln>
        </p:spPr>
      </p:cxnSp>
      <p:sp>
        <p:nvSpPr>
          <p:cNvPr id="809" name="Google Shape;809;p123"/>
          <p:cNvSpPr txBox="1"/>
          <p:nvPr>
            <p:ph idx="1" type="subTitle"/>
          </p:nvPr>
        </p:nvSpPr>
        <p:spPr>
          <a:xfrm>
            <a:off x="4610100" y="3886200"/>
            <a:ext cx="2991000" cy="2667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400">
                <a:latin typeface="Nunito Sans"/>
                <a:ea typeface="Nunito Sans"/>
                <a:cs typeface="Nunito Sans"/>
                <a:sym typeface="Nunito Sans"/>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810" name="Google Shape;810;p123"/>
          <p:cNvSpPr txBox="1"/>
          <p:nvPr>
            <p:ph idx="2" type="body"/>
          </p:nvPr>
        </p:nvSpPr>
        <p:spPr>
          <a:xfrm>
            <a:off x="4610100" y="4152900"/>
            <a:ext cx="4333800" cy="10572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Font typeface="Nunito Sans"/>
              <a:buChar char="●"/>
              <a:defRPr sz="1000">
                <a:solidFill>
                  <a:schemeClr val="dk1"/>
                </a:solidFill>
                <a:latin typeface="Nunito Sans"/>
                <a:ea typeface="Nunito Sans"/>
                <a:cs typeface="Nunito Sans"/>
                <a:sym typeface="Nunito Sans"/>
              </a:defRPr>
            </a:lvl1pPr>
            <a:lvl2pPr indent="-292100" lvl="1" marL="914400" rtl="0">
              <a:spcBef>
                <a:spcPts val="1600"/>
              </a:spcBef>
              <a:spcAft>
                <a:spcPts val="0"/>
              </a:spcAft>
              <a:buClr>
                <a:schemeClr val="dk1"/>
              </a:buClr>
              <a:buSzPts val="1000"/>
              <a:buFont typeface="Nunito Sans"/>
              <a:buChar char="○"/>
              <a:defRPr sz="1000">
                <a:solidFill>
                  <a:schemeClr val="dk1"/>
                </a:solidFill>
                <a:latin typeface="Nunito Sans"/>
                <a:ea typeface="Nunito Sans"/>
                <a:cs typeface="Nunito Sans"/>
                <a:sym typeface="Nunito Sans"/>
              </a:defRPr>
            </a:lvl2pPr>
            <a:lvl3pPr indent="-292100" lvl="2" marL="1371600" rtl="0">
              <a:spcBef>
                <a:spcPts val="1600"/>
              </a:spcBef>
              <a:spcAft>
                <a:spcPts val="0"/>
              </a:spcAft>
              <a:buClr>
                <a:schemeClr val="dk1"/>
              </a:buClr>
              <a:buSzPts val="1000"/>
              <a:buFont typeface="Nunito Sans"/>
              <a:buChar char="■"/>
              <a:defRPr sz="1000">
                <a:solidFill>
                  <a:schemeClr val="dk1"/>
                </a:solidFill>
                <a:latin typeface="Nunito Sans"/>
                <a:ea typeface="Nunito Sans"/>
                <a:cs typeface="Nunito Sans"/>
                <a:sym typeface="Nunito Sans"/>
              </a:defRPr>
            </a:lvl3pPr>
            <a:lvl4pPr indent="-292100" lvl="3" marL="1828800" rtl="0">
              <a:spcBef>
                <a:spcPts val="1600"/>
              </a:spcBef>
              <a:spcAft>
                <a:spcPts val="0"/>
              </a:spcAft>
              <a:buClr>
                <a:schemeClr val="dk1"/>
              </a:buClr>
              <a:buSzPts val="1000"/>
              <a:buFont typeface="Nunito Sans"/>
              <a:buChar char="●"/>
              <a:defRPr sz="1000">
                <a:solidFill>
                  <a:schemeClr val="dk1"/>
                </a:solidFill>
                <a:latin typeface="Nunito Sans"/>
                <a:ea typeface="Nunito Sans"/>
                <a:cs typeface="Nunito Sans"/>
                <a:sym typeface="Nunito Sans"/>
              </a:defRPr>
            </a:lvl4pPr>
            <a:lvl5pPr indent="-292100" lvl="4" marL="2286000" rtl="0">
              <a:spcBef>
                <a:spcPts val="1600"/>
              </a:spcBef>
              <a:spcAft>
                <a:spcPts val="0"/>
              </a:spcAft>
              <a:buClr>
                <a:schemeClr val="dk1"/>
              </a:buClr>
              <a:buSzPts val="1000"/>
              <a:buFont typeface="Nunito Sans"/>
              <a:buChar char="○"/>
              <a:defRPr sz="1000">
                <a:solidFill>
                  <a:schemeClr val="dk1"/>
                </a:solidFill>
                <a:latin typeface="Nunito Sans"/>
                <a:ea typeface="Nunito Sans"/>
                <a:cs typeface="Nunito Sans"/>
                <a:sym typeface="Nunito Sans"/>
              </a:defRPr>
            </a:lvl5pPr>
            <a:lvl6pPr indent="-292100" lvl="5" marL="2743200" rtl="0">
              <a:spcBef>
                <a:spcPts val="1600"/>
              </a:spcBef>
              <a:spcAft>
                <a:spcPts val="0"/>
              </a:spcAft>
              <a:buClr>
                <a:schemeClr val="dk1"/>
              </a:buClr>
              <a:buSzPts val="1000"/>
              <a:buFont typeface="Nunito Sans"/>
              <a:buChar char="■"/>
              <a:defRPr sz="1000">
                <a:solidFill>
                  <a:schemeClr val="dk1"/>
                </a:solidFill>
                <a:latin typeface="Nunito Sans"/>
                <a:ea typeface="Nunito Sans"/>
                <a:cs typeface="Nunito Sans"/>
                <a:sym typeface="Nunito Sans"/>
              </a:defRPr>
            </a:lvl6pPr>
            <a:lvl7pPr indent="-292100" lvl="6" marL="3200400" rtl="0">
              <a:spcBef>
                <a:spcPts val="1600"/>
              </a:spcBef>
              <a:spcAft>
                <a:spcPts val="0"/>
              </a:spcAft>
              <a:buClr>
                <a:schemeClr val="dk1"/>
              </a:buClr>
              <a:buSzPts val="1000"/>
              <a:buFont typeface="Nunito Sans"/>
              <a:buChar char="●"/>
              <a:defRPr sz="1000">
                <a:solidFill>
                  <a:schemeClr val="dk1"/>
                </a:solidFill>
                <a:latin typeface="Nunito Sans"/>
                <a:ea typeface="Nunito Sans"/>
                <a:cs typeface="Nunito Sans"/>
                <a:sym typeface="Nunito Sans"/>
              </a:defRPr>
            </a:lvl7pPr>
            <a:lvl8pPr indent="-292100" lvl="7" marL="3657600" rtl="0">
              <a:spcBef>
                <a:spcPts val="1600"/>
              </a:spcBef>
              <a:spcAft>
                <a:spcPts val="0"/>
              </a:spcAft>
              <a:buClr>
                <a:schemeClr val="dk1"/>
              </a:buClr>
              <a:buSzPts val="1000"/>
              <a:buFont typeface="Nunito Sans"/>
              <a:buChar char="○"/>
              <a:defRPr sz="1000">
                <a:solidFill>
                  <a:schemeClr val="dk1"/>
                </a:solidFill>
                <a:latin typeface="Nunito Sans"/>
                <a:ea typeface="Nunito Sans"/>
                <a:cs typeface="Nunito Sans"/>
                <a:sym typeface="Nunito Sans"/>
              </a:defRPr>
            </a:lvl8pPr>
            <a:lvl9pPr indent="-292100" lvl="8" marL="4114800" rtl="0">
              <a:spcBef>
                <a:spcPts val="1600"/>
              </a:spcBef>
              <a:spcAft>
                <a:spcPts val="1600"/>
              </a:spcAft>
              <a:buClr>
                <a:schemeClr val="dk1"/>
              </a:buClr>
              <a:buSzPts val="1000"/>
              <a:buFont typeface="Nunito Sans"/>
              <a:buChar char="■"/>
              <a:defRPr sz="1000">
                <a:solidFill>
                  <a:schemeClr val="dk1"/>
                </a:solidFill>
                <a:latin typeface="Nunito Sans"/>
                <a:ea typeface="Nunito Sans"/>
                <a:cs typeface="Nunito Sans"/>
                <a:sym typeface="Nunito Sans"/>
              </a:defRPr>
            </a:lvl9pPr>
          </a:lstStyle>
          <a:p/>
        </p:txBody>
      </p:sp>
      <p:sp>
        <p:nvSpPr>
          <p:cNvPr id="811" name="Google Shape;811;p123"/>
          <p:cNvSpPr txBox="1"/>
          <p:nvPr>
            <p:ph idx="3" type="title"/>
          </p:nvPr>
        </p:nvSpPr>
        <p:spPr>
          <a:xfrm>
            <a:off x="3445876" y="3773250"/>
            <a:ext cx="852000" cy="4926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solidFill>
                  <a:srgbClr val="FAFAFA"/>
                </a:solidFill>
                <a:latin typeface="Nunito Sans ExtraBold"/>
                <a:ea typeface="Nunito Sans ExtraBold"/>
                <a:cs typeface="Nunito Sans ExtraBold"/>
                <a:sym typeface="Nunito Sans ExtraBold"/>
              </a:defRPr>
            </a:lvl1pPr>
            <a:lvl2pPr lvl="1" rtl="0" algn="r">
              <a:spcBef>
                <a:spcPts val="0"/>
              </a:spcBef>
              <a:spcAft>
                <a:spcPts val="0"/>
              </a:spcAft>
              <a:buNone/>
              <a:defRPr/>
            </a:lvl2pPr>
            <a:lvl3pPr lvl="2" rtl="0" algn="r">
              <a:spcBef>
                <a:spcPts val="0"/>
              </a:spcBef>
              <a:spcAft>
                <a:spcPts val="0"/>
              </a:spcAft>
              <a:buNone/>
              <a:defRPr/>
            </a:lvl3pPr>
            <a:lvl4pPr lvl="3" rtl="0" algn="r">
              <a:spcBef>
                <a:spcPts val="0"/>
              </a:spcBef>
              <a:spcAft>
                <a:spcPts val="0"/>
              </a:spcAft>
              <a:buNone/>
              <a:defRPr/>
            </a:lvl4pPr>
            <a:lvl5pPr lvl="4" rtl="0" algn="r">
              <a:spcBef>
                <a:spcPts val="0"/>
              </a:spcBef>
              <a:spcAft>
                <a:spcPts val="0"/>
              </a:spcAft>
              <a:buNone/>
              <a:defRPr/>
            </a:lvl5pPr>
            <a:lvl6pPr lvl="5" rtl="0" algn="r">
              <a:spcBef>
                <a:spcPts val="0"/>
              </a:spcBef>
              <a:spcAft>
                <a:spcPts val="0"/>
              </a:spcAft>
              <a:buNone/>
              <a:defRPr/>
            </a:lvl6pPr>
            <a:lvl7pPr lvl="6" rtl="0" algn="r">
              <a:spcBef>
                <a:spcPts val="0"/>
              </a:spcBef>
              <a:spcAft>
                <a:spcPts val="0"/>
              </a:spcAft>
              <a:buNone/>
              <a:defRPr/>
            </a:lvl7pPr>
            <a:lvl8pPr lvl="7" rtl="0" algn="r">
              <a:spcBef>
                <a:spcPts val="0"/>
              </a:spcBef>
              <a:spcAft>
                <a:spcPts val="0"/>
              </a:spcAft>
              <a:buNone/>
              <a:defRPr/>
            </a:lvl8pPr>
            <a:lvl9pPr lvl="8" rtl="0" algn="r">
              <a:spcBef>
                <a:spcPts val="0"/>
              </a:spcBef>
              <a:spcAft>
                <a:spcPts val="0"/>
              </a:spcAft>
              <a:buNone/>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APTION_ONLY">
    <p:spTree>
      <p:nvGrpSpPr>
        <p:cNvPr id="812" name="Shape 812"/>
        <p:cNvGrpSpPr/>
        <p:nvPr/>
      </p:nvGrpSpPr>
      <p:grpSpPr>
        <a:xfrm>
          <a:off x="0" y="0"/>
          <a:ext cx="0" cy="0"/>
          <a:chOff x="0" y="0"/>
          <a:chExt cx="0" cy="0"/>
        </a:xfrm>
      </p:grpSpPr>
      <p:sp>
        <p:nvSpPr>
          <p:cNvPr id="813" name="Google Shape;813;p124"/>
          <p:cNvSpPr/>
          <p:nvPr/>
        </p:nvSpPr>
        <p:spPr>
          <a:xfrm>
            <a:off x="9525" y="-4175"/>
            <a:ext cx="9144000" cy="5143500"/>
          </a:xfrm>
          <a:prstGeom prst="rect">
            <a:avLst/>
          </a:prstGeom>
          <a:solidFill>
            <a:srgbClr val="FAFA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1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15" name="Shape 815"/>
        <p:cNvGrpSpPr/>
        <p:nvPr/>
      </p:nvGrpSpPr>
      <p:grpSpPr>
        <a:xfrm>
          <a:off x="0" y="0"/>
          <a:ext cx="0" cy="0"/>
          <a:chOff x="0" y="0"/>
          <a:chExt cx="0" cy="0"/>
        </a:xfrm>
      </p:grpSpPr>
      <p:sp>
        <p:nvSpPr>
          <p:cNvPr id="816" name="Google Shape;816;p125"/>
          <p:cNvSpPr txBox="1"/>
          <p:nvPr>
            <p:ph idx="1" type="body"/>
          </p:nvPr>
        </p:nvSpPr>
        <p:spPr>
          <a:xfrm>
            <a:off x="4582725" y="3186700"/>
            <a:ext cx="4438500" cy="4476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2"/>
              </a:buClr>
              <a:buSzPts val="1400"/>
              <a:buFont typeface="Nunito Sans"/>
              <a:buChar char="●"/>
              <a:defRPr b="1">
                <a:solidFill>
                  <a:schemeClr val="dk2"/>
                </a:solidFill>
                <a:latin typeface="Nunito Sans"/>
                <a:ea typeface="Nunito Sans"/>
                <a:cs typeface="Nunito Sans"/>
                <a:sym typeface="Nunito Sans"/>
              </a:defRPr>
            </a:lvl1pPr>
            <a:lvl2pPr indent="-317500" lvl="1" marL="914400" rtl="0">
              <a:lnSpc>
                <a:spcPct val="100000"/>
              </a:lnSpc>
              <a:spcBef>
                <a:spcPts val="1600"/>
              </a:spcBef>
              <a:spcAft>
                <a:spcPts val="0"/>
              </a:spcAft>
              <a:buClr>
                <a:schemeClr val="dk1"/>
              </a:buClr>
              <a:buSzPts val="1400"/>
              <a:buFont typeface="Nunito SemiBold"/>
              <a:buChar char="○"/>
              <a:defRPr>
                <a:solidFill>
                  <a:schemeClr val="dk1"/>
                </a:solidFill>
                <a:latin typeface="Nunito SemiBold"/>
                <a:ea typeface="Nunito SemiBold"/>
                <a:cs typeface="Nunito SemiBold"/>
                <a:sym typeface="Nunito SemiBold"/>
              </a:defRPr>
            </a:lvl2pPr>
            <a:lvl3pPr indent="-317500" lvl="2" marL="1371600" rtl="0">
              <a:lnSpc>
                <a:spcPct val="100000"/>
              </a:lnSpc>
              <a:spcBef>
                <a:spcPts val="160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3pPr>
            <a:lvl4pPr indent="-317500" lvl="3" marL="1828800" rtl="0">
              <a:lnSpc>
                <a:spcPct val="100000"/>
              </a:lnSpc>
              <a:spcBef>
                <a:spcPts val="160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4pPr>
            <a:lvl5pPr indent="-317500" lvl="4" marL="2286000" rtl="0">
              <a:lnSpc>
                <a:spcPct val="100000"/>
              </a:lnSpc>
              <a:spcBef>
                <a:spcPts val="160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5pPr>
            <a:lvl6pPr indent="-317500" lvl="5" marL="2743200" rtl="0">
              <a:lnSpc>
                <a:spcPct val="100000"/>
              </a:lnSpc>
              <a:spcBef>
                <a:spcPts val="160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6pPr>
            <a:lvl7pPr indent="-317500" lvl="6" marL="3200400" rtl="0">
              <a:lnSpc>
                <a:spcPct val="100000"/>
              </a:lnSpc>
              <a:spcBef>
                <a:spcPts val="160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7pPr>
            <a:lvl8pPr indent="-317500" lvl="7" marL="3657600" rtl="0">
              <a:lnSpc>
                <a:spcPct val="100000"/>
              </a:lnSpc>
              <a:spcBef>
                <a:spcPts val="160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8pPr>
            <a:lvl9pPr indent="-317500" lvl="8" marL="4114800" rtl="0">
              <a:lnSpc>
                <a:spcPct val="100000"/>
              </a:lnSpc>
              <a:spcBef>
                <a:spcPts val="1600"/>
              </a:spcBef>
              <a:spcAft>
                <a:spcPts val="1600"/>
              </a:spcAft>
              <a:buClr>
                <a:schemeClr val="dk1"/>
              </a:buClr>
              <a:buSzPts val="1400"/>
              <a:buFont typeface="Nunito Sans"/>
              <a:buChar char="■"/>
              <a:defRPr>
                <a:solidFill>
                  <a:schemeClr val="dk1"/>
                </a:solidFill>
                <a:latin typeface="Nunito Sans"/>
                <a:ea typeface="Nunito Sans"/>
                <a:cs typeface="Nunito Sans"/>
                <a:sym typeface="Nunito Sans"/>
              </a:defRPr>
            </a:lvl9pPr>
          </a:lstStyle>
          <a:p/>
        </p:txBody>
      </p:sp>
      <p:sp>
        <p:nvSpPr>
          <p:cNvPr id="817" name="Google Shape;817;p125"/>
          <p:cNvSpPr/>
          <p:nvPr/>
        </p:nvSpPr>
        <p:spPr>
          <a:xfrm>
            <a:off x="-75" y="-28575"/>
            <a:ext cx="9144000" cy="20913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125"/>
          <p:cNvSpPr txBox="1"/>
          <p:nvPr>
            <p:ph hasCustomPrompt="1" type="title"/>
          </p:nvPr>
        </p:nvSpPr>
        <p:spPr>
          <a:xfrm>
            <a:off x="443400" y="104775"/>
            <a:ext cx="8520600" cy="20913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dk2"/>
              </a:buClr>
              <a:buSzPts val="12000"/>
              <a:buFont typeface="Nunito Sans Black"/>
              <a:buNone/>
              <a:defRPr sz="12000">
                <a:solidFill>
                  <a:schemeClr val="dk2"/>
                </a:solidFill>
                <a:latin typeface="Nunito Sans Black"/>
                <a:ea typeface="Nunito Sans Black"/>
                <a:cs typeface="Nunito Sans Black"/>
                <a:sym typeface="Nunito Sans Black"/>
              </a:defRPr>
            </a:lvl1pPr>
            <a:lvl2pPr lvl="1" rtl="0" algn="r">
              <a:spcBef>
                <a:spcPts val="0"/>
              </a:spcBef>
              <a:spcAft>
                <a:spcPts val="0"/>
              </a:spcAft>
              <a:buSzPts val="12000"/>
              <a:buNone/>
              <a:defRPr sz="12000"/>
            </a:lvl2pPr>
            <a:lvl3pPr lvl="2" rtl="0" algn="r">
              <a:spcBef>
                <a:spcPts val="0"/>
              </a:spcBef>
              <a:spcAft>
                <a:spcPts val="0"/>
              </a:spcAft>
              <a:buSzPts val="12000"/>
              <a:buNone/>
              <a:defRPr sz="12000"/>
            </a:lvl3pPr>
            <a:lvl4pPr lvl="3" rtl="0" algn="r">
              <a:spcBef>
                <a:spcPts val="0"/>
              </a:spcBef>
              <a:spcAft>
                <a:spcPts val="0"/>
              </a:spcAft>
              <a:buSzPts val="12000"/>
              <a:buNone/>
              <a:defRPr sz="12000"/>
            </a:lvl4pPr>
            <a:lvl5pPr lvl="4" rtl="0" algn="r">
              <a:spcBef>
                <a:spcPts val="0"/>
              </a:spcBef>
              <a:spcAft>
                <a:spcPts val="0"/>
              </a:spcAft>
              <a:buSzPts val="12000"/>
              <a:buNone/>
              <a:defRPr sz="12000"/>
            </a:lvl5pPr>
            <a:lvl6pPr lvl="5" rtl="0" algn="r">
              <a:spcBef>
                <a:spcPts val="0"/>
              </a:spcBef>
              <a:spcAft>
                <a:spcPts val="0"/>
              </a:spcAft>
              <a:buSzPts val="12000"/>
              <a:buNone/>
              <a:defRPr sz="12000"/>
            </a:lvl6pPr>
            <a:lvl7pPr lvl="6" rtl="0" algn="r">
              <a:spcBef>
                <a:spcPts val="0"/>
              </a:spcBef>
              <a:spcAft>
                <a:spcPts val="0"/>
              </a:spcAft>
              <a:buSzPts val="12000"/>
              <a:buNone/>
              <a:defRPr sz="12000"/>
            </a:lvl7pPr>
            <a:lvl8pPr lvl="7" rtl="0" algn="r">
              <a:spcBef>
                <a:spcPts val="0"/>
              </a:spcBef>
              <a:spcAft>
                <a:spcPts val="0"/>
              </a:spcAft>
              <a:buSzPts val="12000"/>
              <a:buNone/>
              <a:defRPr sz="12000"/>
            </a:lvl8pPr>
            <a:lvl9pPr lvl="8" rtl="0" algn="r">
              <a:spcBef>
                <a:spcPts val="0"/>
              </a:spcBef>
              <a:spcAft>
                <a:spcPts val="0"/>
              </a:spcAft>
              <a:buSzPts val="12000"/>
              <a:buNone/>
              <a:defRPr sz="12000"/>
            </a:lvl9pPr>
          </a:lstStyle>
          <a:p>
            <a:r>
              <a:t>xx%</a:t>
            </a:r>
          </a:p>
        </p:txBody>
      </p:sp>
      <p:sp>
        <p:nvSpPr>
          <p:cNvPr id="819" name="Google Shape;819;p125"/>
          <p:cNvSpPr txBox="1"/>
          <p:nvPr>
            <p:ph idx="2" type="body"/>
          </p:nvPr>
        </p:nvSpPr>
        <p:spPr>
          <a:xfrm>
            <a:off x="4638675" y="3701050"/>
            <a:ext cx="4438500" cy="13908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1pPr>
            <a:lvl2pPr indent="-304800" lvl="1" marL="914400" rtl="0">
              <a:spcBef>
                <a:spcPts val="16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2pPr>
            <a:lvl3pPr indent="-304800" lvl="2" marL="1371600" rtl="0">
              <a:spcBef>
                <a:spcPts val="16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3pPr>
            <a:lvl4pPr indent="-304800" lvl="3" marL="1828800" rtl="0">
              <a:spcBef>
                <a:spcPts val="16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4pPr>
            <a:lvl5pPr indent="-304800" lvl="4" marL="2286000" rtl="0">
              <a:spcBef>
                <a:spcPts val="16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5pPr>
            <a:lvl6pPr indent="-304800" lvl="5" marL="2743200" rtl="0">
              <a:spcBef>
                <a:spcPts val="16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6pPr>
            <a:lvl7pPr indent="-304800" lvl="6" marL="3200400" rtl="0">
              <a:spcBef>
                <a:spcPts val="16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7pPr>
            <a:lvl8pPr indent="-304800" lvl="7" marL="3657600" rtl="0">
              <a:spcBef>
                <a:spcPts val="16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8pPr>
            <a:lvl9pPr indent="-304800" lvl="8" marL="4114800" rtl="0">
              <a:spcBef>
                <a:spcPts val="1600"/>
              </a:spcBef>
              <a:spcAft>
                <a:spcPts val="1600"/>
              </a:spcAft>
              <a:buClr>
                <a:schemeClr val="dk1"/>
              </a:buClr>
              <a:buSzPts val="1200"/>
              <a:buFont typeface="Nunito Sans"/>
              <a:buChar char="■"/>
              <a:defRPr sz="1200">
                <a:solidFill>
                  <a:schemeClr val="dk1"/>
                </a:solidFill>
                <a:latin typeface="Nunito Sans"/>
                <a:ea typeface="Nunito Sans"/>
                <a:cs typeface="Nunito Sans"/>
                <a:sym typeface="Nunito Sans"/>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tailed Timeline">
  <p:cSld name="CUSTOM_1_1_1_1">
    <p:spTree>
      <p:nvGrpSpPr>
        <p:cNvPr id="103" name="Shape 103"/>
        <p:cNvGrpSpPr/>
        <p:nvPr/>
      </p:nvGrpSpPr>
      <p:grpSpPr>
        <a:xfrm>
          <a:off x="0" y="0"/>
          <a:ext cx="0" cy="0"/>
          <a:chOff x="0" y="0"/>
          <a:chExt cx="0" cy="0"/>
        </a:xfrm>
      </p:grpSpPr>
      <p:pic>
        <p:nvPicPr>
          <p:cNvPr id="104" name="Google Shape;104;p13"/>
          <p:cNvPicPr preferRelativeResize="0"/>
          <p:nvPr/>
        </p:nvPicPr>
        <p:blipFill>
          <a:blip r:embed="rId2">
            <a:alphaModFix/>
          </a:blip>
          <a:stretch>
            <a:fillRect/>
          </a:stretch>
        </p:blipFill>
        <p:spPr>
          <a:xfrm>
            <a:off x="8636748" y="62325"/>
            <a:ext cx="338075" cy="338075"/>
          </a:xfrm>
          <a:prstGeom prst="rect">
            <a:avLst/>
          </a:prstGeom>
          <a:noFill/>
          <a:ln>
            <a:noFill/>
          </a:ln>
        </p:spPr>
      </p:pic>
      <p:cxnSp>
        <p:nvCxnSpPr>
          <p:cNvPr id="105" name="Google Shape;105;p13"/>
          <p:cNvCxnSpPr/>
          <p:nvPr/>
        </p:nvCxnSpPr>
        <p:spPr>
          <a:xfrm rot="10800000">
            <a:off x="541163" y="1906755"/>
            <a:ext cx="0" cy="2626800"/>
          </a:xfrm>
          <a:prstGeom prst="straightConnector1">
            <a:avLst/>
          </a:prstGeom>
          <a:noFill/>
          <a:ln cap="flat" cmpd="sng" w="19050">
            <a:solidFill>
              <a:srgbClr val="8EA1FF"/>
            </a:solidFill>
            <a:prstDash val="dash"/>
            <a:round/>
            <a:headEnd len="med" w="med" type="none"/>
            <a:tailEnd len="med" w="med" type="oval"/>
          </a:ln>
        </p:spPr>
      </p:cxnSp>
      <p:sp>
        <p:nvSpPr>
          <p:cNvPr id="106" name="Google Shape;106;p13"/>
          <p:cNvSpPr txBox="1"/>
          <p:nvPr/>
        </p:nvSpPr>
        <p:spPr>
          <a:xfrm>
            <a:off x="102000" y="225725"/>
            <a:ext cx="6786600" cy="6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750">
                <a:solidFill>
                  <a:srgbClr val="130168"/>
                </a:solidFill>
                <a:latin typeface="Work Sans"/>
                <a:ea typeface="Work Sans"/>
                <a:cs typeface="Work Sans"/>
                <a:sym typeface="Work Sans"/>
              </a:rPr>
              <a:t>Detailed Timeline</a:t>
            </a:r>
            <a:endParaRPr sz="2750">
              <a:solidFill>
                <a:srgbClr val="130168"/>
              </a:solidFill>
              <a:latin typeface="Work Sans Medium"/>
              <a:ea typeface="Work Sans Medium"/>
              <a:cs typeface="Work Sans Medium"/>
              <a:sym typeface="Work Sans Medium"/>
            </a:endParaRPr>
          </a:p>
        </p:txBody>
      </p:sp>
      <p:sp>
        <p:nvSpPr>
          <p:cNvPr id="107" name="Google Shape;107;p13"/>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3"/>
          <p:cNvSpPr/>
          <p:nvPr/>
        </p:nvSpPr>
        <p:spPr>
          <a:xfrm>
            <a:off x="306550" y="4531200"/>
            <a:ext cx="8837400" cy="528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3"/>
          <p:cNvSpPr txBox="1"/>
          <p:nvPr/>
        </p:nvSpPr>
        <p:spPr>
          <a:xfrm>
            <a:off x="148700" y="1099850"/>
            <a:ext cx="1787700" cy="8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September, 2001</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sp>
        <p:nvSpPr>
          <p:cNvPr id="110" name="Google Shape;110;p13"/>
          <p:cNvSpPr txBox="1"/>
          <p:nvPr/>
        </p:nvSpPr>
        <p:spPr>
          <a:xfrm>
            <a:off x="275675"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2001</a:t>
            </a:r>
            <a:endParaRPr b="1" sz="1050">
              <a:solidFill>
                <a:srgbClr val="FEAF31"/>
              </a:solidFill>
              <a:latin typeface="Work Sans"/>
              <a:ea typeface="Work Sans"/>
              <a:cs typeface="Work Sans"/>
              <a:sym typeface="Work Sans"/>
            </a:endParaRPr>
          </a:p>
        </p:txBody>
      </p:sp>
      <p:sp>
        <p:nvSpPr>
          <p:cNvPr id="111" name="Google Shape;111;p13"/>
          <p:cNvSpPr txBox="1"/>
          <p:nvPr/>
        </p:nvSpPr>
        <p:spPr>
          <a:xfrm>
            <a:off x="1165450"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2002</a:t>
            </a:r>
            <a:endParaRPr b="1" sz="1050">
              <a:solidFill>
                <a:srgbClr val="FEAF31"/>
              </a:solidFill>
              <a:latin typeface="Work Sans"/>
              <a:ea typeface="Work Sans"/>
              <a:cs typeface="Work Sans"/>
              <a:sym typeface="Work Sans"/>
            </a:endParaRPr>
          </a:p>
        </p:txBody>
      </p:sp>
      <p:sp>
        <p:nvSpPr>
          <p:cNvPr id="112" name="Google Shape;112;p13"/>
          <p:cNvSpPr txBox="1"/>
          <p:nvPr/>
        </p:nvSpPr>
        <p:spPr>
          <a:xfrm>
            <a:off x="2055225"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2003</a:t>
            </a:r>
            <a:endParaRPr b="1" sz="1050">
              <a:solidFill>
                <a:srgbClr val="FEAF31"/>
              </a:solidFill>
              <a:latin typeface="Work Sans"/>
              <a:ea typeface="Work Sans"/>
              <a:cs typeface="Work Sans"/>
              <a:sym typeface="Work Sans"/>
            </a:endParaRPr>
          </a:p>
        </p:txBody>
      </p:sp>
      <p:sp>
        <p:nvSpPr>
          <p:cNvPr id="113" name="Google Shape;113;p13"/>
          <p:cNvSpPr txBox="1"/>
          <p:nvPr/>
        </p:nvSpPr>
        <p:spPr>
          <a:xfrm>
            <a:off x="2945000"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2004</a:t>
            </a:r>
            <a:endParaRPr b="1" sz="1050">
              <a:solidFill>
                <a:srgbClr val="FEAF31"/>
              </a:solidFill>
              <a:latin typeface="Work Sans"/>
              <a:ea typeface="Work Sans"/>
              <a:cs typeface="Work Sans"/>
              <a:sym typeface="Work Sans"/>
            </a:endParaRPr>
          </a:p>
        </p:txBody>
      </p:sp>
      <p:sp>
        <p:nvSpPr>
          <p:cNvPr id="114" name="Google Shape;114;p13"/>
          <p:cNvSpPr txBox="1"/>
          <p:nvPr/>
        </p:nvSpPr>
        <p:spPr>
          <a:xfrm>
            <a:off x="3834775"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2005</a:t>
            </a:r>
            <a:endParaRPr b="1" sz="1050">
              <a:solidFill>
                <a:srgbClr val="FEAF31"/>
              </a:solidFill>
              <a:latin typeface="Work Sans"/>
              <a:ea typeface="Work Sans"/>
              <a:cs typeface="Work Sans"/>
              <a:sym typeface="Work Sans"/>
            </a:endParaRPr>
          </a:p>
        </p:txBody>
      </p:sp>
      <p:sp>
        <p:nvSpPr>
          <p:cNvPr id="115" name="Google Shape;115;p13"/>
          <p:cNvSpPr txBox="1"/>
          <p:nvPr/>
        </p:nvSpPr>
        <p:spPr>
          <a:xfrm>
            <a:off x="4724550"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2006</a:t>
            </a:r>
            <a:endParaRPr b="1" sz="1050">
              <a:solidFill>
                <a:srgbClr val="FEAF31"/>
              </a:solidFill>
              <a:latin typeface="Work Sans"/>
              <a:ea typeface="Work Sans"/>
              <a:cs typeface="Work Sans"/>
              <a:sym typeface="Work Sans"/>
            </a:endParaRPr>
          </a:p>
        </p:txBody>
      </p:sp>
      <p:sp>
        <p:nvSpPr>
          <p:cNvPr id="116" name="Google Shape;116;p13"/>
          <p:cNvSpPr txBox="1"/>
          <p:nvPr/>
        </p:nvSpPr>
        <p:spPr>
          <a:xfrm>
            <a:off x="5614325"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2007</a:t>
            </a:r>
            <a:endParaRPr b="1" sz="1050">
              <a:solidFill>
                <a:srgbClr val="FEAF31"/>
              </a:solidFill>
              <a:latin typeface="Work Sans"/>
              <a:ea typeface="Work Sans"/>
              <a:cs typeface="Work Sans"/>
              <a:sym typeface="Work Sans"/>
            </a:endParaRPr>
          </a:p>
        </p:txBody>
      </p:sp>
      <p:sp>
        <p:nvSpPr>
          <p:cNvPr id="117" name="Google Shape;117;p13"/>
          <p:cNvSpPr txBox="1"/>
          <p:nvPr/>
        </p:nvSpPr>
        <p:spPr>
          <a:xfrm>
            <a:off x="6504100"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2008</a:t>
            </a:r>
            <a:endParaRPr b="1" sz="1050">
              <a:solidFill>
                <a:srgbClr val="FEAF31"/>
              </a:solidFill>
              <a:latin typeface="Work Sans"/>
              <a:ea typeface="Work Sans"/>
              <a:cs typeface="Work Sans"/>
              <a:sym typeface="Work Sans"/>
            </a:endParaRPr>
          </a:p>
        </p:txBody>
      </p:sp>
      <p:sp>
        <p:nvSpPr>
          <p:cNvPr id="118" name="Google Shape;118;p13"/>
          <p:cNvSpPr txBox="1"/>
          <p:nvPr/>
        </p:nvSpPr>
        <p:spPr>
          <a:xfrm>
            <a:off x="7393875"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2009</a:t>
            </a:r>
            <a:endParaRPr b="1" sz="1050">
              <a:solidFill>
                <a:srgbClr val="FEAF31"/>
              </a:solidFill>
              <a:latin typeface="Work Sans"/>
              <a:ea typeface="Work Sans"/>
              <a:cs typeface="Work Sans"/>
              <a:sym typeface="Work Sans"/>
            </a:endParaRPr>
          </a:p>
        </p:txBody>
      </p:sp>
      <p:sp>
        <p:nvSpPr>
          <p:cNvPr id="119" name="Google Shape;119;p13"/>
          <p:cNvSpPr txBox="1"/>
          <p:nvPr/>
        </p:nvSpPr>
        <p:spPr>
          <a:xfrm>
            <a:off x="8283650"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2010</a:t>
            </a:r>
            <a:endParaRPr b="1" sz="1050">
              <a:solidFill>
                <a:srgbClr val="FEAF31"/>
              </a:solidFill>
              <a:latin typeface="Work Sans"/>
              <a:ea typeface="Work Sans"/>
              <a:cs typeface="Work Sans"/>
              <a:sym typeface="Work Sans"/>
            </a:endParaRPr>
          </a:p>
        </p:txBody>
      </p:sp>
      <p:cxnSp>
        <p:nvCxnSpPr>
          <p:cNvPr id="120" name="Google Shape;120;p13"/>
          <p:cNvCxnSpPr/>
          <p:nvPr/>
        </p:nvCxnSpPr>
        <p:spPr>
          <a:xfrm rot="10800000">
            <a:off x="1469988" y="3132255"/>
            <a:ext cx="0" cy="1401300"/>
          </a:xfrm>
          <a:prstGeom prst="straightConnector1">
            <a:avLst/>
          </a:prstGeom>
          <a:noFill/>
          <a:ln cap="flat" cmpd="sng" w="19050">
            <a:solidFill>
              <a:srgbClr val="8EA1FF"/>
            </a:solidFill>
            <a:prstDash val="dash"/>
            <a:round/>
            <a:headEnd len="med" w="med" type="none"/>
            <a:tailEnd len="med" w="med" type="oval"/>
          </a:ln>
        </p:spPr>
      </p:cxnSp>
      <p:sp>
        <p:nvSpPr>
          <p:cNvPr id="121" name="Google Shape;121;p13"/>
          <p:cNvSpPr txBox="1"/>
          <p:nvPr/>
        </p:nvSpPr>
        <p:spPr>
          <a:xfrm>
            <a:off x="920260" y="2170280"/>
            <a:ext cx="1295100" cy="95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January, 2002</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cxnSp>
        <p:nvCxnSpPr>
          <p:cNvPr id="122" name="Google Shape;122;p13"/>
          <p:cNvCxnSpPr/>
          <p:nvPr/>
        </p:nvCxnSpPr>
        <p:spPr>
          <a:xfrm rot="10800000">
            <a:off x="2283788" y="1906755"/>
            <a:ext cx="0" cy="2626800"/>
          </a:xfrm>
          <a:prstGeom prst="straightConnector1">
            <a:avLst/>
          </a:prstGeom>
          <a:noFill/>
          <a:ln cap="flat" cmpd="sng" w="19050">
            <a:solidFill>
              <a:srgbClr val="8EA1FF"/>
            </a:solidFill>
            <a:prstDash val="dash"/>
            <a:round/>
            <a:headEnd len="med" w="med" type="none"/>
            <a:tailEnd len="med" w="med" type="oval"/>
          </a:ln>
        </p:spPr>
      </p:cxnSp>
      <p:sp>
        <p:nvSpPr>
          <p:cNvPr id="123" name="Google Shape;123;p13"/>
          <p:cNvSpPr txBox="1"/>
          <p:nvPr/>
        </p:nvSpPr>
        <p:spPr>
          <a:xfrm>
            <a:off x="1891325" y="1099850"/>
            <a:ext cx="1754400" cy="8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August, 2003</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cxnSp>
        <p:nvCxnSpPr>
          <p:cNvPr id="124" name="Google Shape;124;p13"/>
          <p:cNvCxnSpPr/>
          <p:nvPr/>
        </p:nvCxnSpPr>
        <p:spPr>
          <a:xfrm rot="10800000">
            <a:off x="3212613" y="3132255"/>
            <a:ext cx="0" cy="1401300"/>
          </a:xfrm>
          <a:prstGeom prst="straightConnector1">
            <a:avLst/>
          </a:prstGeom>
          <a:noFill/>
          <a:ln cap="flat" cmpd="sng" w="19050">
            <a:solidFill>
              <a:srgbClr val="8EA1FF"/>
            </a:solidFill>
            <a:prstDash val="dash"/>
            <a:round/>
            <a:headEnd len="med" w="med" type="none"/>
            <a:tailEnd len="med" w="med" type="oval"/>
          </a:ln>
        </p:spPr>
      </p:cxnSp>
      <p:sp>
        <p:nvSpPr>
          <p:cNvPr id="125" name="Google Shape;125;p13"/>
          <p:cNvSpPr txBox="1"/>
          <p:nvPr/>
        </p:nvSpPr>
        <p:spPr>
          <a:xfrm>
            <a:off x="2662885" y="2170280"/>
            <a:ext cx="1295100" cy="95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February, 2004</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cxnSp>
        <p:nvCxnSpPr>
          <p:cNvPr id="126" name="Google Shape;126;p13"/>
          <p:cNvCxnSpPr/>
          <p:nvPr/>
        </p:nvCxnSpPr>
        <p:spPr>
          <a:xfrm rot="10800000">
            <a:off x="4108438" y="1906755"/>
            <a:ext cx="0" cy="2626800"/>
          </a:xfrm>
          <a:prstGeom prst="straightConnector1">
            <a:avLst/>
          </a:prstGeom>
          <a:noFill/>
          <a:ln cap="flat" cmpd="sng" w="19050">
            <a:solidFill>
              <a:srgbClr val="8EA1FF"/>
            </a:solidFill>
            <a:prstDash val="dash"/>
            <a:round/>
            <a:headEnd len="med" w="med" type="none"/>
            <a:tailEnd len="med" w="med" type="oval"/>
          </a:ln>
        </p:spPr>
      </p:cxnSp>
      <p:sp>
        <p:nvSpPr>
          <p:cNvPr id="127" name="Google Shape;127;p13"/>
          <p:cNvSpPr txBox="1"/>
          <p:nvPr/>
        </p:nvSpPr>
        <p:spPr>
          <a:xfrm>
            <a:off x="3715975" y="1099850"/>
            <a:ext cx="1787700" cy="8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September, 2005</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cxnSp>
        <p:nvCxnSpPr>
          <p:cNvPr id="128" name="Google Shape;128;p13"/>
          <p:cNvCxnSpPr/>
          <p:nvPr/>
        </p:nvCxnSpPr>
        <p:spPr>
          <a:xfrm rot="10800000">
            <a:off x="5037263" y="3132255"/>
            <a:ext cx="0" cy="1401300"/>
          </a:xfrm>
          <a:prstGeom prst="straightConnector1">
            <a:avLst/>
          </a:prstGeom>
          <a:noFill/>
          <a:ln cap="flat" cmpd="sng" w="19050">
            <a:solidFill>
              <a:srgbClr val="8EA1FF"/>
            </a:solidFill>
            <a:prstDash val="dash"/>
            <a:round/>
            <a:headEnd len="med" w="med" type="none"/>
            <a:tailEnd len="med" w="med" type="oval"/>
          </a:ln>
        </p:spPr>
      </p:cxnSp>
      <p:sp>
        <p:nvSpPr>
          <p:cNvPr id="129" name="Google Shape;129;p13"/>
          <p:cNvSpPr txBox="1"/>
          <p:nvPr/>
        </p:nvSpPr>
        <p:spPr>
          <a:xfrm>
            <a:off x="4487535" y="2170280"/>
            <a:ext cx="1295100" cy="95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December, 2006</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cxnSp>
        <p:nvCxnSpPr>
          <p:cNvPr id="130" name="Google Shape;130;p13"/>
          <p:cNvCxnSpPr/>
          <p:nvPr/>
        </p:nvCxnSpPr>
        <p:spPr>
          <a:xfrm rot="10800000">
            <a:off x="5851063" y="1906755"/>
            <a:ext cx="0" cy="2626800"/>
          </a:xfrm>
          <a:prstGeom prst="straightConnector1">
            <a:avLst/>
          </a:prstGeom>
          <a:noFill/>
          <a:ln cap="flat" cmpd="sng" w="19050">
            <a:solidFill>
              <a:srgbClr val="8EA1FF"/>
            </a:solidFill>
            <a:prstDash val="dash"/>
            <a:round/>
            <a:headEnd len="med" w="med" type="none"/>
            <a:tailEnd len="med" w="med" type="oval"/>
          </a:ln>
        </p:spPr>
      </p:cxnSp>
      <p:sp>
        <p:nvSpPr>
          <p:cNvPr id="131" name="Google Shape;131;p13"/>
          <p:cNvSpPr txBox="1"/>
          <p:nvPr/>
        </p:nvSpPr>
        <p:spPr>
          <a:xfrm>
            <a:off x="5458600" y="1099850"/>
            <a:ext cx="1754400" cy="8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November, 2007</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cxnSp>
        <p:nvCxnSpPr>
          <p:cNvPr id="132" name="Google Shape;132;p13"/>
          <p:cNvCxnSpPr/>
          <p:nvPr/>
        </p:nvCxnSpPr>
        <p:spPr>
          <a:xfrm rot="10800000">
            <a:off x="6779888" y="3132255"/>
            <a:ext cx="0" cy="1401300"/>
          </a:xfrm>
          <a:prstGeom prst="straightConnector1">
            <a:avLst/>
          </a:prstGeom>
          <a:noFill/>
          <a:ln cap="flat" cmpd="sng" w="19050">
            <a:solidFill>
              <a:srgbClr val="8EA1FF"/>
            </a:solidFill>
            <a:prstDash val="dash"/>
            <a:round/>
            <a:headEnd len="med" w="med" type="none"/>
            <a:tailEnd len="med" w="med" type="oval"/>
          </a:ln>
        </p:spPr>
      </p:cxnSp>
      <p:sp>
        <p:nvSpPr>
          <p:cNvPr id="133" name="Google Shape;133;p13"/>
          <p:cNvSpPr txBox="1"/>
          <p:nvPr/>
        </p:nvSpPr>
        <p:spPr>
          <a:xfrm>
            <a:off x="6230160" y="2170280"/>
            <a:ext cx="1295100" cy="95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May, 2008</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cxnSp>
        <p:nvCxnSpPr>
          <p:cNvPr id="134" name="Google Shape;134;p13"/>
          <p:cNvCxnSpPr/>
          <p:nvPr/>
        </p:nvCxnSpPr>
        <p:spPr>
          <a:xfrm rot="10800000">
            <a:off x="7613268" y="1906755"/>
            <a:ext cx="0" cy="2626800"/>
          </a:xfrm>
          <a:prstGeom prst="straightConnector1">
            <a:avLst/>
          </a:prstGeom>
          <a:noFill/>
          <a:ln cap="flat" cmpd="sng" w="19050">
            <a:solidFill>
              <a:srgbClr val="8EA1FF"/>
            </a:solidFill>
            <a:prstDash val="dash"/>
            <a:round/>
            <a:headEnd len="med" w="med" type="none"/>
            <a:tailEnd len="med" w="med" type="oval"/>
          </a:ln>
        </p:spPr>
      </p:cxnSp>
      <p:sp>
        <p:nvSpPr>
          <p:cNvPr id="135" name="Google Shape;135;p13"/>
          <p:cNvSpPr txBox="1"/>
          <p:nvPr/>
        </p:nvSpPr>
        <p:spPr>
          <a:xfrm>
            <a:off x="7220805" y="1099850"/>
            <a:ext cx="1754400" cy="8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April, 2009</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cxnSp>
        <p:nvCxnSpPr>
          <p:cNvPr id="136" name="Google Shape;136;p13"/>
          <p:cNvCxnSpPr/>
          <p:nvPr/>
        </p:nvCxnSpPr>
        <p:spPr>
          <a:xfrm rot="10800000">
            <a:off x="8542093" y="3132255"/>
            <a:ext cx="0" cy="1401300"/>
          </a:xfrm>
          <a:prstGeom prst="straightConnector1">
            <a:avLst/>
          </a:prstGeom>
          <a:noFill/>
          <a:ln cap="flat" cmpd="sng" w="19050">
            <a:solidFill>
              <a:srgbClr val="8EA1FF"/>
            </a:solidFill>
            <a:prstDash val="dash"/>
            <a:round/>
            <a:headEnd len="med" w="med" type="none"/>
            <a:tailEnd len="med" w="med" type="oval"/>
          </a:ln>
        </p:spPr>
      </p:cxnSp>
      <p:sp>
        <p:nvSpPr>
          <p:cNvPr id="137" name="Google Shape;137;p13"/>
          <p:cNvSpPr txBox="1"/>
          <p:nvPr/>
        </p:nvSpPr>
        <p:spPr>
          <a:xfrm>
            <a:off x="7803690" y="2170280"/>
            <a:ext cx="1295100" cy="95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July, 2010</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pic>
        <p:nvPicPr>
          <p:cNvPr id="138" name="Google Shape;138;p13"/>
          <p:cNvPicPr preferRelativeResize="0"/>
          <p:nvPr/>
        </p:nvPicPr>
        <p:blipFill>
          <a:blip r:embed="rId3">
            <a:alphaModFix/>
          </a:blip>
          <a:stretch>
            <a:fillRect/>
          </a:stretch>
        </p:blipFill>
        <p:spPr>
          <a:xfrm>
            <a:off x="8636748" y="62325"/>
            <a:ext cx="338075" cy="338075"/>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Content" type="blank">
  <p:cSld name="BLANK">
    <p:spTree>
      <p:nvGrpSpPr>
        <p:cNvPr id="820" name="Shape 820"/>
        <p:cNvGrpSpPr/>
        <p:nvPr/>
      </p:nvGrpSpPr>
      <p:grpSpPr>
        <a:xfrm>
          <a:off x="0" y="0"/>
          <a:ext cx="0" cy="0"/>
          <a:chOff x="0" y="0"/>
          <a:chExt cx="0" cy="0"/>
        </a:xfrm>
      </p:grpSpPr>
      <p:pic>
        <p:nvPicPr>
          <p:cNvPr id="821" name="Google Shape;821;p126"/>
          <p:cNvPicPr preferRelativeResize="0"/>
          <p:nvPr/>
        </p:nvPicPr>
        <p:blipFill>
          <a:blip r:embed="rId2">
            <a:alphaModFix/>
          </a:blip>
          <a:stretch>
            <a:fillRect/>
          </a:stretch>
        </p:blipFill>
        <p:spPr>
          <a:xfrm>
            <a:off x="5374710" y="0"/>
            <a:ext cx="3769291" cy="5143499"/>
          </a:xfrm>
          <a:prstGeom prst="rect">
            <a:avLst/>
          </a:prstGeom>
          <a:noFill/>
          <a:ln>
            <a:noFill/>
          </a:ln>
        </p:spPr>
      </p:pic>
      <p:sp>
        <p:nvSpPr>
          <p:cNvPr id="822" name="Google Shape;822;p126"/>
          <p:cNvSpPr/>
          <p:nvPr/>
        </p:nvSpPr>
        <p:spPr>
          <a:xfrm>
            <a:off x="265050" y="586875"/>
            <a:ext cx="6266400" cy="7194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126"/>
          <p:cNvSpPr txBox="1"/>
          <p:nvPr>
            <p:ph type="title"/>
          </p:nvPr>
        </p:nvSpPr>
        <p:spPr>
          <a:xfrm>
            <a:off x="397575" y="648234"/>
            <a:ext cx="59823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AFAFA"/>
                </a:solidFill>
                <a:latin typeface="Nunito Sans SemiBold"/>
                <a:ea typeface="Nunito Sans SemiBold"/>
                <a:cs typeface="Nunito Sans SemiBold"/>
                <a:sym typeface="Nunito Sans SemiBold"/>
              </a:defRPr>
            </a:lvl1pPr>
            <a:lvl2pPr lvl="1" rtl="0">
              <a:spcBef>
                <a:spcPts val="0"/>
              </a:spcBef>
              <a:spcAft>
                <a:spcPts val="0"/>
              </a:spcAft>
              <a:buNone/>
              <a:defRPr>
                <a:solidFill>
                  <a:srgbClr val="FAFAFA"/>
                </a:solidFill>
                <a:latin typeface="Nunito Sans SemiBold"/>
                <a:ea typeface="Nunito Sans SemiBold"/>
                <a:cs typeface="Nunito Sans SemiBold"/>
                <a:sym typeface="Nunito Sans SemiBold"/>
              </a:defRPr>
            </a:lvl2pPr>
            <a:lvl3pPr lvl="2" rtl="0">
              <a:spcBef>
                <a:spcPts val="0"/>
              </a:spcBef>
              <a:spcAft>
                <a:spcPts val="0"/>
              </a:spcAft>
              <a:buNone/>
              <a:defRPr>
                <a:solidFill>
                  <a:srgbClr val="FAFAFA"/>
                </a:solidFill>
                <a:latin typeface="Nunito Sans SemiBold"/>
                <a:ea typeface="Nunito Sans SemiBold"/>
                <a:cs typeface="Nunito Sans SemiBold"/>
                <a:sym typeface="Nunito Sans SemiBold"/>
              </a:defRPr>
            </a:lvl3pPr>
            <a:lvl4pPr lvl="3" rtl="0">
              <a:spcBef>
                <a:spcPts val="0"/>
              </a:spcBef>
              <a:spcAft>
                <a:spcPts val="0"/>
              </a:spcAft>
              <a:buNone/>
              <a:defRPr>
                <a:solidFill>
                  <a:srgbClr val="FAFAFA"/>
                </a:solidFill>
                <a:latin typeface="Nunito Sans SemiBold"/>
                <a:ea typeface="Nunito Sans SemiBold"/>
                <a:cs typeface="Nunito Sans SemiBold"/>
                <a:sym typeface="Nunito Sans SemiBold"/>
              </a:defRPr>
            </a:lvl4pPr>
            <a:lvl5pPr lvl="4" rtl="0">
              <a:spcBef>
                <a:spcPts val="0"/>
              </a:spcBef>
              <a:spcAft>
                <a:spcPts val="0"/>
              </a:spcAft>
              <a:buNone/>
              <a:defRPr>
                <a:solidFill>
                  <a:srgbClr val="FAFAFA"/>
                </a:solidFill>
                <a:latin typeface="Nunito Sans SemiBold"/>
                <a:ea typeface="Nunito Sans SemiBold"/>
                <a:cs typeface="Nunito Sans SemiBold"/>
                <a:sym typeface="Nunito Sans SemiBold"/>
              </a:defRPr>
            </a:lvl5pPr>
            <a:lvl6pPr lvl="5" rtl="0">
              <a:spcBef>
                <a:spcPts val="0"/>
              </a:spcBef>
              <a:spcAft>
                <a:spcPts val="0"/>
              </a:spcAft>
              <a:buNone/>
              <a:defRPr>
                <a:solidFill>
                  <a:srgbClr val="FAFAFA"/>
                </a:solidFill>
                <a:latin typeface="Nunito Sans SemiBold"/>
                <a:ea typeface="Nunito Sans SemiBold"/>
                <a:cs typeface="Nunito Sans SemiBold"/>
                <a:sym typeface="Nunito Sans SemiBold"/>
              </a:defRPr>
            </a:lvl6pPr>
            <a:lvl7pPr lvl="6" rtl="0">
              <a:spcBef>
                <a:spcPts val="0"/>
              </a:spcBef>
              <a:spcAft>
                <a:spcPts val="0"/>
              </a:spcAft>
              <a:buNone/>
              <a:defRPr>
                <a:solidFill>
                  <a:srgbClr val="FAFAFA"/>
                </a:solidFill>
                <a:latin typeface="Nunito Sans SemiBold"/>
                <a:ea typeface="Nunito Sans SemiBold"/>
                <a:cs typeface="Nunito Sans SemiBold"/>
                <a:sym typeface="Nunito Sans SemiBold"/>
              </a:defRPr>
            </a:lvl7pPr>
            <a:lvl8pPr lvl="7" rtl="0">
              <a:spcBef>
                <a:spcPts val="0"/>
              </a:spcBef>
              <a:spcAft>
                <a:spcPts val="0"/>
              </a:spcAft>
              <a:buNone/>
              <a:defRPr>
                <a:solidFill>
                  <a:srgbClr val="FAFAFA"/>
                </a:solidFill>
                <a:latin typeface="Nunito Sans SemiBold"/>
                <a:ea typeface="Nunito Sans SemiBold"/>
                <a:cs typeface="Nunito Sans SemiBold"/>
                <a:sym typeface="Nunito Sans SemiBold"/>
              </a:defRPr>
            </a:lvl8pPr>
            <a:lvl9pPr lvl="8" rtl="0">
              <a:spcBef>
                <a:spcPts val="0"/>
              </a:spcBef>
              <a:spcAft>
                <a:spcPts val="0"/>
              </a:spcAft>
              <a:buNone/>
              <a:defRPr>
                <a:solidFill>
                  <a:srgbClr val="FAFAFA"/>
                </a:solidFill>
                <a:latin typeface="Nunito Sans SemiBold"/>
                <a:ea typeface="Nunito Sans SemiBold"/>
                <a:cs typeface="Nunito Sans SemiBold"/>
                <a:sym typeface="Nunito Sans SemiBold"/>
              </a:defRPr>
            </a:lvl9pPr>
          </a:lstStyle>
          <a:p/>
        </p:txBody>
      </p:sp>
      <p:sp>
        <p:nvSpPr>
          <p:cNvPr id="824" name="Google Shape;824;p126"/>
          <p:cNvSpPr txBox="1"/>
          <p:nvPr>
            <p:ph idx="1" type="body"/>
          </p:nvPr>
        </p:nvSpPr>
        <p:spPr>
          <a:xfrm>
            <a:off x="321850" y="2071300"/>
            <a:ext cx="4846500" cy="23055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
    <p:spTree>
      <p:nvGrpSpPr>
        <p:cNvPr id="825" name="Shape 825"/>
        <p:cNvGrpSpPr/>
        <p:nvPr/>
      </p:nvGrpSpPr>
      <p:grpSpPr>
        <a:xfrm>
          <a:off x="0" y="0"/>
          <a:ext cx="0" cy="0"/>
          <a:chOff x="0" y="0"/>
          <a:chExt cx="0" cy="0"/>
        </a:xfrm>
      </p:grpSpPr>
      <p:sp>
        <p:nvSpPr>
          <p:cNvPr id="826" name="Google Shape;826;p1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atin typeface="Nunito Sans SemiBold"/>
                <a:ea typeface="Nunito Sans SemiBold"/>
                <a:cs typeface="Nunito Sans SemiBold"/>
                <a:sym typeface="Nunito Sans SemiBold"/>
              </a:defRPr>
            </a:lvl1pPr>
            <a:lvl2pPr lvl="1" rtl="0">
              <a:spcBef>
                <a:spcPts val="0"/>
              </a:spcBef>
              <a:spcAft>
                <a:spcPts val="0"/>
              </a:spcAft>
              <a:buNone/>
              <a:defRPr>
                <a:latin typeface="Nunito Sans SemiBold"/>
                <a:ea typeface="Nunito Sans SemiBold"/>
                <a:cs typeface="Nunito Sans SemiBold"/>
                <a:sym typeface="Nunito Sans SemiBold"/>
              </a:defRPr>
            </a:lvl2pPr>
            <a:lvl3pPr lvl="2" rtl="0">
              <a:spcBef>
                <a:spcPts val="0"/>
              </a:spcBef>
              <a:spcAft>
                <a:spcPts val="0"/>
              </a:spcAft>
              <a:buNone/>
              <a:defRPr>
                <a:latin typeface="Nunito Sans SemiBold"/>
                <a:ea typeface="Nunito Sans SemiBold"/>
                <a:cs typeface="Nunito Sans SemiBold"/>
                <a:sym typeface="Nunito Sans SemiBold"/>
              </a:defRPr>
            </a:lvl3pPr>
            <a:lvl4pPr lvl="3" rtl="0">
              <a:spcBef>
                <a:spcPts val="0"/>
              </a:spcBef>
              <a:spcAft>
                <a:spcPts val="0"/>
              </a:spcAft>
              <a:buNone/>
              <a:defRPr>
                <a:latin typeface="Nunito Sans SemiBold"/>
                <a:ea typeface="Nunito Sans SemiBold"/>
                <a:cs typeface="Nunito Sans SemiBold"/>
                <a:sym typeface="Nunito Sans SemiBold"/>
              </a:defRPr>
            </a:lvl4pPr>
            <a:lvl5pPr lvl="4" rtl="0">
              <a:spcBef>
                <a:spcPts val="0"/>
              </a:spcBef>
              <a:spcAft>
                <a:spcPts val="0"/>
              </a:spcAft>
              <a:buNone/>
              <a:defRPr>
                <a:latin typeface="Nunito Sans SemiBold"/>
                <a:ea typeface="Nunito Sans SemiBold"/>
                <a:cs typeface="Nunito Sans SemiBold"/>
                <a:sym typeface="Nunito Sans SemiBold"/>
              </a:defRPr>
            </a:lvl5pPr>
            <a:lvl6pPr lvl="5" rtl="0">
              <a:spcBef>
                <a:spcPts val="0"/>
              </a:spcBef>
              <a:spcAft>
                <a:spcPts val="0"/>
              </a:spcAft>
              <a:buNone/>
              <a:defRPr>
                <a:latin typeface="Nunito Sans SemiBold"/>
                <a:ea typeface="Nunito Sans SemiBold"/>
                <a:cs typeface="Nunito Sans SemiBold"/>
                <a:sym typeface="Nunito Sans SemiBold"/>
              </a:defRPr>
            </a:lvl6pPr>
            <a:lvl7pPr lvl="6" rtl="0">
              <a:spcBef>
                <a:spcPts val="0"/>
              </a:spcBef>
              <a:spcAft>
                <a:spcPts val="0"/>
              </a:spcAft>
              <a:buNone/>
              <a:defRPr>
                <a:latin typeface="Nunito Sans SemiBold"/>
                <a:ea typeface="Nunito Sans SemiBold"/>
                <a:cs typeface="Nunito Sans SemiBold"/>
                <a:sym typeface="Nunito Sans SemiBold"/>
              </a:defRPr>
            </a:lvl7pPr>
            <a:lvl8pPr lvl="7" rtl="0">
              <a:spcBef>
                <a:spcPts val="0"/>
              </a:spcBef>
              <a:spcAft>
                <a:spcPts val="0"/>
              </a:spcAft>
              <a:buNone/>
              <a:defRPr>
                <a:latin typeface="Nunito Sans SemiBold"/>
                <a:ea typeface="Nunito Sans SemiBold"/>
                <a:cs typeface="Nunito Sans SemiBold"/>
                <a:sym typeface="Nunito Sans SemiBold"/>
              </a:defRPr>
            </a:lvl8pPr>
            <a:lvl9pPr lvl="8" rtl="0">
              <a:spcBef>
                <a:spcPts val="0"/>
              </a:spcBef>
              <a:spcAft>
                <a:spcPts val="0"/>
              </a:spcAft>
              <a:buNone/>
              <a:defRPr>
                <a:latin typeface="Nunito Sans SemiBold"/>
                <a:ea typeface="Nunito Sans SemiBold"/>
                <a:cs typeface="Nunito Sans SemiBold"/>
                <a:sym typeface="Nunito Sans SemiBold"/>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 and Text">
    <p:bg>
      <p:bgPr>
        <a:solidFill>
          <a:srgbClr val="FFFFFF"/>
        </a:solidFill>
      </p:bgPr>
    </p:bg>
    <p:spTree>
      <p:nvGrpSpPr>
        <p:cNvPr id="827" name="Shape 827"/>
        <p:cNvGrpSpPr/>
        <p:nvPr/>
      </p:nvGrpSpPr>
      <p:grpSpPr>
        <a:xfrm>
          <a:off x="0" y="0"/>
          <a:ext cx="0" cy="0"/>
          <a:chOff x="0" y="0"/>
          <a:chExt cx="0" cy="0"/>
        </a:xfrm>
      </p:grpSpPr>
      <p:pic>
        <p:nvPicPr>
          <p:cNvPr id="828" name="Google Shape;828;p128"/>
          <p:cNvPicPr preferRelativeResize="0"/>
          <p:nvPr/>
        </p:nvPicPr>
        <p:blipFill rotWithShape="1">
          <a:blip r:embed="rId2">
            <a:alphaModFix/>
          </a:blip>
          <a:srcRect b="0" l="0" r="0" t="0"/>
          <a:stretch/>
        </p:blipFill>
        <p:spPr>
          <a:xfrm>
            <a:off x="1191" y="1191"/>
            <a:ext cx="1190" cy="1190"/>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bg>
      <p:bgPr>
        <a:solidFill>
          <a:srgbClr val="FFFFFF"/>
        </a:solidFill>
      </p:bgPr>
    </p:bg>
    <p:spTree>
      <p:nvGrpSpPr>
        <p:cNvPr id="829" name="Shape 829"/>
        <p:cNvGrpSpPr/>
        <p:nvPr/>
      </p:nvGrpSpPr>
      <p:grpSpPr>
        <a:xfrm>
          <a:off x="0" y="0"/>
          <a:ext cx="0" cy="0"/>
          <a:chOff x="0" y="0"/>
          <a:chExt cx="0" cy="0"/>
        </a:xfrm>
      </p:grpSpPr>
      <p:pic>
        <p:nvPicPr>
          <p:cNvPr id="830" name="Google Shape;830;p129"/>
          <p:cNvPicPr preferRelativeResize="0"/>
          <p:nvPr/>
        </p:nvPicPr>
        <p:blipFill rotWithShape="1">
          <a:blip r:embed="rId2">
            <a:alphaModFix/>
          </a:blip>
          <a:srcRect b="0" l="0" r="0" t="0"/>
          <a:stretch/>
        </p:blipFill>
        <p:spPr>
          <a:xfrm>
            <a:off x="1191" y="1191"/>
            <a:ext cx="1190" cy="1190"/>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highlight" showMasterSp="0">
  <p:cSld name="Green highlight">
    <p:bg>
      <p:bgPr>
        <a:solidFill>
          <a:srgbClr val="FFFFFF"/>
        </a:solidFill>
      </p:bgPr>
    </p:bg>
    <p:spTree>
      <p:nvGrpSpPr>
        <p:cNvPr id="831" name="Shape 831"/>
        <p:cNvGrpSpPr/>
        <p:nvPr/>
      </p:nvGrpSpPr>
      <p:grpSpPr>
        <a:xfrm>
          <a:off x="0" y="0"/>
          <a:ext cx="0" cy="0"/>
          <a:chOff x="0" y="0"/>
          <a:chExt cx="0" cy="0"/>
        </a:xfrm>
      </p:grpSpPr>
      <p:pic>
        <p:nvPicPr>
          <p:cNvPr id="832" name="Google Shape;832;p130"/>
          <p:cNvPicPr preferRelativeResize="0"/>
          <p:nvPr/>
        </p:nvPicPr>
        <p:blipFill rotWithShape="1">
          <a:blip r:embed="rId2">
            <a:alphaModFix/>
          </a:blip>
          <a:srcRect b="0" l="0" r="0" t="0"/>
          <a:stretch/>
        </p:blipFill>
        <p:spPr>
          <a:xfrm>
            <a:off x="1191" y="1191"/>
            <a:ext cx="1190" cy="1190"/>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rrow two third" showMasterSp="0">
  <p:cSld name="Arrow two third">
    <p:bg>
      <p:bgPr>
        <a:solidFill>
          <a:srgbClr val="FFFFFF"/>
        </a:solidFill>
      </p:bgPr>
    </p:bg>
    <p:spTree>
      <p:nvGrpSpPr>
        <p:cNvPr id="833" name="Shape 833"/>
        <p:cNvGrpSpPr/>
        <p:nvPr/>
      </p:nvGrpSpPr>
      <p:grpSpPr>
        <a:xfrm>
          <a:off x="0" y="0"/>
          <a:ext cx="0" cy="0"/>
          <a:chOff x="0" y="0"/>
          <a:chExt cx="0" cy="0"/>
        </a:xfrm>
      </p:grpSpPr>
      <p:pic>
        <p:nvPicPr>
          <p:cNvPr id="834" name="Google Shape;834;p131"/>
          <p:cNvPicPr preferRelativeResize="0"/>
          <p:nvPr/>
        </p:nvPicPr>
        <p:blipFill rotWithShape="1">
          <a:blip r:embed="rId2">
            <a:alphaModFix/>
          </a:blip>
          <a:srcRect b="0" l="0" r="0" t="0"/>
          <a:stretch/>
        </p:blipFill>
        <p:spPr>
          <a:xfrm>
            <a:off x="1191" y="1191"/>
            <a:ext cx="1190" cy="1190"/>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Title Only">
  <p:cSld name="D. Title Only">
    <p:spTree>
      <p:nvGrpSpPr>
        <p:cNvPr id="835" name="Shape 835"/>
        <p:cNvGrpSpPr/>
        <p:nvPr/>
      </p:nvGrpSpPr>
      <p:grpSpPr>
        <a:xfrm>
          <a:off x="0" y="0"/>
          <a:ext cx="0" cy="0"/>
          <a:chOff x="0" y="0"/>
          <a:chExt cx="0" cy="0"/>
        </a:xfrm>
      </p:grpSpPr>
      <p:pic>
        <p:nvPicPr>
          <p:cNvPr id="836" name="Google Shape;836;p132"/>
          <p:cNvPicPr preferRelativeResize="0"/>
          <p:nvPr/>
        </p:nvPicPr>
        <p:blipFill rotWithShape="1">
          <a:blip r:embed="rId2">
            <a:alphaModFix/>
          </a:blip>
          <a:srcRect b="0" l="0" r="0" t="0"/>
          <a:stretch/>
        </p:blipFill>
        <p:spPr>
          <a:xfrm>
            <a:off x="1191" y="1191"/>
            <a:ext cx="1190" cy="1190"/>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extLst>
    <p:ext uri="{DCECCB84-F9BA-43D5-87BE-67443E8EF086}">
      <p15:sldGuideLst>
        <p15:guide id="1" orient="horz" pos="32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one third" showMasterSp="0">
  <p:cSld name="Green one third">
    <p:bg>
      <p:bgPr>
        <a:solidFill>
          <a:srgbClr val="FFFFFF"/>
        </a:solidFill>
      </p:bgPr>
    </p:bg>
    <p:spTree>
      <p:nvGrpSpPr>
        <p:cNvPr id="837" name="Shape 837"/>
        <p:cNvGrpSpPr/>
        <p:nvPr/>
      </p:nvGrpSpPr>
      <p:grpSpPr>
        <a:xfrm>
          <a:off x="0" y="0"/>
          <a:ext cx="0" cy="0"/>
          <a:chOff x="0" y="0"/>
          <a:chExt cx="0" cy="0"/>
        </a:xfrm>
      </p:grpSpPr>
      <p:pic>
        <p:nvPicPr>
          <p:cNvPr id="838" name="Google Shape;838;p133"/>
          <p:cNvPicPr preferRelativeResize="0"/>
          <p:nvPr/>
        </p:nvPicPr>
        <p:blipFill rotWithShape="1">
          <a:blip r:embed="rId2">
            <a:alphaModFix/>
          </a:blip>
          <a:srcRect b="0" l="0" r="0" t="0"/>
          <a:stretch/>
        </p:blipFill>
        <p:spPr>
          <a:xfrm>
            <a:off x="1191" y="1191"/>
            <a:ext cx="1190" cy="1190"/>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839" name="Shape 839"/>
        <p:cNvGrpSpPr/>
        <p:nvPr/>
      </p:nvGrpSpPr>
      <p:grpSpPr>
        <a:xfrm>
          <a:off x="0" y="0"/>
          <a:ext cx="0" cy="0"/>
          <a:chOff x="0" y="0"/>
          <a:chExt cx="0" cy="0"/>
        </a:xfrm>
      </p:grpSpPr>
      <p:sp>
        <p:nvSpPr>
          <p:cNvPr id="840" name="Google Shape;840;p13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841" name="Google Shape;841;p13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42" name="Google Shape;842;p1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_1">
  <p:cSld name="TITLE_ONLY_1">
    <p:spTree>
      <p:nvGrpSpPr>
        <p:cNvPr id="843" name="Shape 843"/>
        <p:cNvGrpSpPr/>
        <p:nvPr/>
      </p:nvGrpSpPr>
      <p:grpSpPr>
        <a:xfrm>
          <a:off x="0" y="0"/>
          <a:ext cx="0" cy="0"/>
          <a:chOff x="0" y="0"/>
          <a:chExt cx="0" cy="0"/>
        </a:xfrm>
      </p:grpSpPr>
      <p:sp>
        <p:nvSpPr>
          <p:cNvPr id="844" name="Google Shape;844;p1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45" name="Google Shape;845;p1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_1_1_1_1">
    <p:bg>
      <p:bgPr>
        <a:solidFill>
          <a:srgbClr val="130168"/>
        </a:solidFill>
      </p:bgPr>
    </p:bg>
    <p:spTree>
      <p:nvGrpSpPr>
        <p:cNvPr id="139" name="Shape 139"/>
        <p:cNvGrpSpPr/>
        <p:nvPr/>
      </p:nvGrpSpPr>
      <p:grpSpPr>
        <a:xfrm>
          <a:off x="0" y="0"/>
          <a:ext cx="0" cy="0"/>
          <a:chOff x="0" y="0"/>
          <a:chExt cx="0" cy="0"/>
        </a:xfrm>
      </p:grpSpPr>
      <p:sp>
        <p:nvSpPr>
          <p:cNvPr id="140" name="Google Shape;140;p14"/>
          <p:cNvSpPr txBox="1"/>
          <p:nvPr>
            <p:ph idx="1" type="body"/>
          </p:nvPr>
        </p:nvSpPr>
        <p:spPr>
          <a:xfrm>
            <a:off x="6302525" y="3560750"/>
            <a:ext cx="1794600" cy="461700"/>
          </a:xfrm>
          <a:prstGeom prst="rect">
            <a:avLst/>
          </a:prstGeom>
        </p:spPr>
        <p:txBody>
          <a:bodyPr anchorCtr="0" anchor="t" bIns="91425" lIns="91425" spcFirstLastPara="1" rIns="91425" wrap="square" tIns="91425">
            <a:normAutofit/>
          </a:bodyPr>
          <a:lstStyle>
            <a:lvl1pPr indent="-330200" lvl="0" marL="457200">
              <a:spcBef>
                <a:spcPts val="0"/>
              </a:spcBef>
              <a:spcAft>
                <a:spcPts val="0"/>
              </a:spcAft>
              <a:buClr>
                <a:schemeClr val="accent5"/>
              </a:buClr>
              <a:buSzPts val="1600"/>
              <a:buChar char="●"/>
              <a:defRPr b="1" sz="1600">
                <a:solidFill>
                  <a:schemeClr val="accent5"/>
                </a:solidFill>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41" name="Google Shape;141;p14"/>
          <p:cNvSpPr txBox="1"/>
          <p:nvPr>
            <p:ph idx="2" type="body"/>
          </p:nvPr>
        </p:nvSpPr>
        <p:spPr>
          <a:xfrm>
            <a:off x="2143575" y="1925275"/>
            <a:ext cx="4885500" cy="1414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Clr>
                <a:schemeClr val="lt1"/>
              </a:buClr>
              <a:buSzPts val="1800"/>
              <a:buFont typeface="Work Sans Light"/>
              <a:buChar char="●"/>
              <a:defRPr>
                <a:solidFill>
                  <a:schemeClr val="lt1"/>
                </a:solidFill>
                <a:latin typeface="Work Sans Light"/>
                <a:ea typeface="Work Sans Light"/>
                <a:cs typeface="Work Sans Light"/>
                <a:sym typeface="Work Sans Light"/>
              </a:defRPr>
            </a:lvl1pPr>
            <a:lvl2pPr indent="-317500" lvl="1" marL="914400" algn="ctr">
              <a:spcBef>
                <a:spcPts val="0"/>
              </a:spcBef>
              <a:spcAft>
                <a:spcPts val="0"/>
              </a:spcAft>
              <a:buClr>
                <a:schemeClr val="lt1"/>
              </a:buClr>
              <a:buSzPts val="1400"/>
              <a:buFont typeface="Work Sans Light"/>
              <a:buChar char="○"/>
              <a:defRPr>
                <a:solidFill>
                  <a:schemeClr val="lt1"/>
                </a:solidFill>
                <a:latin typeface="Work Sans Light"/>
                <a:ea typeface="Work Sans Light"/>
                <a:cs typeface="Work Sans Light"/>
                <a:sym typeface="Work Sans Light"/>
              </a:defRPr>
            </a:lvl2pPr>
            <a:lvl3pPr indent="-317500" lvl="2" marL="1371600" algn="ctr">
              <a:spcBef>
                <a:spcPts val="0"/>
              </a:spcBef>
              <a:spcAft>
                <a:spcPts val="0"/>
              </a:spcAft>
              <a:buClr>
                <a:schemeClr val="lt1"/>
              </a:buClr>
              <a:buSzPts val="1400"/>
              <a:buFont typeface="Work Sans Light"/>
              <a:buChar char="■"/>
              <a:defRPr>
                <a:solidFill>
                  <a:schemeClr val="lt1"/>
                </a:solidFill>
                <a:latin typeface="Work Sans Light"/>
                <a:ea typeface="Work Sans Light"/>
                <a:cs typeface="Work Sans Light"/>
                <a:sym typeface="Work Sans Light"/>
              </a:defRPr>
            </a:lvl3pPr>
            <a:lvl4pPr indent="-317500" lvl="3" marL="1828800" algn="ctr">
              <a:spcBef>
                <a:spcPts val="0"/>
              </a:spcBef>
              <a:spcAft>
                <a:spcPts val="0"/>
              </a:spcAft>
              <a:buClr>
                <a:schemeClr val="lt1"/>
              </a:buClr>
              <a:buSzPts val="1400"/>
              <a:buFont typeface="Work Sans Light"/>
              <a:buChar char="●"/>
              <a:defRPr>
                <a:solidFill>
                  <a:schemeClr val="lt1"/>
                </a:solidFill>
                <a:latin typeface="Work Sans Light"/>
                <a:ea typeface="Work Sans Light"/>
                <a:cs typeface="Work Sans Light"/>
                <a:sym typeface="Work Sans Light"/>
              </a:defRPr>
            </a:lvl4pPr>
            <a:lvl5pPr indent="-317500" lvl="4" marL="2286000" algn="ctr">
              <a:spcBef>
                <a:spcPts val="0"/>
              </a:spcBef>
              <a:spcAft>
                <a:spcPts val="0"/>
              </a:spcAft>
              <a:buClr>
                <a:schemeClr val="lt1"/>
              </a:buClr>
              <a:buSzPts val="1400"/>
              <a:buFont typeface="Work Sans Light"/>
              <a:buChar char="○"/>
              <a:defRPr>
                <a:solidFill>
                  <a:schemeClr val="lt1"/>
                </a:solidFill>
                <a:latin typeface="Work Sans Light"/>
                <a:ea typeface="Work Sans Light"/>
                <a:cs typeface="Work Sans Light"/>
                <a:sym typeface="Work Sans Light"/>
              </a:defRPr>
            </a:lvl5pPr>
            <a:lvl6pPr indent="-317500" lvl="5" marL="2743200" algn="ctr">
              <a:spcBef>
                <a:spcPts val="0"/>
              </a:spcBef>
              <a:spcAft>
                <a:spcPts val="0"/>
              </a:spcAft>
              <a:buClr>
                <a:schemeClr val="lt1"/>
              </a:buClr>
              <a:buSzPts val="1400"/>
              <a:buFont typeface="Work Sans Light"/>
              <a:buChar char="■"/>
              <a:defRPr>
                <a:solidFill>
                  <a:schemeClr val="lt1"/>
                </a:solidFill>
                <a:latin typeface="Work Sans Light"/>
                <a:ea typeface="Work Sans Light"/>
                <a:cs typeface="Work Sans Light"/>
                <a:sym typeface="Work Sans Light"/>
              </a:defRPr>
            </a:lvl6pPr>
            <a:lvl7pPr indent="-317500" lvl="6" marL="3200400" algn="ctr">
              <a:spcBef>
                <a:spcPts val="0"/>
              </a:spcBef>
              <a:spcAft>
                <a:spcPts val="0"/>
              </a:spcAft>
              <a:buClr>
                <a:schemeClr val="lt1"/>
              </a:buClr>
              <a:buSzPts val="1400"/>
              <a:buFont typeface="Work Sans Light"/>
              <a:buChar char="●"/>
              <a:defRPr>
                <a:solidFill>
                  <a:schemeClr val="lt1"/>
                </a:solidFill>
                <a:latin typeface="Work Sans Light"/>
                <a:ea typeface="Work Sans Light"/>
                <a:cs typeface="Work Sans Light"/>
                <a:sym typeface="Work Sans Light"/>
              </a:defRPr>
            </a:lvl7pPr>
            <a:lvl8pPr indent="-317500" lvl="7" marL="3657600" algn="ctr">
              <a:spcBef>
                <a:spcPts val="0"/>
              </a:spcBef>
              <a:spcAft>
                <a:spcPts val="0"/>
              </a:spcAft>
              <a:buClr>
                <a:schemeClr val="lt1"/>
              </a:buClr>
              <a:buSzPts val="1400"/>
              <a:buFont typeface="Work Sans Light"/>
              <a:buChar char="○"/>
              <a:defRPr>
                <a:solidFill>
                  <a:schemeClr val="lt1"/>
                </a:solidFill>
                <a:latin typeface="Work Sans Light"/>
                <a:ea typeface="Work Sans Light"/>
                <a:cs typeface="Work Sans Light"/>
                <a:sym typeface="Work Sans Light"/>
              </a:defRPr>
            </a:lvl8pPr>
            <a:lvl9pPr indent="-317500" lvl="8" marL="4114800" algn="ctr">
              <a:spcBef>
                <a:spcPts val="0"/>
              </a:spcBef>
              <a:spcAft>
                <a:spcPts val="0"/>
              </a:spcAft>
              <a:buClr>
                <a:schemeClr val="lt1"/>
              </a:buClr>
              <a:buSzPts val="1400"/>
              <a:buFont typeface="Work Sans Light"/>
              <a:buChar char="■"/>
              <a:defRPr>
                <a:solidFill>
                  <a:schemeClr val="lt1"/>
                </a:solidFill>
                <a:latin typeface="Work Sans Light"/>
                <a:ea typeface="Work Sans Light"/>
                <a:cs typeface="Work Sans Light"/>
                <a:sym typeface="Work Sans Light"/>
              </a:defRPr>
            </a:lvl9pPr>
          </a:lstStyle>
          <a:p/>
        </p:txBody>
      </p:sp>
      <p:pic>
        <p:nvPicPr>
          <p:cNvPr id="142" name="Google Shape;142;p14"/>
          <p:cNvPicPr preferRelativeResize="0"/>
          <p:nvPr/>
        </p:nvPicPr>
        <p:blipFill>
          <a:blip r:embed="rId2">
            <a:alphaModFix/>
          </a:blip>
          <a:stretch>
            <a:fillRect/>
          </a:stretch>
        </p:blipFill>
        <p:spPr>
          <a:xfrm>
            <a:off x="8636748" y="62325"/>
            <a:ext cx="338075" cy="338075"/>
          </a:xfrm>
          <a:prstGeom prst="rect">
            <a:avLst/>
          </a:prstGeom>
          <a:noFill/>
          <a:ln>
            <a:noFill/>
          </a:ln>
        </p:spPr>
      </p:pic>
      <p:sp>
        <p:nvSpPr>
          <p:cNvPr id="143" name="Google Shape;143;p14"/>
          <p:cNvSpPr txBox="1"/>
          <p:nvPr/>
        </p:nvSpPr>
        <p:spPr>
          <a:xfrm>
            <a:off x="1246425" y="1025525"/>
            <a:ext cx="8343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0">
                <a:solidFill>
                  <a:srgbClr val="FEAF31"/>
                </a:solidFill>
                <a:latin typeface="Work Sans"/>
                <a:ea typeface="Work Sans"/>
                <a:cs typeface="Work Sans"/>
                <a:sym typeface="Work Sans"/>
              </a:rPr>
              <a:t>“</a:t>
            </a:r>
            <a:endParaRPr b="1" sz="10000">
              <a:solidFill>
                <a:srgbClr val="FEAF31"/>
              </a:solidFill>
              <a:latin typeface="Work Sans"/>
              <a:ea typeface="Work Sans"/>
              <a:cs typeface="Work Sans"/>
              <a:sym typeface="Work Sans"/>
            </a:endParaRPr>
          </a:p>
        </p:txBody>
      </p:sp>
      <p:sp>
        <p:nvSpPr>
          <p:cNvPr id="144" name="Google Shape;144;p14"/>
          <p:cNvSpPr/>
          <p:nvPr/>
        </p:nvSpPr>
        <p:spPr>
          <a:xfrm flipH="1">
            <a:off x="9070799" y="0"/>
            <a:ext cx="74400" cy="51435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5" name="Google Shape;145;p14"/>
          <p:cNvPicPr preferRelativeResize="0"/>
          <p:nvPr/>
        </p:nvPicPr>
        <p:blipFill>
          <a:blip r:embed="rId2">
            <a:alphaModFix/>
          </a:blip>
          <a:stretch>
            <a:fillRect/>
          </a:stretch>
        </p:blipFill>
        <p:spPr>
          <a:xfrm>
            <a:off x="8636748" y="62325"/>
            <a:ext cx="338075" cy="338075"/>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846" name="Shape 846"/>
        <p:cNvGrpSpPr/>
        <p:nvPr/>
      </p:nvGrpSpPr>
      <p:grpSpPr>
        <a:xfrm>
          <a:off x="0" y="0"/>
          <a:ext cx="0" cy="0"/>
          <a:chOff x="0" y="0"/>
          <a:chExt cx="0" cy="0"/>
        </a:xfrm>
      </p:grpSpPr>
      <p:sp>
        <p:nvSpPr>
          <p:cNvPr id="847" name="Google Shape;847;p1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solidFill>
          <a:srgbClr val="130168"/>
        </a:solidFill>
      </p:bgPr>
    </p:bg>
    <p:spTree>
      <p:nvGrpSpPr>
        <p:cNvPr id="852" name="Shape 852"/>
        <p:cNvGrpSpPr/>
        <p:nvPr/>
      </p:nvGrpSpPr>
      <p:grpSpPr>
        <a:xfrm>
          <a:off x="0" y="0"/>
          <a:ext cx="0" cy="0"/>
          <a:chOff x="0" y="0"/>
          <a:chExt cx="0" cy="0"/>
        </a:xfrm>
      </p:grpSpPr>
      <p:sp>
        <p:nvSpPr>
          <p:cNvPr id="853" name="Google Shape;853;p1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854" name="Google Shape;854;p138"/>
          <p:cNvSpPr txBox="1"/>
          <p:nvPr/>
        </p:nvSpPr>
        <p:spPr>
          <a:xfrm>
            <a:off x="368125" y="2193600"/>
            <a:ext cx="8386200" cy="86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4400">
                <a:solidFill>
                  <a:schemeClr val="lt1"/>
                </a:solidFill>
                <a:latin typeface="Work Sans Light"/>
                <a:ea typeface="Work Sans Light"/>
                <a:cs typeface="Work Sans Light"/>
                <a:sym typeface="Work Sans Light"/>
              </a:rPr>
              <a:t>Sample Heading</a:t>
            </a:r>
            <a:endParaRPr sz="4400">
              <a:solidFill>
                <a:schemeClr val="lt1"/>
              </a:solidFill>
              <a:latin typeface="Work Sans Light"/>
              <a:ea typeface="Work Sans Light"/>
              <a:cs typeface="Work Sans Light"/>
              <a:sym typeface="Work Sans Light"/>
            </a:endParaRPr>
          </a:p>
        </p:txBody>
      </p:sp>
      <p:sp>
        <p:nvSpPr>
          <p:cNvPr id="855" name="Google Shape;855;p138"/>
          <p:cNvSpPr txBox="1"/>
          <p:nvPr/>
        </p:nvSpPr>
        <p:spPr>
          <a:xfrm>
            <a:off x="368125" y="3036450"/>
            <a:ext cx="8386200" cy="58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600">
                <a:solidFill>
                  <a:srgbClr val="FEAF31"/>
                </a:solidFill>
                <a:latin typeface="Work Sans ExtraLight"/>
                <a:ea typeface="Work Sans ExtraLight"/>
                <a:cs typeface="Work Sans ExtraLight"/>
                <a:sym typeface="Work Sans ExtraLight"/>
              </a:rPr>
              <a:t>Sample Subheading</a:t>
            </a:r>
            <a:endParaRPr sz="2600">
              <a:solidFill>
                <a:srgbClr val="FEAF31"/>
              </a:solidFill>
              <a:latin typeface="Work Sans ExtraLight"/>
              <a:ea typeface="Work Sans ExtraLight"/>
              <a:cs typeface="Work Sans ExtraLight"/>
              <a:sym typeface="Work Sans ExtraLight"/>
            </a:endParaRPr>
          </a:p>
        </p:txBody>
      </p:sp>
      <p:pic>
        <p:nvPicPr>
          <p:cNvPr id="856" name="Google Shape;856;p138"/>
          <p:cNvPicPr preferRelativeResize="0"/>
          <p:nvPr/>
        </p:nvPicPr>
        <p:blipFill rotWithShape="1">
          <a:blip r:embed="rId2">
            <a:alphaModFix/>
          </a:blip>
          <a:srcRect b="35128" l="1582" r="1301" t="0"/>
          <a:stretch/>
        </p:blipFill>
        <p:spPr>
          <a:xfrm flipH="1" rot="-5400000">
            <a:off x="5412587" y="1450887"/>
            <a:ext cx="5153025" cy="2256951"/>
          </a:xfrm>
          <a:prstGeom prst="rect">
            <a:avLst/>
          </a:prstGeom>
          <a:noFill/>
          <a:ln>
            <a:noFill/>
          </a:ln>
        </p:spPr>
      </p:pic>
      <p:pic>
        <p:nvPicPr>
          <p:cNvPr id="857" name="Google Shape;857;p138"/>
          <p:cNvPicPr preferRelativeResize="0"/>
          <p:nvPr/>
        </p:nvPicPr>
        <p:blipFill>
          <a:blip r:embed="rId3">
            <a:alphaModFix/>
          </a:blip>
          <a:stretch>
            <a:fillRect/>
          </a:stretch>
        </p:blipFill>
        <p:spPr>
          <a:xfrm>
            <a:off x="515300" y="1913325"/>
            <a:ext cx="876298" cy="280274"/>
          </a:xfrm>
          <a:prstGeom prst="rect">
            <a:avLst/>
          </a:prstGeom>
          <a:noFill/>
          <a:ln>
            <a:noFill/>
          </a:ln>
        </p:spPr>
      </p:pic>
      <p:sp>
        <p:nvSpPr>
          <p:cNvPr id="858" name="Google Shape;858;p138"/>
          <p:cNvSpPr txBox="1"/>
          <p:nvPr/>
        </p:nvSpPr>
        <p:spPr>
          <a:xfrm>
            <a:off x="391540" y="4398625"/>
            <a:ext cx="4612500" cy="5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200">
                <a:solidFill>
                  <a:srgbClr val="8EA1FF"/>
                </a:solidFill>
                <a:latin typeface="Work Sans"/>
                <a:ea typeface="Work Sans"/>
                <a:cs typeface="Work Sans"/>
                <a:sym typeface="Work Sans"/>
              </a:rPr>
              <a:t>Akshay Khan</a:t>
            </a:r>
            <a:endParaRPr b="1" sz="1200">
              <a:solidFill>
                <a:srgbClr val="8EA1FF"/>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GB" sz="1200">
                <a:solidFill>
                  <a:srgbClr val="8EA1FF"/>
                </a:solidFill>
                <a:latin typeface="Work Sans"/>
                <a:ea typeface="Work Sans"/>
                <a:cs typeface="Work Sans"/>
                <a:sym typeface="Work Sans"/>
              </a:rPr>
              <a:t>Senior Partnerships Manager</a:t>
            </a:r>
            <a:endParaRPr sz="1200">
              <a:solidFill>
                <a:srgbClr val="8EA1FF"/>
              </a:solidFill>
            </a:endParaRPr>
          </a:p>
        </p:txBody>
      </p:sp>
      <p:sp>
        <p:nvSpPr>
          <p:cNvPr id="859" name="Google Shape;859;p138"/>
          <p:cNvSpPr txBox="1"/>
          <p:nvPr/>
        </p:nvSpPr>
        <p:spPr>
          <a:xfrm>
            <a:off x="6982775" y="4576875"/>
            <a:ext cx="1974000" cy="369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GB" sz="1200">
                <a:solidFill>
                  <a:srgbClr val="8EA1FF"/>
                </a:solidFill>
                <a:latin typeface="Work Sans"/>
                <a:ea typeface="Work Sans"/>
                <a:cs typeface="Work Sans"/>
                <a:sym typeface="Work Sans"/>
              </a:rPr>
              <a:t>13 September 2022</a:t>
            </a:r>
            <a:endParaRPr sz="1200">
              <a:solidFill>
                <a:srgbClr val="8EA1FF"/>
              </a:solidFill>
              <a:latin typeface="Work Sans"/>
              <a:ea typeface="Work Sans"/>
              <a:cs typeface="Work Sans"/>
              <a:sym typeface="Work Sans"/>
            </a:endParaRPr>
          </a:p>
        </p:txBody>
      </p:sp>
      <p:sp>
        <p:nvSpPr>
          <p:cNvPr id="860" name="Google Shape;860;p138"/>
          <p:cNvSpPr/>
          <p:nvPr/>
        </p:nvSpPr>
        <p:spPr>
          <a:xfrm flipH="1">
            <a:off x="9070799" y="0"/>
            <a:ext cx="74400" cy="5143500"/>
          </a:xfrm>
          <a:prstGeom prst="rect">
            <a:avLst/>
          </a:prstGeom>
          <a:solidFill>
            <a:srgbClr val="E444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ext">
  <p:cSld name="ONE_COLUMN_TEXT">
    <p:spTree>
      <p:nvGrpSpPr>
        <p:cNvPr id="861" name="Shape 861"/>
        <p:cNvGrpSpPr/>
        <p:nvPr/>
      </p:nvGrpSpPr>
      <p:grpSpPr>
        <a:xfrm>
          <a:off x="0" y="0"/>
          <a:ext cx="0" cy="0"/>
          <a:chOff x="0" y="0"/>
          <a:chExt cx="0" cy="0"/>
        </a:xfrm>
      </p:grpSpPr>
      <p:sp>
        <p:nvSpPr>
          <p:cNvPr id="862" name="Google Shape;862;p139"/>
          <p:cNvSpPr/>
          <p:nvPr/>
        </p:nvSpPr>
        <p:spPr>
          <a:xfrm flipH="1">
            <a:off x="9070799" y="0"/>
            <a:ext cx="74400" cy="5143500"/>
          </a:xfrm>
          <a:prstGeom prst="rect">
            <a:avLst/>
          </a:prstGeom>
          <a:solidFill>
            <a:srgbClr val="2411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139"/>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64" name="Google Shape;864;p139"/>
          <p:cNvPicPr preferRelativeResize="0"/>
          <p:nvPr/>
        </p:nvPicPr>
        <p:blipFill>
          <a:blip r:embed="rId2">
            <a:alphaModFix/>
          </a:blip>
          <a:stretch>
            <a:fillRect/>
          </a:stretch>
        </p:blipFill>
        <p:spPr>
          <a:xfrm>
            <a:off x="8636748" y="62325"/>
            <a:ext cx="338075" cy="338075"/>
          </a:xfrm>
          <a:prstGeom prst="rect">
            <a:avLst/>
          </a:prstGeom>
          <a:noFill/>
          <a:ln>
            <a:noFill/>
          </a:ln>
        </p:spPr>
      </p:pic>
      <p:sp>
        <p:nvSpPr>
          <p:cNvPr id="865" name="Google Shape;865;p139"/>
          <p:cNvSpPr txBox="1"/>
          <p:nvPr>
            <p:ph idx="1" type="body"/>
          </p:nvPr>
        </p:nvSpPr>
        <p:spPr>
          <a:xfrm>
            <a:off x="293375" y="1023100"/>
            <a:ext cx="8330400" cy="3490800"/>
          </a:xfrm>
          <a:prstGeom prst="rect">
            <a:avLst/>
          </a:prstGeom>
        </p:spPr>
        <p:txBody>
          <a:bodyPr anchorCtr="0" anchor="t" bIns="91425" lIns="91425" spcFirstLastPara="1" rIns="91425" wrap="square" tIns="91425">
            <a:norm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866" name="Google Shape;866;p139"/>
          <p:cNvSpPr txBox="1"/>
          <p:nvPr>
            <p:ph idx="2" type="body"/>
          </p:nvPr>
        </p:nvSpPr>
        <p:spPr>
          <a:xfrm>
            <a:off x="306350" y="175775"/>
            <a:ext cx="8330400" cy="708000"/>
          </a:xfrm>
          <a:prstGeom prst="rect">
            <a:avLst/>
          </a:prstGeom>
        </p:spPr>
        <p:txBody>
          <a:bodyPr anchorCtr="0" anchor="t" bIns="91425" lIns="91425" spcFirstLastPara="1" rIns="91425" wrap="square" tIns="91425">
            <a:normAutofit/>
          </a:bodyPr>
          <a:lstStyle>
            <a:lvl1pPr indent="-228600" lvl="0" marL="457200" marR="0" rtl="0" algn="l">
              <a:lnSpc>
                <a:spcPct val="100000"/>
              </a:lnSpc>
              <a:spcBef>
                <a:spcPts val="0"/>
              </a:spcBef>
              <a:spcAft>
                <a:spcPts val="0"/>
              </a:spcAft>
              <a:buNone/>
              <a:defRPr sz="2800">
                <a:solidFill>
                  <a:srgbClr val="130168"/>
                </a:solidFill>
              </a:defRPr>
            </a:lvl1pPr>
            <a:lvl2pPr indent="-228600" lvl="1" marL="914400" marR="0" rtl="0" algn="l">
              <a:lnSpc>
                <a:spcPct val="100000"/>
              </a:lnSpc>
              <a:spcBef>
                <a:spcPts val="0"/>
              </a:spcBef>
              <a:spcAft>
                <a:spcPts val="0"/>
              </a:spcAft>
              <a:buNone/>
              <a:defRPr sz="2800">
                <a:solidFill>
                  <a:srgbClr val="130168"/>
                </a:solidFill>
              </a:defRPr>
            </a:lvl2pPr>
            <a:lvl3pPr indent="-228600" lvl="2" marL="1371600" marR="0" rtl="0" algn="l">
              <a:lnSpc>
                <a:spcPct val="100000"/>
              </a:lnSpc>
              <a:spcBef>
                <a:spcPts val="0"/>
              </a:spcBef>
              <a:spcAft>
                <a:spcPts val="0"/>
              </a:spcAft>
              <a:buNone/>
              <a:defRPr sz="2800">
                <a:solidFill>
                  <a:srgbClr val="130168"/>
                </a:solidFill>
              </a:defRPr>
            </a:lvl3pPr>
            <a:lvl4pPr indent="-228600" lvl="3" marL="1828800" marR="0" rtl="0" algn="l">
              <a:lnSpc>
                <a:spcPct val="100000"/>
              </a:lnSpc>
              <a:spcBef>
                <a:spcPts val="0"/>
              </a:spcBef>
              <a:spcAft>
                <a:spcPts val="0"/>
              </a:spcAft>
              <a:buNone/>
              <a:defRPr sz="2800">
                <a:solidFill>
                  <a:srgbClr val="130168"/>
                </a:solidFill>
              </a:defRPr>
            </a:lvl4pPr>
            <a:lvl5pPr indent="-228600" lvl="4" marL="2286000" marR="0" rtl="0" algn="l">
              <a:lnSpc>
                <a:spcPct val="100000"/>
              </a:lnSpc>
              <a:spcBef>
                <a:spcPts val="0"/>
              </a:spcBef>
              <a:spcAft>
                <a:spcPts val="0"/>
              </a:spcAft>
              <a:buNone/>
              <a:defRPr sz="2800">
                <a:solidFill>
                  <a:srgbClr val="130168"/>
                </a:solidFill>
              </a:defRPr>
            </a:lvl5pPr>
            <a:lvl6pPr indent="-228600" lvl="5" marL="2743200" marR="0" rtl="0" algn="l">
              <a:lnSpc>
                <a:spcPct val="100000"/>
              </a:lnSpc>
              <a:spcBef>
                <a:spcPts val="0"/>
              </a:spcBef>
              <a:spcAft>
                <a:spcPts val="0"/>
              </a:spcAft>
              <a:buNone/>
              <a:defRPr sz="2800">
                <a:solidFill>
                  <a:srgbClr val="130168"/>
                </a:solidFill>
              </a:defRPr>
            </a:lvl6pPr>
            <a:lvl7pPr indent="-228600" lvl="6" marL="3200400" marR="0" rtl="0" algn="l">
              <a:lnSpc>
                <a:spcPct val="100000"/>
              </a:lnSpc>
              <a:spcBef>
                <a:spcPts val="0"/>
              </a:spcBef>
              <a:spcAft>
                <a:spcPts val="0"/>
              </a:spcAft>
              <a:buNone/>
              <a:defRPr sz="2800">
                <a:solidFill>
                  <a:srgbClr val="130168"/>
                </a:solidFill>
              </a:defRPr>
            </a:lvl7pPr>
            <a:lvl8pPr indent="-228600" lvl="7" marL="3657600" marR="0" rtl="0" algn="l">
              <a:lnSpc>
                <a:spcPct val="100000"/>
              </a:lnSpc>
              <a:spcBef>
                <a:spcPts val="0"/>
              </a:spcBef>
              <a:spcAft>
                <a:spcPts val="0"/>
              </a:spcAft>
              <a:buNone/>
              <a:defRPr sz="2800">
                <a:solidFill>
                  <a:srgbClr val="130168"/>
                </a:solidFill>
              </a:defRPr>
            </a:lvl8pPr>
            <a:lvl9pPr indent="-228600" lvl="8" marL="4114800" marR="0" rtl="0" algn="l">
              <a:lnSpc>
                <a:spcPct val="100000"/>
              </a:lnSpc>
              <a:spcBef>
                <a:spcPts val="0"/>
              </a:spcBef>
              <a:spcAft>
                <a:spcPts val="0"/>
              </a:spcAft>
              <a:buNone/>
              <a:defRPr sz="2800">
                <a:solidFill>
                  <a:srgbClr val="130168"/>
                </a:solidFill>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MAIN_POINT">
    <p:spTree>
      <p:nvGrpSpPr>
        <p:cNvPr id="867" name="Shape 867"/>
        <p:cNvGrpSpPr/>
        <p:nvPr/>
      </p:nvGrpSpPr>
      <p:grpSpPr>
        <a:xfrm>
          <a:off x="0" y="0"/>
          <a:ext cx="0" cy="0"/>
          <a:chOff x="0" y="0"/>
          <a:chExt cx="0" cy="0"/>
        </a:xfrm>
      </p:grpSpPr>
      <p:pic>
        <p:nvPicPr>
          <p:cNvPr id="868" name="Google Shape;868;p140"/>
          <p:cNvPicPr preferRelativeResize="0"/>
          <p:nvPr/>
        </p:nvPicPr>
        <p:blipFill>
          <a:blip r:embed="rId2">
            <a:alphaModFix/>
          </a:blip>
          <a:stretch>
            <a:fillRect/>
          </a:stretch>
        </p:blipFill>
        <p:spPr>
          <a:xfrm>
            <a:off x="8636748" y="62325"/>
            <a:ext cx="338075" cy="338075"/>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69" name="Shape 869"/>
        <p:cNvGrpSpPr/>
        <p:nvPr/>
      </p:nvGrpSpPr>
      <p:grpSpPr>
        <a:xfrm>
          <a:off x="0" y="0"/>
          <a:ext cx="0" cy="0"/>
          <a:chOff x="0" y="0"/>
          <a:chExt cx="0" cy="0"/>
        </a:xfrm>
      </p:grpSpPr>
      <p:sp>
        <p:nvSpPr>
          <p:cNvPr id="870" name="Google Shape;870;p14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14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72" name="Google Shape;872;p14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73" name="Google Shape;873;p141"/>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74" name="Shape 874"/>
        <p:cNvGrpSpPr/>
        <p:nvPr/>
      </p:nvGrpSpPr>
      <p:grpSpPr>
        <a:xfrm>
          <a:off x="0" y="0"/>
          <a:ext cx="0" cy="0"/>
          <a:chOff x="0" y="0"/>
          <a:chExt cx="0" cy="0"/>
        </a:xfrm>
      </p:grpSpPr>
      <p:sp>
        <p:nvSpPr>
          <p:cNvPr id="875" name="Google Shape;875;p14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76" name="Shape 876"/>
        <p:cNvGrpSpPr/>
        <p:nvPr/>
      </p:nvGrpSpPr>
      <p:grpSpPr>
        <a:xfrm>
          <a:off x="0" y="0"/>
          <a:ext cx="0" cy="0"/>
          <a:chOff x="0" y="0"/>
          <a:chExt cx="0" cy="0"/>
        </a:xfrm>
      </p:grpSpPr>
      <p:sp>
        <p:nvSpPr>
          <p:cNvPr id="877" name="Google Shape;877;p143"/>
          <p:cNvSpPr txBox="1"/>
          <p:nvPr>
            <p:ph hasCustomPrompt="1" type="title"/>
          </p:nvPr>
        </p:nvSpPr>
        <p:spPr>
          <a:xfrm>
            <a:off x="311700" y="233025"/>
            <a:ext cx="8520600" cy="1963500"/>
          </a:xfrm>
          <a:prstGeom prst="rect">
            <a:avLst/>
          </a:prstGeom>
        </p:spPr>
        <p:txBody>
          <a:bodyPr anchorCtr="0" anchor="b" bIns="91425" lIns="91425" spcFirstLastPara="1" rIns="91425" wrap="square" tIns="91425">
            <a:normAutofit/>
          </a:bodyPr>
          <a:lstStyle>
            <a:lvl1pPr lvl="0" rtl="0" algn="r">
              <a:spcBef>
                <a:spcPts val="0"/>
              </a:spcBef>
              <a:spcAft>
                <a:spcPts val="0"/>
              </a:spcAft>
              <a:buSzPts val="12000"/>
              <a:buNone/>
              <a:defRPr sz="12000"/>
            </a:lvl1pPr>
            <a:lvl2pPr lvl="1" rtl="0" algn="r">
              <a:spcBef>
                <a:spcPts val="0"/>
              </a:spcBef>
              <a:spcAft>
                <a:spcPts val="0"/>
              </a:spcAft>
              <a:buSzPts val="12000"/>
              <a:buNone/>
              <a:defRPr sz="12000"/>
            </a:lvl2pPr>
            <a:lvl3pPr lvl="2" rtl="0" algn="r">
              <a:spcBef>
                <a:spcPts val="0"/>
              </a:spcBef>
              <a:spcAft>
                <a:spcPts val="0"/>
              </a:spcAft>
              <a:buSzPts val="12000"/>
              <a:buNone/>
              <a:defRPr sz="12000"/>
            </a:lvl3pPr>
            <a:lvl4pPr lvl="3" rtl="0" algn="r">
              <a:spcBef>
                <a:spcPts val="0"/>
              </a:spcBef>
              <a:spcAft>
                <a:spcPts val="0"/>
              </a:spcAft>
              <a:buSzPts val="12000"/>
              <a:buNone/>
              <a:defRPr sz="12000"/>
            </a:lvl4pPr>
            <a:lvl5pPr lvl="4" rtl="0" algn="r">
              <a:spcBef>
                <a:spcPts val="0"/>
              </a:spcBef>
              <a:spcAft>
                <a:spcPts val="0"/>
              </a:spcAft>
              <a:buSzPts val="12000"/>
              <a:buNone/>
              <a:defRPr sz="12000"/>
            </a:lvl5pPr>
            <a:lvl6pPr lvl="5" rtl="0" algn="r">
              <a:spcBef>
                <a:spcPts val="0"/>
              </a:spcBef>
              <a:spcAft>
                <a:spcPts val="0"/>
              </a:spcAft>
              <a:buSzPts val="12000"/>
              <a:buNone/>
              <a:defRPr sz="12000"/>
            </a:lvl6pPr>
            <a:lvl7pPr lvl="6" rtl="0" algn="r">
              <a:spcBef>
                <a:spcPts val="0"/>
              </a:spcBef>
              <a:spcAft>
                <a:spcPts val="0"/>
              </a:spcAft>
              <a:buSzPts val="12000"/>
              <a:buNone/>
              <a:defRPr sz="12000"/>
            </a:lvl7pPr>
            <a:lvl8pPr lvl="7" rtl="0" algn="r">
              <a:spcBef>
                <a:spcPts val="0"/>
              </a:spcBef>
              <a:spcAft>
                <a:spcPts val="0"/>
              </a:spcAft>
              <a:buSzPts val="12000"/>
              <a:buNone/>
              <a:defRPr sz="12000"/>
            </a:lvl8pPr>
            <a:lvl9pPr lvl="8" rtl="0" algn="r">
              <a:spcBef>
                <a:spcPts val="0"/>
              </a:spcBef>
              <a:spcAft>
                <a:spcPts val="0"/>
              </a:spcAft>
              <a:buSzPts val="12000"/>
              <a:buNone/>
              <a:defRPr sz="12000"/>
            </a:lvl9pPr>
          </a:lstStyle>
          <a:p>
            <a:r>
              <a:t>xx%</a:t>
            </a:r>
          </a:p>
        </p:txBody>
      </p:sp>
      <p:sp>
        <p:nvSpPr>
          <p:cNvPr id="878" name="Google Shape;878;p143"/>
          <p:cNvSpPr txBox="1"/>
          <p:nvPr>
            <p:ph idx="1" type="body"/>
          </p:nvPr>
        </p:nvSpPr>
        <p:spPr>
          <a:xfrm>
            <a:off x="311700" y="2925950"/>
            <a:ext cx="8520600" cy="1527000"/>
          </a:xfrm>
          <a:prstGeom prst="rect">
            <a:avLst/>
          </a:prstGeom>
        </p:spPr>
        <p:txBody>
          <a:bodyPr anchorCtr="0" anchor="t" bIns="91425" lIns="91425" spcFirstLastPara="1" rIns="91425" wrap="square" tIns="91425">
            <a:normAutofit/>
          </a:bodyPr>
          <a:lstStyle>
            <a:lvl1pPr indent="-342900" lvl="0" marL="457200" rtl="0" algn="r">
              <a:spcBef>
                <a:spcPts val="0"/>
              </a:spcBef>
              <a:spcAft>
                <a:spcPts val="0"/>
              </a:spcAft>
              <a:buSzPts val="1800"/>
              <a:buChar char="●"/>
              <a:defRPr/>
            </a:lvl1pPr>
            <a:lvl2pPr indent="-317500" lvl="1" marL="914400" rtl="0" algn="r">
              <a:spcBef>
                <a:spcPts val="0"/>
              </a:spcBef>
              <a:spcAft>
                <a:spcPts val="0"/>
              </a:spcAft>
              <a:buSzPts val="1400"/>
              <a:buChar char="○"/>
              <a:defRPr/>
            </a:lvl2pPr>
            <a:lvl3pPr indent="-317500" lvl="2" marL="1371600" rtl="0" algn="r">
              <a:spcBef>
                <a:spcPts val="0"/>
              </a:spcBef>
              <a:spcAft>
                <a:spcPts val="0"/>
              </a:spcAft>
              <a:buSzPts val="1400"/>
              <a:buChar char="■"/>
              <a:defRPr/>
            </a:lvl3pPr>
            <a:lvl4pPr indent="-317500" lvl="3" marL="1828800" rtl="0" algn="r">
              <a:spcBef>
                <a:spcPts val="0"/>
              </a:spcBef>
              <a:spcAft>
                <a:spcPts val="0"/>
              </a:spcAft>
              <a:buSzPts val="1400"/>
              <a:buChar char="●"/>
              <a:defRPr/>
            </a:lvl4pPr>
            <a:lvl5pPr indent="-317500" lvl="4" marL="2286000" rtl="0" algn="r">
              <a:spcBef>
                <a:spcPts val="0"/>
              </a:spcBef>
              <a:spcAft>
                <a:spcPts val="0"/>
              </a:spcAft>
              <a:buSzPts val="1400"/>
              <a:buChar char="○"/>
              <a:defRPr/>
            </a:lvl5pPr>
            <a:lvl6pPr indent="-317500" lvl="5" marL="2743200" rtl="0" algn="r">
              <a:spcBef>
                <a:spcPts val="0"/>
              </a:spcBef>
              <a:spcAft>
                <a:spcPts val="0"/>
              </a:spcAft>
              <a:buSzPts val="1400"/>
              <a:buChar char="■"/>
              <a:defRPr/>
            </a:lvl6pPr>
            <a:lvl7pPr indent="-317500" lvl="6" marL="3200400" rtl="0" algn="r">
              <a:spcBef>
                <a:spcPts val="0"/>
              </a:spcBef>
              <a:spcAft>
                <a:spcPts val="0"/>
              </a:spcAft>
              <a:buSzPts val="1400"/>
              <a:buChar char="●"/>
              <a:defRPr/>
            </a:lvl7pPr>
            <a:lvl8pPr indent="-317500" lvl="7" marL="3657600" rtl="0" algn="r">
              <a:spcBef>
                <a:spcPts val="0"/>
              </a:spcBef>
              <a:spcAft>
                <a:spcPts val="0"/>
              </a:spcAft>
              <a:buSzPts val="1400"/>
              <a:buChar char="○"/>
              <a:defRPr/>
            </a:lvl8pPr>
            <a:lvl9pPr indent="-317500" lvl="8" marL="4114800" rtl="0" algn="r">
              <a:spcBef>
                <a:spcPts val="0"/>
              </a:spcBef>
              <a:spcAft>
                <a:spcPts val="0"/>
              </a:spcAft>
              <a:buSzPts val="1400"/>
              <a:buChar char="■"/>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s" type="blank">
  <p:cSld name="BLANK">
    <p:spTree>
      <p:nvGrpSpPr>
        <p:cNvPr id="879" name="Shape 879"/>
        <p:cNvGrpSpPr/>
        <p:nvPr/>
      </p:nvGrpSpPr>
      <p:grpSpPr>
        <a:xfrm>
          <a:off x="0" y="0"/>
          <a:ext cx="0" cy="0"/>
          <a:chOff x="0" y="0"/>
          <a:chExt cx="0" cy="0"/>
        </a:xfrm>
      </p:grpSpPr>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
  <p:cSld name="CUSTOM">
    <p:spTree>
      <p:nvGrpSpPr>
        <p:cNvPr id="880" name="Shape 880"/>
        <p:cNvGrpSpPr/>
        <p:nvPr/>
      </p:nvGrpSpPr>
      <p:grpSpPr>
        <a:xfrm>
          <a:off x="0" y="0"/>
          <a:ext cx="0" cy="0"/>
          <a:chOff x="0" y="0"/>
          <a:chExt cx="0" cy="0"/>
        </a:xfrm>
      </p:grpSpPr>
      <p:sp>
        <p:nvSpPr>
          <p:cNvPr id="881" name="Google Shape;881;p145"/>
          <p:cNvSpPr/>
          <p:nvPr/>
        </p:nvSpPr>
        <p:spPr>
          <a:xfrm flipH="1">
            <a:off x="9070799" y="0"/>
            <a:ext cx="74400" cy="5143500"/>
          </a:xfrm>
          <a:prstGeom prst="rect">
            <a:avLst/>
          </a:prstGeom>
          <a:solidFill>
            <a:srgbClr val="2411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145"/>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83" name="Google Shape;883;p145"/>
          <p:cNvPicPr preferRelativeResize="0"/>
          <p:nvPr/>
        </p:nvPicPr>
        <p:blipFill rotWithShape="1">
          <a:blip r:embed="rId2">
            <a:alphaModFix/>
          </a:blip>
          <a:srcRect b="0" l="21917" r="34404" t="0"/>
          <a:stretch/>
        </p:blipFill>
        <p:spPr>
          <a:xfrm>
            <a:off x="5700050" y="0"/>
            <a:ext cx="3370752" cy="5143501"/>
          </a:xfrm>
          <a:prstGeom prst="rect">
            <a:avLst/>
          </a:prstGeom>
          <a:noFill/>
          <a:ln>
            <a:noFill/>
          </a:ln>
        </p:spPr>
      </p:pic>
      <p:pic>
        <p:nvPicPr>
          <p:cNvPr id="884" name="Google Shape;884;p145"/>
          <p:cNvPicPr preferRelativeResize="0"/>
          <p:nvPr/>
        </p:nvPicPr>
        <p:blipFill>
          <a:blip r:embed="rId3">
            <a:alphaModFix/>
          </a:blip>
          <a:stretch>
            <a:fillRect/>
          </a:stretch>
        </p:blipFill>
        <p:spPr>
          <a:xfrm>
            <a:off x="8636748" y="62325"/>
            <a:ext cx="338075" cy="338075"/>
          </a:xfrm>
          <a:prstGeom prst="rect">
            <a:avLst/>
          </a:prstGeom>
          <a:noFill/>
          <a:ln>
            <a:noFill/>
          </a:ln>
        </p:spPr>
      </p:pic>
      <p:sp>
        <p:nvSpPr>
          <p:cNvPr id="885" name="Google Shape;885;p145"/>
          <p:cNvSpPr txBox="1"/>
          <p:nvPr>
            <p:ph idx="1" type="body"/>
          </p:nvPr>
        </p:nvSpPr>
        <p:spPr>
          <a:xfrm>
            <a:off x="293375" y="1023100"/>
            <a:ext cx="5278800" cy="3490800"/>
          </a:xfrm>
          <a:prstGeom prst="rect">
            <a:avLst/>
          </a:prstGeom>
        </p:spPr>
        <p:txBody>
          <a:bodyPr anchorCtr="0" anchor="t" bIns="91425" lIns="91425" spcFirstLastPara="1" rIns="91425" wrap="square" tIns="91425">
            <a:norm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886" name="Google Shape;886;p145"/>
          <p:cNvSpPr txBox="1"/>
          <p:nvPr>
            <p:ph idx="2" type="body"/>
          </p:nvPr>
        </p:nvSpPr>
        <p:spPr>
          <a:xfrm>
            <a:off x="306350" y="175775"/>
            <a:ext cx="8330400" cy="708000"/>
          </a:xfrm>
          <a:prstGeom prst="rect">
            <a:avLst/>
          </a:prstGeom>
        </p:spPr>
        <p:txBody>
          <a:bodyPr anchorCtr="0" anchor="t" bIns="91425" lIns="91425" spcFirstLastPara="1" rIns="91425" wrap="square" tIns="91425">
            <a:normAutofit/>
          </a:bodyPr>
          <a:lstStyle>
            <a:lvl1pPr indent="-228600" lvl="0" marL="457200" marR="0" rtl="0" algn="l">
              <a:lnSpc>
                <a:spcPct val="100000"/>
              </a:lnSpc>
              <a:spcBef>
                <a:spcPts val="0"/>
              </a:spcBef>
              <a:spcAft>
                <a:spcPts val="0"/>
              </a:spcAft>
              <a:buNone/>
              <a:defRPr sz="2800">
                <a:solidFill>
                  <a:srgbClr val="130168"/>
                </a:solidFill>
              </a:defRPr>
            </a:lvl1pPr>
            <a:lvl2pPr indent="-228600" lvl="1" marL="914400" marR="0" rtl="0" algn="l">
              <a:lnSpc>
                <a:spcPct val="100000"/>
              </a:lnSpc>
              <a:spcBef>
                <a:spcPts val="0"/>
              </a:spcBef>
              <a:spcAft>
                <a:spcPts val="0"/>
              </a:spcAft>
              <a:buNone/>
              <a:defRPr sz="2800">
                <a:solidFill>
                  <a:srgbClr val="130168"/>
                </a:solidFill>
              </a:defRPr>
            </a:lvl2pPr>
            <a:lvl3pPr indent="-228600" lvl="2" marL="1371600" marR="0" rtl="0" algn="l">
              <a:lnSpc>
                <a:spcPct val="100000"/>
              </a:lnSpc>
              <a:spcBef>
                <a:spcPts val="0"/>
              </a:spcBef>
              <a:spcAft>
                <a:spcPts val="0"/>
              </a:spcAft>
              <a:buNone/>
              <a:defRPr sz="2800">
                <a:solidFill>
                  <a:srgbClr val="130168"/>
                </a:solidFill>
              </a:defRPr>
            </a:lvl3pPr>
            <a:lvl4pPr indent="-228600" lvl="3" marL="1828800" marR="0" rtl="0" algn="l">
              <a:lnSpc>
                <a:spcPct val="100000"/>
              </a:lnSpc>
              <a:spcBef>
                <a:spcPts val="0"/>
              </a:spcBef>
              <a:spcAft>
                <a:spcPts val="0"/>
              </a:spcAft>
              <a:buNone/>
              <a:defRPr sz="2800">
                <a:solidFill>
                  <a:srgbClr val="130168"/>
                </a:solidFill>
              </a:defRPr>
            </a:lvl4pPr>
            <a:lvl5pPr indent="-228600" lvl="4" marL="2286000" marR="0" rtl="0" algn="l">
              <a:lnSpc>
                <a:spcPct val="100000"/>
              </a:lnSpc>
              <a:spcBef>
                <a:spcPts val="0"/>
              </a:spcBef>
              <a:spcAft>
                <a:spcPts val="0"/>
              </a:spcAft>
              <a:buNone/>
              <a:defRPr sz="2800">
                <a:solidFill>
                  <a:srgbClr val="130168"/>
                </a:solidFill>
              </a:defRPr>
            </a:lvl5pPr>
            <a:lvl6pPr indent="-228600" lvl="5" marL="2743200" marR="0" rtl="0" algn="l">
              <a:lnSpc>
                <a:spcPct val="100000"/>
              </a:lnSpc>
              <a:spcBef>
                <a:spcPts val="0"/>
              </a:spcBef>
              <a:spcAft>
                <a:spcPts val="0"/>
              </a:spcAft>
              <a:buNone/>
              <a:defRPr sz="2800">
                <a:solidFill>
                  <a:srgbClr val="130168"/>
                </a:solidFill>
              </a:defRPr>
            </a:lvl6pPr>
            <a:lvl7pPr indent="-228600" lvl="6" marL="3200400" marR="0" rtl="0" algn="l">
              <a:lnSpc>
                <a:spcPct val="100000"/>
              </a:lnSpc>
              <a:spcBef>
                <a:spcPts val="0"/>
              </a:spcBef>
              <a:spcAft>
                <a:spcPts val="0"/>
              </a:spcAft>
              <a:buNone/>
              <a:defRPr sz="2800">
                <a:solidFill>
                  <a:srgbClr val="130168"/>
                </a:solidFill>
              </a:defRPr>
            </a:lvl7pPr>
            <a:lvl8pPr indent="-228600" lvl="7" marL="3657600" marR="0" rtl="0" algn="l">
              <a:lnSpc>
                <a:spcPct val="100000"/>
              </a:lnSpc>
              <a:spcBef>
                <a:spcPts val="0"/>
              </a:spcBef>
              <a:spcAft>
                <a:spcPts val="0"/>
              </a:spcAft>
              <a:buNone/>
              <a:defRPr sz="2800">
                <a:solidFill>
                  <a:srgbClr val="130168"/>
                </a:solidFill>
              </a:defRPr>
            </a:lvl8pPr>
            <a:lvl9pPr indent="-228600" lvl="8" marL="4114800" marR="0" rtl="0" algn="l">
              <a:lnSpc>
                <a:spcPct val="100000"/>
              </a:lnSpc>
              <a:spcBef>
                <a:spcPts val="0"/>
              </a:spcBef>
              <a:spcAft>
                <a:spcPts val="0"/>
              </a:spcAft>
              <a:buNone/>
              <a:defRPr sz="2800">
                <a:solidFill>
                  <a:srgbClr val="130168"/>
                </a:solidFill>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p:cSld name="CUSTOM_1">
    <p:spTree>
      <p:nvGrpSpPr>
        <p:cNvPr id="887" name="Shape 887"/>
        <p:cNvGrpSpPr/>
        <p:nvPr/>
      </p:nvGrpSpPr>
      <p:grpSpPr>
        <a:xfrm>
          <a:off x="0" y="0"/>
          <a:ext cx="0" cy="0"/>
          <a:chOff x="0" y="0"/>
          <a:chExt cx="0" cy="0"/>
        </a:xfrm>
      </p:grpSpPr>
      <p:pic>
        <p:nvPicPr>
          <p:cNvPr id="888" name="Google Shape;888;p146"/>
          <p:cNvPicPr preferRelativeResize="0"/>
          <p:nvPr/>
        </p:nvPicPr>
        <p:blipFill>
          <a:blip r:embed="rId2">
            <a:alphaModFix/>
          </a:blip>
          <a:stretch>
            <a:fillRect/>
          </a:stretch>
        </p:blipFill>
        <p:spPr>
          <a:xfrm>
            <a:off x="8636748" y="62325"/>
            <a:ext cx="338075" cy="338075"/>
          </a:xfrm>
          <a:prstGeom prst="rect">
            <a:avLst/>
          </a:prstGeom>
          <a:noFill/>
          <a:ln>
            <a:noFill/>
          </a:ln>
        </p:spPr>
      </p:pic>
      <p:sp>
        <p:nvSpPr>
          <p:cNvPr id="889" name="Google Shape;889;p146"/>
          <p:cNvSpPr txBox="1"/>
          <p:nvPr/>
        </p:nvSpPr>
        <p:spPr>
          <a:xfrm>
            <a:off x="164425" y="225725"/>
            <a:ext cx="6786600" cy="6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750">
                <a:solidFill>
                  <a:srgbClr val="130168"/>
                </a:solidFill>
                <a:latin typeface="Work Sans"/>
                <a:ea typeface="Work Sans"/>
                <a:cs typeface="Work Sans"/>
                <a:sym typeface="Work Sans"/>
              </a:rPr>
              <a:t>Icon Highlights</a:t>
            </a:r>
            <a:endParaRPr sz="2750">
              <a:solidFill>
                <a:srgbClr val="130168"/>
              </a:solidFill>
              <a:latin typeface="Work Sans Medium"/>
              <a:ea typeface="Work Sans Medium"/>
              <a:cs typeface="Work Sans Medium"/>
              <a:sym typeface="Work Sans Medium"/>
            </a:endParaRPr>
          </a:p>
        </p:txBody>
      </p:sp>
      <p:sp>
        <p:nvSpPr>
          <p:cNvPr id="890" name="Google Shape;890;p146"/>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146"/>
          <p:cNvSpPr txBox="1"/>
          <p:nvPr/>
        </p:nvSpPr>
        <p:spPr>
          <a:xfrm>
            <a:off x="401625" y="3422330"/>
            <a:ext cx="2107800" cy="110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2"/>
                </a:solidFill>
                <a:latin typeface="Work Sans"/>
                <a:ea typeface="Work Sans"/>
                <a:cs typeface="Work Sans"/>
                <a:sym typeface="Work Sans"/>
              </a:rPr>
              <a:t>dolor sit amet, consectetur adipiscing elit. Vulputate purus odio gravida dolor purus lacus, neque.</a:t>
            </a:r>
            <a:endParaRPr sz="1200">
              <a:solidFill>
                <a:schemeClr val="dk2"/>
              </a:solidFill>
              <a:latin typeface="Work Sans"/>
              <a:ea typeface="Work Sans"/>
              <a:cs typeface="Work Sans"/>
              <a:sym typeface="Work Sans"/>
            </a:endParaRPr>
          </a:p>
        </p:txBody>
      </p:sp>
      <p:sp>
        <p:nvSpPr>
          <p:cNvPr id="892" name="Google Shape;892;p146"/>
          <p:cNvSpPr txBox="1"/>
          <p:nvPr/>
        </p:nvSpPr>
        <p:spPr>
          <a:xfrm>
            <a:off x="2503827" y="3422330"/>
            <a:ext cx="2107800" cy="110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2"/>
                </a:solidFill>
                <a:latin typeface="Work Sans"/>
                <a:ea typeface="Work Sans"/>
                <a:cs typeface="Work Sans"/>
                <a:sym typeface="Work Sans"/>
              </a:rPr>
              <a:t>dolor sit amet, consectetur adipiscing elit. Vulputate purus odio gravida dolor purus lacus, neque.</a:t>
            </a:r>
            <a:endParaRPr sz="1200">
              <a:solidFill>
                <a:schemeClr val="dk2"/>
              </a:solidFill>
              <a:latin typeface="Work Sans"/>
              <a:ea typeface="Work Sans"/>
              <a:cs typeface="Work Sans"/>
              <a:sym typeface="Work Sans"/>
            </a:endParaRPr>
          </a:p>
        </p:txBody>
      </p:sp>
      <p:sp>
        <p:nvSpPr>
          <p:cNvPr id="893" name="Google Shape;893;p146"/>
          <p:cNvSpPr txBox="1"/>
          <p:nvPr/>
        </p:nvSpPr>
        <p:spPr>
          <a:xfrm>
            <a:off x="4611609" y="3422330"/>
            <a:ext cx="2107800" cy="110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2"/>
                </a:solidFill>
                <a:latin typeface="Work Sans"/>
                <a:ea typeface="Work Sans"/>
                <a:cs typeface="Work Sans"/>
                <a:sym typeface="Work Sans"/>
              </a:rPr>
              <a:t>dolor sit amet, consectetur adipiscing elit. Vulputate purus odio gravida dolor purus lacus, neque.</a:t>
            </a:r>
            <a:endParaRPr sz="1200">
              <a:solidFill>
                <a:schemeClr val="dk2"/>
              </a:solidFill>
              <a:latin typeface="Work Sans"/>
              <a:ea typeface="Work Sans"/>
              <a:cs typeface="Work Sans"/>
              <a:sym typeface="Work Sans"/>
            </a:endParaRPr>
          </a:p>
        </p:txBody>
      </p:sp>
      <p:sp>
        <p:nvSpPr>
          <p:cNvPr id="894" name="Google Shape;894;p146"/>
          <p:cNvSpPr txBox="1"/>
          <p:nvPr/>
        </p:nvSpPr>
        <p:spPr>
          <a:xfrm>
            <a:off x="6726423" y="3422330"/>
            <a:ext cx="2107800" cy="110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2"/>
                </a:solidFill>
                <a:latin typeface="Work Sans"/>
                <a:ea typeface="Work Sans"/>
                <a:cs typeface="Work Sans"/>
                <a:sym typeface="Work Sans"/>
              </a:rPr>
              <a:t>dolor sit amet, consectetur adipiscing elit. Vulputate purus odio gravida dolor purus lacus, neque.</a:t>
            </a:r>
            <a:endParaRPr sz="1200">
              <a:solidFill>
                <a:schemeClr val="dk2"/>
              </a:solidFill>
              <a:latin typeface="Work Sans"/>
              <a:ea typeface="Work Sans"/>
              <a:cs typeface="Work Sans"/>
              <a:sym typeface="Work Sans"/>
            </a:endParaRPr>
          </a:p>
        </p:txBody>
      </p:sp>
      <p:sp>
        <p:nvSpPr>
          <p:cNvPr id="895" name="Google Shape;895;p146"/>
          <p:cNvSpPr txBox="1"/>
          <p:nvPr/>
        </p:nvSpPr>
        <p:spPr>
          <a:xfrm>
            <a:off x="303050" y="1028950"/>
            <a:ext cx="8594400" cy="6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400">
                <a:latin typeface="Work Sans"/>
                <a:ea typeface="Work Sans"/>
                <a:cs typeface="Work Sans"/>
                <a:sym typeface="Work Sans"/>
              </a:rPr>
              <a:t>Dolor sit amet, consectetur adipiscing elit. Vulputate purus odio gravida dolor purus lacus, neque. Lorem ipsum dolor sit amet, consectetur adipiscing elit, sed do- </a:t>
            </a:r>
            <a:endParaRPr sz="1400">
              <a:latin typeface="Work Sans Medium"/>
              <a:ea typeface="Work Sans Medium"/>
              <a:cs typeface="Work Sans Medium"/>
              <a:sym typeface="Work Sans Medium"/>
            </a:endParaRPr>
          </a:p>
        </p:txBody>
      </p:sp>
      <p:pic>
        <p:nvPicPr>
          <p:cNvPr id="896" name="Google Shape;896;p146"/>
          <p:cNvPicPr preferRelativeResize="0"/>
          <p:nvPr/>
        </p:nvPicPr>
        <p:blipFill>
          <a:blip r:embed="rId3">
            <a:alphaModFix/>
          </a:blip>
          <a:stretch>
            <a:fillRect/>
          </a:stretch>
        </p:blipFill>
        <p:spPr>
          <a:xfrm>
            <a:off x="7401422" y="2184805"/>
            <a:ext cx="623810" cy="623828"/>
          </a:xfrm>
          <a:prstGeom prst="rect">
            <a:avLst/>
          </a:prstGeom>
          <a:noFill/>
          <a:ln>
            <a:noFill/>
          </a:ln>
        </p:spPr>
      </p:pic>
      <p:pic>
        <p:nvPicPr>
          <p:cNvPr id="897" name="Google Shape;897;p146"/>
          <p:cNvPicPr preferRelativeResize="0"/>
          <p:nvPr/>
        </p:nvPicPr>
        <p:blipFill>
          <a:blip r:embed="rId4">
            <a:alphaModFix/>
          </a:blip>
          <a:stretch>
            <a:fillRect/>
          </a:stretch>
        </p:blipFill>
        <p:spPr>
          <a:xfrm>
            <a:off x="5320263" y="2186468"/>
            <a:ext cx="622146" cy="620501"/>
          </a:xfrm>
          <a:prstGeom prst="rect">
            <a:avLst/>
          </a:prstGeom>
          <a:noFill/>
          <a:ln>
            <a:noFill/>
          </a:ln>
        </p:spPr>
      </p:pic>
      <p:pic>
        <p:nvPicPr>
          <p:cNvPr id="898" name="Google Shape;898;p146"/>
          <p:cNvPicPr preferRelativeResize="0"/>
          <p:nvPr/>
        </p:nvPicPr>
        <p:blipFill>
          <a:blip r:embed="rId5">
            <a:alphaModFix/>
          </a:blip>
          <a:stretch>
            <a:fillRect/>
          </a:stretch>
        </p:blipFill>
        <p:spPr>
          <a:xfrm>
            <a:off x="3222549" y="2251356"/>
            <a:ext cx="545503" cy="545525"/>
          </a:xfrm>
          <a:prstGeom prst="rect">
            <a:avLst/>
          </a:prstGeom>
          <a:noFill/>
          <a:ln>
            <a:noFill/>
          </a:ln>
        </p:spPr>
      </p:pic>
      <p:pic>
        <p:nvPicPr>
          <p:cNvPr id="899" name="Google Shape;899;p146"/>
          <p:cNvPicPr preferRelativeResize="0"/>
          <p:nvPr/>
        </p:nvPicPr>
        <p:blipFill>
          <a:blip r:embed="rId6">
            <a:alphaModFix/>
          </a:blip>
          <a:stretch>
            <a:fillRect/>
          </a:stretch>
        </p:blipFill>
        <p:spPr>
          <a:xfrm>
            <a:off x="1217099" y="2251466"/>
            <a:ext cx="598857" cy="600539"/>
          </a:xfrm>
          <a:prstGeom prst="rect">
            <a:avLst/>
          </a:prstGeom>
          <a:noFill/>
          <a:ln>
            <a:noFill/>
          </a:ln>
        </p:spPr>
      </p:pic>
      <p:sp>
        <p:nvSpPr>
          <p:cNvPr id="900" name="Google Shape;900;p146"/>
          <p:cNvSpPr txBox="1"/>
          <p:nvPr/>
        </p:nvSpPr>
        <p:spPr>
          <a:xfrm>
            <a:off x="591175" y="3012830"/>
            <a:ext cx="1850700" cy="40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400">
                <a:solidFill>
                  <a:srgbClr val="130168"/>
                </a:solidFill>
                <a:latin typeface="Work Sans"/>
                <a:ea typeface="Work Sans"/>
                <a:cs typeface="Work Sans"/>
                <a:sym typeface="Work Sans"/>
              </a:rPr>
              <a:t>Item 1</a:t>
            </a:r>
            <a:endParaRPr sz="1400">
              <a:solidFill>
                <a:srgbClr val="130168"/>
              </a:solidFill>
              <a:latin typeface="Work Sans"/>
              <a:ea typeface="Work Sans"/>
              <a:cs typeface="Work Sans"/>
              <a:sym typeface="Work Sans"/>
            </a:endParaRPr>
          </a:p>
        </p:txBody>
      </p:sp>
      <p:sp>
        <p:nvSpPr>
          <p:cNvPr id="901" name="Google Shape;901;p146"/>
          <p:cNvSpPr txBox="1"/>
          <p:nvPr/>
        </p:nvSpPr>
        <p:spPr>
          <a:xfrm>
            <a:off x="2569950" y="3012830"/>
            <a:ext cx="1850700" cy="40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400">
                <a:solidFill>
                  <a:srgbClr val="130168"/>
                </a:solidFill>
                <a:latin typeface="Work Sans"/>
                <a:ea typeface="Work Sans"/>
                <a:cs typeface="Work Sans"/>
                <a:sym typeface="Work Sans"/>
              </a:rPr>
              <a:t>Item 2</a:t>
            </a:r>
            <a:endParaRPr sz="1400">
              <a:solidFill>
                <a:srgbClr val="130168"/>
              </a:solidFill>
              <a:latin typeface="Work Sans"/>
              <a:ea typeface="Work Sans"/>
              <a:cs typeface="Work Sans"/>
              <a:sym typeface="Work Sans"/>
            </a:endParaRPr>
          </a:p>
        </p:txBody>
      </p:sp>
      <p:sp>
        <p:nvSpPr>
          <p:cNvPr id="902" name="Google Shape;902;p146"/>
          <p:cNvSpPr txBox="1"/>
          <p:nvPr/>
        </p:nvSpPr>
        <p:spPr>
          <a:xfrm>
            <a:off x="4743675" y="3012830"/>
            <a:ext cx="1850700" cy="40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400">
                <a:solidFill>
                  <a:srgbClr val="130168"/>
                </a:solidFill>
                <a:latin typeface="Work Sans"/>
                <a:ea typeface="Work Sans"/>
                <a:cs typeface="Work Sans"/>
                <a:sym typeface="Work Sans"/>
              </a:rPr>
              <a:t>Item 3</a:t>
            </a:r>
            <a:endParaRPr sz="1400">
              <a:solidFill>
                <a:srgbClr val="130168"/>
              </a:solidFill>
              <a:latin typeface="Work Sans"/>
              <a:ea typeface="Work Sans"/>
              <a:cs typeface="Work Sans"/>
              <a:sym typeface="Work Sans"/>
            </a:endParaRPr>
          </a:p>
        </p:txBody>
      </p:sp>
      <p:sp>
        <p:nvSpPr>
          <p:cNvPr id="903" name="Google Shape;903;p146"/>
          <p:cNvSpPr txBox="1"/>
          <p:nvPr/>
        </p:nvSpPr>
        <p:spPr>
          <a:xfrm>
            <a:off x="6854975" y="3012830"/>
            <a:ext cx="1850700" cy="40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400">
                <a:solidFill>
                  <a:srgbClr val="130168"/>
                </a:solidFill>
                <a:latin typeface="Work Sans"/>
                <a:ea typeface="Work Sans"/>
                <a:cs typeface="Work Sans"/>
                <a:sym typeface="Work Sans"/>
              </a:rPr>
              <a:t>Item 4</a:t>
            </a:r>
            <a:endParaRPr sz="1400">
              <a:solidFill>
                <a:srgbClr val="130168"/>
              </a:solidFill>
              <a:latin typeface="Work Sans"/>
              <a:ea typeface="Work Sans"/>
              <a:cs typeface="Work Sans"/>
              <a:sym typeface="Work Sans"/>
            </a:endParaRPr>
          </a:p>
        </p:txBody>
      </p:sp>
      <p:sp>
        <p:nvSpPr>
          <p:cNvPr id="904" name="Google Shape;904;p146"/>
          <p:cNvSpPr/>
          <p:nvPr/>
        </p:nvSpPr>
        <p:spPr>
          <a:xfrm flipH="1">
            <a:off x="9070799" y="0"/>
            <a:ext cx="74400" cy="5143500"/>
          </a:xfrm>
          <a:prstGeom prst="rect">
            <a:avLst/>
          </a:prstGeom>
          <a:solidFill>
            <a:srgbClr val="2411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05" name="Google Shape;905;p146"/>
          <p:cNvPicPr preferRelativeResize="0"/>
          <p:nvPr/>
        </p:nvPicPr>
        <p:blipFill>
          <a:blip r:embed="rId7">
            <a:alphaModFix/>
          </a:blip>
          <a:stretch>
            <a:fillRect/>
          </a:stretch>
        </p:blipFill>
        <p:spPr>
          <a:xfrm>
            <a:off x="8636748" y="62325"/>
            <a:ext cx="338075" cy="33807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bg>
      <p:bgPr>
        <a:solidFill>
          <a:schemeClr val="lt2"/>
        </a:solidFill>
      </p:bgPr>
    </p:bg>
    <p:spTree>
      <p:nvGrpSpPr>
        <p:cNvPr id="146" name="Shape 146"/>
        <p:cNvGrpSpPr/>
        <p:nvPr/>
      </p:nvGrpSpPr>
      <p:grpSpPr>
        <a:xfrm>
          <a:off x="0" y="0"/>
          <a:ext cx="0" cy="0"/>
          <a:chOff x="0" y="0"/>
          <a:chExt cx="0" cy="0"/>
        </a:xfrm>
      </p:grpSpPr>
      <p:sp>
        <p:nvSpPr>
          <p:cNvPr id="147" name="Google Shape;147;p15"/>
          <p:cNvSpPr/>
          <p:nvPr/>
        </p:nvSpPr>
        <p:spPr>
          <a:xfrm flipH="1">
            <a:off x="0" y="3324150"/>
            <a:ext cx="102000" cy="1173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8" name="Google Shape;148;p15"/>
          <p:cNvPicPr preferRelativeResize="0"/>
          <p:nvPr/>
        </p:nvPicPr>
        <p:blipFill rotWithShape="1">
          <a:blip r:embed="rId2">
            <a:alphaModFix amt="26000"/>
          </a:blip>
          <a:srcRect b="35128" l="1578" r="1569" t="0"/>
          <a:stretch/>
        </p:blipFill>
        <p:spPr>
          <a:xfrm flipH="1" rot="-5400000">
            <a:off x="5419551" y="1443924"/>
            <a:ext cx="5139100" cy="2256951"/>
          </a:xfrm>
          <a:prstGeom prst="rect">
            <a:avLst/>
          </a:prstGeom>
          <a:noFill/>
          <a:ln>
            <a:noFill/>
          </a:ln>
        </p:spPr>
      </p:pic>
      <p:sp>
        <p:nvSpPr>
          <p:cNvPr id="149" name="Google Shape;149;p15"/>
          <p:cNvSpPr txBox="1"/>
          <p:nvPr>
            <p:ph idx="1" type="body"/>
          </p:nvPr>
        </p:nvSpPr>
        <p:spPr>
          <a:xfrm>
            <a:off x="142225" y="3324150"/>
            <a:ext cx="8088000" cy="1173600"/>
          </a:xfrm>
          <a:prstGeom prst="rect">
            <a:avLst/>
          </a:prstGeom>
        </p:spPr>
        <p:txBody>
          <a:bodyPr anchorCtr="0" anchor="t" bIns="91425" lIns="91425" spcFirstLastPara="1" rIns="91425" wrap="square" tIns="91425">
            <a:normAutofit/>
          </a:bodyPr>
          <a:lstStyle>
            <a:lvl1pPr indent="-228600" lvl="0" marL="4572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1pPr>
            <a:lvl2pPr indent="-228600" lvl="1" marL="9144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2pPr>
            <a:lvl3pPr indent="-228600" lvl="2" marL="13716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3pPr>
            <a:lvl4pPr indent="-228600" lvl="3" marL="18288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4pPr>
            <a:lvl5pPr indent="-228600" lvl="4" marL="22860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5pPr>
            <a:lvl6pPr indent="-228600" lvl="5" marL="27432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6pPr>
            <a:lvl7pPr indent="-228600" lvl="6" marL="32004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7pPr>
            <a:lvl8pPr indent="-228600" lvl="7" marL="36576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8pPr>
            <a:lvl9pPr indent="-228600" lvl="8" marL="41148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Descriptions">
  <p:cSld name="CUSTOM_1_1">
    <p:spTree>
      <p:nvGrpSpPr>
        <p:cNvPr id="906" name="Shape 906"/>
        <p:cNvGrpSpPr/>
        <p:nvPr/>
      </p:nvGrpSpPr>
      <p:grpSpPr>
        <a:xfrm>
          <a:off x="0" y="0"/>
          <a:ext cx="0" cy="0"/>
          <a:chOff x="0" y="0"/>
          <a:chExt cx="0" cy="0"/>
        </a:xfrm>
      </p:grpSpPr>
      <p:pic>
        <p:nvPicPr>
          <p:cNvPr id="907" name="Google Shape;907;p147"/>
          <p:cNvPicPr preferRelativeResize="0"/>
          <p:nvPr/>
        </p:nvPicPr>
        <p:blipFill>
          <a:blip r:embed="rId2">
            <a:alphaModFix/>
          </a:blip>
          <a:stretch>
            <a:fillRect/>
          </a:stretch>
        </p:blipFill>
        <p:spPr>
          <a:xfrm>
            <a:off x="8636748" y="62325"/>
            <a:ext cx="338075" cy="338075"/>
          </a:xfrm>
          <a:prstGeom prst="rect">
            <a:avLst/>
          </a:prstGeom>
          <a:noFill/>
          <a:ln>
            <a:noFill/>
          </a:ln>
        </p:spPr>
      </p:pic>
      <p:grpSp>
        <p:nvGrpSpPr>
          <p:cNvPr id="908" name="Google Shape;908;p147"/>
          <p:cNvGrpSpPr/>
          <p:nvPr/>
        </p:nvGrpSpPr>
        <p:grpSpPr>
          <a:xfrm>
            <a:off x="682430" y="2066182"/>
            <a:ext cx="1691090" cy="2718275"/>
            <a:chOff x="682425" y="2390100"/>
            <a:chExt cx="1652100" cy="2040900"/>
          </a:xfrm>
        </p:grpSpPr>
        <p:sp>
          <p:nvSpPr>
            <p:cNvPr id="909" name="Google Shape;909;p147"/>
            <p:cNvSpPr/>
            <p:nvPr/>
          </p:nvSpPr>
          <p:spPr>
            <a:xfrm>
              <a:off x="682425" y="2390100"/>
              <a:ext cx="1652100" cy="2040900"/>
            </a:xfrm>
            <a:prstGeom prst="rect">
              <a:avLst/>
            </a:prstGeom>
            <a:solidFill>
              <a:srgbClr val="F7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10" name="Google Shape;910;p147"/>
            <p:cNvCxnSpPr/>
            <p:nvPr/>
          </p:nvCxnSpPr>
          <p:spPr>
            <a:xfrm>
              <a:off x="696675" y="4400550"/>
              <a:ext cx="1628400" cy="0"/>
            </a:xfrm>
            <a:prstGeom prst="straightConnector1">
              <a:avLst/>
            </a:prstGeom>
            <a:noFill/>
            <a:ln cap="flat" cmpd="sng" w="38100">
              <a:solidFill>
                <a:srgbClr val="FEAF31"/>
              </a:solidFill>
              <a:prstDash val="solid"/>
              <a:round/>
              <a:headEnd len="med" w="med" type="none"/>
              <a:tailEnd len="med" w="med" type="none"/>
            </a:ln>
          </p:spPr>
        </p:cxnSp>
      </p:grpSp>
      <p:grpSp>
        <p:nvGrpSpPr>
          <p:cNvPr id="911" name="Google Shape;911;p147"/>
          <p:cNvGrpSpPr/>
          <p:nvPr/>
        </p:nvGrpSpPr>
        <p:grpSpPr>
          <a:xfrm>
            <a:off x="2671387" y="2066182"/>
            <a:ext cx="1691090" cy="2718275"/>
            <a:chOff x="2625525" y="2390100"/>
            <a:chExt cx="1652100" cy="2040900"/>
          </a:xfrm>
        </p:grpSpPr>
        <p:sp>
          <p:nvSpPr>
            <p:cNvPr id="912" name="Google Shape;912;p147"/>
            <p:cNvSpPr/>
            <p:nvPr/>
          </p:nvSpPr>
          <p:spPr>
            <a:xfrm>
              <a:off x="2625525" y="2390100"/>
              <a:ext cx="1652100" cy="2040900"/>
            </a:xfrm>
            <a:prstGeom prst="rect">
              <a:avLst/>
            </a:prstGeom>
            <a:solidFill>
              <a:srgbClr val="F7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13" name="Google Shape;913;p147"/>
            <p:cNvCxnSpPr/>
            <p:nvPr/>
          </p:nvCxnSpPr>
          <p:spPr>
            <a:xfrm>
              <a:off x="2639775" y="4400550"/>
              <a:ext cx="1628400" cy="0"/>
            </a:xfrm>
            <a:prstGeom prst="straightConnector1">
              <a:avLst/>
            </a:prstGeom>
            <a:noFill/>
            <a:ln cap="flat" cmpd="sng" w="38100">
              <a:solidFill>
                <a:srgbClr val="FEAF31"/>
              </a:solidFill>
              <a:prstDash val="solid"/>
              <a:round/>
              <a:headEnd len="med" w="med" type="none"/>
              <a:tailEnd len="med" w="med" type="none"/>
            </a:ln>
          </p:spPr>
        </p:cxnSp>
      </p:grpSp>
      <p:grpSp>
        <p:nvGrpSpPr>
          <p:cNvPr id="914" name="Google Shape;914;p147"/>
          <p:cNvGrpSpPr/>
          <p:nvPr/>
        </p:nvGrpSpPr>
        <p:grpSpPr>
          <a:xfrm>
            <a:off x="4660345" y="2066182"/>
            <a:ext cx="1691090" cy="2718275"/>
            <a:chOff x="4568625" y="2390100"/>
            <a:chExt cx="1652100" cy="2040900"/>
          </a:xfrm>
        </p:grpSpPr>
        <p:sp>
          <p:nvSpPr>
            <p:cNvPr id="915" name="Google Shape;915;p147"/>
            <p:cNvSpPr/>
            <p:nvPr/>
          </p:nvSpPr>
          <p:spPr>
            <a:xfrm>
              <a:off x="4568625" y="2390100"/>
              <a:ext cx="1652100" cy="2040900"/>
            </a:xfrm>
            <a:prstGeom prst="rect">
              <a:avLst/>
            </a:prstGeom>
            <a:solidFill>
              <a:srgbClr val="F7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16" name="Google Shape;916;p147"/>
            <p:cNvCxnSpPr/>
            <p:nvPr/>
          </p:nvCxnSpPr>
          <p:spPr>
            <a:xfrm>
              <a:off x="4582875" y="4400550"/>
              <a:ext cx="1628400" cy="0"/>
            </a:xfrm>
            <a:prstGeom prst="straightConnector1">
              <a:avLst/>
            </a:prstGeom>
            <a:noFill/>
            <a:ln cap="flat" cmpd="sng" w="38100">
              <a:solidFill>
                <a:srgbClr val="FEAF31"/>
              </a:solidFill>
              <a:prstDash val="solid"/>
              <a:round/>
              <a:headEnd len="med" w="med" type="none"/>
              <a:tailEnd len="med" w="med" type="none"/>
            </a:ln>
          </p:spPr>
        </p:cxnSp>
      </p:grpSp>
      <p:grpSp>
        <p:nvGrpSpPr>
          <p:cNvPr id="917" name="Google Shape;917;p147"/>
          <p:cNvGrpSpPr/>
          <p:nvPr/>
        </p:nvGrpSpPr>
        <p:grpSpPr>
          <a:xfrm>
            <a:off x="6649302" y="2066182"/>
            <a:ext cx="1691090" cy="2718275"/>
            <a:chOff x="6511725" y="2390100"/>
            <a:chExt cx="1652100" cy="2040900"/>
          </a:xfrm>
        </p:grpSpPr>
        <p:sp>
          <p:nvSpPr>
            <p:cNvPr id="918" name="Google Shape;918;p147"/>
            <p:cNvSpPr/>
            <p:nvPr/>
          </p:nvSpPr>
          <p:spPr>
            <a:xfrm>
              <a:off x="6511725" y="2390100"/>
              <a:ext cx="1652100" cy="2040900"/>
            </a:xfrm>
            <a:prstGeom prst="rect">
              <a:avLst/>
            </a:prstGeom>
            <a:solidFill>
              <a:srgbClr val="F7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19" name="Google Shape;919;p147"/>
            <p:cNvCxnSpPr/>
            <p:nvPr/>
          </p:nvCxnSpPr>
          <p:spPr>
            <a:xfrm>
              <a:off x="6525975" y="4400550"/>
              <a:ext cx="1628400" cy="0"/>
            </a:xfrm>
            <a:prstGeom prst="straightConnector1">
              <a:avLst/>
            </a:prstGeom>
            <a:noFill/>
            <a:ln cap="flat" cmpd="sng" w="38100">
              <a:solidFill>
                <a:srgbClr val="FEAF31"/>
              </a:solidFill>
              <a:prstDash val="solid"/>
              <a:round/>
              <a:headEnd len="med" w="med" type="none"/>
              <a:tailEnd len="med" w="med" type="none"/>
            </a:ln>
          </p:spPr>
        </p:cxnSp>
      </p:grpSp>
      <p:sp>
        <p:nvSpPr>
          <p:cNvPr id="920" name="Google Shape;920;p147"/>
          <p:cNvSpPr txBox="1"/>
          <p:nvPr/>
        </p:nvSpPr>
        <p:spPr>
          <a:xfrm>
            <a:off x="193875" y="221975"/>
            <a:ext cx="6153900" cy="61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800">
                <a:solidFill>
                  <a:srgbClr val="130168"/>
                </a:solidFill>
                <a:latin typeface="Work Sans"/>
                <a:ea typeface="Work Sans"/>
                <a:cs typeface="Work Sans"/>
                <a:sym typeface="Work Sans"/>
              </a:rPr>
              <a:t>Four Header Descriptions</a:t>
            </a:r>
            <a:endParaRPr sz="2800">
              <a:solidFill>
                <a:srgbClr val="130168"/>
              </a:solidFill>
              <a:latin typeface="Work Sans"/>
              <a:ea typeface="Work Sans"/>
              <a:cs typeface="Work Sans"/>
              <a:sym typeface="Work Sans"/>
            </a:endParaRPr>
          </a:p>
        </p:txBody>
      </p:sp>
      <p:sp>
        <p:nvSpPr>
          <p:cNvPr id="921" name="Google Shape;921;p147"/>
          <p:cNvSpPr txBox="1"/>
          <p:nvPr/>
        </p:nvSpPr>
        <p:spPr>
          <a:xfrm>
            <a:off x="193875" y="982450"/>
            <a:ext cx="89502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2"/>
                </a:solidFill>
                <a:latin typeface="Work Sans"/>
                <a:ea typeface="Work Sans"/>
                <a:cs typeface="Work Sans"/>
                <a:sym typeface="Work Sans"/>
              </a:rPr>
              <a:t>Dolor sit amet, consectetur adipiscing elit. Vulputate purus odio gravida dolor purus lacus, neque.</a:t>
            </a:r>
            <a:r>
              <a:rPr lang="en-GB">
                <a:solidFill>
                  <a:schemeClr val="dk2"/>
                </a:solidFill>
              </a:rPr>
              <a:t> </a:t>
            </a:r>
            <a:endParaRPr>
              <a:solidFill>
                <a:schemeClr val="dk2"/>
              </a:solidFill>
            </a:endParaRPr>
          </a:p>
        </p:txBody>
      </p:sp>
      <p:sp>
        <p:nvSpPr>
          <p:cNvPr id="922" name="Google Shape;922;p147"/>
          <p:cNvSpPr/>
          <p:nvPr/>
        </p:nvSpPr>
        <p:spPr>
          <a:xfrm>
            <a:off x="682425" y="1604325"/>
            <a:ext cx="1838400" cy="6150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147"/>
          <p:cNvSpPr txBox="1"/>
          <p:nvPr/>
        </p:nvSpPr>
        <p:spPr>
          <a:xfrm>
            <a:off x="781611" y="1711725"/>
            <a:ext cx="17394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FFFF"/>
                </a:solidFill>
                <a:latin typeface="Work Sans"/>
                <a:ea typeface="Work Sans"/>
                <a:cs typeface="Work Sans"/>
                <a:sym typeface="Work Sans"/>
              </a:rPr>
              <a:t>Lorem ipsum </a:t>
            </a:r>
            <a:endParaRPr>
              <a:solidFill>
                <a:srgbClr val="FFFFFF"/>
              </a:solidFill>
              <a:latin typeface="Work Sans"/>
              <a:ea typeface="Work Sans"/>
              <a:cs typeface="Work Sans"/>
              <a:sym typeface="Work Sans"/>
            </a:endParaRPr>
          </a:p>
        </p:txBody>
      </p:sp>
      <p:sp>
        <p:nvSpPr>
          <p:cNvPr id="924" name="Google Shape;924;p147"/>
          <p:cNvSpPr txBox="1"/>
          <p:nvPr/>
        </p:nvSpPr>
        <p:spPr>
          <a:xfrm>
            <a:off x="733125" y="2357725"/>
            <a:ext cx="1602300" cy="231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30168"/>
                </a:solidFill>
                <a:latin typeface="Work Sans"/>
                <a:ea typeface="Work Sans"/>
                <a:cs typeface="Work Sans"/>
                <a:sym typeface="Work Sans"/>
              </a:rPr>
              <a:t>Dolor sit amet, consectetur adipiscing elit. Vulputate purus odio gravida dolor purus lacus, neque. </a:t>
            </a:r>
            <a:endParaRPr sz="1200">
              <a:solidFill>
                <a:srgbClr val="130168"/>
              </a:solidFill>
              <a:latin typeface="Work Sans"/>
              <a:ea typeface="Work Sans"/>
              <a:cs typeface="Work Sans"/>
              <a:sym typeface="Work Sans"/>
            </a:endParaRPr>
          </a:p>
        </p:txBody>
      </p:sp>
      <p:sp>
        <p:nvSpPr>
          <p:cNvPr id="925" name="Google Shape;925;p147"/>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147"/>
          <p:cNvSpPr/>
          <p:nvPr/>
        </p:nvSpPr>
        <p:spPr>
          <a:xfrm>
            <a:off x="2671367" y="1604325"/>
            <a:ext cx="1838400" cy="6150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147"/>
          <p:cNvSpPr txBox="1"/>
          <p:nvPr/>
        </p:nvSpPr>
        <p:spPr>
          <a:xfrm>
            <a:off x="2770553" y="1711725"/>
            <a:ext cx="17394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FFFF"/>
                </a:solidFill>
                <a:latin typeface="Work Sans"/>
                <a:ea typeface="Work Sans"/>
                <a:cs typeface="Work Sans"/>
                <a:sym typeface="Work Sans"/>
              </a:rPr>
              <a:t>Lorem ipsum </a:t>
            </a:r>
            <a:endParaRPr>
              <a:solidFill>
                <a:srgbClr val="FFFFFF"/>
              </a:solidFill>
              <a:latin typeface="Work Sans"/>
              <a:ea typeface="Work Sans"/>
              <a:cs typeface="Work Sans"/>
              <a:sym typeface="Work Sans"/>
            </a:endParaRPr>
          </a:p>
        </p:txBody>
      </p:sp>
      <p:sp>
        <p:nvSpPr>
          <p:cNvPr id="928" name="Google Shape;928;p147"/>
          <p:cNvSpPr txBox="1"/>
          <p:nvPr/>
        </p:nvSpPr>
        <p:spPr>
          <a:xfrm>
            <a:off x="2722067" y="2357726"/>
            <a:ext cx="1602300" cy="231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30168"/>
                </a:solidFill>
                <a:latin typeface="Work Sans"/>
                <a:ea typeface="Work Sans"/>
                <a:cs typeface="Work Sans"/>
                <a:sym typeface="Work Sans"/>
              </a:rPr>
              <a:t>Dolor sit amet, consectetur adipiscing elit. Vulputate purus odio gravida dolor purus lacus, neque. </a:t>
            </a:r>
            <a:endParaRPr sz="1200">
              <a:solidFill>
                <a:srgbClr val="130168"/>
              </a:solidFill>
              <a:latin typeface="Work Sans"/>
              <a:ea typeface="Work Sans"/>
              <a:cs typeface="Work Sans"/>
              <a:sym typeface="Work Sans"/>
            </a:endParaRPr>
          </a:p>
        </p:txBody>
      </p:sp>
      <p:sp>
        <p:nvSpPr>
          <p:cNvPr id="929" name="Google Shape;929;p147"/>
          <p:cNvSpPr/>
          <p:nvPr/>
        </p:nvSpPr>
        <p:spPr>
          <a:xfrm>
            <a:off x="4660309" y="1604325"/>
            <a:ext cx="1838400" cy="6150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147"/>
          <p:cNvSpPr txBox="1"/>
          <p:nvPr/>
        </p:nvSpPr>
        <p:spPr>
          <a:xfrm>
            <a:off x="4759495" y="1711725"/>
            <a:ext cx="17394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FFFF"/>
                </a:solidFill>
                <a:latin typeface="Work Sans"/>
                <a:ea typeface="Work Sans"/>
                <a:cs typeface="Work Sans"/>
                <a:sym typeface="Work Sans"/>
              </a:rPr>
              <a:t>Lorem ipsum </a:t>
            </a:r>
            <a:endParaRPr>
              <a:solidFill>
                <a:srgbClr val="FFFFFF"/>
              </a:solidFill>
              <a:latin typeface="Work Sans"/>
              <a:ea typeface="Work Sans"/>
              <a:cs typeface="Work Sans"/>
              <a:sym typeface="Work Sans"/>
            </a:endParaRPr>
          </a:p>
        </p:txBody>
      </p:sp>
      <p:sp>
        <p:nvSpPr>
          <p:cNvPr id="931" name="Google Shape;931;p147"/>
          <p:cNvSpPr txBox="1"/>
          <p:nvPr/>
        </p:nvSpPr>
        <p:spPr>
          <a:xfrm>
            <a:off x="4711008" y="2357726"/>
            <a:ext cx="1602300" cy="231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30168"/>
                </a:solidFill>
                <a:latin typeface="Work Sans"/>
                <a:ea typeface="Work Sans"/>
                <a:cs typeface="Work Sans"/>
                <a:sym typeface="Work Sans"/>
              </a:rPr>
              <a:t>Dolor sit amet, consectetur adipiscing elit. Vulputate purus odio gravida dolor purus lacus, neque. </a:t>
            </a:r>
            <a:endParaRPr sz="1200">
              <a:solidFill>
                <a:srgbClr val="130168"/>
              </a:solidFill>
              <a:latin typeface="Work Sans"/>
              <a:ea typeface="Work Sans"/>
              <a:cs typeface="Work Sans"/>
              <a:sym typeface="Work Sans"/>
            </a:endParaRPr>
          </a:p>
        </p:txBody>
      </p:sp>
      <p:sp>
        <p:nvSpPr>
          <p:cNvPr id="932" name="Google Shape;932;p147"/>
          <p:cNvSpPr/>
          <p:nvPr/>
        </p:nvSpPr>
        <p:spPr>
          <a:xfrm>
            <a:off x="6649251" y="1604325"/>
            <a:ext cx="1838400" cy="6150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147"/>
          <p:cNvSpPr txBox="1"/>
          <p:nvPr/>
        </p:nvSpPr>
        <p:spPr>
          <a:xfrm>
            <a:off x="6748437" y="1711725"/>
            <a:ext cx="17394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FFFF"/>
                </a:solidFill>
                <a:latin typeface="Work Sans"/>
                <a:ea typeface="Work Sans"/>
                <a:cs typeface="Work Sans"/>
                <a:sym typeface="Work Sans"/>
              </a:rPr>
              <a:t>Lorem ipsum </a:t>
            </a:r>
            <a:endParaRPr>
              <a:solidFill>
                <a:srgbClr val="FFFFFF"/>
              </a:solidFill>
              <a:latin typeface="Work Sans"/>
              <a:ea typeface="Work Sans"/>
              <a:cs typeface="Work Sans"/>
              <a:sym typeface="Work Sans"/>
            </a:endParaRPr>
          </a:p>
        </p:txBody>
      </p:sp>
      <p:sp>
        <p:nvSpPr>
          <p:cNvPr id="934" name="Google Shape;934;p147"/>
          <p:cNvSpPr txBox="1"/>
          <p:nvPr/>
        </p:nvSpPr>
        <p:spPr>
          <a:xfrm>
            <a:off x="6699950" y="2357726"/>
            <a:ext cx="1602300" cy="231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30168"/>
                </a:solidFill>
                <a:latin typeface="Work Sans"/>
                <a:ea typeface="Work Sans"/>
                <a:cs typeface="Work Sans"/>
                <a:sym typeface="Work Sans"/>
              </a:rPr>
              <a:t>Dolor sit amet, consectetur adipiscing elit. Vulputate purus odio gravida dolor purus lacus, neque. </a:t>
            </a:r>
            <a:endParaRPr sz="1200">
              <a:solidFill>
                <a:srgbClr val="130168"/>
              </a:solidFill>
              <a:latin typeface="Work Sans"/>
              <a:ea typeface="Work Sans"/>
              <a:cs typeface="Work Sans"/>
              <a:sym typeface="Work Sans"/>
            </a:endParaRPr>
          </a:p>
        </p:txBody>
      </p:sp>
      <p:sp>
        <p:nvSpPr>
          <p:cNvPr id="935" name="Google Shape;935;p147"/>
          <p:cNvSpPr/>
          <p:nvPr/>
        </p:nvSpPr>
        <p:spPr>
          <a:xfrm flipH="1">
            <a:off x="9070799" y="0"/>
            <a:ext cx="74400" cy="51435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36" name="Google Shape;936;p147"/>
          <p:cNvPicPr preferRelativeResize="0"/>
          <p:nvPr/>
        </p:nvPicPr>
        <p:blipFill>
          <a:blip r:embed="rId3">
            <a:alphaModFix/>
          </a:blip>
          <a:stretch>
            <a:fillRect/>
          </a:stretch>
        </p:blipFill>
        <p:spPr>
          <a:xfrm>
            <a:off x="8636748" y="62325"/>
            <a:ext cx="338075" cy="338075"/>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mple Statistic">
  <p:cSld name="CUSTOM_1_1_1">
    <p:spTree>
      <p:nvGrpSpPr>
        <p:cNvPr id="937" name="Shape 937"/>
        <p:cNvGrpSpPr/>
        <p:nvPr/>
      </p:nvGrpSpPr>
      <p:grpSpPr>
        <a:xfrm>
          <a:off x="0" y="0"/>
          <a:ext cx="0" cy="0"/>
          <a:chOff x="0" y="0"/>
          <a:chExt cx="0" cy="0"/>
        </a:xfrm>
      </p:grpSpPr>
      <p:pic>
        <p:nvPicPr>
          <p:cNvPr id="938" name="Google Shape;938;p148"/>
          <p:cNvPicPr preferRelativeResize="0"/>
          <p:nvPr/>
        </p:nvPicPr>
        <p:blipFill>
          <a:blip r:embed="rId2">
            <a:alphaModFix/>
          </a:blip>
          <a:stretch>
            <a:fillRect/>
          </a:stretch>
        </p:blipFill>
        <p:spPr>
          <a:xfrm>
            <a:off x="8636748" y="62325"/>
            <a:ext cx="338075" cy="338075"/>
          </a:xfrm>
          <a:prstGeom prst="rect">
            <a:avLst/>
          </a:prstGeom>
          <a:noFill/>
          <a:ln>
            <a:noFill/>
          </a:ln>
        </p:spPr>
      </p:pic>
      <p:sp>
        <p:nvSpPr>
          <p:cNvPr id="939" name="Google Shape;939;p148"/>
          <p:cNvSpPr txBox="1"/>
          <p:nvPr/>
        </p:nvSpPr>
        <p:spPr>
          <a:xfrm>
            <a:off x="275550" y="187325"/>
            <a:ext cx="5633400" cy="68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3250">
                <a:solidFill>
                  <a:srgbClr val="130168"/>
                </a:solidFill>
                <a:latin typeface="Work Sans"/>
                <a:ea typeface="Work Sans"/>
                <a:cs typeface="Work Sans"/>
                <a:sym typeface="Work Sans"/>
              </a:rPr>
              <a:t>Sample Statistic</a:t>
            </a:r>
            <a:endParaRPr sz="3250">
              <a:solidFill>
                <a:srgbClr val="130168"/>
              </a:solidFill>
              <a:latin typeface="Work Sans Medium"/>
              <a:ea typeface="Work Sans Medium"/>
              <a:cs typeface="Work Sans Medium"/>
              <a:sym typeface="Work Sans Medium"/>
            </a:endParaRPr>
          </a:p>
        </p:txBody>
      </p:sp>
      <p:sp>
        <p:nvSpPr>
          <p:cNvPr id="940" name="Google Shape;940;p148"/>
          <p:cNvSpPr/>
          <p:nvPr/>
        </p:nvSpPr>
        <p:spPr>
          <a:xfrm>
            <a:off x="-10200" y="1714500"/>
            <a:ext cx="9144000" cy="3429000"/>
          </a:xfrm>
          <a:prstGeom prst="rect">
            <a:avLst/>
          </a:prstGeom>
          <a:solidFill>
            <a:srgbClr val="FAFAFA">
              <a:alpha val="980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148"/>
          <p:cNvSpPr txBox="1"/>
          <p:nvPr/>
        </p:nvSpPr>
        <p:spPr>
          <a:xfrm>
            <a:off x="6721275" y="2859450"/>
            <a:ext cx="1745100" cy="1108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6000">
                <a:solidFill>
                  <a:srgbClr val="130168"/>
                </a:solidFill>
                <a:latin typeface="Work Sans ExtraBold"/>
                <a:ea typeface="Work Sans ExtraBold"/>
                <a:cs typeface="Work Sans ExtraBold"/>
                <a:sym typeface="Work Sans ExtraBold"/>
              </a:rPr>
              <a:t>9%</a:t>
            </a:r>
            <a:endParaRPr sz="6000">
              <a:solidFill>
                <a:srgbClr val="130168"/>
              </a:solidFill>
              <a:latin typeface="Work Sans ExtraBold"/>
              <a:ea typeface="Work Sans ExtraBold"/>
              <a:cs typeface="Work Sans ExtraBold"/>
              <a:sym typeface="Work Sans ExtraBold"/>
            </a:endParaRPr>
          </a:p>
        </p:txBody>
      </p:sp>
      <p:sp>
        <p:nvSpPr>
          <p:cNvPr id="942" name="Google Shape;942;p148"/>
          <p:cNvSpPr txBox="1"/>
          <p:nvPr/>
        </p:nvSpPr>
        <p:spPr>
          <a:xfrm>
            <a:off x="4433200" y="3955925"/>
            <a:ext cx="4311900" cy="73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30168"/>
                </a:solidFill>
                <a:latin typeface="Work Sans"/>
                <a:ea typeface="Work Sans"/>
                <a:cs typeface="Work Sans"/>
                <a:sym typeface="Work Sans"/>
              </a:rPr>
              <a:t>dolor sit amet, consectetur adipiscing elit. Vulputate purus odio gravida dolor purus lacus, neque. Mattis consectetur faucibus turpis habitant ipsum. </a:t>
            </a:r>
            <a:endParaRPr sz="1200">
              <a:solidFill>
                <a:srgbClr val="130168"/>
              </a:solidFill>
              <a:latin typeface="Work Sans"/>
              <a:ea typeface="Work Sans"/>
              <a:cs typeface="Work Sans"/>
              <a:sym typeface="Work Sans"/>
            </a:endParaRPr>
          </a:p>
        </p:txBody>
      </p:sp>
      <p:sp>
        <p:nvSpPr>
          <p:cNvPr id="943" name="Google Shape;943;p148"/>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148"/>
          <p:cNvSpPr/>
          <p:nvPr/>
        </p:nvSpPr>
        <p:spPr>
          <a:xfrm flipH="1">
            <a:off x="9070799" y="0"/>
            <a:ext cx="74400" cy="51435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45" name="Google Shape;945;p148"/>
          <p:cNvPicPr preferRelativeResize="0"/>
          <p:nvPr/>
        </p:nvPicPr>
        <p:blipFill>
          <a:blip r:embed="rId3">
            <a:alphaModFix/>
          </a:blip>
          <a:stretch>
            <a:fillRect/>
          </a:stretch>
        </p:blipFill>
        <p:spPr>
          <a:xfrm>
            <a:off x="8636748" y="62325"/>
            <a:ext cx="338075" cy="338075"/>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tailed Timeline">
  <p:cSld name="CUSTOM_1_1_1_1">
    <p:spTree>
      <p:nvGrpSpPr>
        <p:cNvPr id="946" name="Shape 946"/>
        <p:cNvGrpSpPr/>
        <p:nvPr/>
      </p:nvGrpSpPr>
      <p:grpSpPr>
        <a:xfrm>
          <a:off x="0" y="0"/>
          <a:ext cx="0" cy="0"/>
          <a:chOff x="0" y="0"/>
          <a:chExt cx="0" cy="0"/>
        </a:xfrm>
      </p:grpSpPr>
      <p:pic>
        <p:nvPicPr>
          <p:cNvPr id="947" name="Google Shape;947;p149"/>
          <p:cNvPicPr preferRelativeResize="0"/>
          <p:nvPr/>
        </p:nvPicPr>
        <p:blipFill>
          <a:blip r:embed="rId2">
            <a:alphaModFix/>
          </a:blip>
          <a:stretch>
            <a:fillRect/>
          </a:stretch>
        </p:blipFill>
        <p:spPr>
          <a:xfrm>
            <a:off x="8636748" y="62325"/>
            <a:ext cx="338075" cy="338075"/>
          </a:xfrm>
          <a:prstGeom prst="rect">
            <a:avLst/>
          </a:prstGeom>
          <a:noFill/>
          <a:ln>
            <a:noFill/>
          </a:ln>
        </p:spPr>
      </p:pic>
      <p:cxnSp>
        <p:nvCxnSpPr>
          <p:cNvPr id="948" name="Google Shape;948;p149"/>
          <p:cNvCxnSpPr/>
          <p:nvPr/>
        </p:nvCxnSpPr>
        <p:spPr>
          <a:xfrm rot="10800000">
            <a:off x="541163" y="1906755"/>
            <a:ext cx="0" cy="2626800"/>
          </a:xfrm>
          <a:prstGeom prst="straightConnector1">
            <a:avLst/>
          </a:prstGeom>
          <a:noFill/>
          <a:ln cap="flat" cmpd="sng" w="19050">
            <a:solidFill>
              <a:srgbClr val="8EA1FF"/>
            </a:solidFill>
            <a:prstDash val="dash"/>
            <a:round/>
            <a:headEnd len="med" w="med" type="none"/>
            <a:tailEnd len="med" w="med" type="oval"/>
          </a:ln>
        </p:spPr>
      </p:cxnSp>
      <p:sp>
        <p:nvSpPr>
          <p:cNvPr id="949" name="Google Shape;949;p149"/>
          <p:cNvSpPr txBox="1"/>
          <p:nvPr/>
        </p:nvSpPr>
        <p:spPr>
          <a:xfrm>
            <a:off x="102000" y="225725"/>
            <a:ext cx="6786600" cy="6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750">
                <a:solidFill>
                  <a:srgbClr val="130168"/>
                </a:solidFill>
                <a:latin typeface="Work Sans"/>
                <a:ea typeface="Work Sans"/>
                <a:cs typeface="Work Sans"/>
                <a:sym typeface="Work Sans"/>
              </a:rPr>
              <a:t>Detailed Timeline</a:t>
            </a:r>
            <a:endParaRPr sz="2750">
              <a:solidFill>
                <a:srgbClr val="130168"/>
              </a:solidFill>
              <a:latin typeface="Work Sans Medium"/>
              <a:ea typeface="Work Sans Medium"/>
              <a:cs typeface="Work Sans Medium"/>
              <a:sym typeface="Work Sans Medium"/>
            </a:endParaRPr>
          </a:p>
        </p:txBody>
      </p:sp>
      <p:sp>
        <p:nvSpPr>
          <p:cNvPr id="950" name="Google Shape;950;p149"/>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149"/>
          <p:cNvSpPr/>
          <p:nvPr/>
        </p:nvSpPr>
        <p:spPr>
          <a:xfrm>
            <a:off x="306550" y="4531200"/>
            <a:ext cx="8837400" cy="528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149"/>
          <p:cNvSpPr txBox="1"/>
          <p:nvPr/>
        </p:nvSpPr>
        <p:spPr>
          <a:xfrm>
            <a:off x="148700" y="1099850"/>
            <a:ext cx="1787700" cy="8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September, 2001</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sp>
        <p:nvSpPr>
          <p:cNvPr id="953" name="Google Shape;953;p149"/>
          <p:cNvSpPr txBox="1"/>
          <p:nvPr/>
        </p:nvSpPr>
        <p:spPr>
          <a:xfrm>
            <a:off x="275675"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2001</a:t>
            </a:r>
            <a:endParaRPr b="1" sz="1050">
              <a:solidFill>
                <a:srgbClr val="FEAF31"/>
              </a:solidFill>
              <a:latin typeface="Work Sans"/>
              <a:ea typeface="Work Sans"/>
              <a:cs typeface="Work Sans"/>
              <a:sym typeface="Work Sans"/>
            </a:endParaRPr>
          </a:p>
        </p:txBody>
      </p:sp>
      <p:sp>
        <p:nvSpPr>
          <p:cNvPr id="954" name="Google Shape;954;p149"/>
          <p:cNvSpPr txBox="1"/>
          <p:nvPr/>
        </p:nvSpPr>
        <p:spPr>
          <a:xfrm>
            <a:off x="1165450"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2002</a:t>
            </a:r>
            <a:endParaRPr b="1" sz="1050">
              <a:solidFill>
                <a:srgbClr val="FEAF31"/>
              </a:solidFill>
              <a:latin typeface="Work Sans"/>
              <a:ea typeface="Work Sans"/>
              <a:cs typeface="Work Sans"/>
              <a:sym typeface="Work Sans"/>
            </a:endParaRPr>
          </a:p>
        </p:txBody>
      </p:sp>
      <p:sp>
        <p:nvSpPr>
          <p:cNvPr id="955" name="Google Shape;955;p149"/>
          <p:cNvSpPr txBox="1"/>
          <p:nvPr/>
        </p:nvSpPr>
        <p:spPr>
          <a:xfrm>
            <a:off x="2055225"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2003</a:t>
            </a:r>
            <a:endParaRPr b="1" sz="1050">
              <a:solidFill>
                <a:srgbClr val="FEAF31"/>
              </a:solidFill>
              <a:latin typeface="Work Sans"/>
              <a:ea typeface="Work Sans"/>
              <a:cs typeface="Work Sans"/>
              <a:sym typeface="Work Sans"/>
            </a:endParaRPr>
          </a:p>
        </p:txBody>
      </p:sp>
      <p:sp>
        <p:nvSpPr>
          <p:cNvPr id="956" name="Google Shape;956;p149"/>
          <p:cNvSpPr txBox="1"/>
          <p:nvPr/>
        </p:nvSpPr>
        <p:spPr>
          <a:xfrm>
            <a:off x="2945000"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2004</a:t>
            </a:r>
            <a:endParaRPr b="1" sz="1050">
              <a:solidFill>
                <a:srgbClr val="FEAF31"/>
              </a:solidFill>
              <a:latin typeface="Work Sans"/>
              <a:ea typeface="Work Sans"/>
              <a:cs typeface="Work Sans"/>
              <a:sym typeface="Work Sans"/>
            </a:endParaRPr>
          </a:p>
        </p:txBody>
      </p:sp>
      <p:sp>
        <p:nvSpPr>
          <p:cNvPr id="957" name="Google Shape;957;p149"/>
          <p:cNvSpPr txBox="1"/>
          <p:nvPr/>
        </p:nvSpPr>
        <p:spPr>
          <a:xfrm>
            <a:off x="3834775"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2005</a:t>
            </a:r>
            <a:endParaRPr b="1" sz="1050">
              <a:solidFill>
                <a:srgbClr val="FEAF31"/>
              </a:solidFill>
              <a:latin typeface="Work Sans"/>
              <a:ea typeface="Work Sans"/>
              <a:cs typeface="Work Sans"/>
              <a:sym typeface="Work Sans"/>
            </a:endParaRPr>
          </a:p>
        </p:txBody>
      </p:sp>
      <p:sp>
        <p:nvSpPr>
          <p:cNvPr id="958" name="Google Shape;958;p149"/>
          <p:cNvSpPr txBox="1"/>
          <p:nvPr/>
        </p:nvSpPr>
        <p:spPr>
          <a:xfrm>
            <a:off x="4724550"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2006</a:t>
            </a:r>
            <a:endParaRPr b="1" sz="1050">
              <a:solidFill>
                <a:srgbClr val="FEAF31"/>
              </a:solidFill>
              <a:latin typeface="Work Sans"/>
              <a:ea typeface="Work Sans"/>
              <a:cs typeface="Work Sans"/>
              <a:sym typeface="Work Sans"/>
            </a:endParaRPr>
          </a:p>
        </p:txBody>
      </p:sp>
      <p:sp>
        <p:nvSpPr>
          <p:cNvPr id="959" name="Google Shape;959;p149"/>
          <p:cNvSpPr txBox="1"/>
          <p:nvPr/>
        </p:nvSpPr>
        <p:spPr>
          <a:xfrm>
            <a:off x="5614325"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2007</a:t>
            </a:r>
            <a:endParaRPr b="1" sz="1050">
              <a:solidFill>
                <a:srgbClr val="FEAF31"/>
              </a:solidFill>
              <a:latin typeface="Work Sans"/>
              <a:ea typeface="Work Sans"/>
              <a:cs typeface="Work Sans"/>
              <a:sym typeface="Work Sans"/>
            </a:endParaRPr>
          </a:p>
        </p:txBody>
      </p:sp>
      <p:sp>
        <p:nvSpPr>
          <p:cNvPr id="960" name="Google Shape;960;p149"/>
          <p:cNvSpPr txBox="1"/>
          <p:nvPr/>
        </p:nvSpPr>
        <p:spPr>
          <a:xfrm>
            <a:off x="6504100"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2008</a:t>
            </a:r>
            <a:endParaRPr b="1" sz="1050">
              <a:solidFill>
                <a:srgbClr val="FEAF31"/>
              </a:solidFill>
              <a:latin typeface="Work Sans"/>
              <a:ea typeface="Work Sans"/>
              <a:cs typeface="Work Sans"/>
              <a:sym typeface="Work Sans"/>
            </a:endParaRPr>
          </a:p>
        </p:txBody>
      </p:sp>
      <p:sp>
        <p:nvSpPr>
          <p:cNvPr id="961" name="Google Shape;961;p149"/>
          <p:cNvSpPr txBox="1"/>
          <p:nvPr/>
        </p:nvSpPr>
        <p:spPr>
          <a:xfrm>
            <a:off x="7393875"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2009</a:t>
            </a:r>
            <a:endParaRPr b="1" sz="1050">
              <a:solidFill>
                <a:srgbClr val="FEAF31"/>
              </a:solidFill>
              <a:latin typeface="Work Sans"/>
              <a:ea typeface="Work Sans"/>
              <a:cs typeface="Work Sans"/>
              <a:sym typeface="Work Sans"/>
            </a:endParaRPr>
          </a:p>
        </p:txBody>
      </p:sp>
      <p:sp>
        <p:nvSpPr>
          <p:cNvPr id="962" name="Google Shape;962;p149"/>
          <p:cNvSpPr txBox="1"/>
          <p:nvPr/>
        </p:nvSpPr>
        <p:spPr>
          <a:xfrm>
            <a:off x="8283650"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2010</a:t>
            </a:r>
            <a:endParaRPr b="1" sz="1050">
              <a:solidFill>
                <a:srgbClr val="FEAF31"/>
              </a:solidFill>
              <a:latin typeface="Work Sans"/>
              <a:ea typeface="Work Sans"/>
              <a:cs typeface="Work Sans"/>
              <a:sym typeface="Work Sans"/>
            </a:endParaRPr>
          </a:p>
        </p:txBody>
      </p:sp>
      <p:cxnSp>
        <p:nvCxnSpPr>
          <p:cNvPr id="963" name="Google Shape;963;p149"/>
          <p:cNvCxnSpPr/>
          <p:nvPr/>
        </p:nvCxnSpPr>
        <p:spPr>
          <a:xfrm rot="10800000">
            <a:off x="1469988" y="3132255"/>
            <a:ext cx="0" cy="1401300"/>
          </a:xfrm>
          <a:prstGeom prst="straightConnector1">
            <a:avLst/>
          </a:prstGeom>
          <a:noFill/>
          <a:ln cap="flat" cmpd="sng" w="19050">
            <a:solidFill>
              <a:srgbClr val="8EA1FF"/>
            </a:solidFill>
            <a:prstDash val="dash"/>
            <a:round/>
            <a:headEnd len="med" w="med" type="none"/>
            <a:tailEnd len="med" w="med" type="oval"/>
          </a:ln>
        </p:spPr>
      </p:cxnSp>
      <p:sp>
        <p:nvSpPr>
          <p:cNvPr id="964" name="Google Shape;964;p149"/>
          <p:cNvSpPr txBox="1"/>
          <p:nvPr/>
        </p:nvSpPr>
        <p:spPr>
          <a:xfrm>
            <a:off x="920260" y="2170280"/>
            <a:ext cx="1295100" cy="95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January, 2002</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cxnSp>
        <p:nvCxnSpPr>
          <p:cNvPr id="965" name="Google Shape;965;p149"/>
          <p:cNvCxnSpPr/>
          <p:nvPr/>
        </p:nvCxnSpPr>
        <p:spPr>
          <a:xfrm rot="10800000">
            <a:off x="2283788" y="1906755"/>
            <a:ext cx="0" cy="2626800"/>
          </a:xfrm>
          <a:prstGeom prst="straightConnector1">
            <a:avLst/>
          </a:prstGeom>
          <a:noFill/>
          <a:ln cap="flat" cmpd="sng" w="19050">
            <a:solidFill>
              <a:srgbClr val="8EA1FF"/>
            </a:solidFill>
            <a:prstDash val="dash"/>
            <a:round/>
            <a:headEnd len="med" w="med" type="none"/>
            <a:tailEnd len="med" w="med" type="oval"/>
          </a:ln>
        </p:spPr>
      </p:cxnSp>
      <p:sp>
        <p:nvSpPr>
          <p:cNvPr id="966" name="Google Shape;966;p149"/>
          <p:cNvSpPr txBox="1"/>
          <p:nvPr/>
        </p:nvSpPr>
        <p:spPr>
          <a:xfrm>
            <a:off x="1891325" y="1099850"/>
            <a:ext cx="1754400" cy="8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August, 2003</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cxnSp>
        <p:nvCxnSpPr>
          <p:cNvPr id="967" name="Google Shape;967;p149"/>
          <p:cNvCxnSpPr/>
          <p:nvPr/>
        </p:nvCxnSpPr>
        <p:spPr>
          <a:xfrm rot="10800000">
            <a:off x="3212613" y="3132255"/>
            <a:ext cx="0" cy="1401300"/>
          </a:xfrm>
          <a:prstGeom prst="straightConnector1">
            <a:avLst/>
          </a:prstGeom>
          <a:noFill/>
          <a:ln cap="flat" cmpd="sng" w="19050">
            <a:solidFill>
              <a:srgbClr val="8EA1FF"/>
            </a:solidFill>
            <a:prstDash val="dash"/>
            <a:round/>
            <a:headEnd len="med" w="med" type="none"/>
            <a:tailEnd len="med" w="med" type="oval"/>
          </a:ln>
        </p:spPr>
      </p:cxnSp>
      <p:sp>
        <p:nvSpPr>
          <p:cNvPr id="968" name="Google Shape;968;p149"/>
          <p:cNvSpPr txBox="1"/>
          <p:nvPr/>
        </p:nvSpPr>
        <p:spPr>
          <a:xfrm>
            <a:off x="2662885" y="2170280"/>
            <a:ext cx="1295100" cy="95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February, 2004</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cxnSp>
        <p:nvCxnSpPr>
          <p:cNvPr id="969" name="Google Shape;969;p149"/>
          <p:cNvCxnSpPr/>
          <p:nvPr/>
        </p:nvCxnSpPr>
        <p:spPr>
          <a:xfrm rot="10800000">
            <a:off x="4108438" y="1906755"/>
            <a:ext cx="0" cy="2626800"/>
          </a:xfrm>
          <a:prstGeom prst="straightConnector1">
            <a:avLst/>
          </a:prstGeom>
          <a:noFill/>
          <a:ln cap="flat" cmpd="sng" w="19050">
            <a:solidFill>
              <a:srgbClr val="8EA1FF"/>
            </a:solidFill>
            <a:prstDash val="dash"/>
            <a:round/>
            <a:headEnd len="med" w="med" type="none"/>
            <a:tailEnd len="med" w="med" type="oval"/>
          </a:ln>
        </p:spPr>
      </p:cxnSp>
      <p:sp>
        <p:nvSpPr>
          <p:cNvPr id="970" name="Google Shape;970;p149"/>
          <p:cNvSpPr txBox="1"/>
          <p:nvPr/>
        </p:nvSpPr>
        <p:spPr>
          <a:xfrm>
            <a:off x="3715975" y="1099850"/>
            <a:ext cx="1787700" cy="8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September, 2005</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cxnSp>
        <p:nvCxnSpPr>
          <p:cNvPr id="971" name="Google Shape;971;p149"/>
          <p:cNvCxnSpPr/>
          <p:nvPr/>
        </p:nvCxnSpPr>
        <p:spPr>
          <a:xfrm rot="10800000">
            <a:off x="5037263" y="3132255"/>
            <a:ext cx="0" cy="1401300"/>
          </a:xfrm>
          <a:prstGeom prst="straightConnector1">
            <a:avLst/>
          </a:prstGeom>
          <a:noFill/>
          <a:ln cap="flat" cmpd="sng" w="19050">
            <a:solidFill>
              <a:srgbClr val="8EA1FF"/>
            </a:solidFill>
            <a:prstDash val="dash"/>
            <a:round/>
            <a:headEnd len="med" w="med" type="none"/>
            <a:tailEnd len="med" w="med" type="oval"/>
          </a:ln>
        </p:spPr>
      </p:cxnSp>
      <p:sp>
        <p:nvSpPr>
          <p:cNvPr id="972" name="Google Shape;972;p149"/>
          <p:cNvSpPr txBox="1"/>
          <p:nvPr/>
        </p:nvSpPr>
        <p:spPr>
          <a:xfrm>
            <a:off x="4487535" y="2170280"/>
            <a:ext cx="1295100" cy="95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December, 2006</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cxnSp>
        <p:nvCxnSpPr>
          <p:cNvPr id="973" name="Google Shape;973;p149"/>
          <p:cNvCxnSpPr/>
          <p:nvPr/>
        </p:nvCxnSpPr>
        <p:spPr>
          <a:xfrm rot="10800000">
            <a:off x="5851063" y="1906755"/>
            <a:ext cx="0" cy="2626800"/>
          </a:xfrm>
          <a:prstGeom prst="straightConnector1">
            <a:avLst/>
          </a:prstGeom>
          <a:noFill/>
          <a:ln cap="flat" cmpd="sng" w="19050">
            <a:solidFill>
              <a:srgbClr val="8EA1FF"/>
            </a:solidFill>
            <a:prstDash val="dash"/>
            <a:round/>
            <a:headEnd len="med" w="med" type="none"/>
            <a:tailEnd len="med" w="med" type="oval"/>
          </a:ln>
        </p:spPr>
      </p:cxnSp>
      <p:sp>
        <p:nvSpPr>
          <p:cNvPr id="974" name="Google Shape;974;p149"/>
          <p:cNvSpPr txBox="1"/>
          <p:nvPr/>
        </p:nvSpPr>
        <p:spPr>
          <a:xfrm>
            <a:off x="5458600" y="1099850"/>
            <a:ext cx="1754400" cy="8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November, 2007</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cxnSp>
        <p:nvCxnSpPr>
          <p:cNvPr id="975" name="Google Shape;975;p149"/>
          <p:cNvCxnSpPr/>
          <p:nvPr/>
        </p:nvCxnSpPr>
        <p:spPr>
          <a:xfrm rot="10800000">
            <a:off x="6779888" y="3132255"/>
            <a:ext cx="0" cy="1401300"/>
          </a:xfrm>
          <a:prstGeom prst="straightConnector1">
            <a:avLst/>
          </a:prstGeom>
          <a:noFill/>
          <a:ln cap="flat" cmpd="sng" w="19050">
            <a:solidFill>
              <a:srgbClr val="8EA1FF"/>
            </a:solidFill>
            <a:prstDash val="dash"/>
            <a:round/>
            <a:headEnd len="med" w="med" type="none"/>
            <a:tailEnd len="med" w="med" type="oval"/>
          </a:ln>
        </p:spPr>
      </p:cxnSp>
      <p:sp>
        <p:nvSpPr>
          <p:cNvPr id="976" name="Google Shape;976;p149"/>
          <p:cNvSpPr txBox="1"/>
          <p:nvPr/>
        </p:nvSpPr>
        <p:spPr>
          <a:xfrm>
            <a:off x="6230160" y="2170280"/>
            <a:ext cx="1295100" cy="95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May, 2008</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cxnSp>
        <p:nvCxnSpPr>
          <p:cNvPr id="977" name="Google Shape;977;p149"/>
          <p:cNvCxnSpPr/>
          <p:nvPr/>
        </p:nvCxnSpPr>
        <p:spPr>
          <a:xfrm rot="10800000">
            <a:off x="7613268" y="1906755"/>
            <a:ext cx="0" cy="2626800"/>
          </a:xfrm>
          <a:prstGeom prst="straightConnector1">
            <a:avLst/>
          </a:prstGeom>
          <a:noFill/>
          <a:ln cap="flat" cmpd="sng" w="19050">
            <a:solidFill>
              <a:srgbClr val="8EA1FF"/>
            </a:solidFill>
            <a:prstDash val="dash"/>
            <a:round/>
            <a:headEnd len="med" w="med" type="none"/>
            <a:tailEnd len="med" w="med" type="oval"/>
          </a:ln>
        </p:spPr>
      </p:cxnSp>
      <p:sp>
        <p:nvSpPr>
          <p:cNvPr id="978" name="Google Shape;978;p149"/>
          <p:cNvSpPr txBox="1"/>
          <p:nvPr/>
        </p:nvSpPr>
        <p:spPr>
          <a:xfrm>
            <a:off x="7220805" y="1099850"/>
            <a:ext cx="1754400" cy="8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April, 2009</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cxnSp>
        <p:nvCxnSpPr>
          <p:cNvPr id="979" name="Google Shape;979;p149"/>
          <p:cNvCxnSpPr/>
          <p:nvPr/>
        </p:nvCxnSpPr>
        <p:spPr>
          <a:xfrm rot="10800000">
            <a:off x="8542093" y="3132255"/>
            <a:ext cx="0" cy="1401300"/>
          </a:xfrm>
          <a:prstGeom prst="straightConnector1">
            <a:avLst/>
          </a:prstGeom>
          <a:noFill/>
          <a:ln cap="flat" cmpd="sng" w="19050">
            <a:solidFill>
              <a:srgbClr val="8EA1FF"/>
            </a:solidFill>
            <a:prstDash val="dash"/>
            <a:round/>
            <a:headEnd len="med" w="med" type="none"/>
            <a:tailEnd len="med" w="med" type="oval"/>
          </a:ln>
        </p:spPr>
      </p:cxnSp>
      <p:sp>
        <p:nvSpPr>
          <p:cNvPr id="980" name="Google Shape;980;p149"/>
          <p:cNvSpPr txBox="1"/>
          <p:nvPr/>
        </p:nvSpPr>
        <p:spPr>
          <a:xfrm>
            <a:off x="7803690" y="2170280"/>
            <a:ext cx="1295100" cy="95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July, 2010</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pic>
        <p:nvPicPr>
          <p:cNvPr id="981" name="Google Shape;981;p149"/>
          <p:cNvPicPr preferRelativeResize="0"/>
          <p:nvPr/>
        </p:nvPicPr>
        <p:blipFill>
          <a:blip r:embed="rId3">
            <a:alphaModFix/>
          </a:blip>
          <a:stretch>
            <a:fillRect/>
          </a:stretch>
        </p:blipFill>
        <p:spPr>
          <a:xfrm>
            <a:off x="8636748" y="62325"/>
            <a:ext cx="338075" cy="338075"/>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_1_1_1_1">
    <p:bg>
      <p:bgPr>
        <a:solidFill>
          <a:srgbClr val="130168"/>
        </a:solidFill>
      </p:bgPr>
    </p:bg>
    <p:spTree>
      <p:nvGrpSpPr>
        <p:cNvPr id="982" name="Shape 982"/>
        <p:cNvGrpSpPr/>
        <p:nvPr/>
      </p:nvGrpSpPr>
      <p:grpSpPr>
        <a:xfrm>
          <a:off x="0" y="0"/>
          <a:ext cx="0" cy="0"/>
          <a:chOff x="0" y="0"/>
          <a:chExt cx="0" cy="0"/>
        </a:xfrm>
      </p:grpSpPr>
      <p:pic>
        <p:nvPicPr>
          <p:cNvPr id="983" name="Google Shape;983;p150"/>
          <p:cNvPicPr preferRelativeResize="0"/>
          <p:nvPr/>
        </p:nvPicPr>
        <p:blipFill>
          <a:blip r:embed="rId2">
            <a:alphaModFix/>
          </a:blip>
          <a:stretch>
            <a:fillRect/>
          </a:stretch>
        </p:blipFill>
        <p:spPr>
          <a:xfrm>
            <a:off x="8636748" y="62325"/>
            <a:ext cx="338075" cy="338075"/>
          </a:xfrm>
          <a:prstGeom prst="rect">
            <a:avLst/>
          </a:prstGeom>
          <a:noFill/>
          <a:ln>
            <a:noFill/>
          </a:ln>
        </p:spPr>
      </p:pic>
      <p:sp>
        <p:nvSpPr>
          <p:cNvPr id="984" name="Google Shape;984;p150"/>
          <p:cNvSpPr txBox="1"/>
          <p:nvPr/>
        </p:nvSpPr>
        <p:spPr>
          <a:xfrm>
            <a:off x="2168100" y="1925275"/>
            <a:ext cx="4807800" cy="129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chemeClr val="lt1"/>
                </a:solidFill>
                <a:latin typeface="Work Sans Light"/>
                <a:ea typeface="Work Sans Light"/>
                <a:cs typeface="Work Sans Light"/>
                <a:sym typeface="Work Sans Light"/>
              </a:rPr>
              <a:t>dolor sit amet, consectetur adipiscing elit. Vulputate purus odio gravida dolor purus lacus, neque. </a:t>
            </a:r>
            <a:endParaRPr sz="1800">
              <a:solidFill>
                <a:schemeClr val="lt1"/>
              </a:solidFill>
              <a:latin typeface="Work Sans Light"/>
              <a:ea typeface="Work Sans Light"/>
              <a:cs typeface="Work Sans Light"/>
              <a:sym typeface="Work Sans Light"/>
            </a:endParaRPr>
          </a:p>
          <a:p>
            <a:pPr indent="0" lvl="0" marL="0" rtl="0" algn="l">
              <a:spcBef>
                <a:spcPts val="0"/>
              </a:spcBef>
              <a:spcAft>
                <a:spcPts val="0"/>
              </a:spcAft>
              <a:buNone/>
            </a:pPr>
            <a:r>
              <a:t/>
            </a:r>
            <a:endParaRPr sz="1800">
              <a:solidFill>
                <a:schemeClr val="lt1"/>
              </a:solidFill>
              <a:latin typeface="Work Sans Light"/>
              <a:ea typeface="Work Sans Light"/>
              <a:cs typeface="Work Sans Light"/>
              <a:sym typeface="Work Sans Light"/>
            </a:endParaRPr>
          </a:p>
        </p:txBody>
      </p:sp>
      <p:sp>
        <p:nvSpPr>
          <p:cNvPr id="985" name="Google Shape;985;p150"/>
          <p:cNvSpPr txBox="1"/>
          <p:nvPr/>
        </p:nvSpPr>
        <p:spPr>
          <a:xfrm>
            <a:off x="1246425" y="1025525"/>
            <a:ext cx="8343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0">
                <a:solidFill>
                  <a:srgbClr val="FEAF31"/>
                </a:solidFill>
                <a:latin typeface="Work Sans"/>
                <a:ea typeface="Work Sans"/>
                <a:cs typeface="Work Sans"/>
                <a:sym typeface="Work Sans"/>
              </a:rPr>
              <a:t>“</a:t>
            </a:r>
            <a:endParaRPr b="1" sz="10000">
              <a:solidFill>
                <a:srgbClr val="FEAF31"/>
              </a:solidFill>
              <a:latin typeface="Work Sans"/>
              <a:ea typeface="Work Sans"/>
              <a:cs typeface="Work Sans"/>
              <a:sym typeface="Work Sans"/>
            </a:endParaRPr>
          </a:p>
        </p:txBody>
      </p:sp>
      <p:sp>
        <p:nvSpPr>
          <p:cNvPr id="986" name="Google Shape;986;p150"/>
          <p:cNvSpPr txBox="1"/>
          <p:nvPr/>
        </p:nvSpPr>
        <p:spPr>
          <a:xfrm>
            <a:off x="6531925" y="3565750"/>
            <a:ext cx="2217000" cy="46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chemeClr val="lt1"/>
                </a:solidFill>
                <a:latin typeface="Work Sans"/>
                <a:ea typeface="Work Sans"/>
                <a:cs typeface="Work Sans"/>
                <a:sym typeface="Work Sans"/>
              </a:rPr>
              <a:t>-dolor sit</a:t>
            </a:r>
            <a:endParaRPr b="1" sz="1800">
              <a:solidFill>
                <a:schemeClr val="lt1"/>
              </a:solidFill>
              <a:latin typeface="Work Sans"/>
              <a:ea typeface="Work Sans"/>
              <a:cs typeface="Work Sans"/>
              <a:sym typeface="Work Sans"/>
            </a:endParaRPr>
          </a:p>
        </p:txBody>
      </p:sp>
      <p:sp>
        <p:nvSpPr>
          <p:cNvPr id="987" name="Google Shape;987;p150"/>
          <p:cNvSpPr/>
          <p:nvPr/>
        </p:nvSpPr>
        <p:spPr>
          <a:xfrm flipH="1">
            <a:off x="9070799" y="0"/>
            <a:ext cx="74400" cy="51435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88" name="Google Shape;988;p150"/>
          <p:cNvPicPr preferRelativeResize="0"/>
          <p:nvPr/>
        </p:nvPicPr>
        <p:blipFill>
          <a:blip r:embed="rId2">
            <a:alphaModFix/>
          </a:blip>
          <a:stretch>
            <a:fillRect/>
          </a:stretch>
        </p:blipFill>
        <p:spPr>
          <a:xfrm>
            <a:off x="8636748" y="62325"/>
            <a:ext cx="338075" cy="338075"/>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bg>
      <p:bgPr>
        <a:solidFill>
          <a:schemeClr val="lt2"/>
        </a:solidFill>
      </p:bgPr>
    </p:bg>
    <p:spTree>
      <p:nvGrpSpPr>
        <p:cNvPr id="989" name="Shape 989"/>
        <p:cNvGrpSpPr/>
        <p:nvPr/>
      </p:nvGrpSpPr>
      <p:grpSpPr>
        <a:xfrm>
          <a:off x="0" y="0"/>
          <a:ext cx="0" cy="0"/>
          <a:chOff x="0" y="0"/>
          <a:chExt cx="0" cy="0"/>
        </a:xfrm>
      </p:grpSpPr>
      <p:sp>
        <p:nvSpPr>
          <p:cNvPr id="990" name="Google Shape;990;p151"/>
          <p:cNvSpPr/>
          <p:nvPr/>
        </p:nvSpPr>
        <p:spPr>
          <a:xfrm flipH="1">
            <a:off x="0" y="3324150"/>
            <a:ext cx="102000" cy="1173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91" name="Google Shape;991;p151"/>
          <p:cNvPicPr preferRelativeResize="0"/>
          <p:nvPr/>
        </p:nvPicPr>
        <p:blipFill rotWithShape="1">
          <a:blip r:embed="rId2">
            <a:alphaModFix amt="26000"/>
          </a:blip>
          <a:srcRect b="35128" l="1578" r="1569" t="0"/>
          <a:stretch/>
        </p:blipFill>
        <p:spPr>
          <a:xfrm flipH="1" rot="-5400000">
            <a:off x="5419551" y="1443924"/>
            <a:ext cx="5139100" cy="2256951"/>
          </a:xfrm>
          <a:prstGeom prst="rect">
            <a:avLst/>
          </a:prstGeom>
          <a:noFill/>
          <a:ln>
            <a:noFill/>
          </a:ln>
        </p:spPr>
      </p:pic>
      <p:sp>
        <p:nvSpPr>
          <p:cNvPr id="992" name="Google Shape;992;p151"/>
          <p:cNvSpPr txBox="1"/>
          <p:nvPr>
            <p:ph idx="1" type="body"/>
          </p:nvPr>
        </p:nvSpPr>
        <p:spPr>
          <a:xfrm>
            <a:off x="142225" y="3522450"/>
            <a:ext cx="8088000" cy="708000"/>
          </a:xfrm>
          <a:prstGeom prst="rect">
            <a:avLst/>
          </a:prstGeom>
        </p:spPr>
        <p:txBody>
          <a:bodyPr anchorCtr="0" anchor="t" bIns="91425" lIns="91425" spcFirstLastPara="1" rIns="91425" wrap="square" tIns="91425">
            <a:normAutofit/>
          </a:bodyPr>
          <a:lstStyle>
            <a:lvl1pPr indent="-228600" lvl="0" marL="4572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1pPr>
            <a:lvl2pPr indent="-228600" lvl="1" marL="9144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2pPr>
            <a:lvl3pPr indent="-228600" lvl="2" marL="13716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3pPr>
            <a:lvl4pPr indent="-228600" lvl="3" marL="18288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4pPr>
            <a:lvl5pPr indent="-228600" lvl="4" marL="22860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5pPr>
            <a:lvl6pPr indent="-228600" lvl="5" marL="27432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6pPr>
            <a:lvl7pPr indent="-228600" lvl="6" marL="32004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7pPr>
            <a:lvl8pPr indent="-228600" lvl="7" marL="36576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8pPr>
            <a:lvl9pPr indent="-228600" lvl="8" marL="41148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3">
    <p:spTree>
      <p:nvGrpSpPr>
        <p:cNvPr id="993" name="Shape 993"/>
        <p:cNvGrpSpPr/>
        <p:nvPr/>
      </p:nvGrpSpPr>
      <p:grpSpPr>
        <a:xfrm>
          <a:off x="0" y="0"/>
          <a:ext cx="0" cy="0"/>
          <a:chOff x="0" y="0"/>
          <a:chExt cx="0" cy="0"/>
        </a:xfrm>
      </p:grpSpPr>
      <p:sp>
        <p:nvSpPr>
          <p:cNvPr id="994" name="Google Shape;994;p152"/>
          <p:cNvSpPr/>
          <p:nvPr/>
        </p:nvSpPr>
        <p:spPr>
          <a:xfrm flipH="1">
            <a:off x="9070799" y="0"/>
            <a:ext cx="74400" cy="5143500"/>
          </a:xfrm>
          <a:prstGeom prst="rect">
            <a:avLst/>
          </a:prstGeom>
          <a:solidFill>
            <a:srgbClr val="2411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152"/>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96" name="Google Shape;996;p152"/>
          <p:cNvPicPr preferRelativeResize="0"/>
          <p:nvPr/>
        </p:nvPicPr>
        <p:blipFill rotWithShape="1">
          <a:blip r:embed="rId2">
            <a:alphaModFix/>
          </a:blip>
          <a:srcRect b="0" l="0" r="9763" t="0"/>
          <a:stretch/>
        </p:blipFill>
        <p:spPr>
          <a:xfrm>
            <a:off x="893125" y="2365150"/>
            <a:ext cx="1933576" cy="1933575"/>
          </a:xfrm>
          <a:prstGeom prst="rect">
            <a:avLst/>
          </a:prstGeom>
          <a:noFill/>
          <a:ln>
            <a:noFill/>
          </a:ln>
        </p:spPr>
      </p:pic>
      <p:pic>
        <p:nvPicPr>
          <p:cNvPr id="997" name="Google Shape;997;p152"/>
          <p:cNvPicPr preferRelativeResize="0"/>
          <p:nvPr/>
        </p:nvPicPr>
        <p:blipFill rotWithShape="1">
          <a:blip r:embed="rId3">
            <a:alphaModFix/>
          </a:blip>
          <a:srcRect b="0" l="4954" r="4954" t="0"/>
          <a:stretch/>
        </p:blipFill>
        <p:spPr>
          <a:xfrm>
            <a:off x="3605200" y="2365150"/>
            <a:ext cx="1933576" cy="1933575"/>
          </a:xfrm>
          <a:prstGeom prst="rect">
            <a:avLst/>
          </a:prstGeom>
          <a:noFill/>
          <a:ln>
            <a:noFill/>
          </a:ln>
        </p:spPr>
      </p:pic>
      <p:pic>
        <p:nvPicPr>
          <p:cNvPr id="998" name="Google Shape;998;p152"/>
          <p:cNvPicPr preferRelativeResize="0"/>
          <p:nvPr/>
        </p:nvPicPr>
        <p:blipFill rotWithShape="1">
          <a:blip r:embed="rId4">
            <a:alphaModFix/>
          </a:blip>
          <a:srcRect b="0" l="7029" r="7037" t="0"/>
          <a:stretch/>
        </p:blipFill>
        <p:spPr>
          <a:xfrm>
            <a:off x="6317275" y="2365150"/>
            <a:ext cx="1933575" cy="1933575"/>
          </a:xfrm>
          <a:prstGeom prst="rect">
            <a:avLst/>
          </a:prstGeom>
          <a:noFill/>
          <a:ln>
            <a:noFill/>
          </a:ln>
        </p:spPr>
      </p:pic>
      <p:pic>
        <p:nvPicPr>
          <p:cNvPr id="999" name="Google Shape;999;p152"/>
          <p:cNvPicPr preferRelativeResize="0"/>
          <p:nvPr/>
        </p:nvPicPr>
        <p:blipFill>
          <a:blip r:embed="rId5">
            <a:alphaModFix/>
          </a:blip>
          <a:stretch>
            <a:fillRect/>
          </a:stretch>
        </p:blipFill>
        <p:spPr>
          <a:xfrm>
            <a:off x="8636748" y="62325"/>
            <a:ext cx="338075" cy="338075"/>
          </a:xfrm>
          <a:prstGeom prst="rect">
            <a:avLst/>
          </a:prstGeom>
          <a:noFill/>
          <a:ln>
            <a:noFill/>
          </a:ln>
        </p:spPr>
      </p:pic>
      <p:sp>
        <p:nvSpPr>
          <p:cNvPr id="1000" name="Google Shape;1000;p152"/>
          <p:cNvSpPr txBox="1"/>
          <p:nvPr>
            <p:ph idx="1" type="body"/>
          </p:nvPr>
        </p:nvSpPr>
        <p:spPr>
          <a:xfrm>
            <a:off x="293375" y="1023100"/>
            <a:ext cx="5278800" cy="3490800"/>
          </a:xfrm>
          <a:prstGeom prst="rect">
            <a:avLst/>
          </a:prstGeom>
        </p:spPr>
        <p:txBody>
          <a:bodyPr anchorCtr="0" anchor="t" bIns="91425" lIns="91425" spcFirstLastPara="1" rIns="91425" wrap="square" tIns="91425">
            <a:norm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1001" name="Google Shape;1001;p152"/>
          <p:cNvSpPr txBox="1"/>
          <p:nvPr>
            <p:ph idx="2" type="body"/>
          </p:nvPr>
        </p:nvSpPr>
        <p:spPr>
          <a:xfrm>
            <a:off x="306350" y="175775"/>
            <a:ext cx="8330400" cy="708000"/>
          </a:xfrm>
          <a:prstGeom prst="rect">
            <a:avLst/>
          </a:prstGeom>
        </p:spPr>
        <p:txBody>
          <a:bodyPr anchorCtr="0" anchor="t" bIns="91425" lIns="91425" spcFirstLastPara="1" rIns="91425" wrap="square" tIns="91425">
            <a:normAutofit/>
          </a:bodyPr>
          <a:lstStyle>
            <a:lvl1pPr indent="-228600" lvl="0" marL="457200" marR="0" rtl="0" algn="l">
              <a:lnSpc>
                <a:spcPct val="100000"/>
              </a:lnSpc>
              <a:spcBef>
                <a:spcPts val="0"/>
              </a:spcBef>
              <a:spcAft>
                <a:spcPts val="0"/>
              </a:spcAft>
              <a:buNone/>
              <a:defRPr sz="2800">
                <a:solidFill>
                  <a:srgbClr val="130168"/>
                </a:solidFill>
              </a:defRPr>
            </a:lvl1pPr>
            <a:lvl2pPr indent="-228600" lvl="1" marL="914400" marR="0" rtl="0" algn="l">
              <a:lnSpc>
                <a:spcPct val="100000"/>
              </a:lnSpc>
              <a:spcBef>
                <a:spcPts val="0"/>
              </a:spcBef>
              <a:spcAft>
                <a:spcPts val="0"/>
              </a:spcAft>
              <a:buNone/>
              <a:defRPr sz="2800">
                <a:solidFill>
                  <a:srgbClr val="130168"/>
                </a:solidFill>
              </a:defRPr>
            </a:lvl2pPr>
            <a:lvl3pPr indent="-228600" lvl="2" marL="1371600" marR="0" rtl="0" algn="l">
              <a:lnSpc>
                <a:spcPct val="100000"/>
              </a:lnSpc>
              <a:spcBef>
                <a:spcPts val="0"/>
              </a:spcBef>
              <a:spcAft>
                <a:spcPts val="0"/>
              </a:spcAft>
              <a:buNone/>
              <a:defRPr sz="2800">
                <a:solidFill>
                  <a:srgbClr val="130168"/>
                </a:solidFill>
              </a:defRPr>
            </a:lvl3pPr>
            <a:lvl4pPr indent="-228600" lvl="3" marL="1828800" marR="0" rtl="0" algn="l">
              <a:lnSpc>
                <a:spcPct val="100000"/>
              </a:lnSpc>
              <a:spcBef>
                <a:spcPts val="0"/>
              </a:spcBef>
              <a:spcAft>
                <a:spcPts val="0"/>
              </a:spcAft>
              <a:buNone/>
              <a:defRPr sz="2800">
                <a:solidFill>
                  <a:srgbClr val="130168"/>
                </a:solidFill>
              </a:defRPr>
            </a:lvl4pPr>
            <a:lvl5pPr indent="-228600" lvl="4" marL="2286000" marR="0" rtl="0" algn="l">
              <a:lnSpc>
                <a:spcPct val="100000"/>
              </a:lnSpc>
              <a:spcBef>
                <a:spcPts val="0"/>
              </a:spcBef>
              <a:spcAft>
                <a:spcPts val="0"/>
              </a:spcAft>
              <a:buNone/>
              <a:defRPr sz="2800">
                <a:solidFill>
                  <a:srgbClr val="130168"/>
                </a:solidFill>
              </a:defRPr>
            </a:lvl5pPr>
            <a:lvl6pPr indent="-228600" lvl="5" marL="2743200" marR="0" rtl="0" algn="l">
              <a:lnSpc>
                <a:spcPct val="100000"/>
              </a:lnSpc>
              <a:spcBef>
                <a:spcPts val="0"/>
              </a:spcBef>
              <a:spcAft>
                <a:spcPts val="0"/>
              </a:spcAft>
              <a:buNone/>
              <a:defRPr sz="2800">
                <a:solidFill>
                  <a:srgbClr val="130168"/>
                </a:solidFill>
              </a:defRPr>
            </a:lvl6pPr>
            <a:lvl7pPr indent="-228600" lvl="6" marL="3200400" marR="0" rtl="0" algn="l">
              <a:lnSpc>
                <a:spcPct val="100000"/>
              </a:lnSpc>
              <a:spcBef>
                <a:spcPts val="0"/>
              </a:spcBef>
              <a:spcAft>
                <a:spcPts val="0"/>
              </a:spcAft>
              <a:buNone/>
              <a:defRPr sz="2800">
                <a:solidFill>
                  <a:srgbClr val="130168"/>
                </a:solidFill>
              </a:defRPr>
            </a:lvl7pPr>
            <a:lvl8pPr indent="-228600" lvl="7" marL="3657600" marR="0" rtl="0" algn="l">
              <a:lnSpc>
                <a:spcPct val="100000"/>
              </a:lnSpc>
              <a:spcBef>
                <a:spcPts val="0"/>
              </a:spcBef>
              <a:spcAft>
                <a:spcPts val="0"/>
              </a:spcAft>
              <a:buNone/>
              <a:defRPr sz="2800">
                <a:solidFill>
                  <a:srgbClr val="130168"/>
                </a:solidFill>
              </a:defRPr>
            </a:lvl8pPr>
            <a:lvl9pPr indent="-228600" lvl="8" marL="4114800" marR="0" rtl="0" algn="l">
              <a:lnSpc>
                <a:spcPct val="100000"/>
              </a:lnSpc>
              <a:spcBef>
                <a:spcPts val="0"/>
              </a:spcBef>
              <a:spcAft>
                <a:spcPts val="0"/>
              </a:spcAft>
              <a:buNone/>
              <a:defRPr sz="2800">
                <a:solidFill>
                  <a:srgbClr val="130168"/>
                </a:solidFill>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p:cSld name="CUSTOM_1_1_1_1_1_1">
    <p:spTree>
      <p:nvGrpSpPr>
        <p:cNvPr id="1002" name="Shape 1002"/>
        <p:cNvGrpSpPr/>
        <p:nvPr/>
      </p:nvGrpSpPr>
      <p:grpSpPr>
        <a:xfrm>
          <a:off x="0" y="0"/>
          <a:ext cx="0" cy="0"/>
          <a:chOff x="0" y="0"/>
          <a:chExt cx="0" cy="0"/>
        </a:xfrm>
      </p:grpSpPr>
      <p:sp>
        <p:nvSpPr>
          <p:cNvPr id="1003" name="Google Shape;1003;p153"/>
          <p:cNvSpPr/>
          <p:nvPr/>
        </p:nvSpPr>
        <p:spPr>
          <a:xfrm>
            <a:off x="4564500" y="0"/>
            <a:ext cx="4602300" cy="11874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04" name="Google Shape;1004;p153"/>
          <p:cNvPicPr preferRelativeResize="0"/>
          <p:nvPr/>
        </p:nvPicPr>
        <p:blipFill>
          <a:blip r:embed="rId2">
            <a:alphaModFix/>
          </a:blip>
          <a:stretch>
            <a:fillRect/>
          </a:stretch>
        </p:blipFill>
        <p:spPr>
          <a:xfrm>
            <a:off x="8636748" y="62325"/>
            <a:ext cx="338075" cy="338075"/>
          </a:xfrm>
          <a:prstGeom prst="rect">
            <a:avLst/>
          </a:prstGeom>
          <a:noFill/>
          <a:ln>
            <a:noFill/>
          </a:ln>
        </p:spPr>
      </p:pic>
      <p:pic>
        <p:nvPicPr>
          <p:cNvPr id="1005" name="Google Shape;1005;p153"/>
          <p:cNvPicPr preferRelativeResize="0"/>
          <p:nvPr/>
        </p:nvPicPr>
        <p:blipFill rotWithShape="1">
          <a:blip r:embed="rId3">
            <a:alphaModFix/>
          </a:blip>
          <a:srcRect b="932" l="18780" r="23309" t="932"/>
          <a:stretch/>
        </p:blipFill>
        <p:spPr>
          <a:xfrm>
            <a:off x="0" y="0"/>
            <a:ext cx="4564500" cy="5143500"/>
          </a:xfrm>
          <a:prstGeom prst="rect">
            <a:avLst/>
          </a:prstGeom>
          <a:noFill/>
          <a:ln>
            <a:noFill/>
          </a:ln>
        </p:spPr>
      </p:pic>
      <p:sp>
        <p:nvSpPr>
          <p:cNvPr id="1006" name="Google Shape;1006;p153"/>
          <p:cNvSpPr/>
          <p:nvPr/>
        </p:nvSpPr>
        <p:spPr>
          <a:xfrm>
            <a:off x="4572000" y="4141825"/>
            <a:ext cx="4564500" cy="1001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153"/>
          <p:cNvSpPr txBox="1"/>
          <p:nvPr/>
        </p:nvSpPr>
        <p:spPr>
          <a:xfrm>
            <a:off x="102000" y="225725"/>
            <a:ext cx="5633400" cy="61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800">
                <a:solidFill>
                  <a:schemeClr val="lt1"/>
                </a:solidFill>
                <a:latin typeface="Work Sans"/>
                <a:ea typeface="Work Sans"/>
                <a:cs typeface="Work Sans"/>
                <a:sym typeface="Work Sans"/>
              </a:rPr>
              <a:t>Sample Case Study</a:t>
            </a:r>
            <a:endParaRPr sz="2800">
              <a:solidFill>
                <a:schemeClr val="lt1"/>
              </a:solidFill>
              <a:latin typeface="Work Sans Medium"/>
              <a:ea typeface="Work Sans Medium"/>
              <a:cs typeface="Work Sans Medium"/>
              <a:sym typeface="Work Sans Medium"/>
            </a:endParaRPr>
          </a:p>
        </p:txBody>
      </p:sp>
      <p:pic>
        <p:nvPicPr>
          <p:cNvPr id="1008" name="Google Shape;1008;p153"/>
          <p:cNvPicPr preferRelativeResize="0"/>
          <p:nvPr/>
        </p:nvPicPr>
        <p:blipFill>
          <a:blip r:embed="rId4">
            <a:alphaModFix/>
          </a:blip>
          <a:stretch>
            <a:fillRect/>
          </a:stretch>
        </p:blipFill>
        <p:spPr>
          <a:xfrm>
            <a:off x="423375" y="3597450"/>
            <a:ext cx="503250" cy="503275"/>
          </a:xfrm>
          <a:prstGeom prst="rect">
            <a:avLst/>
          </a:prstGeom>
          <a:noFill/>
          <a:ln>
            <a:noFill/>
          </a:ln>
        </p:spPr>
      </p:pic>
      <p:sp>
        <p:nvSpPr>
          <p:cNvPr id="1009" name="Google Shape;1009;p153"/>
          <p:cNvSpPr txBox="1"/>
          <p:nvPr/>
        </p:nvSpPr>
        <p:spPr>
          <a:xfrm>
            <a:off x="329350" y="4189975"/>
            <a:ext cx="12087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Work Sans"/>
                <a:ea typeface="Work Sans"/>
                <a:cs typeface="Work Sans"/>
                <a:sym typeface="Work Sans"/>
              </a:rPr>
              <a:t>Partners</a:t>
            </a:r>
            <a:endParaRPr>
              <a:solidFill>
                <a:schemeClr val="lt1"/>
              </a:solidFill>
              <a:latin typeface="Work Sans"/>
              <a:ea typeface="Work Sans"/>
              <a:cs typeface="Work Sans"/>
              <a:sym typeface="Work Sans"/>
            </a:endParaRPr>
          </a:p>
        </p:txBody>
      </p:sp>
      <p:sp>
        <p:nvSpPr>
          <p:cNvPr id="1010" name="Google Shape;1010;p153"/>
          <p:cNvSpPr txBox="1"/>
          <p:nvPr/>
        </p:nvSpPr>
        <p:spPr>
          <a:xfrm>
            <a:off x="329350" y="4455875"/>
            <a:ext cx="2430900" cy="4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lt1"/>
                </a:solidFill>
                <a:latin typeface="Work Sans SemiBold"/>
                <a:ea typeface="Work Sans SemiBold"/>
                <a:cs typeface="Work Sans SemiBold"/>
                <a:sym typeface="Work Sans SemiBold"/>
              </a:rPr>
              <a:t>Malaria Consortium</a:t>
            </a:r>
            <a:endParaRPr sz="1600">
              <a:solidFill>
                <a:schemeClr val="lt1"/>
              </a:solidFill>
              <a:latin typeface="Work Sans SemiBold"/>
              <a:ea typeface="Work Sans SemiBold"/>
              <a:cs typeface="Work Sans SemiBold"/>
              <a:sym typeface="Work Sans SemiBold"/>
            </a:endParaRPr>
          </a:p>
        </p:txBody>
      </p:sp>
      <p:pic>
        <p:nvPicPr>
          <p:cNvPr id="1011" name="Google Shape;1011;p153"/>
          <p:cNvPicPr preferRelativeResize="0"/>
          <p:nvPr/>
        </p:nvPicPr>
        <p:blipFill>
          <a:blip r:embed="rId4">
            <a:alphaModFix/>
          </a:blip>
          <a:stretch>
            <a:fillRect/>
          </a:stretch>
        </p:blipFill>
        <p:spPr>
          <a:xfrm>
            <a:off x="4846350" y="359462"/>
            <a:ext cx="503250" cy="503275"/>
          </a:xfrm>
          <a:prstGeom prst="rect">
            <a:avLst/>
          </a:prstGeom>
          <a:noFill/>
          <a:ln>
            <a:noFill/>
          </a:ln>
        </p:spPr>
      </p:pic>
      <p:pic>
        <p:nvPicPr>
          <p:cNvPr id="1012" name="Google Shape;1012;p153"/>
          <p:cNvPicPr preferRelativeResize="0"/>
          <p:nvPr/>
        </p:nvPicPr>
        <p:blipFill>
          <a:blip r:embed="rId4">
            <a:alphaModFix/>
          </a:blip>
          <a:stretch>
            <a:fillRect/>
          </a:stretch>
        </p:blipFill>
        <p:spPr>
          <a:xfrm>
            <a:off x="7076875" y="359450"/>
            <a:ext cx="503250" cy="503275"/>
          </a:xfrm>
          <a:prstGeom prst="rect">
            <a:avLst/>
          </a:prstGeom>
          <a:noFill/>
          <a:ln>
            <a:noFill/>
          </a:ln>
        </p:spPr>
      </p:pic>
      <p:sp>
        <p:nvSpPr>
          <p:cNvPr id="1013" name="Google Shape;1013;p153"/>
          <p:cNvSpPr txBox="1"/>
          <p:nvPr/>
        </p:nvSpPr>
        <p:spPr>
          <a:xfrm>
            <a:off x="5349600" y="290838"/>
            <a:ext cx="1208700" cy="3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lt1"/>
                </a:solidFill>
                <a:latin typeface="Work Sans"/>
                <a:ea typeface="Work Sans"/>
                <a:cs typeface="Work Sans"/>
                <a:sym typeface="Work Sans"/>
              </a:rPr>
              <a:t>Location</a:t>
            </a:r>
            <a:endParaRPr sz="1200">
              <a:solidFill>
                <a:schemeClr val="lt1"/>
              </a:solidFill>
              <a:latin typeface="Work Sans"/>
              <a:ea typeface="Work Sans"/>
              <a:cs typeface="Work Sans"/>
              <a:sym typeface="Work Sans"/>
            </a:endParaRPr>
          </a:p>
        </p:txBody>
      </p:sp>
      <p:sp>
        <p:nvSpPr>
          <p:cNvPr id="1014" name="Google Shape;1014;p153"/>
          <p:cNvSpPr txBox="1"/>
          <p:nvPr/>
        </p:nvSpPr>
        <p:spPr>
          <a:xfrm>
            <a:off x="5349600" y="515825"/>
            <a:ext cx="19176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Work Sans SemiBold"/>
                <a:ea typeface="Work Sans SemiBold"/>
                <a:cs typeface="Work Sans SemiBold"/>
                <a:sym typeface="Work Sans SemiBold"/>
              </a:rPr>
              <a:t>Mozambique</a:t>
            </a:r>
            <a:endParaRPr>
              <a:solidFill>
                <a:schemeClr val="lt1"/>
              </a:solidFill>
              <a:latin typeface="Work Sans SemiBold"/>
              <a:ea typeface="Work Sans SemiBold"/>
              <a:cs typeface="Work Sans SemiBold"/>
              <a:sym typeface="Work Sans SemiBold"/>
            </a:endParaRPr>
          </a:p>
        </p:txBody>
      </p:sp>
      <p:sp>
        <p:nvSpPr>
          <p:cNvPr id="1015" name="Google Shape;1015;p153"/>
          <p:cNvSpPr txBox="1"/>
          <p:nvPr/>
        </p:nvSpPr>
        <p:spPr>
          <a:xfrm>
            <a:off x="4648825" y="1330225"/>
            <a:ext cx="4572000" cy="25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rgbClr val="130168"/>
                </a:solidFill>
                <a:latin typeface="Work Sans SemiBold"/>
                <a:ea typeface="Work Sans SemiBold"/>
                <a:cs typeface="Work Sans SemiBold"/>
                <a:sym typeface="Work Sans SemiBold"/>
              </a:rPr>
              <a:t>Improve healthcare services and expand coverage using Integrated Community Case Management (iCCM).</a:t>
            </a:r>
            <a:endParaRPr sz="1200">
              <a:solidFill>
                <a:srgbClr val="130168"/>
              </a:solidFill>
              <a:latin typeface="Work Sans SemiBold"/>
              <a:ea typeface="Work Sans SemiBold"/>
              <a:cs typeface="Work Sans SemiBold"/>
              <a:sym typeface="Work Sans SemiBold"/>
            </a:endParaRPr>
          </a:p>
          <a:p>
            <a:pPr indent="0" lvl="0" marL="0" rtl="0" algn="l">
              <a:spcBef>
                <a:spcPts val="0"/>
              </a:spcBef>
              <a:spcAft>
                <a:spcPts val="0"/>
              </a:spcAft>
              <a:buClr>
                <a:schemeClr val="dk1"/>
              </a:buClr>
              <a:buSzPts val="1100"/>
              <a:buFont typeface="Arial"/>
              <a:buNone/>
            </a:pPr>
            <a:r>
              <a:t/>
            </a:r>
            <a:endParaRPr sz="1200">
              <a:solidFill>
                <a:srgbClr val="130168"/>
              </a:solidFill>
              <a:latin typeface="Work Sans"/>
              <a:ea typeface="Work Sans"/>
              <a:cs typeface="Work Sans"/>
              <a:sym typeface="Work Sans"/>
            </a:endParaRPr>
          </a:p>
          <a:p>
            <a:pPr indent="-304800" lvl="0" marL="457200" rtl="0" algn="l">
              <a:spcBef>
                <a:spcPts val="0"/>
              </a:spcBef>
              <a:spcAft>
                <a:spcPts val="0"/>
              </a:spcAft>
              <a:buClr>
                <a:srgbClr val="130168"/>
              </a:buClr>
              <a:buSzPts val="1200"/>
              <a:buFont typeface="Work Sans"/>
              <a:buChar char="●"/>
            </a:pPr>
            <a:r>
              <a:rPr lang="en-GB" sz="1200">
                <a:solidFill>
                  <a:srgbClr val="130168"/>
                </a:solidFill>
                <a:latin typeface="Work Sans"/>
                <a:ea typeface="Work Sans"/>
                <a:cs typeface="Work Sans"/>
                <a:sym typeface="Work Sans"/>
              </a:rPr>
              <a:t>Application strengthens communication between community health workers (CHWs) and health facility supervisors</a:t>
            </a:r>
            <a:endParaRPr sz="1200">
              <a:solidFill>
                <a:srgbClr val="130168"/>
              </a:solidFill>
              <a:latin typeface="Work Sans"/>
              <a:ea typeface="Work Sans"/>
              <a:cs typeface="Work Sans"/>
              <a:sym typeface="Work Sans"/>
            </a:endParaRPr>
          </a:p>
          <a:p>
            <a:pPr indent="-304800" lvl="0" marL="457200" rtl="0" algn="l">
              <a:spcBef>
                <a:spcPts val="0"/>
              </a:spcBef>
              <a:spcAft>
                <a:spcPts val="0"/>
              </a:spcAft>
              <a:buClr>
                <a:srgbClr val="130168"/>
              </a:buClr>
              <a:buSzPts val="1200"/>
              <a:buFont typeface="Work Sans"/>
              <a:buChar char="●"/>
            </a:pPr>
            <a:r>
              <a:rPr lang="en-GB" sz="1200">
                <a:solidFill>
                  <a:srgbClr val="130168"/>
                </a:solidFill>
                <a:latin typeface="Work Sans"/>
                <a:ea typeface="Work Sans"/>
                <a:cs typeface="Work Sans"/>
                <a:sym typeface="Work Sans"/>
              </a:rPr>
              <a:t>upSCALE has the potential to expand into other areas of the health system, with the goal of improved diagnosis, treatment, and monitoring of disease</a:t>
            </a:r>
            <a:endParaRPr sz="1200">
              <a:solidFill>
                <a:srgbClr val="130168"/>
              </a:solidFill>
              <a:latin typeface="Work Sans"/>
              <a:ea typeface="Work Sans"/>
              <a:cs typeface="Work Sans"/>
              <a:sym typeface="Work Sans"/>
            </a:endParaRPr>
          </a:p>
          <a:p>
            <a:pPr indent="-304800" lvl="0" marL="457200" rtl="0" algn="l">
              <a:spcBef>
                <a:spcPts val="0"/>
              </a:spcBef>
              <a:spcAft>
                <a:spcPts val="0"/>
              </a:spcAft>
              <a:buClr>
                <a:srgbClr val="130168"/>
              </a:buClr>
              <a:buSzPts val="1200"/>
              <a:buFont typeface="Work Sans"/>
              <a:buChar char="●"/>
            </a:pPr>
            <a:r>
              <a:rPr lang="en-GB" sz="1200">
                <a:solidFill>
                  <a:srgbClr val="130168"/>
                </a:solidFill>
                <a:latin typeface="Work Sans"/>
                <a:ea typeface="Work Sans"/>
                <a:cs typeface="Work Sans"/>
                <a:sym typeface="Work Sans"/>
              </a:rPr>
              <a:t>Data visualisation in real time at the district, provincial, and national levels of Mozambique’s health system</a:t>
            </a:r>
            <a:endParaRPr/>
          </a:p>
        </p:txBody>
      </p:sp>
      <p:sp>
        <p:nvSpPr>
          <p:cNvPr id="1016" name="Google Shape;1016;p153"/>
          <p:cNvSpPr txBox="1"/>
          <p:nvPr/>
        </p:nvSpPr>
        <p:spPr>
          <a:xfrm>
            <a:off x="5009200" y="4310875"/>
            <a:ext cx="1369800" cy="67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800">
                <a:solidFill>
                  <a:srgbClr val="130168"/>
                </a:solidFill>
                <a:latin typeface="Work Sans"/>
                <a:ea typeface="Work Sans"/>
                <a:cs typeface="Work Sans"/>
                <a:sym typeface="Work Sans"/>
              </a:rPr>
              <a:t>1,000+</a:t>
            </a:r>
            <a:endParaRPr b="1" sz="1800">
              <a:solidFill>
                <a:srgbClr val="130168"/>
              </a:solidFill>
              <a:latin typeface="Work Sans"/>
              <a:ea typeface="Work Sans"/>
              <a:cs typeface="Work Sans"/>
              <a:sym typeface="Work Sans"/>
            </a:endParaRPr>
          </a:p>
          <a:p>
            <a:pPr indent="0" lvl="0" marL="0" rtl="0" algn="ctr">
              <a:spcBef>
                <a:spcPts val="0"/>
              </a:spcBef>
              <a:spcAft>
                <a:spcPts val="0"/>
              </a:spcAft>
              <a:buNone/>
            </a:pPr>
            <a:r>
              <a:rPr lang="en-GB">
                <a:solidFill>
                  <a:srgbClr val="130168"/>
                </a:solidFill>
                <a:latin typeface="Work Sans"/>
                <a:ea typeface="Work Sans"/>
                <a:cs typeface="Work Sans"/>
                <a:sym typeface="Work Sans"/>
              </a:rPr>
              <a:t>APEs</a:t>
            </a:r>
            <a:endParaRPr>
              <a:solidFill>
                <a:srgbClr val="130168"/>
              </a:solidFill>
              <a:latin typeface="Work Sans"/>
              <a:ea typeface="Work Sans"/>
              <a:cs typeface="Work Sans"/>
              <a:sym typeface="Work Sans"/>
            </a:endParaRPr>
          </a:p>
        </p:txBody>
      </p:sp>
      <p:sp>
        <p:nvSpPr>
          <p:cNvPr id="1017" name="Google Shape;1017;p153"/>
          <p:cNvSpPr txBox="1"/>
          <p:nvPr/>
        </p:nvSpPr>
        <p:spPr>
          <a:xfrm>
            <a:off x="6437425" y="4310875"/>
            <a:ext cx="3000000" cy="67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130168"/>
                </a:solidFill>
                <a:latin typeface="Work Sans"/>
                <a:ea typeface="Work Sans"/>
                <a:cs typeface="Work Sans"/>
                <a:sym typeface="Work Sans"/>
              </a:rPr>
              <a:t>78%</a:t>
            </a:r>
            <a:endParaRPr b="1" sz="1800">
              <a:solidFill>
                <a:srgbClr val="130168"/>
              </a:solidFill>
              <a:latin typeface="Work Sans"/>
              <a:ea typeface="Work Sans"/>
              <a:cs typeface="Work Sans"/>
              <a:sym typeface="Work Sans"/>
            </a:endParaRPr>
          </a:p>
          <a:p>
            <a:pPr indent="0" lvl="0" marL="0" rtl="0" algn="ctr">
              <a:spcBef>
                <a:spcPts val="0"/>
              </a:spcBef>
              <a:spcAft>
                <a:spcPts val="0"/>
              </a:spcAft>
              <a:buNone/>
            </a:pPr>
            <a:r>
              <a:rPr lang="en-GB">
                <a:solidFill>
                  <a:srgbClr val="130168"/>
                </a:solidFill>
                <a:latin typeface="Work Sans"/>
                <a:ea typeface="Work Sans"/>
                <a:cs typeface="Work Sans"/>
                <a:sym typeface="Work Sans"/>
              </a:rPr>
              <a:t>Increase in Revenue</a:t>
            </a:r>
            <a:endParaRPr>
              <a:solidFill>
                <a:srgbClr val="130168"/>
              </a:solidFill>
              <a:latin typeface="Work Sans"/>
              <a:ea typeface="Work Sans"/>
              <a:cs typeface="Work Sans"/>
              <a:sym typeface="Work Sans"/>
            </a:endParaRPr>
          </a:p>
        </p:txBody>
      </p:sp>
      <p:sp>
        <p:nvSpPr>
          <p:cNvPr id="1018" name="Google Shape;1018;p153"/>
          <p:cNvSpPr txBox="1"/>
          <p:nvPr/>
        </p:nvSpPr>
        <p:spPr>
          <a:xfrm>
            <a:off x="7606275" y="225725"/>
            <a:ext cx="1208700" cy="3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lt1"/>
                </a:solidFill>
                <a:latin typeface="Work Sans"/>
                <a:ea typeface="Work Sans"/>
                <a:cs typeface="Work Sans"/>
                <a:sym typeface="Work Sans"/>
              </a:rPr>
              <a:t>Sector</a:t>
            </a:r>
            <a:endParaRPr sz="1200">
              <a:solidFill>
                <a:schemeClr val="lt1"/>
              </a:solidFill>
              <a:latin typeface="Work Sans"/>
              <a:ea typeface="Work Sans"/>
              <a:cs typeface="Work Sans"/>
              <a:sym typeface="Work Sans"/>
            </a:endParaRPr>
          </a:p>
        </p:txBody>
      </p:sp>
      <p:sp>
        <p:nvSpPr>
          <p:cNvPr id="1019" name="Google Shape;1019;p153"/>
          <p:cNvSpPr txBox="1"/>
          <p:nvPr/>
        </p:nvSpPr>
        <p:spPr>
          <a:xfrm>
            <a:off x="7606275" y="450725"/>
            <a:ext cx="14730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lt1"/>
                </a:solidFill>
                <a:latin typeface="Work Sans SemiBold"/>
                <a:ea typeface="Work Sans SemiBold"/>
                <a:cs typeface="Work Sans SemiBold"/>
                <a:sym typeface="Work Sans SemiBold"/>
              </a:rPr>
              <a:t>Child Health, Malaria</a:t>
            </a:r>
            <a:endParaRPr>
              <a:solidFill>
                <a:schemeClr val="lt1"/>
              </a:solidFill>
              <a:latin typeface="Work Sans SemiBold"/>
              <a:ea typeface="Work Sans SemiBold"/>
              <a:cs typeface="Work Sans SemiBold"/>
              <a:sym typeface="Work Sans SemiBold"/>
            </a:endParaRPr>
          </a:p>
          <a:p>
            <a:pPr indent="0" lvl="0" marL="0" rtl="0" algn="l">
              <a:spcBef>
                <a:spcPts val="0"/>
              </a:spcBef>
              <a:spcAft>
                <a:spcPts val="0"/>
              </a:spcAft>
              <a:buNone/>
            </a:pPr>
            <a:r>
              <a:t/>
            </a:r>
            <a:endParaRPr>
              <a:solidFill>
                <a:schemeClr val="lt1"/>
              </a:solidFill>
              <a:latin typeface="Work Sans SemiBold"/>
              <a:ea typeface="Work Sans SemiBold"/>
              <a:cs typeface="Work Sans SemiBold"/>
              <a:sym typeface="Work Sans SemiBold"/>
            </a:endParaRPr>
          </a:p>
        </p:txBody>
      </p:sp>
      <p:sp>
        <p:nvSpPr>
          <p:cNvPr id="1020" name="Google Shape;1020;p153"/>
          <p:cNvSpPr/>
          <p:nvPr/>
        </p:nvSpPr>
        <p:spPr>
          <a:xfrm flipH="1">
            <a:off x="-1192" y="175775"/>
            <a:ext cx="68400" cy="708000"/>
          </a:xfrm>
          <a:prstGeom prst="rect">
            <a:avLst/>
          </a:prstGeom>
          <a:solidFill>
            <a:srgbClr val="F7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l Layout" type="tx">
  <p:cSld name="TITLE_AND_BODY">
    <p:spTree>
      <p:nvGrpSpPr>
        <p:cNvPr id="1021" name="Shape 1021"/>
        <p:cNvGrpSpPr/>
        <p:nvPr/>
      </p:nvGrpSpPr>
      <p:grpSpPr>
        <a:xfrm>
          <a:off x="0" y="0"/>
          <a:ext cx="0" cy="0"/>
          <a:chOff x="0" y="0"/>
          <a:chExt cx="0" cy="0"/>
        </a:xfrm>
      </p:grpSpPr>
      <p:sp>
        <p:nvSpPr>
          <p:cNvPr id="1022" name="Google Shape;1022;p154"/>
          <p:cNvSpPr txBox="1"/>
          <p:nvPr>
            <p:ph type="title"/>
          </p:nvPr>
        </p:nvSpPr>
        <p:spPr>
          <a:xfrm>
            <a:off x="235500" y="140225"/>
            <a:ext cx="8139600" cy="60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1pPr>
            <a:lvl2pPr lvl="1" rtl="0" algn="l">
              <a:lnSpc>
                <a:spcPct val="100000"/>
              </a:lnSpc>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2pPr>
            <a:lvl3pPr lvl="2" rtl="0" algn="l">
              <a:lnSpc>
                <a:spcPct val="100000"/>
              </a:lnSpc>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3pPr>
            <a:lvl4pPr lvl="3" rtl="0" algn="l">
              <a:lnSpc>
                <a:spcPct val="100000"/>
              </a:lnSpc>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4pPr>
            <a:lvl5pPr lvl="4" rtl="0" algn="l">
              <a:lnSpc>
                <a:spcPct val="100000"/>
              </a:lnSpc>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5pPr>
            <a:lvl6pPr lvl="5" rtl="0" algn="l">
              <a:lnSpc>
                <a:spcPct val="100000"/>
              </a:lnSpc>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6pPr>
            <a:lvl7pPr lvl="6" rtl="0" algn="l">
              <a:lnSpc>
                <a:spcPct val="100000"/>
              </a:lnSpc>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7pPr>
            <a:lvl8pPr lvl="7" rtl="0" algn="l">
              <a:lnSpc>
                <a:spcPct val="100000"/>
              </a:lnSpc>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8pPr>
            <a:lvl9pPr lvl="8" rtl="0" algn="l">
              <a:lnSpc>
                <a:spcPct val="100000"/>
              </a:lnSpc>
              <a:spcBef>
                <a:spcPts val="0"/>
              </a:spcBef>
              <a:spcAft>
                <a:spcPts val="0"/>
              </a:spcAft>
              <a:buClr>
                <a:schemeClr val="dk2"/>
              </a:buClr>
              <a:buSzPts val="2800"/>
              <a:buFont typeface="Nunito Sans"/>
              <a:buNone/>
              <a:defRPr b="1">
                <a:solidFill>
                  <a:schemeClr val="dk2"/>
                </a:solidFill>
                <a:latin typeface="Nunito Sans"/>
                <a:ea typeface="Nunito Sans"/>
                <a:cs typeface="Nunito Sans"/>
                <a:sym typeface="Nunito Sans"/>
              </a:defRPr>
            </a:lvl9pPr>
          </a:lstStyle>
          <a:p/>
        </p:txBody>
      </p:sp>
      <p:sp>
        <p:nvSpPr>
          <p:cNvPr id="1023" name="Google Shape;1023;p154"/>
          <p:cNvSpPr txBox="1"/>
          <p:nvPr>
            <p:ph idx="1" type="body"/>
          </p:nvPr>
        </p:nvSpPr>
        <p:spPr>
          <a:xfrm>
            <a:off x="311700" y="1060375"/>
            <a:ext cx="8520600" cy="3847200"/>
          </a:xfrm>
          <a:prstGeom prst="rect">
            <a:avLst/>
          </a:prstGeom>
          <a:noFill/>
          <a:ln>
            <a:noFill/>
          </a:ln>
        </p:spPr>
        <p:txBody>
          <a:bodyPr anchorCtr="0" anchor="t" bIns="91425" lIns="91425" spcFirstLastPara="1" rIns="91425" wrap="square" tIns="91425">
            <a:normAutofit/>
          </a:bodyPr>
          <a:lstStyle>
            <a:lvl1pPr indent="-304800" lvl="0" marL="457200" rtl="0" algn="l">
              <a:lnSpc>
                <a:spcPct val="115000"/>
              </a:lnSpc>
              <a:spcBef>
                <a:spcPts val="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1pPr>
            <a:lvl2pPr indent="-304800" lvl="1" marL="914400" rtl="0" algn="l">
              <a:lnSpc>
                <a:spcPct val="115000"/>
              </a:lnSpc>
              <a:spcBef>
                <a:spcPts val="160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2pPr>
            <a:lvl3pPr indent="-304800" lvl="2" marL="1371600" rtl="0" algn="l">
              <a:lnSpc>
                <a:spcPct val="115000"/>
              </a:lnSpc>
              <a:spcBef>
                <a:spcPts val="1600"/>
              </a:spcBef>
              <a:spcAft>
                <a:spcPts val="0"/>
              </a:spcAft>
              <a:buClr>
                <a:schemeClr val="dk1"/>
              </a:buClr>
              <a:buSzPts val="1200"/>
              <a:buFont typeface="Nunito Sans SemiBold"/>
              <a:buChar char="■"/>
              <a:defRPr sz="1200">
                <a:solidFill>
                  <a:schemeClr val="dk1"/>
                </a:solidFill>
                <a:latin typeface="Nunito Sans SemiBold"/>
                <a:ea typeface="Nunito Sans SemiBold"/>
                <a:cs typeface="Nunito Sans SemiBold"/>
                <a:sym typeface="Nunito Sans SemiBold"/>
              </a:defRPr>
            </a:lvl3pPr>
            <a:lvl4pPr indent="-304800" lvl="3" marL="1828800" rtl="0" algn="l">
              <a:lnSpc>
                <a:spcPct val="115000"/>
              </a:lnSpc>
              <a:spcBef>
                <a:spcPts val="1600"/>
              </a:spcBef>
              <a:spcAft>
                <a:spcPts val="0"/>
              </a:spcAft>
              <a:buClr>
                <a:schemeClr val="dk1"/>
              </a:buClr>
              <a:buSzPts val="1200"/>
              <a:buFont typeface="Nunito Sans SemiBold"/>
              <a:buChar char="●"/>
              <a:defRPr sz="1200">
                <a:solidFill>
                  <a:schemeClr val="dk1"/>
                </a:solidFill>
                <a:latin typeface="Nunito Sans"/>
                <a:ea typeface="Nunito Sans"/>
                <a:cs typeface="Nunito Sans"/>
                <a:sym typeface="Nunito Sans"/>
              </a:defRPr>
            </a:lvl4pPr>
            <a:lvl5pPr indent="-317500" lvl="4" marL="2286000" marR="0" rtl="0" algn="l">
              <a:lnSpc>
                <a:spcPct val="115000"/>
              </a:lnSpc>
              <a:spcBef>
                <a:spcPts val="1600"/>
              </a:spcBef>
              <a:spcAft>
                <a:spcPts val="0"/>
              </a:spcAft>
              <a:buSzPts val="1400"/>
              <a:buFont typeface="Nunito Sans SemiBold"/>
              <a:buChar char="○"/>
              <a:defRPr sz="1200">
                <a:solidFill>
                  <a:srgbClr val="9E9E9E"/>
                </a:solidFill>
                <a:latin typeface="Nunito Sans SemiBold"/>
                <a:ea typeface="Nunito Sans SemiBold"/>
                <a:cs typeface="Nunito Sans SemiBold"/>
                <a:sym typeface="Nunito Sans SemiBold"/>
              </a:defRPr>
            </a:lvl5pPr>
            <a:lvl6pPr indent="-304800" lvl="5" marL="2743200" rtl="0" algn="l">
              <a:lnSpc>
                <a:spcPct val="115000"/>
              </a:lnSpc>
              <a:spcBef>
                <a:spcPts val="1600"/>
              </a:spcBef>
              <a:spcAft>
                <a:spcPts val="0"/>
              </a:spcAft>
              <a:buClr>
                <a:srgbClr val="9E9E9E"/>
              </a:buClr>
              <a:buSzPts val="1200"/>
              <a:buFont typeface="Nunito Sans SemiBold"/>
              <a:buChar char="■"/>
              <a:defRPr sz="1200">
                <a:solidFill>
                  <a:srgbClr val="9E9E9E"/>
                </a:solidFill>
                <a:latin typeface="Nunito Sans SemiBold"/>
                <a:ea typeface="Nunito Sans SemiBold"/>
                <a:cs typeface="Nunito Sans SemiBold"/>
                <a:sym typeface="Nunito Sans SemiBold"/>
              </a:defRPr>
            </a:lvl6pPr>
            <a:lvl7pPr indent="-304800" lvl="6" marL="3200400" rtl="0" algn="l">
              <a:lnSpc>
                <a:spcPct val="115000"/>
              </a:lnSpc>
              <a:spcBef>
                <a:spcPts val="1600"/>
              </a:spcBef>
              <a:spcAft>
                <a:spcPts val="0"/>
              </a:spcAft>
              <a:buClr>
                <a:srgbClr val="9E9E9E"/>
              </a:buClr>
              <a:buSzPts val="1200"/>
              <a:buFont typeface="Nunito Sans"/>
              <a:buChar char="●"/>
              <a:defRPr sz="1200">
                <a:solidFill>
                  <a:srgbClr val="9E9E9E"/>
                </a:solidFill>
                <a:latin typeface="Nunito Sans"/>
                <a:ea typeface="Nunito Sans"/>
                <a:cs typeface="Nunito Sans"/>
                <a:sym typeface="Nunito Sans"/>
              </a:defRPr>
            </a:lvl7pPr>
            <a:lvl8pPr indent="-304800" lvl="7" marL="3657600" rtl="0" algn="l">
              <a:lnSpc>
                <a:spcPct val="115000"/>
              </a:lnSpc>
              <a:spcBef>
                <a:spcPts val="1600"/>
              </a:spcBef>
              <a:spcAft>
                <a:spcPts val="0"/>
              </a:spcAft>
              <a:buClr>
                <a:srgbClr val="9E9E9E"/>
              </a:buClr>
              <a:buSzPts val="1200"/>
              <a:buFont typeface="Nunito Sans SemiBold"/>
              <a:buChar char="○"/>
              <a:defRPr sz="1200">
                <a:solidFill>
                  <a:srgbClr val="9E9E9E"/>
                </a:solidFill>
                <a:latin typeface="Nunito Sans SemiBold"/>
                <a:ea typeface="Nunito Sans SemiBold"/>
                <a:cs typeface="Nunito Sans SemiBold"/>
                <a:sym typeface="Nunito Sans SemiBold"/>
              </a:defRPr>
            </a:lvl8pPr>
            <a:lvl9pPr indent="-304800" lvl="8" marL="4114800" rtl="0" algn="l">
              <a:lnSpc>
                <a:spcPct val="115000"/>
              </a:lnSpc>
              <a:spcBef>
                <a:spcPts val="1600"/>
              </a:spcBef>
              <a:spcAft>
                <a:spcPts val="1600"/>
              </a:spcAft>
              <a:buClr>
                <a:srgbClr val="9E9E9E"/>
              </a:buClr>
              <a:buSzPts val="1200"/>
              <a:buFont typeface="Nunito Sans SemiBold"/>
              <a:buChar char="■"/>
              <a:defRPr sz="1200">
                <a:solidFill>
                  <a:srgbClr val="9E9E9E"/>
                </a:solidFill>
                <a:latin typeface="Nunito Sans SemiBold"/>
                <a:ea typeface="Nunito Sans SemiBold"/>
                <a:cs typeface="Nunito Sans SemiBold"/>
                <a:sym typeface="Nunito Sans SemiBold"/>
              </a:defRPr>
            </a:lvl9pPr>
          </a:lstStyle>
          <a:p/>
        </p:txBody>
      </p:sp>
      <p:sp>
        <p:nvSpPr>
          <p:cNvPr id="1024" name="Google Shape;1024;p1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CUSTOM_4">
    <p:spTree>
      <p:nvGrpSpPr>
        <p:cNvPr id="1025" name="Shape 1025"/>
        <p:cNvGrpSpPr/>
        <p:nvPr/>
      </p:nvGrpSpPr>
      <p:grpSpPr>
        <a:xfrm>
          <a:off x="0" y="0"/>
          <a:ext cx="0" cy="0"/>
          <a:chOff x="0" y="0"/>
          <a:chExt cx="0" cy="0"/>
        </a:xfrm>
      </p:grpSpPr>
      <p:sp>
        <p:nvSpPr>
          <p:cNvPr id="1026" name="Google Shape;1026;p15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vl1pPr>
            <a:lvl2pPr lvl="1" rtl="0">
              <a:spcBef>
                <a:spcPts val="0"/>
              </a:spcBef>
              <a:spcAft>
                <a:spcPts val="0"/>
              </a:spcAft>
              <a:buNone/>
              <a:defRPr>
                <a:latin typeface="Nunito Sans SemiBold"/>
                <a:ea typeface="Nunito Sans SemiBold"/>
                <a:cs typeface="Nunito Sans SemiBold"/>
                <a:sym typeface="Nunito Sans SemiBold"/>
              </a:defRPr>
            </a:lvl2pPr>
            <a:lvl3pPr lvl="2" rtl="0">
              <a:spcBef>
                <a:spcPts val="0"/>
              </a:spcBef>
              <a:spcAft>
                <a:spcPts val="0"/>
              </a:spcAft>
              <a:buNone/>
              <a:defRPr>
                <a:latin typeface="Nunito Sans SemiBold"/>
                <a:ea typeface="Nunito Sans SemiBold"/>
                <a:cs typeface="Nunito Sans SemiBold"/>
                <a:sym typeface="Nunito Sans SemiBold"/>
              </a:defRPr>
            </a:lvl3pPr>
            <a:lvl4pPr lvl="3" rtl="0">
              <a:spcBef>
                <a:spcPts val="0"/>
              </a:spcBef>
              <a:spcAft>
                <a:spcPts val="0"/>
              </a:spcAft>
              <a:buNone/>
              <a:defRPr>
                <a:latin typeface="Nunito Sans SemiBold"/>
                <a:ea typeface="Nunito Sans SemiBold"/>
                <a:cs typeface="Nunito Sans SemiBold"/>
                <a:sym typeface="Nunito Sans SemiBold"/>
              </a:defRPr>
            </a:lvl4pPr>
            <a:lvl5pPr lvl="4" rtl="0">
              <a:spcBef>
                <a:spcPts val="0"/>
              </a:spcBef>
              <a:spcAft>
                <a:spcPts val="0"/>
              </a:spcAft>
              <a:buNone/>
              <a:defRPr>
                <a:latin typeface="Nunito Sans SemiBold"/>
                <a:ea typeface="Nunito Sans SemiBold"/>
                <a:cs typeface="Nunito Sans SemiBold"/>
                <a:sym typeface="Nunito Sans SemiBold"/>
              </a:defRPr>
            </a:lvl5pPr>
            <a:lvl6pPr lvl="5" rtl="0">
              <a:spcBef>
                <a:spcPts val="0"/>
              </a:spcBef>
              <a:spcAft>
                <a:spcPts val="0"/>
              </a:spcAft>
              <a:buNone/>
              <a:defRPr>
                <a:latin typeface="Nunito Sans SemiBold"/>
                <a:ea typeface="Nunito Sans SemiBold"/>
                <a:cs typeface="Nunito Sans SemiBold"/>
                <a:sym typeface="Nunito Sans SemiBold"/>
              </a:defRPr>
            </a:lvl6pPr>
            <a:lvl7pPr lvl="6" rtl="0">
              <a:spcBef>
                <a:spcPts val="0"/>
              </a:spcBef>
              <a:spcAft>
                <a:spcPts val="0"/>
              </a:spcAft>
              <a:buNone/>
              <a:defRPr>
                <a:latin typeface="Nunito Sans SemiBold"/>
                <a:ea typeface="Nunito Sans SemiBold"/>
                <a:cs typeface="Nunito Sans SemiBold"/>
                <a:sym typeface="Nunito Sans SemiBold"/>
              </a:defRPr>
            </a:lvl7pPr>
            <a:lvl8pPr lvl="7" rtl="0">
              <a:spcBef>
                <a:spcPts val="0"/>
              </a:spcBef>
              <a:spcAft>
                <a:spcPts val="0"/>
              </a:spcAft>
              <a:buNone/>
              <a:defRPr>
                <a:latin typeface="Nunito Sans SemiBold"/>
                <a:ea typeface="Nunito Sans SemiBold"/>
                <a:cs typeface="Nunito Sans SemiBold"/>
                <a:sym typeface="Nunito Sans SemiBold"/>
              </a:defRPr>
            </a:lvl8pPr>
            <a:lvl9pPr lvl="8" rtl="0">
              <a:spcBef>
                <a:spcPts val="0"/>
              </a:spcBef>
              <a:spcAft>
                <a:spcPts val="0"/>
              </a:spcAft>
              <a:buNone/>
              <a:defRPr>
                <a:latin typeface="Nunito Sans SemiBold"/>
                <a:ea typeface="Nunito Sans SemiBold"/>
                <a:cs typeface="Nunito Sans SemiBold"/>
                <a:sym typeface="Nunito Sans SemiBold"/>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CUSTOM_5">
    <p:spTree>
      <p:nvGrpSpPr>
        <p:cNvPr id="1027" name="Shape 1027"/>
        <p:cNvGrpSpPr/>
        <p:nvPr/>
      </p:nvGrpSpPr>
      <p:grpSpPr>
        <a:xfrm>
          <a:off x="0" y="0"/>
          <a:ext cx="0" cy="0"/>
          <a:chOff x="0" y="0"/>
          <a:chExt cx="0" cy="0"/>
        </a:xfrm>
      </p:grpSpPr>
      <p:sp>
        <p:nvSpPr>
          <p:cNvPr id="1028" name="Google Shape;1028;p15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vl1pPr>
            <a:lvl2pPr lvl="1" rtl="0">
              <a:spcBef>
                <a:spcPts val="0"/>
              </a:spcBef>
              <a:spcAft>
                <a:spcPts val="0"/>
              </a:spcAft>
              <a:buNone/>
              <a:defRPr>
                <a:latin typeface="Nunito Sans SemiBold"/>
                <a:ea typeface="Nunito Sans SemiBold"/>
                <a:cs typeface="Nunito Sans SemiBold"/>
                <a:sym typeface="Nunito Sans SemiBold"/>
              </a:defRPr>
            </a:lvl2pPr>
            <a:lvl3pPr lvl="2" rtl="0">
              <a:spcBef>
                <a:spcPts val="0"/>
              </a:spcBef>
              <a:spcAft>
                <a:spcPts val="0"/>
              </a:spcAft>
              <a:buNone/>
              <a:defRPr>
                <a:latin typeface="Nunito Sans SemiBold"/>
                <a:ea typeface="Nunito Sans SemiBold"/>
                <a:cs typeface="Nunito Sans SemiBold"/>
                <a:sym typeface="Nunito Sans SemiBold"/>
              </a:defRPr>
            </a:lvl3pPr>
            <a:lvl4pPr lvl="3" rtl="0">
              <a:spcBef>
                <a:spcPts val="0"/>
              </a:spcBef>
              <a:spcAft>
                <a:spcPts val="0"/>
              </a:spcAft>
              <a:buNone/>
              <a:defRPr>
                <a:latin typeface="Nunito Sans SemiBold"/>
                <a:ea typeface="Nunito Sans SemiBold"/>
                <a:cs typeface="Nunito Sans SemiBold"/>
                <a:sym typeface="Nunito Sans SemiBold"/>
              </a:defRPr>
            </a:lvl4pPr>
            <a:lvl5pPr lvl="4" rtl="0">
              <a:spcBef>
                <a:spcPts val="0"/>
              </a:spcBef>
              <a:spcAft>
                <a:spcPts val="0"/>
              </a:spcAft>
              <a:buNone/>
              <a:defRPr>
                <a:latin typeface="Nunito Sans SemiBold"/>
                <a:ea typeface="Nunito Sans SemiBold"/>
                <a:cs typeface="Nunito Sans SemiBold"/>
                <a:sym typeface="Nunito Sans SemiBold"/>
              </a:defRPr>
            </a:lvl5pPr>
            <a:lvl6pPr lvl="5" rtl="0">
              <a:spcBef>
                <a:spcPts val="0"/>
              </a:spcBef>
              <a:spcAft>
                <a:spcPts val="0"/>
              </a:spcAft>
              <a:buNone/>
              <a:defRPr>
                <a:latin typeface="Nunito Sans SemiBold"/>
                <a:ea typeface="Nunito Sans SemiBold"/>
                <a:cs typeface="Nunito Sans SemiBold"/>
                <a:sym typeface="Nunito Sans SemiBold"/>
              </a:defRPr>
            </a:lvl6pPr>
            <a:lvl7pPr lvl="6" rtl="0">
              <a:spcBef>
                <a:spcPts val="0"/>
              </a:spcBef>
              <a:spcAft>
                <a:spcPts val="0"/>
              </a:spcAft>
              <a:buNone/>
              <a:defRPr>
                <a:latin typeface="Nunito Sans SemiBold"/>
                <a:ea typeface="Nunito Sans SemiBold"/>
                <a:cs typeface="Nunito Sans SemiBold"/>
                <a:sym typeface="Nunito Sans SemiBold"/>
              </a:defRPr>
            </a:lvl7pPr>
            <a:lvl8pPr lvl="7" rtl="0">
              <a:spcBef>
                <a:spcPts val="0"/>
              </a:spcBef>
              <a:spcAft>
                <a:spcPts val="0"/>
              </a:spcAft>
              <a:buNone/>
              <a:defRPr>
                <a:latin typeface="Nunito Sans SemiBold"/>
                <a:ea typeface="Nunito Sans SemiBold"/>
                <a:cs typeface="Nunito Sans SemiBold"/>
                <a:sym typeface="Nunito Sans SemiBold"/>
              </a:defRPr>
            </a:lvl8pPr>
            <a:lvl9pPr lvl="8" rtl="0">
              <a:spcBef>
                <a:spcPts val="0"/>
              </a:spcBef>
              <a:spcAft>
                <a:spcPts val="0"/>
              </a:spcAft>
              <a:buNone/>
              <a:defRPr>
                <a:latin typeface="Nunito Sans SemiBold"/>
                <a:ea typeface="Nunito Sans SemiBold"/>
                <a:cs typeface="Nunito Sans SemiBold"/>
                <a:sym typeface="Nunito Sans SemiBold"/>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3">
    <p:spTree>
      <p:nvGrpSpPr>
        <p:cNvPr id="150" name="Shape 150"/>
        <p:cNvGrpSpPr/>
        <p:nvPr/>
      </p:nvGrpSpPr>
      <p:grpSpPr>
        <a:xfrm>
          <a:off x="0" y="0"/>
          <a:ext cx="0" cy="0"/>
          <a:chOff x="0" y="0"/>
          <a:chExt cx="0" cy="0"/>
        </a:xfrm>
      </p:grpSpPr>
      <p:sp>
        <p:nvSpPr>
          <p:cNvPr id="151" name="Google Shape;151;p16"/>
          <p:cNvSpPr/>
          <p:nvPr/>
        </p:nvSpPr>
        <p:spPr>
          <a:xfrm flipH="1">
            <a:off x="9070799" y="0"/>
            <a:ext cx="74400" cy="5143500"/>
          </a:xfrm>
          <a:prstGeom prst="rect">
            <a:avLst/>
          </a:prstGeom>
          <a:solidFill>
            <a:srgbClr val="2411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6"/>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3" name="Google Shape;153;p16"/>
          <p:cNvPicPr preferRelativeResize="0"/>
          <p:nvPr/>
        </p:nvPicPr>
        <p:blipFill rotWithShape="1">
          <a:blip r:embed="rId2">
            <a:alphaModFix/>
          </a:blip>
          <a:srcRect b="0" l="0" r="9763" t="0"/>
          <a:stretch/>
        </p:blipFill>
        <p:spPr>
          <a:xfrm>
            <a:off x="893125" y="2365150"/>
            <a:ext cx="1933576" cy="1933575"/>
          </a:xfrm>
          <a:prstGeom prst="rect">
            <a:avLst/>
          </a:prstGeom>
          <a:noFill/>
          <a:ln>
            <a:noFill/>
          </a:ln>
        </p:spPr>
      </p:pic>
      <p:pic>
        <p:nvPicPr>
          <p:cNvPr id="154" name="Google Shape;154;p16"/>
          <p:cNvPicPr preferRelativeResize="0"/>
          <p:nvPr/>
        </p:nvPicPr>
        <p:blipFill rotWithShape="1">
          <a:blip r:embed="rId3">
            <a:alphaModFix/>
          </a:blip>
          <a:srcRect b="0" l="4954" r="4954" t="0"/>
          <a:stretch/>
        </p:blipFill>
        <p:spPr>
          <a:xfrm>
            <a:off x="3605200" y="2365150"/>
            <a:ext cx="1933576" cy="1933575"/>
          </a:xfrm>
          <a:prstGeom prst="rect">
            <a:avLst/>
          </a:prstGeom>
          <a:noFill/>
          <a:ln>
            <a:noFill/>
          </a:ln>
        </p:spPr>
      </p:pic>
      <p:pic>
        <p:nvPicPr>
          <p:cNvPr id="155" name="Google Shape;155;p16"/>
          <p:cNvPicPr preferRelativeResize="0"/>
          <p:nvPr/>
        </p:nvPicPr>
        <p:blipFill rotWithShape="1">
          <a:blip r:embed="rId4">
            <a:alphaModFix/>
          </a:blip>
          <a:srcRect b="0" l="7029" r="7037" t="0"/>
          <a:stretch/>
        </p:blipFill>
        <p:spPr>
          <a:xfrm>
            <a:off x="6317275" y="2365150"/>
            <a:ext cx="1933575" cy="1933575"/>
          </a:xfrm>
          <a:prstGeom prst="rect">
            <a:avLst/>
          </a:prstGeom>
          <a:noFill/>
          <a:ln>
            <a:noFill/>
          </a:ln>
        </p:spPr>
      </p:pic>
      <p:pic>
        <p:nvPicPr>
          <p:cNvPr id="156" name="Google Shape;156;p16"/>
          <p:cNvPicPr preferRelativeResize="0"/>
          <p:nvPr/>
        </p:nvPicPr>
        <p:blipFill>
          <a:blip r:embed="rId5">
            <a:alphaModFix/>
          </a:blip>
          <a:stretch>
            <a:fillRect/>
          </a:stretch>
        </p:blipFill>
        <p:spPr>
          <a:xfrm>
            <a:off x="8636748" y="62325"/>
            <a:ext cx="338075" cy="338075"/>
          </a:xfrm>
          <a:prstGeom prst="rect">
            <a:avLst/>
          </a:prstGeom>
          <a:noFill/>
          <a:ln>
            <a:noFill/>
          </a:ln>
        </p:spPr>
      </p:pic>
      <p:sp>
        <p:nvSpPr>
          <p:cNvPr id="157" name="Google Shape;157;p16"/>
          <p:cNvSpPr txBox="1"/>
          <p:nvPr>
            <p:ph idx="1" type="body"/>
          </p:nvPr>
        </p:nvSpPr>
        <p:spPr>
          <a:xfrm>
            <a:off x="293375" y="1023100"/>
            <a:ext cx="5278800" cy="3490800"/>
          </a:xfrm>
          <a:prstGeom prst="rect">
            <a:avLst/>
          </a:prstGeom>
        </p:spPr>
        <p:txBody>
          <a:bodyPr anchorCtr="0" anchor="t" bIns="91425" lIns="91425" spcFirstLastPara="1" rIns="91425" wrap="square" tIns="91425">
            <a:norm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158" name="Google Shape;158;p16"/>
          <p:cNvSpPr txBox="1"/>
          <p:nvPr>
            <p:ph idx="2" type="body"/>
          </p:nvPr>
        </p:nvSpPr>
        <p:spPr>
          <a:xfrm>
            <a:off x="306350" y="175775"/>
            <a:ext cx="8330400" cy="708000"/>
          </a:xfrm>
          <a:prstGeom prst="rect">
            <a:avLst/>
          </a:prstGeom>
        </p:spPr>
        <p:txBody>
          <a:bodyPr anchorCtr="0" anchor="t" bIns="91425" lIns="91425" spcFirstLastPara="1" rIns="91425" wrap="square" tIns="91425">
            <a:normAutofit/>
          </a:bodyPr>
          <a:lstStyle>
            <a:lvl1pPr indent="-228600" lvl="0" marL="457200" marR="0" rtl="0" algn="l">
              <a:lnSpc>
                <a:spcPct val="100000"/>
              </a:lnSpc>
              <a:spcBef>
                <a:spcPts val="0"/>
              </a:spcBef>
              <a:spcAft>
                <a:spcPts val="0"/>
              </a:spcAft>
              <a:buNone/>
              <a:defRPr sz="2800">
                <a:solidFill>
                  <a:srgbClr val="130168"/>
                </a:solidFill>
              </a:defRPr>
            </a:lvl1pPr>
            <a:lvl2pPr indent="-228600" lvl="1" marL="914400" marR="0" rtl="0" algn="l">
              <a:lnSpc>
                <a:spcPct val="100000"/>
              </a:lnSpc>
              <a:spcBef>
                <a:spcPts val="0"/>
              </a:spcBef>
              <a:spcAft>
                <a:spcPts val="0"/>
              </a:spcAft>
              <a:buNone/>
              <a:defRPr sz="2800">
                <a:solidFill>
                  <a:srgbClr val="130168"/>
                </a:solidFill>
              </a:defRPr>
            </a:lvl2pPr>
            <a:lvl3pPr indent="-228600" lvl="2" marL="1371600" marR="0" rtl="0" algn="l">
              <a:lnSpc>
                <a:spcPct val="100000"/>
              </a:lnSpc>
              <a:spcBef>
                <a:spcPts val="0"/>
              </a:spcBef>
              <a:spcAft>
                <a:spcPts val="0"/>
              </a:spcAft>
              <a:buNone/>
              <a:defRPr sz="2800">
                <a:solidFill>
                  <a:srgbClr val="130168"/>
                </a:solidFill>
              </a:defRPr>
            </a:lvl3pPr>
            <a:lvl4pPr indent="-228600" lvl="3" marL="1828800" marR="0" rtl="0" algn="l">
              <a:lnSpc>
                <a:spcPct val="100000"/>
              </a:lnSpc>
              <a:spcBef>
                <a:spcPts val="0"/>
              </a:spcBef>
              <a:spcAft>
                <a:spcPts val="0"/>
              </a:spcAft>
              <a:buNone/>
              <a:defRPr sz="2800">
                <a:solidFill>
                  <a:srgbClr val="130168"/>
                </a:solidFill>
              </a:defRPr>
            </a:lvl4pPr>
            <a:lvl5pPr indent="-228600" lvl="4" marL="2286000" marR="0" rtl="0" algn="l">
              <a:lnSpc>
                <a:spcPct val="100000"/>
              </a:lnSpc>
              <a:spcBef>
                <a:spcPts val="0"/>
              </a:spcBef>
              <a:spcAft>
                <a:spcPts val="0"/>
              </a:spcAft>
              <a:buNone/>
              <a:defRPr sz="2800">
                <a:solidFill>
                  <a:srgbClr val="130168"/>
                </a:solidFill>
              </a:defRPr>
            </a:lvl5pPr>
            <a:lvl6pPr indent="-228600" lvl="5" marL="2743200" marR="0" rtl="0" algn="l">
              <a:lnSpc>
                <a:spcPct val="100000"/>
              </a:lnSpc>
              <a:spcBef>
                <a:spcPts val="0"/>
              </a:spcBef>
              <a:spcAft>
                <a:spcPts val="0"/>
              </a:spcAft>
              <a:buNone/>
              <a:defRPr sz="2800">
                <a:solidFill>
                  <a:srgbClr val="130168"/>
                </a:solidFill>
              </a:defRPr>
            </a:lvl6pPr>
            <a:lvl7pPr indent="-228600" lvl="6" marL="3200400" marR="0" rtl="0" algn="l">
              <a:lnSpc>
                <a:spcPct val="100000"/>
              </a:lnSpc>
              <a:spcBef>
                <a:spcPts val="0"/>
              </a:spcBef>
              <a:spcAft>
                <a:spcPts val="0"/>
              </a:spcAft>
              <a:buNone/>
              <a:defRPr sz="2800">
                <a:solidFill>
                  <a:srgbClr val="130168"/>
                </a:solidFill>
              </a:defRPr>
            </a:lvl7pPr>
            <a:lvl8pPr indent="-228600" lvl="7" marL="3657600" marR="0" rtl="0" algn="l">
              <a:lnSpc>
                <a:spcPct val="100000"/>
              </a:lnSpc>
              <a:spcBef>
                <a:spcPts val="0"/>
              </a:spcBef>
              <a:spcAft>
                <a:spcPts val="0"/>
              </a:spcAft>
              <a:buNone/>
              <a:defRPr sz="2800">
                <a:solidFill>
                  <a:srgbClr val="130168"/>
                </a:solidFill>
              </a:defRPr>
            </a:lvl8pPr>
            <a:lvl9pPr indent="-228600" lvl="8" marL="4114800" marR="0" rtl="0" algn="l">
              <a:lnSpc>
                <a:spcPct val="100000"/>
              </a:lnSpc>
              <a:spcBef>
                <a:spcPts val="0"/>
              </a:spcBef>
              <a:spcAft>
                <a:spcPts val="0"/>
              </a:spcAft>
              <a:buNone/>
              <a:defRPr sz="2800">
                <a:solidFill>
                  <a:srgbClr val="130168"/>
                </a:solidFill>
              </a:defRPr>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CUSTOM_6">
    <p:spTree>
      <p:nvGrpSpPr>
        <p:cNvPr id="1029" name="Shape 1029"/>
        <p:cNvGrpSpPr/>
        <p:nvPr/>
      </p:nvGrpSpPr>
      <p:grpSpPr>
        <a:xfrm>
          <a:off x="0" y="0"/>
          <a:ext cx="0" cy="0"/>
          <a:chOff x="0" y="0"/>
          <a:chExt cx="0" cy="0"/>
        </a:xfrm>
      </p:grpSpPr>
      <p:sp>
        <p:nvSpPr>
          <p:cNvPr id="1030" name="Google Shape;1030;p15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vl1pPr>
            <a:lvl2pPr lvl="1" rtl="0">
              <a:spcBef>
                <a:spcPts val="0"/>
              </a:spcBef>
              <a:spcAft>
                <a:spcPts val="0"/>
              </a:spcAft>
              <a:buNone/>
              <a:defRPr>
                <a:latin typeface="Nunito Sans SemiBold"/>
                <a:ea typeface="Nunito Sans SemiBold"/>
                <a:cs typeface="Nunito Sans SemiBold"/>
                <a:sym typeface="Nunito Sans SemiBold"/>
              </a:defRPr>
            </a:lvl2pPr>
            <a:lvl3pPr lvl="2" rtl="0">
              <a:spcBef>
                <a:spcPts val="0"/>
              </a:spcBef>
              <a:spcAft>
                <a:spcPts val="0"/>
              </a:spcAft>
              <a:buNone/>
              <a:defRPr>
                <a:latin typeface="Nunito Sans SemiBold"/>
                <a:ea typeface="Nunito Sans SemiBold"/>
                <a:cs typeface="Nunito Sans SemiBold"/>
                <a:sym typeface="Nunito Sans SemiBold"/>
              </a:defRPr>
            </a:lvl3pPr>
            <a:lvl4pPr lvl="3" rtl="0">
              <a:spcBef>
                <a:spcPts val="0"/>
              </a:spcBef>
              <a:spcAft>
                <a:spcPts val="0"/>
              </a:spcAft>
              <a:buNone/>
              <a:defRPr>
                <a:latin typeface="Nunito Sans SemiBold"/>
                <a:ea typeface="Nunito Sans SemiBold"/>
                <a:cs typeface="Nunito Sans SemiBold"/>
                <a:sym typeface="Nunito Sans SemiBold"/>
              </a:defRPr>
            </a:lvl4pPr>
            <a:lvl5pPr lvl="4" rtl="0">
              <a:spcBef>
                <a:spcPts val="0"/>
              </a:spcBef>
              <a:spcAft>
                <a:spcPts val="0"/>
              </a:spcAft>
              <a:buNone/>
              <a:defRPr>
                <a:latin typeface="Nunito Sans SemiBold"/>
                <a:ea typeface="Nunito Sans SemiBold"/>
                <a:cs typeface="Nunito Sans SemiBold"/>
                <a:sym typeface="Nunito Sans SemiBold"/>
              </a:defRPr>
            </a:lvl5pPr>
            <a:lvl6pPr lvl="5" rtl="0">
              <a:spcBef>
                <a:spcPts val="0"/>
              </a:spcBef>
              <a:spcAft>
                <a:spcPts val="0"/>
              </a:spcAft>
              <a:buNone/>
              <a:defRPr>
                <a:latin typeface="Nunito Sans SemiBold"/>
                <a:ea typeface="Nunito Sans SemiBold"/>
                <a:cs typeface="Nunito Sans SemiBold"/>
                <a:sym typeface="Nunito Sans SemiBold"/>
              </a:defRPr>
            </a:lvl6pPr>
            <a:lvl7pPr lvl="6" rtl="0">
              <a:spcBef>
                <a:spcPts val="0"/>
              </a:spcBef>
              <a:spcAft>
                <a:spcPts val="0"/>
              </a:spcAft>
              <a:buNone/>
              <a:defRPr>
                <a:latin typeface="Nunito Sans SemiBold"/>
                <a:ea typeface="Nunito Sans SemiBold"/>
                <a:cs typeface="Nunito Sans SemiBold"/>
                <a:sym typeface="Nunito Sans SemiBold"/>
              </a:defRPr>
            </a:lvl7pPr>
            <a:lvl8pPr lvl="7" rtl="0">
              <a:spcBef>
                <a:spcPts val="0"/>
              </a:spcBef>
              <a:spcAft>
                <a:spcPts val="0"/>
              </a:spcAft>
              <a:buNone/>
              <a:defRPr>
                <a:latin typeface="Nunito Sans SemiBold"/>
                <a:ea typeface="Nunito Sans SemiBold"/>
                <a:cs typeface="Nunito Sans SemiBold"/>
                <a:sym typeface="Nunito Sans SemiBold"/>
              </a:defRPr>
            </a:lvl8pPr>
            <a:lvl9pPr lvl="8" rtl="0">
              <a:spcBef>
                <a:spcPts val="0"/>
              </a:spcBef>
              <a:spcAft>
                <a:spcPts val="0"/>
              </a:spcAft>
              <a:buNone/>
              <a:defRPr>
                <a:latin typeface="Nunito Sans SemiBold"/>
                <a:ea typeface="Nunito Sans SemiBold"/>
                <a:cs typeface="Nunito Sans SemiBold"/>
                <a:sym typeface="Nunito Sans SemiBold"/>
              </a:defRPr>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s 1">
  <p:cSld name="BLANK_2">
    <p:spTree>
      <p:nvGrpSpPr>
        <p:cNvPr id="1031" name="Shape 1031"/>
        <p:cNvGrpSpPr/>
        <p:nvPr/>
      </p:nvGrpSpPr>
      <p:grpSpPr>
        <a:xfrm>
          <a:off x="0" y="0"/>
          <a:ext cx="0" cy="0"/>
          <a:chOff x="0" y="0"/>
          <a:chExt cx="0" cy="0"/>
        </a:xfrm>
      </p:grpSpPr>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s 2">
  <p:cSld name="BLANK_4">
    <p:spTree>
      <p:nvGrpSpPr>
        <p:cNvPr id="1032" name="Shape 1032"/>
        <p:cNvGrpSpPr/>
        <p:nvPr/>
      </p:nvGrpSpPr>
      <p:grpSpPr>
        <a:xfrm>
          <a:off x="0" y="0"/>
          <a:ext cx="0" cy="0"/>
          <a:chOff x="0" y="0"/>
          <a:chExt cx="0" cy="0"/>
        </a:xfrm>
      </p:grpSpPr>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Layout">
  <p:cSld name="Standard Layout">
    <p:spTree>
      <p:nvGrpSpPr>
        <p:cNvPr id="1033" name="Shape 1033"/>
        <p:cNvGrpSpPr/>
        <p:nvPr/>
      </p:nvGrpSpPr>
      <p:grpSpPr>
        <a:xfrm>
          <a:off x="0" y="0"/>
          <a:ext cx="0" cy="0"/>
          <a:chOff x="0" y="0"/>
          <a:chExt cx="0" cy="0"/>
        </a:xfrm>
      </p:grpSpPr>
      <p:sp>
        <p:nvSpPr>
          <p:cNvPr id="1034" name="Google Shape;1034;p160"/>
          <p:cNvSpPr txBox="1"/>
          <p:nvPr>
            <p:ph type="title"/>
          </p:nvPr>
        </p:nvSpPr>
        <p:spPr>
          <a:xfrm>
            <a:off x="390876" y="559619"/>
            <a:ext cx="7975500" cy="456000"/>
          </a:xfrm>
          <a:prstGeom prst="rect">
            <a:avLst/>
          </a:prstGeom>
          <a:noFill/>
          <a:ln>
            <a:noFill/>
          </a:ln>
        </p:spPr>
        <p:txBody>
          <a:bodyPr anchorCtr="0" anchor="ctr" bIns="0" lIns="0" spcFirstLastPara="1" rIns="0" wrap="square" tIns="0">
            <a:normAutofit/>
          </a:bodyPr>
          <a:lstStyle>
            <a:lvl1pPr lvl="0" rtl="0" algn="l">
              <a:lnSpc>
                <a:spcPct val="90000"/>
              </a:lnSpc>
              <a:spcBef>
                <a:spcPts val="0"/>
              </a:spcBef>
              <a:spcAft>
                <a:spcPts val="0"/>
              </a:spcAft>
              <a:buClr>
                <a:srgbClr val="675D51"/>
              </a:buClr>
              <a:buSzPts val="2300"/>
              <a:buFont typeface="Nunito Sans"/>
              <a:buNone/>
              <a:defRPr>
                <a:latin typeface="Nunito Sans"/>
                <a:ea typeface="Nunito Sans"/>
                <a:cs typeface="Nunito Sans"/>
                <a:sym typeface="Nunito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35" name="Google Shape;1035;p160"/>
          <p:cNvSpPr txBox="1"/>
          <p:nvPr>
            <p:ph idx="1" type="body"/>
          </p:nvPr>
        </p:nvSpPr>
        <p:spPr>
          <a:xfrm>
            <a:off x="390876" y="1191638"/>
            <a:ext cx="7970700" cy="3747600"/>
          </a:xfrm>
          <a:prstGeom prst="rect">
            <a:avLst/>
          </a:prstGeom>
          <a:noFill/>
          <a:ln>
            <a:noFill/>
          </a:ln>
        </p:spPr>
        <p:txBody>
          <a:bodyPr anchorCtr="0" anchor="t" bIns="0" lIns="0" spcFirstLastPara="1" rIns="0" wrap="square" tIns="0">
            <a:normAutofit/>
          </a:bodyPr>
          <a:lstStyle>
            <a:lvl1pPr indent="-323850" lvl="0" marL="457200" rtl="0" algn="l">
              <a:lnSpc>
                <a:spcPct val="90000"/>
              </a:lnSpc>
              <a:spcBef>
                <a:spcPts val="800"/>
              </a:spcBef>
              <a:spcAft>
                <a:spcPts val="0"/>
              </a:spcAft>
              <a:buClr>
                <a:srgbClr val="675D51"/>
              </a:buClr>
              <a:buSzPts val="1500"/>
              <a:buChar char="●"/>
              <a:defRPr>
                <a:latin typeface="Nunito Sans"/>
                <a:ea typeface="Nunito Sans"/>
                <a:cs typeface="Nunito Sans"/>
                <a:sym typeface="Nunito Sans"/>
              </a:defRPr>
            </a:lvl1pPr>
            <a:lvl2pPr indent="-298450" lvl="1" marL="914400" rtl="0" algn="l">
              <a:lnSpc>
                <a:spcPct val="90000"/>
              </a:lnSpc>
              <a:spcBef>
                <a:spcPts val="1200"/>
              </a:spcBef>
              <a:spcAft>
                <a:spcPts val="0"/>
              </a:spcAft>
              <a:buClr>
                <a:srgbClr val="675D51"/>
              </a:buClr>
              <a:buSzPts val="1100"/>
              <a:buChar char="○"/>
              <a:defRPr>
                <a:latin typeface="Nunito Sans"/>
                <a:ea typeface="Nunito Sans"/>
                <a:cs typeface="Nunito Sans"/>
                <a:sym typeface="Nunito Sans"/>
              </a:defRPr>
            </a:lvl2pPr>
            <a:lvl3pPr indent="-285750" lvl="2" marL="1371600" rtl="0" algn="l">
              <a:lnSpc>
                <a:spcPct val="90000"/>
              </a:lnSpc>
              <a:spcBef>
                <a:spcPts val="1200"/>
              </a:spcBef>
              <a:spcAft>
                <a:spcPts val="0"/>
              </a:spcAft>
              <a:buClr>
                <a:srgbClr val="675D51"/>
              </a:buClr>
              <a:buSzPts val="900"/>
              <a:buChar char="■"/>
              <a:defRPr>
                <a:latin typeface="Nunito Sans"/>
                <a:ea typeface="Nunito Sans"/>
                <a:cs typeface="Nunito Sans"/>
                <a:sym typeface="Nunito Sans"/>
              </a:defRPr>
            </a:lvl3pPr>
            <a:lvl4pPr indent="-317500" lvl="3" marL="1828800" rtl="0" algn="l">
              <a:lnSpc>
                <a:spcPct val="90000"/>
              </a:lnSpc>
              <a:spcBef>
                <a:spcPts val="1200"/>
              </a:spcBef>
              <a:spcAft>
                <a:spcPts val="0"/>
              </a:spcAft>
              <a:buClr>
                <a:schemeClr val="dk1"/>
              </a:buClr>
              <a:buSzPts val="1400"/>
              <a:buChar char="●"/>
              <a:defRPr>
                <a:latin typeface="Nunito Sans"/>
                <a:ea typeface="Nunito Sans"/>
                <a:cs typeface="Nunito Sans"/>
                <a:sym typeface="Nunito Sans"/>
              </a:defRPr>
            </a:lvl4pPr>
            <a:lvl5pPr indent="-317500" lvl="4" marL="2286000" rtl="0" algn="l">
              <a:lnSpc>
                <a:spcPct val="90000"/>
              </a:lnSpc>
              <a:spcBef>
                <a:spcPts val="1200"/>
              </a:spcBef>
              <a:spcAft>
                <a:spcPts val="0"/>
              </a:spcAft>
              <a:buClr>
                <a:schemeClr val="dk1"/>
              </a:buClr>
              <a:buSzPts val="1400"/>
              <a:buChar char="○"/>
              <a:defRPr>
                <a:latin typeface="Nunito Sans"/>
                <a:ea typeface="Nunito Sans"/>
                <a:cs typeface="Nunito Sans"/>
                <a:sym typeface="Nunito Sans"/>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4">
  <p:cSld name="CUSTOM_7">
    <p:spTree>
      <p:nvGrpSpPr>
        <p:cNvPr id="1036" name="Shape 1036"/>
        <p:cNvGrpSpPr/>
        <p:nvPr/>
      </p:nvGrpSpPr>
      <p:grpSpPr>
        <a:xfrm>
          <a:off x="0" y="0"/>
          <a:ext cx="0" cy="0"/>
          <a:chOff x="0" y="0"/>
          <a:chExt cx="0" cy="0"/>
        </a:xfrm>
      </p:grpSpPr>
      <p:sp>
        <p:nvSpPr>
          <p:cNvPr id="1037" name="Google Shape;1037;p16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vl1pPr>
            <a:lvl2pPr lvl="1" rtl="0">
              <a:spcBef>
                <a:spcPts val="0"/>
              </a:spcBef>
              <a:spcAft>
                <a:spcPts val="0"/>
              </a:spcAft>
              <a:buNone/>
              <a:defRPr>
                <a:latin typeface="Nunito Sans SemiBold"/>
                <a:ea typeface="Nunito Sans SemiBold"/>
                <a:cs typeface="Nunito Sans SemiBold"/>
                <a:sym typeface="Nunito Sans SemiBold"/>
              </a:defRPr>
            </a:lvl2pPr>
            <a:lvl3pPr lvl="2" rtl="0">
              <a:spcBef>
                <a:spcPts val="0"/>
              </a:spcBef>
              <a:spcAft>
                <a:spcPts val="0"/>
              </a:spcAft>
              <a:buNone/>
              <a:defRPr>
                <a:latin typeface="Nunito Sans SemiBold"/>
                <a:ea typeface="Nunito Sans SemiBold"/>
                <a:cs typeface="Nunito Sans SemiBold"/>
                <a:sym typeface="Nunito Sans SemiBold"/>
              </a:defRPr>
            </a:lvl3pPr>
            <a:lvl4pPr lvl="3" rtl="0">
              <a:spcBef>
                <a:spcPts val="0"/>
              </a:spcBef>
              <a:spcAft>
                <a:spcPts val="0"/>
              </a:spcAft>
              <a:buNone/>
              <a:defRPr>
                <a:latin typeface="Nunito Sans SemiBold"/>
                <a:ea typeface="Nunito Sans SemiBold"/>
                <a:cs typeface="Nunito Sans SemiBold"/>
                <a:sym typeface="Nunito Sans SemiBold"/>
              </a:defRPr>
            </a:lvl4pPr>
            <a:lvl5pPr lvl="4" rtl="0">
              <a:spcBef>
                <a:spcPts val="0"/>
              </a:spcBef>
              <a:spcAft>
                <a:spcPts val="0"/>
              </a:spcAft>
              <a:buNone/>
              <a:defRPr>
                <a:latin typeface="Nunito Sans SemiBold"/>
                <a:ea typeface="Nunito Sans SemiBold"/>
                <a:cs typeface="Nunito Sans SemiBold"/>
                <a:sym typeface="Nunito Sans SemiBold"/>
              </a:defRPr>
            </a:lvl5pPr>
            <a:lvl6pPr lvl="5" rtl="0">
              <a:spcBef>
                <a:spcPts val="0"/>
              </a:spcBef>
              <a:spcAft>
                <a:spcPts val="0"/>
              </a:spcAft>
              <a:buNone/>
              <a:defRPr>
                <a:latin typeface="Nunito Sans SemiBold"/>
                <a:ea typeface="Nunito Sans SemiBold"/>
                <a:cs typeface="Nunito Sans SemiBold"/>
                <a:sym typeface="Nunito Sans SemiBold"/>
              </a:defRPr>
            </a:lvl6pPr>
            <a:lvl7pPr lvl="6" rtl="0">
              <a:spcBef>
                <a:spcPts val="0"/>
              </a:spcBef>
              <a:spcAft>
                <a:spcPts val="0"/>
              </a:spcAft>
              <a:buNone/>
              <a:defRPr>
                <a:latin typeface="Nunito Sans SemiBold"/>
                <a:ea typeface="Nunito Sans SemiBold"/>
                <a:cs typeface="Nunito Sans SemiBold"/>
                <a:sym typeface="Nunito Sans SemiBold"/>
              </a:defRPr>
            </a:lvl7pPr>
            <a:lvl8pPr lvl="7" rtl="0">
              <a:spcBef>
                <a:spcPts val="0"/>
              </a:spcBef>
              <a:spcAft>
                <a:spcPts val="0"/>
              </a:spcAft>
              <a:buNone/>
              <a:defRPr>
                <a:latin typeface="Nunito Sans SemiBold"/>
                <a:ea typeface="Nunito Sans SemiBold"/>
                <a:cs typeface="Nunito Sans SemiBold"/>
                <a:sym typeface="Nunito Sans SemiBold"/>
              </a:defRPr>
            </a:lvl8pPr>
            <a:lvl9pPr lvl="8" rtl="0">
              <a:spcBef>
                <a:spcPts val="0"/>
              </a:spcBef>
              <a:spcAft>
                <a:spcPts val="0"/>
              </a:spcAft>
              <a:buNone/>
              <a:defRPr>
                <a:latin typeface="Nunito Sans SemiBold"/>
                <a:ea typeface="Nunito Sans SemiBold"/>
                <a:cs typeface="Nunito Sans SemiBold"/>
                <a:sym typeface="Nunito Sans SemiBold"/>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5">
  <p:cSld name="CUSTOM_8">
    <p:spTree>
      <p:nvGrpSpPr>
        <p:cNvPr id="1038" name="Shape 1038"/>
        <p:cNvGrpSpPr/>
        <p:nvPr/>
      </p:nvGrpSpPr>
      <p:grpSpPr>
        <a:xfrm>
          <a:off x="0" y="0"/>
          <a:ext cx="0" cy="0"/>
          <a:chOff x="0" y="0"/>
          <a:chExt cx="0" cy="0"/>
        </a:xfrm>
      </p:grpSpPr>
      <p:sp>
        <p:nvSpPr>
          <p:cNvPr id="1039" name="Google Shape;1039;p16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vl1pPr>
            <a:lvl2pPr lvl="1" rtl="0">
              <a:spcBef>
                <a:spcPts val="0"/>
              </a:spcBef>
              <a:spcAft>
                <a:spcPts val="0"/>
              </a:spcAft>
              <a:buNone/>
              <a:defRPr>
                <a:latin typeface="Nunito Sans SemiBold"/>
                <a:ea typeface="Nunito Sans SemiBold"/>
                <a:cs typeface="Nunito Sans SemiBold"/>
                <a:sym typeface="Nunito Sans SemiBold"/>
              </a:defRPr>
            </a:lvl2pPr>
            <a:lvl3pPr lvl="2" rtl="0">
              <a:spcBef>
                <a:spcPts val="0"/>
              </a:spcBef>
              <a:spcAft>
                <a:spcPts val="0"/>
              </a:spcAft>
              <a:buNone/>
              <a:defRPr>
                <a:latin typeface="Nunito Sans SemiBold"/>
                <a:ea typeface="Nunito Sans SemiBold"/>
                <a:cs typeface="Nunito Sans SemiBold"/>
                <a:sym typeface="Nunito Sans SemiBold"/>
              </a:defRPr>
            </a:lvl3pPr>
            <a:lvl4pPr lvl="3" rtl="0">
              <a:spcBef>
                <a:spcPts val="0"/>
              </a:spcBef>
              <a:spcAft>
                <a:spcPts val="0"/>
              </a:spcAft>
              <a:buNone/>
              <a:defRPr>
                <a:latin typeface="Nunito Sans SemiBold"/>
                <a:ea typeface="Nunito Sans SemiBold"/>
                <a:cs typeface="Nunito Sans SemiBold"/>
                <a:sym typeface="Nunito Sans SemiBold"/>
              </a:defRPr>
            </a:lvl4pPr>
            <a:lvl5pPr lvl="4" rtl="0">
              <a:spcBef>
                <a:spcPts val="0"/>
              </a:spcBef>
              <a:spcAft>
                <a:spcPts val="0"/>
              </a:spcAft>
              <a:buNone/>
              <a:defRPr>
                <a:latin typeface="Nunito Sans SemiBold"/>
                <a:ea typeface="Nunito Sans SemiBold"/>
                <a:cs typeface="Nunito Sans SemiBold"/>
                <a:sym typeface="Nunito Sans SemiBold"/>
              </a:defRPr>
            </a:lvl5pPr>
            <a:lvl6pPr lvl="5" rtl="0">
              <a:spcBef>
                <a:spcPts val="0"/>
              </a:spcBef>
              <a:spcAft>
                <a:spcPts val="0"/>
              </a:spcAft>
              <a:buNone/>
              <a:defRPr>
                <a:latin typeface="Nunito Sans SemiBold"/>
                <a:ea typeface="Nunito Sans SemiBold"/>
                <a:cs typeface="Nunito Sans SemiBold"/>
                <a:sym typeface="Nunito Sans SemiBold"/>
              </a:defRPr>
            </a:lvl6pPr>
            <a:lvl7pPr lvl="6" rtl="0">
              <a:spcBef>
                <a:spcPts val="0"/>
              </a:spcBef>
              <a:spcAft>
                <a:spcPts val="0"/>
              </a:spcAft>
              <a:buNone/>
              <a:defRPr>
                <a:latin typeface="Nunito Sans SemiBold"/>
                <a:ea typeface="Nunito Sans SemiBold"/>
                <a:cs typeface="Nunito Sans SemiBold"/>
                <a:sym typeface="Nunito Sans SemiBold"/>
              </a:defRPr>
            </a:lvl7pPr>
            <a:lvl8pPr lvl="7" rtl="0">
              <a:spcBef>
                <a:spcPts val="0"/>
              </a:spcBef>
              <a:spcAft>
                <a:spcPts val="0"/>
              </a:spcAft>
              <a:buNone/>
              <a:defRPr>
                <a:latin typeface="Nunito Sans SemiBold"/>
                <a:ea typeface="Nunito Sans SemiBold"/>
                <a:cs typeface="Nunito Sans SemiBold"/>
                <a:sym typeface="Nunito Sans SemiBold"/>
              </a:defRPr>
            </a:lvl8pPr>
            <a:lvl9pPr lvl="8" rtl="0">
              <a:spcBef>
                <a:spcPts val="0"/>
              </a:spcBef>
              <a:spcAft>
                <a:spcPts val="0"/>
              </a:spcAft>
              <a:buNone/>
              <a:defRPr>
                <a:latin typeface="Nunito Sans SemiBold"/>
                <a:ea typeface="Nunito Sans SemiBold"/>
                <a:cs typeface="Nunito Sans SemiBold"/>
                <a:sym typeface="Nunito Sans SemiBold"/>
              </a:defRPr>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s 3">
  <p:cSld name="BLANK_1">
    <p:spTree>
      <p:nvGrpSpPr>
        <p:cNvPr id="1040" name="Shape 1040"/>
        <p:cNvGrpSpPr/>
        <p:nvPr/>
      </p:nvGrpSpPr>
      <p:grpSpPr>
        <a:xfrm>
          <a:off x="0" y="0"/>
          <a:ext cx="0" cy="0"/>
          <a:chOff x="0" y="0"/>
          <a:chExt cx="0" cy="0"/>
        </a:xfrm>
      </p:grpSpPr>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1">
    <p:spTree>
      <p:nvGrpSpPr>
        <p:cNvPr id="1041" name="Shape 1041"/>
        <p:cNvGrpSpPr/>
        <p:nvPr/>
      </p:nvGrpSpPr>
      <p:grpSpPr>
        <a:xfrm>
          <a:off x="0" y="0"/>
          <a:ext cx="0" cy="0"/>
          <a:chOff x="0" y="0"/>
          <a:chExt cx="0" cy="0"/>
        </a:xfrm>
      </p:grpSpPr>
      <p:sp>
        <p:nvSpPr>
          <p:cNvPr id="1042" name="Google Shape;1042;p16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Play"/>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43" name="Google Shape;1043;p164"/>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1044" name="Google Shape;1044;p16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045" name="Google Shape;1045;p16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046" name="Google Shape;1046;p16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47" name="Shape 1047"/>
        <p:cNvGrpSpPr/>
        <p:nvPr/>
      </p:nvGrpSpPr>
      <p:grpSpPr>
        <a:xfrm>
          <a:off x="0" y="0"/>
          <a:ext cx="0" cy="0"/>
          <a:chOff x="0" y="0"/>
          <a:chExt cx="0" cy="0"/>
        </a:xfrm>
      </p:grpSpPr>
      <p:sp>
        <p:nvSpPr>
          <p:cNvPr id="1048" name="Google Shape;1048;p16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49" name="Google Shape;1049;p16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050" name="Google Shape;1050;p16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051" name="Google Shape;1051;p16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052" name="Google Shape;1052;p16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p:cSld name="CUSTOM_1_1_1_1_1_1">
    <p:spTree>
      <p:nvGrpSpPr>
        <p:cNvPr id="159" name="Shape 159"/>
        <p:cNvGrpSpPr/>
        <p:nvPr/>
      </p:nvGrpSpPr>
      <p:grpSpPr>
        <a:xfrm>
          <a:off x="0" y="0"/>
          <a:ext cx="0" cy="0"/>
          <a:chOff x="0" y="0"/>
          <a:chExt cx="0" cy="0"/>
        </a:xfrm>
      </p:grpSpPr>
      <p:sp>
        <p:nvSpPr>
          <p:cNvPr id="160" name="Google Shape;160;p17"/>
          <p:cNvSpPr/>
          <p:nvPr/>
        </p:nvSpPr>
        <p:spPr>
          <a:xfrm>
            <a:off x="4564500" y="0"/>
            <a:ext cx="4602300" cy="11874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1" name="Google Shape;161;p17"/>
          <p:cNvPicPr preferRelativeResize="0"/>
          <p:nvPr/>
        </p:nvPicPr>
        <p:blipFill>
          <a:blip r:embed="rId2">
            <a:alphaModFix/>
          </a:blip>
          <a:stretch>
            <a:fillRect/>
          </a:stretch>
        </p:blipFill>
        <p:spPr>
          <a:xfrm>
            <a:off x="8636748" y="62325"/>
            <a:ext cx="338075" cy="338075"/>
          </a:xfrm>
          <a:prstGeom prst="rect">
            <a:avLst/>
          </a:prstGeom>
          <a:noFill/>
          <a:ln>
            <a:noFill/>
          </a:ln>
        </p:spPr>
      </p:pic>
      <p:pic>
        <p:nvPicPr>
          <p:cNvPr id="162" name="Google Shape;162;p17"/>
          <p:cNvPicPr preferRelativeResize="0"/>
          <p:nvPr/>
        </p:nvPicPr>
        <p:blipFill rotWithShape="1">
          <a:blip r:embed="rId3">
            <a:alphaModFix/>
          </a:blip>
          <a:srcRect b="932" l="18780" r="23309" t="932"/>
          <a:stretch/>
        </p:blipFill>
        <p:spPr>
          <a:xfrm>
            <a:off x="0" y="0"/>
            <a:ext cx="4564500" cy="5143500"/>
          </a:xfrm>
          <a:prstGeom prst="rect">
            <a:avLst/>
          </a:prstGeom>
          <a:noFill/>
          <a:ln>
            <a:noFill/>
          </a:ln>
        </p:spPr>
      </p:pic>
      <p:sp>
        <p:nvSpPr>
          <p:cNvPr id="163" name="Google Shape;163;p17"/>
          <p:cNvSpPr/>
          <p:nvPr/>
        </p:nvSpPr>
        <p:spPr>
          <a:xfrm>
            <a:off x="4572000" y="4141825"/>
            <a:ext cx="4564500" cy="1001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7"/>
          <p:cNvSpPr txBox="1"/>
          <p:nvPr/>
        </p:nvSpPr>
        <p:spPr>
          <a:xfrm>
            <a:off x="102000" y="225725"/>
            <a:ext cx="5633400" cy="61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800">
                <a:solidFill>
                  <a:schemeClr val="lt1"/>
                </a:solidFill>
                <a:latin typeface="Work Sans"/>
                <a:ea typeface="Work Sans"/>
                <a:cs typeface="Work Sans"/>
                <a:sym typeface="Work Sans"/>
              </a:rPr>
              <a:t>Sample Case Study</a:t>
            </a:r>
            <a:endParaRPr sz="2800">
              <a:solidFill>
                <a:schemeClr val="lt1"/>
              </a:solidFill>
              <a:latin typeface="Work Sans Medium"/>
              <a:ea typeface="Work Sans Medium"/>
              <a:cs typeface="Work Sans Medium"/>
              <a:sym typeface="Work Sans Medium"/>
            </a:endParaRPr>
          </a:p>
        </p:txBody>
      </p:sp>
      <p:pic>
        <p:nvPicPr>
          <p:cNvPr id="165" name="Google Shape;165;p17"/>
          <p:cNvPicPr preferRelativeResize="0"/>
          <p:nvPr/>
        </p:nvPicPr>
        <p:blipFill>
          <a:blip r:embed="rId4">
            <a:alphaModFix/>
          </a:blip>
          <a:stretch>
            <a:fillRect/>
          </a:stretch>
        </p:blipFill>
        <p:spPr>
          <a:xfrm>
            <a:off x="423375" y="3597450"/>
            <a:ext cx="503250" cy="503275"/>
          </a:xfrm>
          <a:prstGeom prst="rect">
            <a:avLst/>
          </a:prstGeom>
          <a:noFill/>
          <a:ln>
            <a:noFill/>
          </a:ln>
        </p:spPr>
      </p:pic>
      <p:sp>
        <p:nvSpPr>
          <p:cNvPr id="166" name="Google Shape;166;p17"/>
          <p:cNvSpPr txBox="1"/>
          <p:nvPr/>
        </p:nvSpPr>
        <p:spPr>
          <a:xfrm>
            <a:off x="329350" y="4189975"/>
            <a:ext cx="12087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Work Sans"/>
                <a:ea typeface="Work Sans"/>
                <a:cs typeface="Work Sans"/>
                <a:sym typeface="Work Sans"/>
              </a:rPr>
              <a:t>Partners</a:t>
            </a:r>
            <a:endParaRPr>
              <a:solidFill>
                <a:schemeClr val="lt1"/>
              </a:solidFill>
              <a:latin typeface="Work Sans"/>
              <a:ea typeface="Work Sans"/>
              <a:cs typeface="Work Sans"/>
              <a:sym typeface="Work Sans"/>
            </a:endParaRPr>
          </a:p>
        </p:txBody>
      </p:sp>
      <p:sp>
        <p:nvSpPr>
          <p:cNvPr id="167" name="Google Shape;167;p17"/>
          <p:cNvSpPr txBox="1"/>
          <p:nvPr/>
        </p:nvSpPr>
        <p:spPr>
          <a:xfrm>
            <a:off x="329350" y="4455875"/>
            <a:ext cx="2430900" cy="4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lt1"/>
                </a:solidFill>
                <a:latin typeface="Work Sans SemiBold"/>
                <a:ea typeface="Work Sans SemiBold"/>
                <a:cs typeface="Work Sans SemiBold"/>
                <a:sym typeface="Work Sans SemiBold"/>
              </a:rPr>
              <a:t>Malaria Consortium</a:t>
            </a:r>
            <a:endParaRPr sz="1600">
              <a:solidFill>
                <a:schemeClr val="lt1"/>
              </a:solidFill>
              <a:latin typeface="Work Sans SemiBold"/>
              <a:ea typeface="Work Sans SemiBold"/>
              <a:cs typeface="Work Sans SemiBold"/>
              <a:sym typeface="Work Sans SemiBold"/>
            </a:endParaRPr>
          </a:p>
        </p:txBody>
      </p:sp>
      <p:pic>
        <p:nvPicPr>
          <p:cNvPr id="168" name="Google Shape;168;p17"/>
          <p:cNvPicPr preferRelativeResize="0"/>
          <p:nvPr/>
        </p:nvPicPr>
        <p:blipFill>
          <a:blip r:embed="rId4">
            <a:alphaModFix/>
          </a:blip>
          <a:stretch>
            <a:fillRect/>
          </a:stretch>
        </p:blipFill>
        <p:spPr>
          <a:xfrm>
            <a:off x="4846350" y="359462"/>
            <a:ext cx="503250" cy="503275"/>
          </a:xfrm>
          <a:prstGeom prst="rect">
            <a:avLst/>
          </a:prstGeom>
          <a:noFill/>
          <a:ln>
            <a:noFill/>
          </a:ln>
        </p:spPr>
      </p:pic>
      <p:pic>
        <p:nvPicPr>
          <p:cNvPr id="169" name="Google Shape;169;p17"/>
          <p:cNvPicPr preferRelativeResize="0"/>
          <p:nvPr/>
        </p:nvPicPr>
        <p:blipFill>
          <a:blip r:embed="rId4">
            <a:alphaModFix/>
          </a:blip>
          <a:stretch>
            <a:fillRect/>
          </a:stretch>
        </p:blipFill>
        <p:spPr>
          <a:xfrm>
            <a:off x="7076875" y="359450"/>
            <a:ext cx="503250" cy="503275"/>
          </a:xfrm>
          <a:prstGeom prst="rect">
            <a:avLst/>
          </a:prstGeom>
          <a:noFill/>
          <a:ln>
            <a:noFill/>
          </a:ln>
        </p:spPr>
      </p:pic>
      <p:sp>
        <p:nvSpPr>
          <p:cNvPr id="170" name="Google Shape;170;p17"/>
          <p:cNvSpPr txBox="1"/>
          <p:nvPr/>
        </p:nvSpPr>
        <p:spPr>
          <a:xfrm>
            <a:off x="5349600" y="290838"/>
            <a:ext cx="1208700" cy="3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lt1"/>
                </a:solidFill>
                <a:latin typeface="Work Sans"/>
                <a:ea typeface="Work Sans"/>
                <a:cs typeface="Work Sans"/>
                <a:sym typeface="Work Sans"/>
              </a:rPr>
              <a:t>Location</a:t>
            </a:r>
            <a:endParaRPr sz="1200">
              <a:solidFill>
                <a:schemeClr val="lt1"/>
              </a:solidFill>
              <a:latin typeface="Work Sans"/>
              <a:ea typeface="Work Sans"/>
              <a:cs typeface="Work Sans"/>
              <a:sym typeface="Work Sans"/>
            </a:endParaRPr>
          </a:p>
        </p:txBody>
      </p:sp>
      <p:sp>
        <p:nvSpPr>
          <p:cNvPr id="171" name="Google Shape;171;p17"/>
          <p:cNvSpPr txBox="1"/>
          <p:nvPr/>
        </p:nvSpPr>
        <p:spPr>
          <a:xfrm>
            <a:off x="5349600" y="515825"/>
            <a:ext cx="19176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Work Sans SemiBold"/>
                <a:ea typeface="Work Sans SemiBold"/>
                <a:cs typeface="Work Sans SemiBold"/>
                <a:sym typeface="Work Sans SemiBold"/>
              </a:rPr>
              <a:t>Mozambique</a:t>
            </a:r>
            <a:endParaRPr>
              <a:solidFill>
                <a:schemeClr val="lt1"/>
              </a:solidFill>
              <a:latin typeface="Work Sans SemiBold"/>
              <a:ea typeface="Work Sans SemiBold"/>
              <a:cs typeface="Work Sans SemiBold"/>
              <a:sym typeface="Work Sans SemiBold"/>
            </a:endParaRPr>
          </a:p>
        </p:txBody>
      </p:sp>
      <p:sp>
        <p:nvSpPr>
          <p:cNvPr id="172" name="Google Shape;172;p17"/>
          <p:cNvSpPr txBox="1"/>
          <p:nvPr/>
        </p:nvSpPr>
        <p:spPr>
          <a:xfrm>
            <a:off x="4648825" y="1330225"/>
            <a:ext cx="4572000" cy="25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rgbClr val="130168"/>
                </a:solidFill>
                <a:latin typeface="Work Sans SemiBold"/>
                <a:ea typeface="Work Sans SemiBold"/>
                <a:cs typeface="Work Sans SemiBold"/>
                <a:sym typeface="Work Sans SemiBold"/>
              </a:rPr>
              <a:t>Improve healthcare services and expand coverage using Integrated Community Case Management (iCCM).</a:t>
            </a:r>
            <a:endParaRPr sz="1200">
              <a:solidFill>
                <a:srgbClr val="130168"/>
              </a:solidFill>
              <a:latin typeface="Work Sans SemiBold"/>
              <a:ea typeface="Work Sans SemiBold"/>
              <a:cs typeface="Work Sans SemiBold"/>
              <a:sym typeface="Work Sans SemiBold"/>
            </a:endParaRPr>
          </a:p>
          <a:p>
            <a:pPr indent="0" lvl="0" marL="0" rtl="0" algn="l">
              <a:spcBef>
                <a:spcPts val="0"/>
              </a:spcBef>
              <a:spcAft>
                <a:spcPts val="0"/>
              </a:spcAft>
              <a:buClr>
                <a:schemeClr val="dk1"/>
              </a:buClr>
              <a:buSzPts val="1100"/>
              <a:buFont typeface="Arial"/>
              <a:buNone/>
            </a:pPr>
            <a:r>
              <a:t/>
            </a:r>
            <a:endParaRPr sz="1200">
              <a:solidFill>
                <a:srgbClr val="130168"/>
              </a:solidFill>
              <a:latin typeface="Work Sans"/>
              <a:ea typeface="Work Sans"/>
              <a:cs typeface="Work Sans"/>
              <a:sym typeface="Work Sans"/>
            </a:endParaRPr>
          </a:p>
          <a:p>
            <a:pPr indent="-304800" lvl="0" marL="457200" rtl="0" algn="l">
              <a:spcBef>
                <a:spcPts val="0"/>
              </a:spcBef>
              <a:spcAft>
                <a:spcPts val="0"/>
              </a:spcAft>
              <a:buClr>
                <a:srgbClr val="130168"/>
              </a:buClr>
              <a:buSzPts val="1200"/>
              <a:buFont typeface="Work Sans"/>
              <a:buChar char="●"/>
            </a:pPr>
            <a:r>
              <a:rPr lang="en-GB" sz="1200">
                <a:solidFill>
                  <a:srgbClr val="130168"/>
                </a:solidFill>
                <a:latin typeface="Work Sans"/>
                <a:ea typeface="Work Sans"/>
                <a:cs typeface="Work Sans"/>
                <a:sym typeface="Work Sans"/>
              </a:rPr>
              <a:t>Application strengthens communication between community health workers (CHWs) and health facility supervisors</a:t>
            </a:r>
            <a:endParaRPr sz="1200">
              <a:solidFill>
                <a:srgbClr val="130168"/>
              </a:solidFill>
              <a:latin typeface="Work Sans"/>
              <a:ea typeface="Work Sans"/>
              <a:cs typeface="Work Sans"/>
              <a:sym typeface="Work Sans"/>
            </a:endParaRPr>
          </a:p>
          <a:p>
            <a:pPr indent="-304800" lvl="0" marL="457200" rtl="0" algn="l">
              <a:spcBef>
                <a:spcPts val="0"/>
              </a:spcBef>
              <a:spcAft>
                <a:spcPts val="0"/>
              </a:spcAft>
              <a:buClr>
                <a:srgbClr val="130168"/>
              </a:buClr>
              <a:buSzPts val="1200"/>
              <a:buFont typeface="Work Sans"/>
              <a:buChar char="●"/>
            </a:pPr>
            <a:r>
              <a:rPr lang="en-GB" sz="1200">
                <a:solidFill>
                  <a:srgbClr val="130168"/>
                </a:solidFill>
                <a:latin typeface="Work Sans"/>
                <a:ea typeface="Work Sans"/>
                <a:cs typeface="Work Sans"/>
                <a:sym typeface="Work Sans"/>
              </a:rPr>
              <a:t>upSCALE has the potential to expand into other areas of the health system, with the goal of improved diagnosis, treatment, and monitoring of disease</a:t>
            </a:r>
            <a:endParaRPr sz="1200">
              <a:solidFill>
                <a:srgbClr val="130168"/>
              </a:solidFill>
              <a:latin typeface="Work Sans"/>
              <a:ea typeface="Work Sans"/>
              <a:cs typeface="Work Sans"/>
              <a:sym typeface="Work Sans"/>
            </a:endParaRPr>
          </a:p>
          <a:p>
            <a:pPr indent="-304800" lvl="0" marL="457200" rtl="0" algn="l">
              <a:spcBef>
                <a:spcPts val="0"/>
              </a:spcBef>
              <a:spcAft>
                <a:spcPts val="0"/>
              </a:spcAft>
              <a:buClr>
                <a:srgbClr val="130168"/>
              </a:buClr>
              <a:buSzPts val="1200"/>
              <a:buFont typeface="Work Sans"/>
              <a:buChar char="●"/>
            </a:pPr>
            <a:r>
              <a:rPr lang="en-GB" sz="1200">
                <a:solidFill>
                  <a:srgbClr val="130168"/>
                </a:solidFill>
                <a:latin typeface="Work Sans"/>
                <a:ea typeface="Work Sans"/>
                <a:cs typeface="Work Sans"/>
                <a:sym typeface="Work Sans"/>
              </a:rPr>
              <a:t>Data visualisation in real time at the district, provincial, and national levels of Mozambique’s health system</a:t>
            </a:r>
            <a:endParaRPr/>
          </a:p>
        </p:txBody>
      </p:sp>
      <p:sp>
        <p:nvSpPr>
          <p:cNvPr id="173" name="Google Shape;173;p17"/>
          <p:cNvSpPr txBox="1"/>
          <p:nvPr/>
        </p:nvSpPr>
        <p:spPr>
          <a:xfrm>
            <a:off x="5009200" y="4310875"/>
            <a:ext cx="1369800" cy="67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800">
                <a:solidFill>
                  <a:srgbClr val="130168"/>
                </a:solidFill>
                <a:latin typeface="Work Sans"/>
                <a:ea typeface="Work Sans"/>
                <a:cs typeface="Work Sans"/>
                <a:sym typeface="Work Sans"/>
              </a:rPr>
              <a:t>1,000+</a:t>
            </a:r>
            <a:endParaRPr b="1" sz="1800">
              <a:solidFill>
                <a:srgbClr val="130168"/>
              </a:solidFill>
              <a:latin typeface="Work Sans"/>
              <a:ea typeface="Work Sans"/>
              <a:cs typeface="Work Sans"/>
              <a:sym typeface="Work Sans"/>
            </a:endParaRPr>
          </a:p>
          <a:p>
            <a:pPr indent="0" lvl="0" marL="0" rtl="0" algn="ctr">
              <a:spcBef>
                <a:spcPts val="0"/>
              </a:spcBef>
              <a:spcAft>
                <a:spcPts val="0"/>
              </a:spcAft>
              <a:buNone/>
            </a:pPr>
            <a:r>
              <a:rPr lang="en-GB">
                <a:solidFill>
                  <a:srgbClr val="130168"/>
                </a:solidFill>
                <a:latin typeface="Work Sans"/>
                <a:ea typeface="Work Sans"/>
                <a:cs typeface="Work Sans"/>
                <a:sym typeface="Work Sans"/>
              </a:rPr>
              <a:t>APEs</a:t>
            </a:r>
            <a:endParaRPr>
              <a:solidFill>
                <a:srgbClr val="130168"/>
              </a:solidFill>
              <a:latin typeface="Work Sans"/>
              <a:ea typeface="Work Sans"/>
              <a:cs typeface="Work Sans"/>
              <a:sym typeface="Work Sans"/>
            </a:endParaRPr>
          </a:p>
        </p:txBody>
      </p:sp>
      <p:sp>
        <p:nvSpPr>
          <p:cNvPr id="174" name="Google Shape;174;p17"/>
          <p:cNvSpPr txBox="1"/>
          <p:nvPr/>
        </p:nvSpPr>
        <p:spPr>
          <a:xfrm>
            <a:off x="6437425" y="4310875"/>
            <a:ext cx="3000000" cy="67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130168"/>
                </a:solidFill>
                <a:latin typeface="Work Sans"/>
                <a:ea typeface="Work Sans"/>
                <a:cs typeface="Work Sans"/>
                <a:sym typeface="Work Sans"/>
              </a:rPr>
              <a:t>78%</a:t>
            </a:r>
            <a:endParaRPr b="1" sz="1800">
              <a:solidFill>
                <a:srgbClr val="130168"/>
              </a:solidFill>
              <a:latin typeface="Work Sans"/>
              <a:ea typeface="Work Sans"/>
              <a:cs typeface="Work Sans"/>
              <a:sym typeface="Work Sans"/>
            </a:endParaRPr>
          </a:p>
          <a:p>
            <a:pPr indent="0" lvl="0" marL="0" rtl="0" algn="ctr">
              <a:spcBef>
                <a:spcPts val="0"/>
              </a:spcBef>
              <a:spcAft>
                <a:spcPts val="0"/>
              </a:spcAft>
              <a:buNone/>
            </a:pPr>
            <a:r>
              <a:rPr lang="en-GB">
                <a:solidFill>
                  <a:srgbClr val="130168"/>
                </a:solidFill>
                <a:latin typeface="Work Sans"/>
                <a:ea typeface="Work Sans"/>
                <a:cs typeface="Work Sans"/>
                <a:sym typeface="Work Sans"/>
              </a:rPr>
              <a:t>Increase in Revenue</a:t>
            </a:r>
            <a:endParaRPr>
              <a:solidFill>
                <a:srgbClr val="130168"/>
              </a:solidFill>
              <a:latin typeface="Work Sans"/>
              <a:ea typeface="Work Sans"/>
              <a:cs typeface="Work Sans"/>
              <a:sym typeface="Work Sans"/>
            </a:endParaRPr>
          </a:p>
        </p:txBody>
      </p:sp>
      <p:sp>
        <p:nvSpPr>
          <p:cNvPr id="175" name="Google Shape;175;p17"/>
          <p:cNvSpPr txBox="1"/>
          <p:nvPr/>
        </p:nvSpPr>
        <p:spPr>
          <a:xfrm>
            <a:off x="7606275" y="225725"/>
            <a:ext cx="1208700" cy="3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lt1"/>
                </a:solidFill>
                <a:latin typeface="Work Sans"/>
                <a:ea typeface="Work Sans"/>
                <a:cs typeface="Work Sans"/>
                <a:sym typeface="Work Sans"/>
              </a:rPr>
              <a:t>Sector</a:t>
            </a:r>
            <a:endParaRPr sz="1200">
              <a:solidFill>
                <a:schemeClr val="lt1"/>
              </a:solidFill>
              <a:latin typeface="Work Sans"/>
              <a:ea typeface="Work Sans"/>
              <a:cs typeface="Work Sans"/>
              <a:sym typeface="Work Sans"/>
            </a:endParaRPr>
          </a:p>
        </p:txBody>
      </p:sp>
      <p:sp>
        <p:nvSpPr>
          <p:cNvPr id="176" name="Google Shape;176;p17"/>
          <p:cNvSpPr txBox="1"/>
          <p:nvPr/>
        </p:nvSpPr>
        <p:spPr>
          <a:xfrm>
            <a:off x="7606275" y="450725"/>
            <a:ext cx="14730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lt1"/>
                </a:solidFill>
                <a:latin typeface="Work Sans SemiBold"/>
                <a:ea typeface="Work Sans SemiBold"/>
                <a:cs typeface="Work Sans SemiBold"/>
                <a:sym typeface="Work Sans SemiBold"/>
              </a:rPr>
              <a:t>Child Health, Malaria</a:t>
            </a:r>
            <a:endParaRPr>
              <a:solidFill>
                <a:schemeClr val="lt1"/>
              </a:solidFill>
              <a:latin typeface="Work Sans SemiBold"/>
              <a:ea typeface="Work Sans SemiBold"/>
              <a:cs typeface="Work Sans SemiBold"/>
              <a:sym typeface="Work Sans SemiBold"/>
            </a:endParaRPr>
          </a:p>
          <a:p>
            <a:pPr indent="0" lvl="0" marL="0" rtl="0" algn="l">
              <a:spcBef>
                <a:spcPts val="0"/>
              </a:spcBef>
              <a:spcAft>
                <a:spcPts val="0"/>
              </a:spcAft>
              <a:buNone/>
            </a:pPr>
            <a:r>
              <a:t/>
            </a:r>
            <a:endParaRPr>
              <a:solidFill>
                <a:schemeClr val="lt1"/>
              </a:solidFill>
              <a:latin typeface="Work Sans SemiBold"/>
              <a:ea typeface="Work Sans SemiBold"/>
              <a:cs typeface="Work Sans SemiBold"/>
              <a:sym typeface="Work Sans SemiBold"/>
            </a:endParaRPr>
          </a:p>
        </p:txBody>
      </p:sp>
      <p:sp>
        <p:nvSpPr>
          <p:cNvPr id="177" name="Google Shape;177;p17"/>
          <p:cNvSpPr/>
          <p:nvPr/>
        </p:nvSpPr>
        <p:spPr>
          <a:xfrm flipH="1">
            <a:off x="-1192" y="175775"/>
            <a:ext cx="68400" cy="708000"/>
          </a:xfrm>
          <a:prstGeom prst="rect">
            <a:avLst/>
          </a:prstGeom>
          <a:solidFill>
            <a:srgbClr val="F7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CUSTOM_4">
    <p:spTree>
      <p:nvGrpSpPr>
        <p:cNvPr id="178" name="Shape 178"/>
        <p:cNvGrpSpPr/>
        <p:nvPr/>
      </p:nvGrpSpPr>
      <p:grpSpPr>
        <a:xfrm>
          <a:off x="0" y="0"/>
          <a:ext cx="0" cy="0"/>
          <a:chOff x="0" y="0"/>
          <a:chExt cx="0" cy="0"/>
        </a:xfrm>
      </p:grpSpPr>
      <p:sp>
        <p:nvSpPr>
          <p:cNvPr id="179" name="Google Shape;179;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atin typeface="Helvetica Neue"/>
                <a:ea typeface="Helvetica Neue"/>
                <a:cs typeface="Helvetica Neue"/>
                <a:sym typeface="Helvetica Neue"/>
              </a:defRPr>
            </a:lvl1pPr>
            <a:lvl2pPr lvl="1" rtl="0">
              <a:spcBef>
                <a:spcPts val="0"/>
              </a:spcBef>
              <a:spcAft>
                <a:spcPts val="0"/>
              </a:spcAft>
              <a:buNone/>
              <a:defRPr>
                <a:latin typeface="Nunito Sans SemiBold"/>
                <a:ea typeface="Nunito Sans SemiBold"/>
                <a:cs typeface="Nunito Sans SemiBold"/>
                <a:sym typeface="Nunito Sans SemiBold"/>
              </a:defRPr>
            </a:lvl2pPr>
            <a:lvl3pPr lvl="2" rtl="0">
              <a:spcBef>
                <a:spcPts val="0"/>
              </a:spcBef>
              <a:spcAft>
                <a:spcPts val="0"/>
              </a:spcAft>
              <a:buNone/>
              <a:defRPr>
                <a:latin typeface="Nunito Sans SemiBold"/>
                <a:ea typeface="Nunito Sans SemiBold"/>
                <a:cs typeface="Nunito Sans SemiBold"/>
                <a:sym typeface="Nunito Sans SemiBold"/>
              </a:defRPr>
            </a:lvl3pPr>
            <a:lvl4pPr lvl="3" rtl="0">
              <a:spcBef>
                <a:spcPts val="0"/>
              </a:spcBef>
              <a:spcAft>
                <a:spcPts val="0"/>
              </a:spcAft>
              <a:buNone/>
              <a:defRPr>
                <a:latin typeface="Nunito Sans SemiBold"/>
                <a:ea typeface="Nunito Sans SemiBold"/>
                <a:cs typeface="Nunito Sans SemiBold"/>
                <a:sym typeface="Nunito Sans SemiBold"/>
              </a:defRPr>
            </a:lvl4pPr>
            <a:lvl5pPr lvl="4" rtl="0">
              <a:spcBef>
                <a:spcPts val="0"/>
              </a:spcBef>
              <a:spcAft>
                <a:spcPts val="0"/>
              </a:spcAft>
              <a:buNone/>
              <a:defRPr>
                <a:latin typeface="Nunito Sans SemiBold"/>
                <a:ea typeface="Nunito Sans SemiBold"/>
                <a:cs typeface="Nunito Sans SemiBold"/>
                <a:sym typeface="Nunito Sans SemiBold"/>
              </a:defRPr>
            </a:lvl5pPr>
            <a:lvl6pPr lvl="5" rtl="0">
              <a:spcBef>
                <a:spcPts val="0"/>
              </a:spcBef>
              <a:spcAft>
                <a:spcPts val="0"/>
              </a:spcAft>
              <a:buNone/>
              <a:defRPr>
                <a:latin typeface="Nunito Sans SemiBold"/>
                <a:ea typeface="Nunito Sans SemiBold"/>
                <a:cs typeface="Nunito Sans SemiBold"/>
                <a:sym typeface="Nunito Sans SemiBold"/>
              </a:defRPr>
            </a:lvl6pPr>
            <a:lvl7pPr lvl="6" rtl="0">
              <a:spcBef>
                <a:spcPts val="0"/>
              </a:spcBef>
              <a:spcAft>
                <a:spcPts val="0"/>
              </a:spcAft>
              <a:buNone/>
              <a:defRPr>
                <a:latin typeface="Nunito Sans SemiBold"/>
                <a:ea typeface="Nunito Sans SemiBold"/>
                <a:cs typeface="Nunito Sans SemiBold"/>
                <a:sym typeface="Nunito Sans SemiBold"/>
              </a:defRPr>
            </a:lvl7pPr>
            <a:lvl8pPr lvl="7" rtl="0">
              <a:spcBef>
                <a:spcPts val="0"/>
              </a:spcBef>
              <a:spcAft>
                <a:spcPts val="0"/>
              </a:spcAft>
              <a:buNone/>
              <a:defRPr>
                <a:latin typeface="Nunito Sans SemiBold"/>
                <a:ea typeface="Nunito Sans SemiBold"/>
                <a:cs typeface="Nunito Sans SemiBold"/>
                <a:sym typeface="Nunito Sans SemiBold"/>
              </a:defRPr>
            </a:lvl8pPr>
            <a:lvl9pPr lvl="8" rtl="0">
              <a:spcBef>
                <a:spcPts val="0"/>
              </a:spcBef>
              <a:spcAft>
                <a:spcPts val="0"/>
              </a:spcAft>
              <a:buNone/>
              <a:defRPr>
                <a:latin typeface="Nunito Sans SemiBold"/>
                <a:ea typeface="Nunito Sans SemiBold"/>
                <a:cs typeface="Nunito Sans SemiBold"/>
                <a:sym typeface="Nunito Sans SemiBold"/>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l Layout" type="tx">
  <p:cSld name="TITLE_AND_BODY">
    <p:spTree>
      <p:nvGrpSpPr>
        <p:cNvPr id="180" name="Shape 180"/>
        <p:cNvGrpSpPr/>
        <p:nvPr/>
      </p:nvGrpSpPr>
      <p:grpSpPr>
        <a:xfrm>
          <a:off x="0" y="0"/>
          <a:ext cx="0" cy="0"/>
          <a:chOff x="0" y="0"/>
          <a:chExt cx="0" cy="0"/>
        </a:xfrm>
      </p:grpSpPr>
      <p:sp>
        <p:nvSpPr>
          <p:cNvPr id="181" name="Google Shape;181;p19"/>
          <p:cNvSpPr txBox="1"/>
          <p:nvPr>
            <p:ph type="title"/>
          </p:nvPr>
        </p:nvSpPr>
        <p:spPr>
          <a:xfrm>
            <a:off x="235500" y="140225"/>
            <a:ext cx="8139600" cy="60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Avenir"/>
              <a:buNone/>
              <a:defRPr>
                <a:solidFill>
                  <a:schemeClr val="dk2"/>
                </a:solidFill>
                <a:latin typeface="Avenir"/>
                <a:ea typeface="Avenir"/>
                <a:cs typeface="Avenir"/>
                <a:sym typeface="Avenir"/>
              </a:defRPr>
            </a:lvl1pPr>
            <a:lvl2pPr lvl="1" rtl="0">
              <a:spcBef>
                <a:spcPts val="0"/>
              </a:spcBef>
              <a:spcAft>
                <a:spcPts val="0"/>
              </a:spcAft>
              <a:buClr>
                <a:schemeClr val="dk2"/>
              </a:buClr>
              <a:buSzPts val="2800"/>
              <a:buFont typeface="Avenir"/>
              <a:buNone/>
              <a:defRPr>
                <a:solidFill>
                  <a:schemeClr val="dk2"/>
                </a:solidFill>
                <a:latin typeface="Avenir"/>
                <a:ea typeface="Avenir"/>
                <a:cs typeface="Avenir"/>
                <a:sym typeface="Avenir"/>
              </a:defRPr>
            </a:lvl2pPr>
            <a:lvl3pPr lvl="2" rtl="0">
              <a:spcBef>
                <a:spcPts val="0"/>
              </a:spcBef>
              <a:spcAft>
                <a:spcPts val="0"/>
              </a:spcAft>
              <a:buClr>
                <a:schemeClr val="dk2"/>
              </a:buClr>
              <a:buSzPts val="2800"/>
              <a:buFont typeface="Avenir"/>
              <a:buNone/>
              <a:defRPr>
                <a:solidFill>
                  <a:schemeClr val="dk2"/>
                </a:solidFill>
                <a:latin typeface="Avenir"/>
                <a:ea typeface="Avenir"/>
                <a:cs typeface="Avenir"/>
                <a:sym typeface="Avenir"/>
              </a:defRPr>
            </a:lvl3pPr>
            <a:lvl4pPr lvl="3" rtl="0">
              <a:spcBef>
                <a:spcPts val="0"/>
              </a:spcBef>
              <a:spcAft>
                <a:spcPts val="0"/>
              </a:spcAft>
              <a:buClr>
                <a:schemeClr val="dk2"/>
              </a:buClr>
              <a:buSzPts val="2800"/>
              <a:buFont typeface="Avenir"/>
              <a:buNone/>
              <a:defRPr>
                <a:solidFill>
                  <a:schemeClr val="dk2"/>
                </a:solidFill>
                <a:latin typeface="Avenir"/>
                <a:ea typeface="Avenir"/>
                <a:cs typeface="Avenir"/>
                <a:sym typeface="Avenir"/>
              </a:defRPr>
            </a:lvl4pPr>
            <a:lvl5pPr lvl="4" rtl="0">
              <a:spcBef>
                <a:spcPts val="0"/>
              </a:spcBef>
              <a:spcAft>
                <a:spcPts val="0"/>
              </a:spcAft>
              <a:buClr>
                <a:schemeClr val="dk2"/>
              </a:buClr>
              <a:buSzPts val="2800"/>
              <a:buFont typeface="Avenir"/>
              <a:buNone/>
              <a:defRPr>
                <a:solidFill>
                  <a:schemeClr val="dk2"/>
                </a:solidFill>
                <a:latin typeface="Avenir"/>
                <a:ea typeface="Avenir"/>
                <a:cs typeface="Avenir"/>
                <a:sym typeface="Avenir"/>
              </a:defRPr>
            </a:lvl5pPr>
            <a:lvl6pPr lvl="5" rtl="0">
              <a:spcBef>
                <a:spcPts val="0"/>
              </a:spcBef>
              <a:spcAft>
                <a:spcPts val="0"/>
              </a:spcAft>
              <a:buClr>
                <a:schemeClr val="dk2"/>
              </a:buClr>
              <a:buSzPts val="2800"/>
              <a:buFont typeface="Avenir"/>
              <a:buNone/>
              <a:defRPr>
                <a:solidFill>
                  <a:schemeClr val="dk2"/>
                </a:solidFill>
                <a:latin typeface="Avenir"/>
                <a:ea typeface="Avenir"/>
                <a:cs typeface="Avenir"/>
                <a:sym typeface="Avenir"/>
              </a:defRPr>
            </a:lvl6pPr>
            <a:lvl7pPr lvl="6" rtl="0">
              <a:spcBef>
                <a:spcPts val="0"/>
              </a:spcBef>
              <a:spcAft>
                <a:spcPts val="0"/>
              </a:spcAft>
              <a:buClr>
                <a:schemeClr val="dk2"/>
              </a:buClr>
              <a:buSzPts val="2800"/>
              <a:buFont typeface="Avenir"/>
              <a:buNone/>
              <a:defRPr>
                <a:solidFill>
                  <a:schemeClr val="dk2"/>
                </a:solidFill>
                <a:latin typeface="Avenir"/>
                <a:ea typeface="Avenir"/>
                <a:cs typeface="Avenir"/>
                <a:sym typeface="Avenir"/>
              </a:defRPr>
            </a:lvl7pPr>
            <a:lvl8pPr lvl="7" rtl="0">
              <a:spcBef>
                <a:spcPts val="0"/>
              </a:spcBef>
              <a:spcAft>
                <a:spcPts val="0"/>
              </a:spcAft>
              <a:buClr>
                <a:schemeClr val="dk2"/>
              </a:buClr>
              <a:buSzPts val="2800"/>
              <a:buFont typeface="Avenir"/>
              <a:buNone/>
              <a:defRPr>
                <a:solidFill>
                  <a:schemeClr val="dk2"/>
                </a:solidFill>
                <a:latin typeface="Avenir"/>
                <a:ea typeface="Avenir"/>
                <a:cs typeface="Avenir"/>
                <a:sym typeface="Avenir"/>
              </a:defRPr>
            </a:lvl8pPr>
            <a:lvl9pPr lvl="8" rtl="0">
              <a:spcBef>
                <a:spcPts val="0"/>
              </a:spcBef>
              <a:spcAft>
                <a:spcPts val="0"/>
              </a:spcAft>
              <a:buClr>
                <a:schemeClr val="dk2"/>
              </a:buClr>
              <a:buSzPts val="2800"/>
              <a:buFont typeface="Avenir"/>
              <a:buNone/>
              <a:defRPr>
                <a:solidFill>
                  <a:schemeClr val="dk2"/>
                </a:solidFill>
                <a:latin typeface="Avenir"/>
                <a:ea typeface="Avenir"/>
                <a:cs typeface="Avenir"/>
                <a:sym typeface="Avenir"/>
              </a:defRPr>
            </a:lvl9pPr>
          </a:lstStyle>
          <a:p/>
        </p:txBody>
      </p:sp>
      <p:sp>
        <p:nvSpPr>
          <p:cNvPr id="182" name="Google Shape;182;p19"/>
          <p:cNvSpPr txBox="1"/>
          <p:nvPr>
            <p:ph idx="1" type="body"/>
          </p:nvPr>
        </p:nvSpPr>
        <p:spPr>
          <a:xfrm>
            <a:off x="311700" y="1060375"/>
            <a:ext cx="8520600" cy="38472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Font typeface="Avenir"/>
              <a:buChar char="●"/>
              <a:defRPr sz="1200">
                <a:solidFill>
                  <a:schemeClr val="dk1"/>
                </a:solidFill>
                <a:latin typeface="Avenir"/>
                <a:ea typeface="Avenir"/>
                <a:cs typeface="Avenir"/>
                <a:sym typeface="Avenir"/>
              </a:defRPr>
            </a:lvl1pPr>
            <a:lvl2pPr indent="-304800" lvl="1" marL="914400" rtl="0">
              <a:spcBef>
                <a:spcPts val="0"/>
              </a:spcBef>
              <a:spcAft>
                <a:spcPts val="0"/>
              </a:spcAft>
              <a:buClr>
                <a:schemeClr val="dk1"/>
              </a:buClr>
              <a:buSzPts val="1200"/>
              <a:buFont typeface="Avenir"/>
              <a:buChar char="○"/>
              <a:defRPr sz="1200">
                <a:solidFill>
                  <a:schemeClr val="dk1"/>
                </a:solidFill>
                <a:latin typeface="Avenir"/>
                <a:ea typeface="Avenir"/>
                <a:cs typeface="Avenir"/>
                <a:sym typeface="Avenir"/>
              </a:defRPr>
            </a:lvl2pPr>
            <a:lvl3pPr indent="-304800" lvl="2" marL="1371600" rtl="0">
              <a:spcBef>
                <a:spcPts val="0"/>
              </a:spcBef>
              <a:spcAft>
                <a:spcPts val="0"/>
              </a:spcAft>
              <a:buClr>
                <a:schemeClr val="dk1"/>
              </a:buClr>
              <a:buSzPts val="1200"/>
              <a:buFont typeface="Avenir"/>
              <a:buChar char="■"/>
              <a:defRPr sz="1200">
                <a:solidFill>
                  <a:schemeClr val="dk1"/>
                </a:solidFill>
                <a:latin typeface="Avenir"/>
                <a:ea typeface="Avenir"/>
                <a:cs typeface="Avenir"/>
                <a:sym typeface="Avenir"/>
              </a:defRPr>
            </a:lvl3pPr>
            <a:lvl4pPr indent="-304800" lvl="3" marL="1828800" rtl="0">
              <a:spcBef>
                <a:spcPts val="0"/>
              </a:spcBef>
              <a:spcAft>
                <a:spcPts val="0"/>
              </a:spcAft>
              <a:buClr>
                <a:schemeClr val="dk1"/>
              </a:buClr>
              <a:buSzPts val="1200"/>
              <a:buFont typeface="Avenir"/>
              <a:buChar char="●"/>
              <a:defRPr sz="1200">
                <a:solidFill>
                  <a:schemeClr val="dk1"/>
                </a:solidFill>
                <a:latin typeface="Avenir"/>
                <a:ea typeface="Avenir"/>
                <a:cs typeface="Avenir"/>
                <a:sym typeface="Avenir"/>
              </a:defRPr>
            </a:lvl4pPr>
            <a:lvl5pPr indent="-317500" lvl="4" marL="2286000" marR="0" rtl="0" algn="l">
              <a:lnSpc>
                <a:spcPct val="115000"/>
              </a:lnSpc>
              <a:spcBef>
                <a:spcPts val="0"/>
              </a:spcBef>
              <a:spcAft>
                <a:spcPts val="0"/>
              </a:spcAft>
              <a:buSzPts val="1400"/>
              <a:buFont typeface="Nunito Sans SemiBold"/>
              <a:buChar char="○"/>
              <a:defRPr sz="1200">
                <a:solidFill>
                  <a:srgbClr val="9E9E9E"/>
                </a:solidFill>
                <a:latin typeface="Avenir"/>
                <a:ea typeface="Avenir"/>
                <a:cs typeface="Avenir"/>
                <a:sym typeface="Avenir"/>
              </a:defRPr>
            </a:lvl5pPr>
            <a:lvl6pPr indent="-304800" lvl="5" marL="2743200" rtl="0">
              <a:spcBef>
                <a:spcPts val="1600"/>
              </a:spcBef>
              <a:spcAft>
                <a:spcPts val="0"/>
              </a:spcAft>
              <a:buClr>
                <a:srgbClr val="9E9E9E"/>
              </a:buClr>
              <a:buSzPts val="1200"/>
              <a:buFont typeface="Avenir"/>
              <a:buChar char="■"/>
              <a:defRPr sz="1200">
                <a:solidFill>
                  <a:srgbClr val="9E9E9E"/>
                </a:solidFill>
                <a:latin typeface="Avenir"/>
                <a:ea typeface="Avenir"/>
                <a:cs typeface="Avenir"/>
                <a:sym typeface="Avenir"/>
              </a:defRPr>
            </a:lvl6pPr>
            <a:lvl7pPr indent="-304800" lvl="6" marL="3200400" rtl="0">
              <a:spcBef>
                <a:spcPts val="0"/>
              </a:spcBef>
              <a:spcAft>
                <a:spcPts val="0"/>
              </a:spcAft>
              <a:buClr>
                <a:srgbClr val="9E9E9E"/>
              </a:buClr>
              <a:buSzPts val="1200"/>
              <a:buFont typeface="Avenir"/>
              <a:buChar char="●"/>
              <a:defRPr sz="1200">
                <a:solidFill>
                  <a:srgbClr val="9E9E9E"/>
                </a:solidFill>
                <a:latin typeface="Avenir"/>
                <a:ea typeface="Avenir"/>
                <a:cs typeface="Avenir"/>
                <a:sym typeface="Avenir"/>
              </a:defRPr>
            </a:lvl7pPr>
            <a:lvl8pPr indent="-304800" lvl="7" marL="3657600" rtl="0">
              <a:spcBef>
                <a:spcPts val="0"/>
              </a:spcBef>
              <a:spcAft>
                <a:spcPts val="0"/>
              </a:spcAft>
              <a:buClr>
                <a:srgbClr val="9E9E9E"/>
              </a:buClr>
              <a:buSzPts val="1200"/>
              <a:buFont typeface="Avenir"/>
              <a:buChar char="○"/>
              <a:defRPr sz="1200">
                <a:solidFill>
                  <a:srgbClr val="9E9E9E"/>
                </a:solidFill>
                <a:latin typeface="Avenir"/>
                <a:ea typeface="Avenir"/>
                <a:cs typeface="Avenir"/>
                <a:sym typeface="Avenir"/>
              </a:defRPr>
            </a:lvl8pPr>
            <a:lvl9pPr indent="-304800" lvl="8" marL="4114800" rtl="0">
              <a:spcBef>
                <a:spcPts val="0"/>
              </a:spcBef>
              <a:spcAft>
                <a:spcPts val="0"/>
              </a:spcAft>
              <a:buClr>
                <a:srgbClr val="9E9E9E"/>
              </a:buClr>
              <a:buSzPts val="1200"/>
              <a:buFont typeface="Avenir"/>
              <a:buChar char="■"/>
              <a:defRPr sz="1200">
                <a:solidFill>
                  <a:srgbClr val="9E9E9E"/>
                </a:solidFill>
                <a:latin typeface="Avenir"/>
                <a:ea typeface="Avenir"/>
                <a:cs typeface="Avenir"/>
                <a:sym typeface="Avenir"/>
              </a:defRPr>
            </a:lvl9pPr>
          </a:lstStyle>
          <a:p/>
        </p:txBody>
      </p:sp>
      <p:sp>
        <p:nvSpPr>
          <p:cNvPr id="183" name="Google Shape;183;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8" name="Shape 188"/>
        <p:cNvGrpSpPr/>
        <p:nvPr/>
      </p:nvGrpSpPr>
      <p:grpSpPr>
        <a:xfrm>
          <a:off x="0" y="0"/>
          <a:ext cx="0" cy="0"/>
          <a:chOff x="0" y="0"/>
          <a:chExt cx="0" cy="0"/>
        </a:xfrm>
      </p:grpSpPr>
      <p:sp>
        <p:nvSpPr>
          <p:cNvPr id="189" name="Google Shape;189;p2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90" name="Google Shape;190;p2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1" name="Google Shape;191;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ext">
  <p:cSld name="ONE_COLUMN_TEXT">
    <p:spTree>
      <p:nvGrpSpPr>
        <p:cNvPr id="18" name="Shape 18"/>
        <p:cNvGrpSpPr/>
        <p:nvPr/>
      </p:nvGrpSpPr>
      <p:grpSpPr>
        <a:xfrm>
          <a:off x="0" y="0"/>
          <a:ext cx="0" cy="0"/>
          <a:chOff x="0" y="0"/>
          <a:chExt cx="0" cy="0"/>
        </a:xfrm>
      </p:grpSpPr>
      <p:sp>
        <p:nvSpPr>
          <p:cNvPr id="19" name="Google Shape;19;p3"/>
          <p:cNvSpPr/>
          <p:nvPr/>
        </p:nvSpPr>
        <p:spPr>
          <a:xfrm flipH="1">
            <a:off x="9070799" y="0"/>
            <a:ext cx="74400" cy="5143500"/>
          </a:xfrm>
          <a:prstGeom prst="rect">
            <a:avLst/>
          </a:prstGeom>
          <a:solidFill>
            <a:srgbClr val="2411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 name="Google Shape;21;p3"/>
          <p:cNvPicPr preferRelativeResize="0"/>
          <p:nvPr/>
        </p:nvPicPr>
        <p:blipFill>
          <a:blip r:embed="rId2">
            <a:alphaModFix/>
          </a:blip>
          <a:stretch>
            <a:fillRect/>
          </a:stretch>
        </p:blipFill>
        <p:spPr>
          <a:xfrm>
            <a:off x="8636748" y="62325"/>
            <a:ext cx="338075" cy="338075"/>
          </a:xfrm>
          <a:prstGeom prst="rect">
            <a:avLst/>
          </a:prstGeom>
          <a:noFill/>
          <a:ln>
            <a:noFill/>
          </a:ln>
        </p:spPr>
      </p:pic>
      <p:sp>
        <p:nvSpPr>
          <p:cNvPr id="22" name="Google Shape;22;p3"/>
          <p:cNvSpPr txBox="1"/>
          <p:nvPr>
            <p:ph idx="1" type="body"/>
          </p:nvPr>
        </p:nvSpPr>
        <p:spPr>
          <a:xfrm>
            <a:off x="293375" y="1023100"/>
            <a:ext cx="8330400" cy="3490800"/>
          </a:xfrm>
          <a:prstGeom prst="rect">
            <a:avLst/>
          </a:prstGeom>
        </p:spPr>
        <p:txBody>
          <a:bodyPr anchorCtr="0" anchor="t" bIns="91425" lIns="91425" spcFirstLastPara="1" rIns="91425" wrap="square" tIns="91425">
            <a:norm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23" name="Google Shape;23;p3"/>
          <p:cNvSpPr txBox="1"/>
          <p:nvPr>
            <p:ph idx="2" type="body"/>
          </p:nvPr>
        </p:nvSpPr>
        <p:spPr>
          <a:xfrm>
            <a:off x="306350" y="175775"/>
            <a:ext cx="8330400" cy="708000"/>
          </a:xfrm>
          <a:prstGeom prst="rect">
            <a:avLst/>
          </a:prstGeom>
        </p:spPr>
        <p:txBody>
          <a:bodyPr anchorCtr="0" anchor="t" bIns="91425" lIns="91425" spcFirstLastPara="1" rIns="91425" wrap="square" tIns="91425">
            <a:normAutofit/>
          </a:bodyPr>
          <a:lstStyle>
            <a:lvl1pPr indent="-228600" lvl="0" marL="457200" marR="0" rtl="0" algn="l">
              <a:lnSpc>
                <a:spcPct val="100000"/>
              </a:lnSpc>
              <a:spcBef>
                <a:spcPts val="0"/>
              </a:spcBef>
              <a:spcAft>
                <a:spcPts val="0"/>
              </a:spcAft>
              <a:buNone/>
              <a:defRPr sz="2800">
                <a:solidFill>
                  <a:srgbClr val="130168"/>
                </a:solidFill>
              </a:defRPr>
            </a:lvl1pPr>
            <a:lvl2pPr indent="-228600" lvl="1" marL="914400" marR="0" rtl="0" algn="l">
              <a:lnSpc>
                <a:spcPct val="100000"/>
              </a:lnSpc>
              <a:spcBef>
                <a:spcPts val="0"/>
              </a:spcBef>
              <a:spcAft>
                <a:spcPts val="0"/>
              </a:spcAft>
              <a:buNone/>
              <a:defRPr sz="2800">
                <a:solidFill>
                  <a:srgbClr val="130168"/>
                </a:solidFill>
              </a:defRPr>
            </a:lvl2pPr>
            <a:lvl3pPr indent="-228600" lvl="2" marL="1371600" marR="0" rtl="0" algn="l">
              <a:lnSpc>
                <a:spcPct val="100000"/>
              </a:lnSpc>
              <a:spcBef>
                <a:spcPts val="0"/>
              </a:spcBef>
              <a:spcAft>
                <a:spcPts val="0"/>
              </a:spcAft>
              <a:buNone/>
              <a:defRPr sz="2800">
                <a:solidFill>
                  <a:srgbClr val="130168"/>
                </a:solidFill>
              </a:defRPr>
            </a:lvl3pPr>
            <a:lvl4pPr indent="-228600" lvl="3" marL="1828800" marR="0" rtl="0" algn="l">
              <a:lnSpc>
                <a:spcPct val="100000"/>
              </a:lnSpc>
              <a:spcBef>
                <a:spcPts val="0"/>
              </a:spcBef>
              <a:spcAft>
                <a:spcPts val="0"/>
              </a:spcAft>
              <a:buNone/>
              <a:defRPr sz="2800">
                <a:solidFill>
                  <a:srgbClr val="130168"/>
                </a:solidFill>
              </a:defRPr>
            </a:lvl4pPr>
            <a:lvl5pPr indent="-228600" lvl="4" marL="2286000" marR="0" rtl="0" algn="l">
              <a:lnSpc>
                <a:spcPct val="100000"/>
              </a:lnSpc>
              <a:spcBef>
                <a:spcPts val="0"/>
              </a:spcBef>
              <a:spcAft>
                <a:spcPts val="0"/>
              </a:spcAft>
              <a:buNone/>
              <a:defRPr sz="2800">
                <a:solidFill>
                  <a:srgbClr val="130168"/>
                </a:solidFill>
              </a:defRPr>
            </a:lvl5pPr>
            <a:lvl6pPr indent="-228600" lvl="5" marL="2743200" marR="0" rtl="0" algn="l">
              <a:lnSpc>
                <a:spcPct val="100000"/>
              </a:lnSpc>
              <a:spcBef>
                <a:spcPts val="0"/>
              </a:spcBef>
              <a:spcAft>
                <a:spcPts val="0"/>
              </a:spcAft>
              <a:buNone/>
              <a:defRPr sz="2800">
                <a:solidFill>
                  <a:srgbClr val="130168"/>
                </a:solidFill>
              </a:defRPr>
            </a:lvl6pPr>
            <a:lvl7pPr indent="-228600" lvl="6" marL="3200400" marR="0" rtl="0" algn="l">
              <a:lnSpc>
                <a:spcPct val="100000"/>
              </a:lnSpc>
              <a:spcBef>
                <a:spcPts val="0"/>
              </a:spcBef>
              <a:spcAft>
                <a:spcPts val="0"/>
              </a:spcAft>
              <a:buNone/>
              <a:defRPr sz="2800">
                <a:solidFill>
                  <a:srgbClr val="130168"/>
                </a:solidFill>
              </a:defRPr>
            </a:lvl7pPr>
            <a:lvl8pPr indent="-228600" lvl="7" marL="3657600" marR="0" rtl="0" algn="l">
              <a:lnSpc>
                <a:spcPct val="100000"/>
              </a:lnSpc>
              <a:spcBef>
                <a:spcPts val="0"/>
              </a:spcBef>
              <a:spcAft>
                <a:spcPts val="0"/>
              </a:spcAft>
              <a:buNone/>
              <a:defRPr sz="2800">
                <a:solidFill>
                  <a:srgbClr val="130168"/>
                </a:solidFill>
              </a:defRPr>
            </a:lvl8pPr>
            <a:lvl9pPr indent="-228600" lvl="8" marL="4114800" marR="0" rtl="0" algn="l">
              <a:lnSpc>
                <a:spcPct val="100000"/>
              </a:lnSpc>
              <a:spcBef>
                <a:spcPts val="0"/>
              </a:spcBef>
              <a:spcAft>
                <a:spcPts val="0"/>
              </a:spcAft>
              <a:buNone/>
              <a:defRPr sz="2800">
                <a:solidFill>
                  <a:srgbClr val="130168"/>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2" name="Shape 192"/>
        <p:cNvGrpSpPr/>
        <p:nvPr/>
      </p:nvGrpSpPr>
      <p:grpSpPr>
        <a:xfrm>
          <a:off x="0" y="0"/>
          <a:ext cx="0" cy="0"/>
          <a:chOff x="0" y="0"/>
          <a:chExt cx="0" cy="0"/>
        </a:xfrm>
      </p:grpSpPr>
      <p:sp>
        <p:nvSpPr>
          <p:cNvPr id="193" name="Google Shape;193;p22"/>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94" name="Google Shape;194;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5" name="Shape 195"/>
        <p:cNvGrpSpPr/>
        <p:nvPr/>
      </p:nvGrpSpPr>
      <p:grpSpPr>
        <a:xfrm>
          <a:off x="0" y="0"/>
          <a:ext cx="0" cy="0"/>
          <a:chOff x="0" y="0"/>
          <a:chExt cx="0" cy="0"/>
        </a:xfrm>
      </p:grpSpPr>
      <p:sp>
        <p:nvSpPr>
          <p:cNvPr id="196" name="Google Shape;196;p2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7" name="Google Shape;197;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8" name="Google Shape;198;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9" name="Shape 199"/>
        <p:cNvGrpSpPr/>
        <p:nvPr/>
      </p:nvGrpSpPr>
      <p:grpSpPr>
        <a:xfrm>
          <a:off x="0" y="0"/>
          <a:ext cx="0" cy="0"/>
          <a:chOff x="0" y="0"/>
          <a:chExt cx="0" cy="0"/>
        </a:xfrm>
      </p:grpSpPr>
      <p:sp>
        <p:nvSpPr>
          <p:cNvPr id="200" name="Google Shape;200;p2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1" name="Google Shape;201;p2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02" name="Google Shape;202;p2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03" name="Google Shape;203;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4" name="Shape 204"/>
        <p:cNvGrpSpPr/>
        <p:nvPr/>
      </p:nvGrpSpPr>
      <p:grpSpPr>
        <a:xfrm>
          <a:off x="0" y="0"/>
          <a:ext cx="0" cy="0"/>
          <a:chOff x="0" y="0"/>
          <a:chExt cx="0" cy="0"/>
        </a:xfrm>
      </p:grpSpPr>
      <p:sp>
        <p:nvSpPr>
          <p:cNvPr id="205" name="Google Shape;205;p2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6" name="Google Shape;206;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07" name="Shape 207"/>
        <p:cNvGrpSpPr/>
        <p:nvPr/>
      </p:nvGrpSpPr>
      <p:grpSpPr>
        <a:xfrm>
          <a:off x="0" y="0"/>
          <a:ext cx="0" cy="0"/>
          <a:chOff x="0" y="0"/>
          <a:chExt cx="0" cy="0"/>
        </a:xfrm>
      </p:grpSpPr>
      <p:sp>
        <p:nvSpPr>
          <p:cNvPr id="208" name="Google Shape;208;p26"/>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09" name="Google Shape;209;p26"/>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10" name="Google Shape;210;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11" name="Shape 211"/>
        <p:cNvGrpSpPr/>
        <p:nvPr/>
      </p:nvGrpSpPr>
      <p:grpSpPr>
        <a:xfrm>
          <a:off x="0" y="0"/>
          <a:ext cx="0" cy="0"/>
          <a:chOff x="0" y="0"/>
          <a:chExt cx="0" cy="0"/>
        </a:xfrm>
      </p:grpSpPr>
      <p:sp>
        <p:nvSpPr>
          <p:cNvPr id="212" name="Google Shape;212;p2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13" name="Google Shape;213;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14" name="Shape 214"/>
        <p:cNvGrpSpPr/>
        <p:nvPr/>
      </p:nvGrpSpPr>
      <p:grpSpPr>
        <a:xfrm>
          <a:off x="0" y="0"/>
          <a:ext cx="0" cy="0"/>
          <a:chOff x="0" y="0"/>
          <a:chExt cx="0" cy="0"/>
        </a:xfrm>
      </p:grpSpPr>
      <p:sp>
        <p:nvSpPr>
          <p:cNvPr id="215" name="Google Shape;215;p2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17" name="Google Shape;217;p2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18" name="Google Shape;218;p2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19" name="Google Shape;219;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20" name="Shape 220"/>
        <p:cNvGrpSpPr/>
        <p:nvPr/>
      </p:nvGrpSpPr>
      <p:grpSpPr>
        <a:xfrm>
          <a:off x="0" y="0"/>
          <a:ext cx="0" cy="0"/>
          <a:chOff x="0" y="0"/>
          <a:chExt cx="0" cy="0"/>
        </a:xfrm>
      </p:grpSpPr>
      <p:sp>
        <p:nvSpPr>
          <p:cNvPr id="221" name="Google Shape;221;p2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222" name="Google Shape;222;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23" name="Shape 223"/>
        <p:cNvGrpSpPr/>
        <p:nvPr/>
      </p:nvGrpSpPr>
      <p:grpSpPr>
        <a:xfrm>
          <a:off x="0" y="0"/>
          <a:ext cx="0" cy="0"/>
          <a:chOff x="0" y="0"/>
          <a:chExt cx="0" cy="0"/>
        </a:xfrm>
      </p:grpSpPr>
      <p:sp>
        <p:nvSpPr>
          <p:cNvPr id="224" name="Google Shape;224;p3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25" name="Google Shape;225;p30"/>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226" name="Google Shape;226;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7" name="Shape 227"/>
        <p:cNvGrpSpPr/>
        <p:nvPr/>
      </p:nvGrpSpPr>
      <p:grpSpPr>
        <a:xfrm>
          <a:off x="0" y="0"/>
          <a:ext cx="0" cy="0"/>
          <a:chOff x="0" y="0"/>
          <a:chExt cx="0" cy="0"/>
        </a:xfrm>
      </p:grpSpPr>
      <p:sp>
        <p:nvSpPr>
          <p:cNvPr id="228" name="Google Shape;228;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MAIN_POINT">
    <p:spTree>
      <p:nvGrpSpPr>
        <p:cNvPr id="24" name="Shape 24"/>
        <p:cNvGrpSpPr/>
        <p:nvPr/>
      </p:nvGrpSpPr>
      <p:grpSpPr>
        <a:xfrm>
          <a:off x="0" y="0"/>
          <a:ext cx="0" cy="0"/>
          <a:chOff x="0" y="0"/>
          <a:chExt cx="0" cy="0"/>
        </a:xfrm>
      </p:grpSpPr>
      <p:pic>
        <p:nvPicPr>
          <p:cNvPr id="25" name="Google Shape;25;p4"/>
          <p:cNvPicPr preferRelativeResize="0"/>
          <p:nvPr/>
        </p:nvPicPr>
        <p:blipFill>
          <a:blip r:embed="rId2">
            <a:alphaModFix/>
          </a:blip>
          <a:stretch>
            <a:fillRect/>
          </a:stretch>
        </p:blipFill>
        <p:spPr>
          <a:xfrm>
            <a:off x="8636748" y="62325"/>
            <a:ext cx="338075" cy="33807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MAIN_POINT_1">
    <p:spTree>
      <p:nvGrpSpPr>
        <p:cNvPr id="229" name="Shape 229"/>
        <p:cNvGrpSpPr/>
        <p:nvPr/>
      </p:nvGrpSpPr>
      <p:grpSpPr>
        <a:xfrm>
          <a:off x="0" y="0"/>
          <a:ext cx="0" cy="0"/>
          <a:chOff x="0" y="0"/>
          <a:chExt cx="0" cy="0"/>
        </a:xfrm>
      </p:grpSpPr>
      <p:pic>
        <p:nvPicPr>
          <p:cNvPr id="230" name="Google Shape;230;p32"/>
          <p:cNvPicPr preferRelativeResize="0"/>
          <p:nvPr/>
        </p:nvPicPr>
        <p:blipFill>
          <a:blip r:embed="rId2">
            <a:alphaModFix/>
          </a:blip>
          <a:stretch>
            <a:fillRect/>
          </a:stretch>
        </p:blipFill>
        <p:spPr>
          <a:xfrm>
            <a:off x="8636748" y="62325"/>
            <a:ext cx="338075" cy="33807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CUSTOM_5">
    <p:spTree>
      <p:nvGrpSpPr>
        <p:cNvPr id="231" name="Shape 231"/>
        <p:cNvGrpSpPr/>
        <p:nvPr/>
      </p:nvGrpSpPr>
      <p:grpSpPr>
        <a:xfrm>
          <a:off x="0" y="0"/>
          <a:ext cx="0" cy="0"/>
          <a:chOff x="0" y="0"/>
          <a:chExt cx="0" cy="0"/>
        </a:xfrm>
      </p:grpSpPr>
      <p:sp>
        <p:nvSpPr>
          <p:cNvPr id="232" name="Google Shape;232;p3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vl1pPr>
            <a:lvl2pPr lvl="1" rtl="0">
              <a:spcBef>
                <a:spcPts val="0"/>
              </a:spcBef>
              <a:spcAft>
                <a:spcPts val="0"/>
              </a:spcAft>
              <a:buNone/>
              <a:defRPr>
                <a:latin typeface="Nunito Sans SemiBold"/>
                <a:ea typeface="Nunito Sans SemiBold"/>
                <a:cs typeface="Nunito Sans SemiBold"/>
                <a:sym typeface="Nunito Sans SemiBold"/>
              </a:defRPr>
            </a:lvl2pPr>
            <a:lvl3pPr lvl="2" rtl="0">
              <a:spcBef>
                <a:spcPts val="0"/>
              </a:spcBef>
              <a:spcAft>
                <a:spcPts val="0"/>
              </a:spcAft>
              <a:buNone/>
              <a:defRPr>
                <a:latin typeface="Nunito Sans SemiBold"/>
                <a:ea typeface="Nunito Sans SemiBold"/>
                <a:cs typeface="Nunito Sans SemiBold"/>
                <a:sym typeface="Nunito Sans SemiBold"/>
              </a:defRPr>
            </a:lvl3pPr>
            <a:lvl4pPr lvl="3" rtl="0">
              <a:spcBef>
                <a:spcPts val="0"/>
              </a:spcBef>
              <a:spcAft>
                <a:spcPts val="0"/>
              </a:spcAft>
              <a:buNone/>
              <a:defRPr>
                <a:latin typeface="Nunito Sans SemiBold"/>
                <a:ea typeface="Nunito Sans SemiBold"/>
                <a:cs typeface="Nunito Sans SemiBold"/>
                <a:sym typeface="Nunito Sans SemiBold"/>
              </a:defRPr>
            </a:lvl4pPr>
            <a:lvl5pPr lvl="4" rtl="0">
              <a:spcBef>
                <a:spcPts val="0"/>
              </a:spcBef>
              <a:spcAft>
                <a:spcPts val="0"/>
              </a:spcAft>
              <a:buNone/>
              <a:defRPr>
                <a:latin typeface="Nunito Sans SemiBold"/>
                <a:ea typeface="Nunito Sans SemiBold"/>
                <a:cs typeface="Nunito Sans SemiBold"/>
                <a:sym typeface="Nunito Sans SemiBold"/>
              </a:defRPr>
            </a:lvl5pPr>
            <a:lvl6pPr lvl="5" rtl="0">
              <a:spcBef>
                <a:spcPts val="0"/>
              </a:spcBef>
              <a:spcAft>
                <a:spcPts val="0"/>
              </a:spcAft>
              <a:buNone/>
              <a:defRPr>
                <a:latin typeface="Nunito Sans SemiBold"/>
                <a:ea typeface="Nunito Sans SemiBold"/>
                <a:cs typeface="Nunito Sans SemiBold"/>
                <a:sym typeface="Nunito Sans SemiBold"/>
              </a:defRPr>
            </a:lvl6pPr>
            <a:lvl7pPr lvl="6" rtl="0">
              <a:spcBef>
                <a:spcPts val="0"/>
              </a:spcBef>
              <a:spcAft>
                <a:spcPts val="0"/>
              </a:spcAft>
              <a:buNone/>
              <a:defRPr>
                <a:latin typeface="Nunito Sans SemiBold"/>
                <a:ea typeface="Nunito Sans SemiBold"/>
                <a:cs typeface="Nunito Sans SemiBold"/>
                <a:sym typeface="Nunito Sans SemiBold"/>
              </a:defRPr>
            </a:lvl7pPr>
            <a:lvl8pPr lvl="7" rtl="0">
              <a:spcBef>
                <a:spcPts val="0"/>
              </a:spcBef>
              <a:spcAft>
                <a:spcPts val="0"/>
              </a:spcAft>
              <a:buNone/>
              <a:defRPr>
                <a:latin typeface="Nunito Sans SemiBold"/>
                <a:ea typeface="Nunito Sans SemiBold"/>
                <a:cs typeface="Nunito Sans SemiBold"/>
                <a:sym typeface="Nunito Sans SemiBold"/>
              </a:defRPr>
            </a:lvl8pPr>
            <a:lvl9pPr lvl="8" rtl="0">
              <a:spcBef>
                <a:spcPts val="0"/>
              </a:spcBef>
              <a:spcAft>
                <a:spcPts val="0"/>
              </a:spcAft>
              <a:buNone/>
              <a:defRPr>
                <a:latin typeface="Nunito Sans SemiBold"/>
                <a:ea typeface="Nunito Sans SemiBold"/>
                <a:cs typeface="Nunito Sans SemiBold"/>
                <a:sym typeface="Nunito Sans SemiBold"/>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CUSTOM_6">
    <p:spTree>
      <p:nvGrpSpPr>
        <p:cNvPr id="233" name="Shape 233"/>
        <p:cNvGrpSpPr/>
        <p:nvPr/>
      </p:nvGrpSpPr>
      <p:grpSpPr>
        <a:xfrm>
          <a:off x="0" y="0"/>
          <a:ext cx="0" cy="0"/>
          <a:chOff x="0" y="0"/>
          <a:chExt cx="0" cy="0"/>
        </a:xfrm>
      </p:grpSpPr>
      <p:sp>
        <p:nvSpPr>
          <p:cNvPr id="234" name="Google Shape;234;p3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atin typeface="Nunito Sans SemiBold"/>
                <a:ea typeface="Nunito Sans SemiBold"/>
                <a:cs typeface="Nunito Sans SemiBold"/>
                <a:sym typeface="Nunito Sans SemiBold"/>
              </a:defRPr>
            </a:lvl1pPr>
            <a:lvl2pPr lvl="1" rtl="0">
              <a:spcBef>
                <a:spcPts val="0"/>
              </a:spcBef>
              <a:spcAft>
                <a:spcPts val="0"/>
              </a:spcAft>
              <a:buNone/>
              <a:defRPr>
                <a:latin typeface="Nunito Sans SemiBold"/>
                <a:ea typeface="Nunito Sans SemiBold"/>
                <a:cs typeface="Nunito Sans SemiBold"/>
                <a:sym typeface="Nunito Sans SemiBold"/>
              </a:defRPr>
            </a:lvl2pPr>
            <a:lvl3pPr lvl="2" rtl="0">
              <a:spcBef>
                <a:spcPts val="0"/>
              </a:spcBef>
              <a:spcAft>
                <a:spcPts val="0"/>
              </a:spcAft>
              <a:buNone/>
              <a:defRPr>
                <a:latin typeface="Nunito Sans SemiBold"/>
                <a:ea typeface="Nunito Sans SemiBold"/>
                <a:cs typeface="Nunito Sans SemiBold"/>
                <a:sym typeface="Nunito Sans SemiBold"/>
              </a:defRPr>
            </a:lvl3pPr>
            <a:lvl4pPr lvl="3" rtl="0">
              <a:spcBef>
                <a:spcPts val="0"/>
              </a:spcBef>
              <a:spcAft>
                <a:spcPts val="0"/>
              </a:spcAft>
              <a:buNone/>
              <a:defRPr>
                <a:latin typeface="Nunito Sans SemiBold"/>
                <a:ea typeface="Nunito Sans SemiBold"/>
                <a:cs typeface="Nunito Sans SemiBold"/>
                <a:sym typeface="Nunito Sans SemiBold"/>
              </a:defRPr>
            </a:lvl4pPr>
            <a:lvl5pPr lvl="4" rtl="0">
              <a:spcBef>
                <a:spcPts val="0"/>
              </a:spcBef>
              <a:spcAft>
                <a:spcPts val="0"/>
              </a:spcAft>
              <a:buNone/>
              <a:defRPr>
                <a:latin typeface="Nunito Sans SemiBold"/>
                <a:ea typeface="Nunito Sans SemiBold"/>
                <a:cs typeface="Nunito Sans SemiBold"/>
                <a:sym typeface="Nunito Sans SemiBold"/>
              </a:defRPr>
            </a:lvl5pPr>
            <a:lvl6pPr lvl="5" rtl="0">
              <a:spcBef>
                <a:spcPts val="0"/>
              </a:spcBef>
              <a:spcAft>
                <a:spcPts val="0"/>
              </a:spcAft>
              <a:buNone/>
              <a:defRPr>
                <a:latin typeface="Nunito Sans SemiBold"/>
                <a:ea typeface="Nunito Sans SemiBold"/>
                <a:cs typeface="Nunito Sans SemiBold"/>
                <a:sym typeface="Nunito Sans SemiBold"/>
              </a:defRPr>
            </a:lvl6pPr>
            <a:lvl7pPr lvl="6" rtl="0">
              <a:spcBef>
                <a:spcPts val="0"/>
              </a:spcBef>
              <a:spcAft>
                <a:spcPts val="0"/>
              </a:spcAft>
              <a:buNone/>
              <a:defRPr>
                <a:latin typeface="Nunito Sans SemiBold"/>
                <a:ea typeface="Nunito Sans SemiBold"/>
                <a:cs typeface="Nunito Sans SemiBold"/>
                <a:sym typeface="Nunito Sans SemiBold"/>
              </a:defRPr>
            </a:lvl7pPr>
            <a:lvl8pPr lvl="7" rtl="0">
              <a:spcBef>
                <a:spcPts val="0"/>
              </a:spcBef>
              <a:spcAft>
                <a:spcPts val="0"/>
              </a:spcAft>
              <a:buNone/>
              <a:defRPr>
                <a:latin typeface="Nunito Sans SemiBold"/>
                <a:ea typeface="Nunito Sans SemiBold"/>
                <a:cs typeface="Nunito Sans SemiBold"/>
                <a:sym typeface="Nunito Sans SemiBold"/>
              </a:defRPr>
            </a:lvl8pPr>
            <a:lvl9pPr lvl="8" rtl="0">
              <a:spcBef>
                <a:spcPts val="0"/>
              </a:spcBef>
              <a:spcAft>
                <a:spcPts val="0"/>
              </a:spcAft>
              <a:buNone/>
              <a:defRPr>
                <a:latin typeface="Nunito Sans SemiBold"/>
                <a:ea typeface="Nunito Sans SemiBold"/>
                <a:cs typeface="Nunito Sans SemiBold"/>
                <a:sym typeface="Nunito Sans SemiBold"/>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rrow two third" showMasterSp="0">
  <p:cSld name="Arrow two third">
    <p:bg>
      <p:bgPr>
        <a:solidFill>
          <a:srgbClr val="FFFFFF"/>
        </a:solidFill>
      </p:bgPr>
    </p:bg>
    <p:spTree>
      <p:nvGrpSpPr>
        <p:cNvPr id="235" name="Shape 235"/>
        <p:cNvGrpSpPr/>
        <p:nvPr/>
      </p:nvGrpSpPr>
      <p:grpSpPr>
        <a:xfrm>
          <a:off x="0" y="0"/>
          <a:ext cx="0" cy="0"/>
          <a:chOff x="0" y="0"/>
          <a:chExt cx="0" cy="0"/>
        </a:xfrm>
      </p:grpSpPr>
      <p:pic>
        <p:nvPicPr>
          <p:cNvPr id="236" name="Google Shape;236;p35"/>
          <p:cNvPicPr preferRelativeResize="0"/>
          <p:nvPr/>
        </p:nvPicPr>
        <p:blipFill rotWithShape="1">
          <a:blip r:embed="rId2">
            <a:alphaModFix/>
          </a:blip>
          <a:srcRect b="0" l="0" r="0" t="0"/>
          <a:stretch/>
        </p:blipFill>
        <p:spPr>
          <a:xfrm>
            <a:off x="1191" y="1191"/>
            <a:ext cx="1190" cy="1190"/>
          </a:xfrm>
          <a:prstGeom prst="rect">
            <a:avLst/>
          </a:prstGeom>
          <a:noFill/>
          <a:ln>
            <a:noFill/>
          </a:ln>
        </p:spPr>
      </p:pic>
      <p:sp>
        <p:nvSpPr>
          <p:cNvPr id="237" name="Google Shape;237;p3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dk1"/>
                </a:solidFill>
                <a:latin typeface="Avenir"/>
                <a:ea typeface="Avenir"/>
                <a:cs typeface="Avenir"/>
                <a:sym typeface="Avenir"/>
              </a:defRPr>
            </a:lvl1pPr>
            <a:lvl2pPr lvl="1" rtl="0">
              <a:buNone/>
              <a:defRPr sz="1300">
                <a:solidFill>
                  <a:schemeClr val="dk1"/>
                </a:solidFill>
                <a:latin typeface="Avenir"/>
                <a:ea typeface="Avenir"/>
                <a:cs typeface="Avenir"/>
                <a:sym typeface="Avenir"/>
              </a:defRPr>
            </a:lvl2pPr>
            <a:lvl3pPr lvl="2" rtl="0">
              <a:buNone/>
              <a:defRPr sz="1300">
                <a:solidFill>
                  <a:schemeClr val="dk1"/>
                </a:solidFill>
                <a:latin typeface="Avenir"/>
                <a:ea typeface="Avenir"/>
                <a:cs typeface="Avenir"/>
                <a:sym typeface="Avenir"/>
              </a:defRPr>
            </a:lvl3pPr>
            <a:lvl4pPr lvl="3" rtl="0">
              <a:buNone/>
              <a:defRPr sz="1300">
                <a:solidFill>
                  <a:schemeClr val="dk1"/>
                </a:solidFill>
                <a:latin typeface="Avenir"/>
                <a:ea typeface="Avenir"/>
                <a:cs typeface="Avenir"/>
                <a:sym typeface="Avenir"/>
              </a:defRPr>
            </a:lvl4pPr>
            <a:lvl5pPr lvl="4" rtl="0">
              <a:buNone/>
              <a:defRPr sz="1300">
                <a:solidFill>
                  <a:schemeClr val="dk1"/>
                </a:solidFill>
                <a:latin typeface="Avenir"/>
                <a:ea typeface="Avenir"/>
                <a:cs typeface="Avenir"/>
                <a:sym typeface="Avenir"/>
              </a:defRPr>
            </a:lvl5pPr>
            <a:lvl6pPr lvl="5" rtl="0">
              <a:buNone/>
              <a:defRPr sz="1300">
                <a:solidFill>
                  <a:schemeClr val="dk1"/>
                </a:solidFill>
                <a:latin typeface="Avenir"/>
                <a:ea typeface="Avenir"/>
                <a:cs typeface="Avenir"/>
                <a:sym typeface="Avenir"/>
              </a:defRPr>
            </a:lvl6pPr>
            <a:lvl7pPr lvl="6" rtl="0">
              <a:buNone/>
              <a:defRPr sz="1300">
                <a:solidFill>
                  <a:schemeClr val="dk1"/>
                </a:solidFill>
                <a:latin typeface="Avenir"/>
                <a:ea typeface="Avenir"/>
                <a:cs typeface="Avenir"/>
                <a:sym typeface="Avenir"/>
              </a:defRPr>
            </a:lvl7pPr>
            <a:lvl8pPr lvl="7" rtl="0">
              <a:buNone/>
              <a:defRPr sz="1300">
                <a:solidFill>
                  <a:schemeClr val="dk1"/>
                </a:solidFill>
                <a:latin typeface="Avenir"/>
                <a:ea typeface="Avenir"/>
                <a:cs typeface="Avenir"/>
                <a:sym typeface="Avenir"/>
              </a:defRPr>
            </a:lvl8pPr>
            <a:lvl9pPr lvl="8" rtl="0">
              <a:buNone/>
              <a:defRPr sz="1300">
                <a:solidFill>
                  <a:schemeClr val="dk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ext">
  <p:cSld name="ONE_COLUMN_TEXT_1">
    <p:spTree>
      <p:nvGrpSpPr>
        <p:cNvPr id="238" name="Shape 238"/>
        <p:cNvGrpSpPr/>
        <p:nvPr/>
      </p:nvGrpSpPr>
      <p:grpSpPr>
        <a:xfrm>
          <a:off x="0" y="0"/>
          <a:ext cx="0" cy="0"/>
          <a:chOff x="0" y="0"/>
          <a:chExt cx="0" cy="0"/>
        </a:xfrm>
      </p:grpSpPr>
      <p:sp>
        <p:nvSpPr>
          <p:cNvPr id="239" name="Google Shape;239;p36"/>
          <p:cNvSpPr/>
          <p:nvPr/>
        </p:nvSpPr>
        <p:spPr>
          <a:xfrm flipH="1">
            <a:off x="9070799" y="0"/>
            <a:ext cx="74400" cy="5143500"/>
          </a:xfrm>
          <a:prstGeom prst="rect">
            <a:avLst/>
          </a:prstGeom>
          <a:solidFill>
            <a:srgbClr val="2411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6"/>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1" name="Google Shape;241;p36"/>
          <p:cNvPicPr preferRelativeResize="0"/>
          <p:nvPr/>
        </p:nvPicPr>
        <p:blipFill>
          <a:blip r:embed="rId2">
            <a:alphaModFix/>
          </a:blip>
          <a:stretch>
            <a:fillRect/>
          </a:stretch>
        </p:blipFill>
        <p:spPr>
          <a:xfrm>
            <a:off x="8636748" y="62325"/>
            <a:ext cx="338075" cy="338075"/>
          </a:xfrm>
          <a:prstGeom prst="rect">
            <a:avLst/>
          </a:prstGeom>
          <a:noFill/>
          <a:ln>
            <a:noFill/>
          </a:ln>
        </p:spPr>
      </p:pic>
      <p:sp>
        <p:nvSpPr>
          <p:cNvPr id="242" name="Google Shape;242;p36"/>
          <p:cNvSpPr txBox="1"/>
          <p:nvPr>
            <p:ph idx="1" type="body"/>
          </p:nvPr>
        </p:nvSpPr>
        <p:spPr>
          <a:xfrm>
            <a:off x="293375" y="1023100"/>
            <a:ext cx="8330400" cy="3490800"/>
          </a:xfrm>
          <a:prstGeom prst="rect">
            <a:avLst/>
          </a:prstGeom>
        </p:spPr>
        <p:txBody>
          <a:bodyPr anchorCtr="0" anchor="t" bIns="91425" lIns="91425" spcFirstLastPara="1" rIns="91425" wrap="square" tIns="91425">
            <a:norm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243" name="Google Shape;243;p36"/>
          <p:cNvSpPr txBox="1"/>
          <p:nvPr>
            <p:ph idx="2" type="body"/>
          </p:nvPr>
        </p:nvSpPr>
        <p:spPr>
          <a:xfrm>
            <a:off x="306350" y="175775"/>
            <a:ext cx="8330400" cy="708000"/>
          </a:xfrm>
          <a:prstGeom prst="rect">
            <a:avLst/>
          </a:prstGeom>
        </p:spPr>
        <p:txBody>
          <a:bodyPr anchorCtr="0" anchor="t" bIns="91425" lIns="91425" spcFirstLastPara="1" rIns="91425" wrap="square" tIns="91425">
            <a:normAutofit/>
          </a:bodyPr>
          <a:lstStyle>
            <a:lvl1pPr indent="-228600" lvl="0" marL="457200" marR="0" rtl="0" algn="l">
              <a:lnSpc>
                <a:spcPct val="100000"/>
              </a:lnSpc>
              <a:spcBef>
                <a:spcPts val="0"/>
              </a:spcBef>
              <a:spcAft>
                <a:spcPts val="0"/>
              </a:spcAft>
              <a:buNone/>
              <a:defRPr sz="2800">
                <a:solidFill>
                  <a:srgbClr val="130168"/>
                </a:solidFill>
              </a:defRPr>
            </a:lvl1pPr>
            <a:lvl2pPr indent="-228600" lvl="1" marL="914400" marR="0" rtl="0" algn="l">
              <a:lnSpc>
                <a:spcPct val="100000"/>
              </a:lnSpc>
              <a:spcBef>
                <a:spcPts val="0"/>
              </a:spcBef>
              <a:spcAft>
                <a:spcPts val="0"/>
              </a:spcAft>
              <a:buNone/>
              <a:defRPr sz="2800">
                <a:solidFill>
                  <a:srgbClr val="130168"/>
                </a:solidFill>
              </a:defRPr>
            </a:lvl2pPr>
            <a:lvl3pPr indent="-228600" lvl="2" marL="1371600" marR="0" rtl="0" algn="l">
              <a:lnSpc>
                <a:spcPct val="100000"/>
              </a:lnSpc>
              <a:spcBef>
                <a:spcPts val="0"/>
              </a:spcBef>
              <a:spcAft>
                <a:spcPts val="0"/>
              </a:spcAft>
              <a:buNone/>
              <a:defRPr sz="2800">
                <a:solidFill>
                  <a:srgbClr val="130168"/>
                </a:solidFill>
              </a:defRPr>
            </a:lvl3pPr>
            <a:lvl4pPr indent="-228600" lvl="3" marL="1828800" marR="0" rtl="0" algn="l">
              <a:lnSpc>
                <a:spcPct val="100000"/>
              </a:lnSpc>
              <a:spcBef>
                <a:spcPts val="0"/>
              </a:spcBef>
              <a:spcAft>
                <a:spcPts val="0"/>
              </a:spcAft>
              <a:buNone/>
              <a:defRPr sz="2800">
                <a:solidFill>
                  <a:srgbClr val="130168"/>
                </a:solidFill>
              </a:defRPr>
            </a:lvl4pPr>
            <a:lvl5pPr indent="-228600" lvl="4" marL="2286000" marR="0" rtl="0" algn="l">
              <a:lnSpc>
                <a:spcPct val="100000"/>
              </a:lnSpc>
              <a:spcBef>
                <a:spcPts val="0"/>
              </a:spcBef>
              <a:spcAft>
                <a:spcPts val="0"/>
              </a:spcAft>
              <a:buNone/>
              <a:defRPr sz="2800">
                <a:solidFill>
                  <a:srgbClr val="130168"/>
                </a:solidFill>
              </a:defRPr>
            </a:lvl5pPr>
            <a:lvl6pPr indent="-228600" lvl="5" marL="2743200" marR="0" rtl="0" algn="l">
              <a:lnSpc>
                <a:spcPct val="100000"/>
              </a:lnSpc>
              <a:spcBef>
                <a:spcPts val="0"/>
              </a:spcBef>
              <a:spcAft>
                <a:spcPts val="0"/>
              </a:spcAft>
              <a:buNone/>
              <a:defRPr sz="2800">
                <a:solidFill>
                  <a:srgbClr val="130168"/>
                </a:solidFill>
              </a:defRPr>
            </a:lvl6pPr>
            <a:lvl7pPr indent="-228600" lvl="6" marL="3200400" marR="0" rtl="0" algn="l">
              <a:lnSpc>
                <a:spcPct val="100000"/>
              </a:lnSpc>
              <a:spcBef>
                <a:spcPts val="0"/>
              </a:spcBef>
              <a:spcAft>
                <a:spcPts val="0"/>
              </a:spcAft>
              <a:buNone/>
              <a:defRPr sz="2800">
                <a:solidFill>
                  <a:srgbClr val="130168"/>
                </a:solidFill>
              </a:defRPr>
            </a:lvl7pPr>
            <a:lvl8pPr indent="-228600" lvl="7" marL="3657600" marR="0" rtl="0" algn="l">
              <a:lnSpc>
                <a:spcPct val="100000"/>
              </a:lnSpc>
              <a:spcBef>
                <a:spcPts val="0"/>
              </a:spcBef>
              <a:spcAft>
                <a:spcPts val="0"/>
              </a:spcAft>
              <a:buNone/>
              <a:defRPr sz="2800">
                <a:solidFill>
                  <a:srgbClr val="130168"/>
                </a:solidFill>
              </a:defRPr>
            </a:lvl8pPr>
            <a:lvl9pPr indent="-228600" lvl="8" marL="4114800" marR="0" rtl="0" algn="l">
              <a:lnSpc>
                <a:spcPct val="100000"/>
              </a:lnSpc>
              <a:spcBef>
                <a:spcPts val="0"/>
              </a:spcBef>
              <a:spcAft>
                <a:spcPts val="0"/>
              </a:spcAft>
              <a:buNone/>
              <a:defRPr sz="2800">
                <a:solidFill>
                  <a:srgbClr val="130168"/>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4">
  <p:cSld name="MAIN_POINT_2">
    <p:spTree>
      <p:nvGrpSpPr>
        <p:cNvPr id="244" name="Shape 244"/>
        <p:cNvGrpSpPr/>
        <p:nvPr/>
      </p:nvGrpSpPr>
      <p:grpSpPr>
        <a:xfrm>
          <a:off x="0" y="0"/>
          <a:ext cx="0" cy="0"/>
          <a:chOff x="0" y="0"/>
          <a:chExt cx="0" cy="0"/>
        </a:xfrm>
      </p:grpSpPr>
      <p:pic>
        <p:nvPicPr>
          <p:cNvPr id="245" name="Google Shape;245;p37"/>
          <p:cNvPicPr preferRelativeResize="0"/>
          <p:nvPr/>
        </p:nvPicPr>
        <p:blipFill>
          <a:blip r:embed="rId2">
            <a:alphaModFix/>
          </a:blip>
          <a:stretch>
            <a:fillRect/>
          </a:stretch>
        </p:blipFill>
        <p:spPr>
          <a:xfrm>
            <a:off x="8636748" y="62325"/>
            <a:ext cx="338075" cy="33807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5">
  <p:cSld name="MAIN_POINT_3">
    <p:spTree>
      <p:nvGrpSpPr>
        <p:cNvPr id="246" name="Shape 246"/>
        <p:cNvGrpSpPr/>
        <p:nvPr/>
      </p:nvGrpSpPr>
      <p:grpSpPr>
        <a:xfrm>
          <a:off x="0" y="0"/>
          <a:ext cx="0" cy="0"/>
          <a:chOff x="0" y="0"/>
          <a:chExt cx="0" cy="0"/>
        </a:xfrm>
      </p:grpSpPr>
      <p:pic>
        <p:nvPicPr>
          <p:cNvPr id="247" name="Google Shape;247;p38"/>
          <p:cNvPicPr preferRelativeResize="0"/>
          <p:nvPr/>
        </p:nvPicPr>
        <p:blipFill>
          <a:blip r:embed="rId2">
            <a:alphaModFix/>
          </a:blip>
          <a:stretch>
            <a:fillRect/>
          </a:stretch>
        </p:blipFill>
        <p:spPr>
          <a:xfrm>
            <a:off x="8636748" y="62325"/>
            <a:ext cx="338075" cy="33807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CUSTOM">
    <p:spTree>
      <p:nvGrpSpPr>
        <p:cNvPr id="248" name="Shape 248"/>
        <p:cNvGrpSpPr/>
        <p:nvPr/>
      </p:nvGrpSpPr>
      <p:grpSpPr>
        <a:xfrm>
          <a:off x="0" y="0"/>
          <a:ext cx="0" cy="0"/>
          <a:chOff x="0" y="0"/>
          <a:chExt cx="0" cy="0"/>
        </a:xfrm>
      </p:grpSpPr>
      <p:sp>
        <p:nvSpPr>
          <p:cNvPr id="249" name="Google Shape;249;p3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vl1pPr>
            <a:lvl2pPr lvl="1" rtl="0">
              <a:spcBef>
                <a:spcPts val="0"/>
              </a:spcBef>
              <a:spcAft>
                <a:spcPts val="0"/>
              </a:spcAft>
              <a:buNone/>
              <a:defRPr>
                <a:latin typeface="Nunito Sans SemiBold"/>
                <a:ea typeface="Nunito Sans SemiBold"/>
                <a:cs typeface="Nunito Sans SemiBold"/>
                <a:sym typeface="Nunito Sans SemiBold"/>
              </a:defRPr>
            </a:lvl2pPr>
            <a:lvl3pPr lvl="2" rtl="0">
              <a:spcBef>
                <a:spcPts val="0"/>
              </a:spcBef>
              <a:spcAft>
                <a:spcPts val="0"/>
              </a:spcAft>
              <a:buNone/>
              <a:defRPr>
                <a:latin typeface="Nunito Sans SemiBold"/>
                <a:ea typeface="Nunito Sans SemiBold"/>
                <a:cs typeface="Nunito Sans SemiBold"/>
                <a:sym typeface="Nunito Sans SemiBold"/>
              </a:defRPr>
            </a:lvl3pPr>
            <a:lvl4pPr lvl="3" rtl="0">
              <a:spcBef>
                <a:spcPts val="0"/>
              </a:spcBef>
              <a:spcAft>
                <a:spcPts val="0"/>
              </a:spcAft>
              <a:buNone/>
              <a:defRPr>
                <a:latin typeface="Nunito Sans SemiBold"/>
                <a:ea typeface="Nunito Sans SemiBold"/>
                <a:cs typeface="Nunito Sans SemiBold"/>
                <a:sym typeface="Nunito Sans SemiBold"/>
              </a:defRPr>
            </a:lvl4pPr>
            <a:lvl5pPr lvl="4" rtl="0">
              <a:spcBef>
                <a:spcPts val="0"/>
              </a:spcBef>
              <a:spcAft>
                <a:spcPts val="0"/>
              </a:spcAft>
              <a:buNone/>
              <a:defRPr>
                <a:latin typeface="Nunito Sans SemiBold"/>
                <a:ea typeface="Nunito Sans SemiBold"/>
                <a:cs typeface="Nunito Sans SemiBold"/>
                <a:sym typeface="Nunito Sans SemiBold"/>
              </a:defRPr>
            </a:lvl5pPr>
            <a:lvl6pPr lvl="5" rtl="0">
              <a:spcBef>
                <a:spcPts val="0"/>
              </a:spcBef>
              <a:spcAft>
                <a:spcPts val="0"/>
              </a:spcAft>
              <a:buNone/>
              <a:defRPr>
                <a:latin typeface="Nunito Sans SemiBold"/>
                <a:ea typeface="Nunito Sans SemiBold"/>
                <a:cs typeface="Nunito Sans SemiBold"/>
                <a:sym typeface="Nunito Sans SemiBold"/>
              </a:defRPr>
            </a:lvl6pPr>
            <a:lvl7pPr lvl="6" rtl="0">
              <a:spcBef>
                <a:spcPts val="0"/>
              </a:spcBef>
              <a:spcAft>
                <a:spcPts val="0"/>
              </a:spcAft>
              <a:buNone/>
              <a:defRPr>
                <a:latin typeface="Nunito Sans SemiBold"/>
                <a:ea typeface="Nunito Sans SemiBold"/>
                <a:cs typeface="Nunito Sans SemiBold"/>
                <a:sym typeface="Nunito Sans SemiBold"/>
              </a:defRPr>
            </a:lvl7pPr>
            <a:lvl8pPr lvl="7" rtl="0">
              <a:spcBef>
                <a:spcPts val="0"/>
              </a:spcBef>
              <a:spcAft>
                <a:spcPts val="0"/>
              </a:spcAft>
              <a:buNone/>
              <a:defRPr>
                <a:latin typeface="Nunito Sans SemiBold"/>
                <a:ea typeface="Nunito Sans SemiBold"/>
                <a:cs typeface="Nunito Sans SemiBold"/>
                <a:sym typeface="Nunito Sans SemiBold"/>
              </a:defRPr>
            </a:lvl8pPr>
            <a:lvl9pPr lvl="8" rtl="0">
              <a:spcBef>
                <a:spcPts val="0"/>
              </a:spcBef>
              <a:spcAft>
                <a:spcPts val="0"/>
              </a:spcAft>
              <a:buNone/>
              <a:defRPr>
                <a:latin typeface="Nunito Sans SemiBold"/>
                <a:ea typeface="Nunito Sans SemiBold"/>
                <a:cs typeface="Nunito Sans SemiBold"/>
                <a:sym typeface="Nunito Sans SemiBold"/>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solidFill>
          <a:srgbClr val="130168"/>
        </a:solidFill>
      </p:bgPr>
    </p:bg>
    <p:spTree>
      <p:nvGrpSpPr>
        <p:cNvPr id="254" name="Shape 254"/>
        <p:cNvGrpSpPr/>
        <p:nvPr/>
      </p:nvGrpSpPr>
      <p:grpSpPr>
        <a:xfrm>
          <a:off x="0" y="0"/>
          <a:ext cx="0" cy="0"/>
          <a:chOff x="0" y="0"/>
          <a:chExt cx="0" cy="0"/>
        </a:xfrm>
      </p:grpSpPr>
      <p:sp>
        <p:nvSpPr>
          <p:cNvPr id="255" name="Google Shape;255;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56" name="Google Shape;256;p41"/>
          <p:cNvSpPr txBox="1"/>
          <p:nvPr/>
        </p:nvSpPr>
        <p:spPr>
          <a:xfrm>
            <a:off x="368125" y="2193600"/>
            <a:ext cx="8386200" cy="86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4400">
                <a:solidFill>
                  <a:schemeClr val="lt1"/>
                </a:solidFill>
                <a:latin typeface="Work Sans Light"/>
                <a:ea typeface="Work Sans Light"/>
                <a:cs typeface="Work Sans Light"/>
                <a:sym typeface="Work Sans Light"/>
              </a:rPr>
              <a:t>Sample Heading</a:t>
            </a:r>
            <a:endParaRPr sz="4400">
              <a:solidFill>
                <a:schemeClr val="lt1"/>
              </a:solidFill>
              <a:latin typeface="Work Sans Light"/>
              <a:ea typeface="Work Sans Light"/>
              <a:cs typeface="Work Sans Light"/>
              <a:sym typeface="Work Sans Light"/>
            </a:endParaRPr>
          </a:p>
        </p:txBody>
      </p:sp>
      <p:sp>
        <p:nvSpPr>
          <p:cNvPr id="257" name="Google Shape;257;p41"/>
          <p:cNvSpPr txBox="1"/>
          <p:nvPr/>
        </p:nvSpPr>
        <p:spPr>
          <a:xfrm>
            <a:off x="368125" y="3036450"/>
            <a:ext cx="8386200" cy="58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600">
                <a:solidFill>
                  <a:srgbClr val="FEAF31"/>
                </a:solidFill>
                <a:latin typeface="Work Sans ExtraLight"/>
                <a:ea typeface="Work Sans ExtraLight"/>
                <a:cs typeface="Work Sans ExtraLight"/>
                <a:sym typeface="Work Sans ExtraLight"/>
              </a:rPr>
              <a:t>Sample Subheading</a:t>
            </a:r>
            <a:endParaRPr sz="2600">
              <a:solidFill>
                <a:srgbClr val="FEAF31"/>
              </a:solidFill>
              <a:latin typeface="Work Sans ExtraLight"/>
              <a:ea typeface="Work Sans ExtraLight"/>
              <a:cs typeface="Work Sans ExtraLight"/>
              <a:sym typeface="Work Sans ExtraLight"/>
            </a:endParaRPr>
          </a:p>
        </p:txBody>
      </p:sp>
      <p:pic>
        <p:nvPicPr>
          <p:cNvPr id="258" name="Google Shape;258;p41"/>
          <p:cNvPicPr preferRelativeResize="0"/>
          <p:nvPr/>
        </p:nvPicPr>
        <p:blipFill rotWithShape="1">
          <a:blip r:embed="rId2">
            <a:alphaModFix/>
          </a:blip>
          <a:srcRect b="35128" l="1582" r="1301" t="0"/>
          <a:stretch/>
        </p:blipFill>
        <p:spPr>
          <a:xfrm flipH="1" rot="-5400000">
            <a:off x="5412587" y="1450887"/>
            <a:ext cx="5153025" cy="2256951"/>
          </a:xfrm>
          <a:prstGeom prst="rect">
            <a:avLst/>
          </a:prstGeom>
          <a:noFill/>
          <a:ln>
            <a:noFill/>
          </a:ln>
        </p:spPr>
      </p:pic>
      <p:pic>
        <p:nvPicPr>
          <p:cNvPr id="259" name="Google Shape;259;p41"/>
          <p:cNvPicPr preferRelativeResize="0"/>
          <p:nvPr/>
        </p:nvPicPr>
        <p:blipFill>
          <a:blip r:embed="rId3">
            <a:alphaModFix/>
          </a:blip>
          <a:stretch>
            <a:fillRect/>
          </a:stretch>
        </p:blipFill>
        <p:spPr>
          <a:xfrm>
            <a:off x="515300" y="1913325"/>
            <a:ext cx="876298" cy="280274"/>
          </a:xfrm>
          <a:prstGeom prst="rect">
            <a:avLst/>
          </a:prstGeom>
          <a:noFill/>
          <a:ln>
            <a:noFill/>
          </a:ln>
        </p:spPr>
      </p:pic>
      <p:sp>
        <p:nvSpPr>
          <p:cNvPr id="260" name="Google Shape;260;p41"/>
          <p:cNvSpPr txBox="1"/>
          <p:nvPr/>
        </p:nvSpPr>
        <p:spPr>
          <a:xfrm>
            <a:off x="391540" y="4398625"/>
            <a:ext cx="4612500" cy="5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200">
                <a:solidFill>
                  <a:srgbClr val="8EA1FF"/>
                </a:solidFill>
                <a:latin typeface="Work Sans"/>
                <a:ea typeface="Work Sans"/>
                <a:cs typeface="Work Sans"/>
                <a:sym typeface="Work Sans"/>
              </a:rPr>
              <a:t>Akshay Khan</a:t>
            </a:r>
            <a:endParaRPr b="1" sz="1200">
              <a:solidFill>
                <a:srgbClr val="8EA1FF"/>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GB" sz="1200">
                <a:solidFill>
                  <a:srgbClr val="8EA1FF"/>
                </a:solidFill>
                <a:latin typeface="Work Sans"/>
                <a:ea typeface="Work Sans"/>
                <a:cs typeface="Work Sans"/>
                <a:sym typeface="Work Sans"/>
              </a:rPr>
              <a:t>Senior Partnerships Manager</a:t>
            </a:r>
            <a:endParaRPr sz="1200">
              <a:solidFill>
                <a:srgbClr val="8EA1FF"/>
              </a:solidFill>
            </a:endParaRPr>
          </a:p>
        </p:txBody>
      </p:sp>
      <p:sp>
        <p:nvSpPr>
          <p:cNvPr id="261" name="Google Shape;261;p41"/>
          <p:cNvSpPr txBox="1"/>
          <p:nvPr/>
        </p:nvSpPr>
        <p:spPr>
          <a:xfrm>
            <a:off x="6982775" y="4576875"/>
            <a:ext cx="1974000" cy="369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GB" sz="1200">
                <a:solidFill>
                  <a:srgbClr val="8EA1FF"/>
                </a:solidFill>
                <a:latin typeface="Work Sans"/>
                <a:ea typeface="Work Sans"/>
                <a:cs typeface="Work Sans"/>
                <a:sym typeface="Work Sans"/>
              </a:rPr>
              <a:t>13 September 2022</a:t>
            </a:r>
            <a:endParaRPr sz="1200">
              <a:solidFill>
                <a:srgbClr val="8EA1FF"/>
              </a:solidFill>
              <a:latin typeface="Work Sans"/>
              <a:ea typeface="Work Sans"/>
              <a:cs typeface="Work Sans"/>
              <a:sym typeface="Work Sans"/>
            </a:endParaRPr>
          </a:p>
        </p:txBody>
      </p:sp>
      <p:sp>
        <p:nvSpPr>
          <p:cNvPr id="262" name="Google Shape;262;p41"/>
          <p:cNvSpPr/>
          <p:nvPr/>
        </p:nvSpPr>
        <p:spPr>
          <a:xfrm flipH="1">
            <a:off x="9070799" y="0"/>
            <a:ext cx="74400" cy="5143500"/>
          </a:xfrm>
          <a:prstGeom prst="rect">
            <a:avLst/>
          </a:prstGeom>
          <a:solidFill>
            <a:srgbClr val="E444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ext">
  <p:cSld name="ONE_COLUMN_TEXT">
    <p:spTree>
      <p:nvGrpSpPr>
        <p:cNvPr id="263" name="Shape 263"/>
        <p:cNvGrpSpPr/>
        <p:nvPr/>
      </p:nvGrpSpPr>
      <p:grpSpPr>
        <a:xfrm>
          <a:off x="0" y="0"/>
          <a:ext cx="0" cy="0"/>
          <a:chOff x="0" y="0"/>
          <a:chExt cx="0" cy="0"/>
        </a:xfrm>
      </p:grpSpPr>
      <p:sp>
        <p:nvSpPr>
          <p:cNvPr id="264" name="Google Shape;264;p42"/>
          <p:cNvSpPr/>
          <p:nvPr/>
        </p:nvSpPr>
        <p:spPr>
          <a:xfrm flipH="1">
            <a:off x="9070799" y="0"/>
            <a:ext cx="74400" cy="5143500"/>
          </a:xfrm>
          <a:prstGeom prst="rect">
            <a:avLst/>
          </a:prstGeom>
          <a:solidFill>
            <a:srgbClr val="2411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42"/>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6" name="Google Shape;266;p42"/>
          <p:cNvPicPr preferRelativeResize="0"/>
          <p:nvPr/>
        </p:nvPicPr>
        <p:blipFill>
          <a:blip r:embed="rId2">
            <a:alphaModFix/>
          </a:blip>
          <a:stretch>
            <a:fillRect/>
          </a:stretch>
        </p:blipFill>
        <p:spPr>
          <a:xfrm>
            <a:off x="8636748" y="62325"/>
            <a:ext cx="338075" cy="338075"/>
          </a:xfrm>
          <a:prstGeom prst="rect">
            <a:avLst/>
          </a:prstGeom>
          <a:noFill/>
          <a:ln>
            <a:noFill/>
          </a:ln>
        </p:spPr>
      </p:pic>
      <p:sp>
        <p:nvSpPr>
          <p:cNvPr id="267" name="Google Shape;267;p42"/>
          <p:cNvSpPr txBox="1"/>
          <p:nvPr>
            <p:ph idx="1" type="body"/>
          </p:nvPr>
        </p:nvSpPr>
        <p:spPr>
          <a:xfrm>
            <a:off x="293375" y="1023100"/>
            <a:ext cx="8330400" cy="3490800"/>
          </a:xfrm>
          <a:prstGeom prst="rect">
            <a:avLst/>
          </a:prstGeom>
        </p:spPr>
        <p:txBody>
          <a:bodyPr anchorCtr="0" anchor="t" bIns="91425" lIns="91425" spcFirstLastPara="1" rIns="91425" wrap="square" tIns="91425">
            <a:norm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268" name="Google Shape;268;p42"/>
          <p:cNvSpPr txBox="1"/>
          <p:nvPr>
            <p:ph idx="2" type="body"/>
          </p:nvPr>
        </p:nvSpPr>
        <p:spPr>
          <a:xfrm>
            <a:off x="306350" y="175775"/>
            <a:ext cx="8330400" cy="708000"/>
          </a:xfrm>
          <a:prstGeom prst="rect">
            <a:avLst/>
          </a:prstGeom>
        </p:spPr>
        <p:txBody>
          <a:bodyPr anchorCtr="0" anchor="t" bIns="91425" lIns="91425" spcFirstLastPara="1" rIns="91425" wrap="square" tIns="91425">
            <a:normAutofit/>
          </a:bodyPr>
          <a:lstStyle>
            <a:lvl1pPr indent="-228600" lvl="0" marL="457200" marR="0" rtl="0" algn="l">
              <a:lnSpc>
                <a:spcPct val="100000"/>
              </a:lnSpc>
              <a:spcBef>
                <a:spcPts val="0"/>
              </a:spcBef>
              <a:spcAft>
                <a:spcPts val="0"/>
              </a:spcAft>
              <a:buNone/>
              <a:defRPr sz="2800">
                <a:solidFill>
                  <a:srgbClr val="130168"/>
                </a:solidFill>
              </a:defRPr>
            </a:lvl1pPr>
            <a:lvl2pPr indent="-228600" lvl="1" marL="914400" marR="0" rtl="0" algn="l">
              <a:lnSpc>
                <a:spcPct val="100000"/>
              </a:lnSpc>
              <a:spcBef>
                <a:spcPts val="0"/>
              </a:spcBef>
              <a:spcAft>
                <a:spcPts val="0"/>
              </a:spcAft>
              <a:buNone/>
              <a:defRPr sz="2800">
                <a:solidFill>
                  <a:srgbClr val="130168"/>
                </a:solidFill>
              </a:defRPr>
            </a:lvl2pPr>
            <a:lvl3pPr indent="-228600" lvl="2" marL="1371600" marR="0" rtl="0" algn="l">
              <a:lnSpc>
                <a:spcPct val="100000"/>
              </a:lnSpc>
              <a:spcBef>
                <a:spcPts val="0"/>
              </a:spcBef>
              <a:spcAft>
                <a:spcPts val="0"/>
              </a:spcAft>
              <a:buNone/>
              <a:defRPr sz="2800">
                <a:solidFill>
                  <a:srgbClr val="130168"/>
                </a:solidFill>
              </a:defRPr>
            </a:lvl3pPr>
            <a:lvl4pPr indent="-228600" lvl="3" marL="1828800" marR="0" rtl="0" algn="l">
              <a:lnSpc>
                <a:spcPct val="100000"/>
              </a:lnSpc>
              <a:spcBef>
                <a:spcPts val="0"/>
              </a:spcBef>
              <a:spcAft>
                <a:spcPts val="0"/>
              </a:spcAft>
              <a:buNone/>
              <a:defRPr sz="2800">
                <a:solidFill>
                  <a:srgbClr val="130168"/>
                </a:solidFill>
              </a:defRPr>
            </a:lvl4pPr>
            <a:lvl5pPr indent="-228600" lvl="4" marL="2286000" marR="0" rtl="0" algn="l">
              <a:lnSpc>
                <a:spcPct val="100000"/>
              </a:lnSpc>
              <a:spcBef>
                <a:spcPts val="0"/>
              </a:spcBef>
              <a:spcAft>
                <a:spcPts val="0"/>
              </a:spcAft>
              <a:buNone/>
              <a:defRPr sz="2800">
                <a:solidFill>
                  <a:srgbClr val="130168"/>
                </a:solidFill>
              </a:defRPr>
            </a:lvl5pPr>
            <a:lvl6pPr indent="-228600" lvl="5" marL="2743200" marR="0" rtl="0" algn="l">
              <a:lnSpc>
                <a:spcPct val="100000"/>
              </a:lnSpc>
              <a:spcBef>
                <a:spcPts val="0"/>
              </a:spcBef>
              <a:spcAft>
                <a:spcPts val="0"/>
              </a:spcAft>
              <a:buNone/>
              <a:defRPr sz="2800">
                <a:solidFill>
                  <a:srgbClr val="130168"/>
                </a:solidFill>
              </a:defRPr>
            </a:lvl6pPr>
            <a:lvl7pPr indent="-228600" lvl="6" marL="3200400" marR="0" rtl="0" algn="l">
              <a:lnSpc>
                <a:spcPct val="100000"/>
              </a:lnSpc>
              <a:spcBef>
                <a:spcPts val="0"/>
              </a:spcBef>
              <a:spcAft>
                <a:spcPts val="0"/>
              </a:spcAft>
              <a:buNone/>
              <a:defRPr sz="2800">
                <a:solidFill>
                  <a:srgbClr val="130168"/>
                </a:solidFill>
              </a:defRPr>
            </a:lvl7pPr>
            <a:lvl8pPr indent="-228600" lvl="7" marL="3657600" marR="0" rtl="0" algn="l">
              <a:lnSpc>
                <a:spcPct val="100000"/>
              </a:lnSpc>
              <a:spcBef>
                <a:spcPts val="0"/>
              </a:spcBef>
              <a:spcAft>
                <a:spcPts val="0"/>
              </a:spcAft>
              <a:buNone/>
              <a:defRPr sz="2800">
                <a:solidFill>
                  <a:srgbClr val="130168"/>
                </a:solidFill>
              </a:defRPr>
            </a:lvl8pPr>
            <a:lvl9pPr indent="-228600" lvl="8" marL="4114800" marR="0" rtl="0" algn="l">
              <a:lnSpc>
                <a:spcPct val="100000"/>
              </a:lnSpc>
              <a:spcBef>
                <a:spcPts val="0"/>
              </a:spcBef>
              <a:spcAft>
                <a:spcPts val="0"/>
              </a:spcAft>
              <a:buNone/>
              <a:defRPr sz="2800">
                <a:solidFill>
                  <a:srgbClr val="130168"/>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6" name="Shape 26"/>
        <p:cNvGrpSpPr/>
        <p:nvPr/>
      </p:nvGrpSpPr>
      <p:grpSpPr>
        <a:xfrm>
          <a:off x="0" y="0"/>
          <a:ext cx="0" cy="0"/>
          <a:chOff x="0" y="0"/>
          <a:chExt cx="0" cy="0"/>
        </a:xfrm>
      </p:grpSpPr>
      <p:sp>
        <p:nvSpPr>
          <p:cNvPr id="27" name="Google Shape;27;p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9" name="Google Shape;29;p5"/>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0" name="Google Shape;30;p5"/>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MAIN_POINT">
    <p:spTree>
      <p:nvGrpSpPr>
        <p:cNvPr id="269" name="Shape 269"/>
        <p:cNvGrpSpPr/>
        <p:nvPr/>
      </p:nvGrpSpPr>
      <p:grpSpPr>
        <a:xfrm>
          <a:off x="0" y="0"/>
          <a:ext cx="0" cy="0"/>
          <a:chOff x="0" y="0"/>
          <a:chExt cx="0" cy="0"/>
        </a:xfrm>
      </p:grpSpPr>
      <p:pic>
        <p:nvPicPr>
          <p:cNvPr id="270" name="Google Shape;270;p43"/>
          <p:cNvPicPr preferRelativeResize="0"/>
          <p:nvPr/>
        </p:nvPicPr>
        <p:blipFill>
          <a:blip r:embed="rId2">
            <a:alphaModFix/>
          </a:blip>
          <a:stretch>
            <a:fillRect/>
          </a:stretch>
        </p:blipFill>
        <p:spPr>
          <a:xfrm>
            <a:off x="8636748" y="62325"/>
            <a:ext cx="338075" cy="33807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71" name="Shape 271"/>
        <p:cNvGrpSpPr/>
        <p:nvPr/>
      </p:nvGrpSpPr>
      <p:grpSpPr>
        <a:xfrm>
          <a:off x="0" y="0"/>
          <a:ext cx="0" cy="0"/>
          <a:chOff x="0" y="0"/>
          <a:chExt cx="0" cy="0"/>
        </a:xfrm>
      </p:grpSpPr>
      <p:sp>
        <p:nvSpPr>
          <p:cNvPr id="272" name="Google Shape;272;p4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44"/>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74" name="Google Shape;274;p44"/>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75" name="Google Shape;275;p44"/>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76" name="Shape 276"/>
        <p:cNvGrpSpPr/>
        <p:nvPr/>
      </p:nvGrpSpPr>
      <p:grpSpPr>
        <a:xfrm>
          <a:off x="0" y="0"/>
          <a:ext cx="0" cy="0"/>
          <a:chOff x="0" y="0"/>
          <a:chExt cx="0" cy="0"/>
        </a:xfrm>
      </p:grpSpPr>
      <p:sp>
        <p:nvSpPr>
          <p:cNvPr id="277" name="Google Shape;277;p45"/>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78" name="Shape 278"/>
        <p:cNvGrpSpPr/>
        <p:nvPr/>
      </p:nvGrpSpPr>
      <p:grpSpPr>
        <a:xfrm>
          <a:off x="0" y="0"/>
          <a:ext cx="0" cy="0"/>
          <a:chOff x="0" y="0"/>
          <a:chExt cx="0" cy="0"/>
        </a:xfrm>
      </p:grpSpPr>
      <p:sp>
        <p:nvSpPr>
          <p:cNvPr id="279" name="Google Shape;279;p46"/>
          <p:cNvSpPr txBox="1"/>
          <p:nvPr>
            <p:ph hasCustomPrompt="1" type="title"/>
          </p:nvPr>
        </p:nvSpPr>
        <p:spPr>
          <a:xfrm>
            <a:off x="311700" y="233025"/>
            <a:ext cx="8520600" cy="1963500"/>
          </a:xfrm>
          <a:prstGeom prst="rect">
            <a:avLst/>
          </a:prstGeom>
        </p:spPr>
        <p:txBody>
          <a:bodyPr anchorCtr="0" anchor="b" bIns="91425" lIns="91425" spcFirstLastPara="1" rIns="91425" wrap="square" tIns="91425">
            <a:normAutofit/>
          </a:bodyPr>
          <a:lstStyle>
            <a:lvl1pPr lvl="0" rtl="0" algn="r">
              <a:spcBef>
                <a:spcPts val="0"/>
              </a:spcBef>
              <a:spcAft>
                <a:spcPts val="0"/>
              </a:spcAft>
              <a:buSzPts val="12000"/>
              <a:buNone/>
              <a:defRPr sz="12000"/>
            </a:lvl1pPr>
            <a:lvl2pPr lvl="1" rtl="0" algn="r">
              <a:spcBef>
                <a:spcPts val="0"/>
              </a:spcBef>
              <a:spcAft>
                <a:spcPts val="0"/>
              </a:spcAft>
              <a:buSzPts val="12000"/>
              <a:buNone/>
              <a:defRPr sz="12000"/>
            </a:lvl2pPr>
            <a:lvl3pPr lvl="2" rtl="0" algn="r">
              <a:spcBef>
                <a:spcPts val="0"/>
              </a:spcBef>
              <a:spcAft>
                <a:spcPts val="0"/>
              </a:spcAft>
              <a:buSzPts val="12000"/>
              <a:buNone/>
              <a:defRPr sz="12000"/>
            </a:lvl3pPr>
            <a:lvl4pPr lvl="3" rtl="0" algn="r">
              <a:spcBef>
                <a:spcPts val="0"/>
              </a:spcBef>
              <a:spcAft>
                <a:spcPts val="0"/>
              </a:spcAft>
              <a:buSzPts val="12000"/>
              <a:buNone/>
              <a:defRPr sz="12000"/>
            </a:lvl4pPr>
            <a:lvl5pPr lvl="4" rtl="0" algn="r">
              <a:spcBef>
                <a:spcPts val="0"/>
              </a:spcBef>
              <a:spcAft>
                <a:spcPts val="0"/>
              </a:spcAft>
              <a:buSzPts val="12000"/>
              <a:buNone/>
              <a:defRPr sz="12000"/>
            </a:lvl5pPr>
            <a:lvl6pPr lvl="5" rtl="0" algn="r">
              <a:spcBef>
                <a:spcPts val="0"/>
              </a:spcBef>
              <a:spcAft>
                <a:spcPts val="0"/>
              </a:spcAft>
              <a:buSzPts val="12000"/>
              <a:buNone/>
              <a:defRPr sz="12000"/>
            </a:lvl6pPr>
            <a:lvl7pPr lvl="6" rtl="0" algn="r">
              <a:spcBef>
                <a:spcPts val="0"/>
              </a:spcBef>
              <a:spcAft>
                <a:spcPts val="0"/>
              </a:spcAft>
              <a:buSzPts val="12000"/>
              <a:buNone/>
              <a:defRPr sz="12000"/>
            </a:lvl7pPr>
            <a:lvl8pPr lvl="7" rtl="0" algn="r">
              <a:spcBef>
                <a:spcPts val="0"/>
              </a:spcBef>
              <a:spcAft>
                <a:spcPts val="0"/>
              </a:spcAft>
              <a:buSzPts val="12000"/>
              <a:buNone/>
              <a:defRPr sz="12000"/>
            </a:lvl8pPr>
            <a:lvl9pPr lvl="8" rtl="0" algn="r">
              <a:spcBef>
                <a:spcPts val="0"/>
              </a:spcBef>
              <a:spcAft>
                <a:spcPts val="0"/>
              </a:spcAft>
              <a:buSzPts val="12000"/>
              <a:buNone/>
              <a:defRPr sz="12000"/>
            </a:lvl9pPr>
          </a:lstStyle>
          <a:p>
            <a:r>
              <a:t>xx%</a:t>
            </a:r>
          </a:p>
        </p:txBody>
      </p:sp>
      <p:sp>
        <p:nvSpPr>
          <p:cNvPr id="280" name="Google Shape;280;p46"/>
          <p:cNvSpPr txBox="1"/>
          <p:nvPr>
            <p:ph idx="1" type="body"/>
          </p:nvPr>
        </p:nvSpPr>
        <p:spPr>
          <a:xfrm>
            <a:off x="311700" y="2925950"/>
            <a:ext cx="8520600" cy="1527000"/>
          </a:xfrm>
          <a:prstGeom prst="rect">
            <a:avLst/>
          </a:prstGeom>
        </p:spPr>
        <p:txBody>
          <a:bodyPr anchorCtr="0" anchor="t" bIns="91425" lIns="91425" spcFirstLastPara="1" rIns="91425" wrap="square" tIns="91425">
            <a:normAutofit/>
          </a:bodyPr>
          <a:lstStyle>
            <a:lvl1pPr indent="-342900" lvl="0" marL="457200" rtl="0" algn="r">
              <a:spcBef>
                <a:spcPts val="0"/>
              </a:spcBef>
              <a:spcAft>
                <a:spcPts val="0"/>
              </a:spcAft>
              <a:buSzPts val="1800"/>
              <a:buChar char="●"/>
              <a:defRPr/>
            </a:lvl1pPr>
            <a:lvl2pPr indent="-317500" lvl="1" marL="914400" rtl="0" algn="r">
              <a:spcBef>
                <a:spcPts val="0"/>
              </a:spcBef>
              <a:spcAft>
                <a:spcPts val="0"/>
              </a:spcAft>
              <a:buSzPts val="1400"/>
              <a:buChar char="○"/>
              <a:defRPr/>
            </a:lvl2pPr>
            <a:lvl3pPr indent="-317500" lvl="2" marL="1371600" rtl="0" algn="r">
              <a:spcBef>
                <a:spcPts val="0"/>
              </a:spcBef>
              <a:spcAft>
                <a:spcPts val="0"/>
              </a:spcAft>
              <a:buSzPts val="1400"/>
              <a:buChar char="■"/>
              <a:defRPr/>
            </a:lvl3pPr>
            <a:lvl4pPr indent="-317500" lvl="3" marL="1828800" rtl="0" algn="r">
              <a:spcBef>
                <a:spcPts val="0"/>
              </a:spcBef>
              <a:spcAft>
                <a:spcPts val="0"/>
              </a:spcAft>
              <a:buSzPts val="1400"/>
              <a:buChar char="●"/>
              <a:defRPr/>
            </a:lvl4pPr>
            <a:lvl5pPr indent="-317500" lvl="4" marL="2286000" rtl="0" algn="r">
              <a:spcBef>
                <a:spcPts val="0"/>
              </a:spcBef>
              <a:spcAft>
                <a:spcPts val="0"/>
              </a:spcAft>
              <a:buSzPts val="1400"/>
              <a:buChar char="○"/>
              <a:defRPr/>
            </a:lvl5pPr>
            <a:lvl6pPr indent="-317500" lvl="5" marL="2743200" rtl="0" algn="r">
              <a:spcBef>
                <a:spcPts val="0"/>
              </a:spcBef>
              <a:spcAft>
                <a:spcPts val="0"/>
              </a:spcAft>
              <a:buSzPts val="1400"/>
              <a:buChar char="■"/>
              <a:defRPr/>
            </a:lvl6pPr>
            <a:lvl7pPr indent="-317500" lvl="6" marL="3200400" rtl="0" algn="r">
              <a:spcBef>
                <a:spcPts val="0"/>
              </a:spcBef>
              <a:spcAft>
                <a:spcPts val="0"/>
              </a:spcAft>
              <a:buSzPts val="1400"/>
              <a:buChar char="●"/>
              <a:defRPr/>
            </a:lvl7pPr>
            <a:lvl8pPr indent="-317500" lvl="7" marL="3657600" rtl="0" algn="r">
              <a:spcBef>
                <a:spcPts val="0"/>
              </a:spcBef>
              <a:spcAft>
                <a:spcPts val="0"/>
              </a:spcAft>
              <a:buSzPts val="1400"/>
              <a:buChar char="○"/>
              <a:defRPr/>
            </a:lvl8pPr>
            <a:lvl9pPr indent="-317500" lvl="8" marL="4114800" rtl="0" algn="r">
              <a:spcBef>
                <a:spcPts val="0"/>
              </a:spcBef>
              <a:spcAft>
                <a:spcPts val="0"/>
              </a:spcAft>
              <a:buSzPts val="14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s" type="blank">
  <p:cSld name="BLANK">
    <p:spTree>
      <p:nvGrpSpPr>
        <p:cNvPr id="281" name="Shape 281"/>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
  <p:cSld name="CUSTOM">
    <p:spTree>
      <p:nvGrpSpPr>
        <p:cNvPr id="282" name="Shape 282"/>
        <p:cNvGrpSpPr/>
        <p:nvPr/>
      </p:nvGrpSpPr>
      <p:grpSpPr>
        <a:xfrm>
          <a:off x="0" y="0"/>
          <a:ext cx="0" cy="0"/>
          <a:chOff x="0" y="0"/>
          <a:chExt cx="0" cy="0"/>
        </a:xfrm>
      </p:grpSpPr>
      <p:sp>
        <p:nvSpPr>
          <p:cNvPr id="283" name="Google Shape;283;p48"/>
          <p:cNvSpPr/>
          <p:nvPr/>
        </p:nvSpPr>
        <p:spPr>
          <a:xfrm flipH="1">
            <a:off x="9070799" y="0"/>
            <a:ext cx="74400" cy="5143500"/>
          </a:xfrm>
          <a:prstGeom prst="rect">
            <a:avLst/>
          </a:prstGeom>
          <a:solidFill>
            <a:srgbClr val="2411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48"/>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5" name="Google Shape;285;p48"/>
          <p:cNvPicPr preferRelativeResize="0"/>
          <p:nvPr/>
        </p:nvPicPr>
        <p:blipFill rotWithShape="1">
          <a:blip r:embed="rId2">
            <a:alphaModFix/>
          </a:blip>
          <a:srcRect b="0" l="21917" r="34404" t="0"/>
          <a:stretch/>
        </p:blipFill>
        <p:spPr>
          <a:xfrm>
            <a:off x="5700050" y="0"/>
            <a:ext cx="3370752" cy="5143501"/>
          </a:xfrm>
          <a:prstGeom prst="rect">
            <a:avLst/>
          </a:prstGeom>
          <a:noFill/>
          <a:ln>
            <a:noFill/>
          </a:ln>
        </p:spPr>
      </p:pic>
      <p:pic>
        <p:nvPicPr>
          <p:cNvPr id="286" name="Google Shape;286;p48"/>
          <p:cNvPicPr preferRelativeResize="0"/>
          <p:nvPr/>
        </p:nvPicPr>
        <p:blipFill>
          <a:blip r:embed="rId3">
            <a:alphaModFix/>
          </a:blip>
          <a:stretch>
            <a:fillRect/>
          </a:stretch>
        </p:blipFill>
        <p:spPr>
          <a:xfrm>
            <a:off x="8636748" y="62325"/>
            <a:ext cx="338075" cy="338075"/>
          </a:xfrm>
          <a:prstGeom prst="rect">
            <a:avLst/>
          </a:prstGeom>
          <a:noFill/>
          <a:ln>
            <a:noFill/>
          </a:ln>
        </p:spPr>
      </p:pic>
      <p:sp>
        <p:nvSpPr>
          <p:cNvPr id="287" name="Google Shape;287;p48"/>
          <p:cNvSpPr txBox="1"/>
          <p:nvPr>
            <p:ph idx="1" type="body"/>
          </p:nvPr>
        </p:nvSpPr>
        <p:spPr>
          <a:xfrm>
            <a:off x="293375" y="1023100"/>
            <a:ext cx="5278800" cy="3490800"/>
          </a:xfrm>
          <a:prstGeom prst="rect">
            <a:avLst/>
          </a:prstGeom>
        </p:spPr>
        <p:txBody>
          <a:bodyPr anchorCtr="0" anchor="t" bIns="91425" lIns="91425" spcFirstLastPara="1" rIns="91425" wrap="square" tIns="91425">
            <a:norm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288" name="Google Shape;288;p48"/>
          <p:cNvSpPr txBox="1"/>
          <p:nvPr>
            <p:ph idx="2" type="body"/>
          </p:nvPr>
        </p:nvSpPr>
        <p:spPr>
          <a:xfrm>
            <a:off x="306350" y="175775"/>
            <a:ext cx="8330400" cy="708000"/>
          </a:xfrm>
          <a:prstGeom prst="rect">
            <a:avLst/>
          </a:prstGeom>
        </p:spPr>
        <p:txBody>
          <a:bodyPr anchorCtr="0" anchor="t" bIns="91425" lIns="91425" spcFirstLastPara="1" rIns="91425" wrap="square" tIns="91425">
            <a:normAutofit/>
          </a:bodyPr>
          <a:lstStyle>
            <a:lvl1pPr indent="-228600" lvl="0" marL="457200" marR="0" rtl="0" algn="l">
              <a:lnSpc>
                <a:spcPct val="100000"/>
              </a:lnSpc>
              <a:spcBef>
                <a:spcPts val="0"/>
              </a:spcBef>
              <a:spcAft>
                <a:spcPts val="0"/>
              </a:spcAft>
              <a:buNone/>
              <a:defRPr sz="2800">
                <a:solidFill>
                  <a:srgbClr val="130168"/>
                </a:solidFill>
              </a:defRPr>
            </a:lvl1pPr>
            <a:lvl2pPr indent="-228600" lvl="1" marL="914400" marR="0" rtl="0" algn="l">
              <a:lnSpc>
                <a:spcPct val="100000"/>
              </a:lnSpc>
              <a:spcBef>
                <a:spcPts val="0"/>
              </a:spcBef>
              <a:spcAft>
                <a:spcPts val="0"/>
              </a:spcAft>
              <a:buNone/>
              <a:defRPr sz="2800">
                <a:solidFill>
                  <a:srgbClr val="130168"/>
                </a:solidFill>
              </a:defRPr>
            </a:lvl2pPr>
            <a:lvl3pPr indent="-228600" lvl="2" marL="1371600" marR="0" rtl="0" algn="l">
              <a:lnSpc>
                <a:spcPct val="100000"/>
              </a:lnSpc>
              <a:spcBef>
                <a:spcPts val="0"/>
              </a:spcBef>
              <a:spcAft>
                <a:spcPts val="0"/>
              </a:spcAft>
              <a:buNone/>
              <a:defRPr sz="2800">
                <a:solidFill>
                  <a:srgbClr val="130168"/>
                </a:solidFill>
              </a:defRPr>
            </a:lvl3pPr>
            <a:lvl4pPr indent="-228600" lvl="3" marL="1828800" marR="0" rtl="0" algn="l">
              <a:lnSpc>
                <a:spcPct val="100000"/>
              </a:lnSpc>
              <a:spcBef>
                <a:spcPts val="0"/>
              </a:spcBef>
              <a:spcAft>
                <a:spcPts val="0"/>
              </a:spcAft>
              <a:buNone/>
              <a:defRPr sz="2800">
                <a:solidFill>
                  <a:srgbClr val="130168"/>
                </a:solidFill>
              </a:defRPr>
            </a:lvl4pPr>
            <a:lvl5pPr indent="-228600" lvl="4" marL="2286000" marR="0" rtl="0" algn="l">
              <a:lnSpc>
                <a:spcPct val="100000"/>
              </a:lnSpc>
              <a:spcBef>
                <a:spcPts val="0"/>
              </a:spcBef>
              <a:spcAft>
                <a:spcPts val="0"/>
              </a:spcAft>
              <a:buNone/>
              <a:defRPr sz="2800">
                <a:solidFill>
                  <a:srgbClr val="130168"/>
                </a:solidFill>
              </a:defRPr>
            </a:lvl5pPr>
            <a:lvl6pPr indent="-228600" lvl="5" marL="2743200" marR="0" rtl="0" algn="l">
              <a:lnSpc>
                <a:spcPct val="100000"/>
              </a:lnSpc>
              <a:spcBef>
                <a:spcPts val="0"/>
              </a:spcBef>
              <a:spcAft>
                <a:spcPts val="0"/>
              </a:spcAft>
              <a:buNone/>
              <a:defRPr sz="2800">
                <a:solidFill>
                  <a:srgbClr val="130168"/>
                </a:solidFill>
              </a:defRPr>
            </a:lvl6pPr>
            <a:lvl7pPr indent="-228600" lvl="6" marL="3200400" marR="0" rtl="0" algn="l">
              <a:lnSpc>
                <a:spcPct val="100000"/>
              </a:lnSpc>
              <a:spcBef>
                <a:spcPts val="0"/>
              </a:spcBef>
              <a:spcAft>
                <a:spcPts val="0"/>
              </a:spcAft>
              <a:buNone/>
              <a:defRPr sz="2800">
                <a:solidFill>
                  <a:srgbClr val="130168"/>
                </a:solidFill>
              </a:defRPr>
            </a:lvl7pPr>
            <a:lvl8pPr indent="-228600" lvl="7" marL="3657600" marR="0" rtl="0" algn="l">
              <a:lnSpc>
                <a:spcPct val="100000"/>
              </a:lnSpc>
              <a:spcBef>
                <a:spcPts val="0"/>
              </a:spcBef>
              <a:spcAft>
                <a:spcPts val="0"/>
              </a:spcAft>
              <a:buNone/>
              <a:defRPr sz="2800">
                <a:solidFill>
                  <a:srgbClr val="130168"/>
                </a:solidFill>
              </a:defRPr>
            </a:lvl8pPr>
            <a:lvl9pPr indent="-228600" lvl="8" marL="4114800" marR="0" rtl="0" algn="l">
              <a:lnSpc>
                <a:spcPct val="100000"/>
              </a:lnSpc>
              <a:spcBef>
                <a:spcPts val="0"/>
              </a:spcBef>
              <a:spcAft>
                <a:spcPts val="0"/>
              </a:spcAft>
              <a:buNone/>
              <a:defRPr sz="2800">
                <a:solidFill>
                  <a:srgbClr val="130168"/>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p:cSld name="CUSTOM_1">
    <p:spTree>
      <p:nvGrpSpPr>
        <p:cNvPr id="289" name="Shape 289"/>
        <p:cNvGrpSpPr/>
        <p:nvPr/>
      </p:nvGrpSpPr>
      <p:grpSpPr>
        <a:xfrm>
          <a:off x="0" y="0"/>
          <a:ext cx="0" cy="0"/>
          <a:chOff x="0" y="0"/>
          <a:chExt cx="0" cy="0"/>
        </a:xfrm>
      </p:grpSpPr>
      <p:pic>
        <p:nvPicPr>
          <p:cNvPr id="290" name="Google Shape;290;p49"/>
          <p:cNvPicPr preferRelativeResize="0"/>
          <p:nvPr/>
        </p:nvPicPr>
        <p:blipFill>
          <a:blip r:embed="rId2">
            <a:alphaModFix/>
          </a:blip>
          <a:stretch>
            <a:fillRect/>
          </a:stretch>
        </p:blipFill>
        <p:spPr>
          <a:xfrm>
            <a:off x="8636748" y="62325"/>
            <a:ext cx="338075" cy="338075"/>
          </a:xfrm>
          <a:prstGeom prst="rect">
            <a:avLst/>
          </a:prstGeom>
          <a:noFill/>
          <a:ln>
            <a:noFill/>
          </a:ln>
        </p:spPr>
      </p:pic>
      <p:sp>
        <p:nvSpPr>
          <p:cNvPr id="291" name="Google Shape;291;p49"/>
          <p:cNvSpPr txBox="1"/>
          <p:nvPr/>
        </p:nvSpPr>
        <p:spPr>
          <a:xfrm>
            <a:off x="164425" y="225725"/>
            <a:ext cx="6786600" cy="6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750">
                <a:solidFill>
                  <a:srgbClr val="130168"/>
                </a:solidFill>
                <a:latin typeface="Work Sans"/>
                <a:ea typeface="Work Sans"/>
                <a:cs typeface="Work Sans"/>
                <a:sym typeface="Work Sans"/>
              </a:rPr>
              <a:t>Icon Highlights</a:t>
            </a:r>
            <a:endParaRPr sz="2750">
              <a:solidFill>
                <a:srgbClr val="130168"/>
              </a:solidFill>
              <a:latin typeface="Work Sans Medium"/>
              <a:ea typeface="Work Sans Medium"/>
              <a:cs typeface="Work Sans Medium"/>
              <a:sym typeface="Work Sans Medium"/>
            </a:endParaRPr>
          </a:p>
        </p:txBody>
      </p:sp>
      <p:sp>
        <p:nvSpPr>
          <p:cNvPr id="292" name="Google Shape;292;p49"/>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49"/>
          <p:cNvSpPr txBox="1"/>
          <p:nvPr/>
        </p:nvSpPr>
        <p:spPr>
          <a:xfrm>
            <a:off x="401625" y="3422330"/>
            <a:ext cx="2107800" cy="110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2"/>
                </a:solidFill>
                <a:latin typeface="Work Sans"/>
                <a:ea typeface="Work Sans"/>
                <a:cs typeface="Work Sans"/>
                <a:sym typeface="Work Sans"/>
              </a:rPr>
              <a:t>dolor sit amet, consectetur adipiscing elit. Vulputate purus odio gravida dolor purus lacus, neque.</a:t>
            </a:r>
            <a:endParaRPr sz="1200">
              <a:solidFill>
                <a:schemeClr val="dk2"/>
              </a:solidFill>
              <a:latin typeface="Work Sans"/>
              <a:ea typeface="Work Sans"/>
              <a:cs typeface="Work Sans"/>
              <a:sym typeface="Work Sans"/>
            </a:endParaRPr>
          </a:p>
        </p:txBody>
      </p:sp>
      <p:sp>
        <p:nvSpPr>
          <p:cNvPr id="294" name="Google Shape;294;p49"/>
          <p:cNvSpPr txBox="1"/>
          <p:nvPr/>
        </p:nvSpPr>
        <p:spPr>
          <a:xfrm>
            <a:off x="2503827" y="3422330"/>
            <a:ext cx="2107800" cy="110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2"/>
                </a:solidFill>
                <a:latin typeface="Work Sans"/>
                <a:ea typeface="Work Sans"/>
                <a:cs typeface="Work Sans"/>
                <a:sym typeface="Work Sans"/>
              </a:rPr>
              <a:t>dolor sit amet, consectetur adipiscing elit. Vulputate purus odio gravida dolor purus lacus, neque.</a:t>
            </a:r>
            <a:endParaRPr sz="1200">
              <a:solidFill>
                <a:schemeClr val="dk2"/>
              </a:solidFill>
              <a:latin typeface="Work Sans"/>
              <a:ea typeface="Work Sans"/>
              <a:cs typeface="Work Sans"/>
              <a:sym typeface="Work Sans"/>
            </a:endParaRPr>
          </a:p>
        </p:txBody>
      </p:sp>
      <p:sp>
        <p:nvSpPr>
          <p:cNvPr id="295" name="Google Shape;295;p49"/>
          <p:cNvSpPr txBox="1"/>
          <p:nvPr/>
        </p:nvSpPr>
        <p:spPr>
          <a:xfrm>
            <a:off x="4611609" y="3422330"/>
            <a:ext cx="2107800" cy="110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2"/>
                </a:solidFill>
                <a:latin typeface="Work Sans"/>
                <a:ea typeface="Work Sans"/>
                <a:cs typeface="Work Sans"/>
                <a:sym typeface="Work Sans"/>
              </a:rPr>
              <a:t>dolor sit amet, consectetur adipiscing elit. Vulputate purus odio gravida dolor purus lacus, neque.</a:t>
            </a:r>
            <a:endParaRPr sz="1200">
              <a:solidFill>
                <a:schemeClr val="dk2"/>
              </a:solidFill>
              <a:latin typeface="Work Sans"/>
              <a:ea typeface="Work Sans"/>
              <a:cs typeface="Work Sans"/>
              <a:sym typeface="Work Sans"/>
            </a:endParaRPr>
          </a:p>
        </p:txBody>
      </p:sp>
      <p:sp>
        <p:nvSpPr>
          <p:cNvPr id="296" name="Google Shape;296;p49"/>
          <p:cNvSpPr txBox="1"/>
          <p:nvPr/>
        </p:nvSpPr>
        <p:spPr>
          <a:xfrm>
            <a:off x="6726423" y="3422330"/>
            <a:ext cx="2107800" cy="110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2"/>
                </a:solidFill>
                <a:latin typeface="Work Sans"/>
                <a:ea typeface="Work Sans"/>
                <a:cs typeface="Work Sans"/>
                <a:sym typeface="Work Sans"/>
              </a:rPr>
              <a:t>dolor sit amet, consectetur adipiscing elit. Vulputate purus odio gravida dolor purus lacus, neque.</a:t>
            </a:r>
            <a:endParaRPr sz="1200">
              <a:solidFill>
                <a:schemeClr val="dk2"/>
              </a:solidFill>
              <a:latin typeface="Work Sans"/>
              <a:ea typeface="Work Sans"/>
              <a:cs typeface="Work Sans"/>
              <a:sym typeface="Work Sans"/>
            </a:endParaRPr>
          </a:p>
        </p:txBody>
      </p:sp>
      <p:sp>
        <p:nvSpPr>
          <p:cNvPr id="297" name="Google Shape;297;p49"/>
          <p:cNvSpPr txBox="1"/>
          <p:nvPr/>
        </p:nvSpPr>
        <p:spPr>
          <a:xfrm>
            <a:off x="303050" y="1028950"/>
            <a:ext cx="8594400" cy="6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400">
                <a:latin typeface="Work Sans"/>
                <a:ea typeface="Work Sans"/>
                <a:cs typeface="Work Sans"/>
                <a:sym typeface="Work Sans"/>
              </a:rPr>
              <a:t>Dolor sit amet, consectetur adipiscing elit. Vulputate purus odio gravida dolor purus lacus, neque. Lorem ipsum dolor sit amet, consectetur adipiscing elit, sed do- </a:t>
            </a:r>
            <a:endParaRPr sz="1400">
              <a:latin typeface="Work Sans Medium"/>
              <a:ea typeface="Work Sans Medium"/>
              <a:cs typeface="Work Sans Medium"/>
              <a:sym typeface="Work Sans Medium"/>
            </a:endParaRPr>
          </a:p>
        </p:txBody>
      </p:sp>
      <p:pic>
        <p:nvPicPr>
          <p:cNvPr id="298" name="Google Shape;298;p49"/>
          <p:cNvPicPr preferRelativeResize="0"/>
          <p:nvPr/>
        </p:nvPicPr>
        <p:blipFill>
          <a:blip r:embed="rId3">
            <a:alphaModFix/>
          </a:blip>
          <a:stretch>
            <a:fillRect/>
          </a:stretch>
        </p:blipFill>
        <p:spPr>
          <a:xfrm>
            <a:off x="7401422" y="2184805"/>
            <a:ext cx="623810" cy="623828"/>
          </a:xfrm>
          <a:prstGeom prst="rect">
            <a:avLst/>
          </a:prstGeom>
          <a:noFill/>
          <a:ln>
            <a:noFill/>
          </a:ln>
        </p:spPr>
      </p:pic>
      <p:pic>
        <p:nvPicPr>
          <p:cNvPr id="299" name="Google Shape;299;p49"/>
          <p:cNvPicPr preferRelativeResize="0"/>
          <p:nvPr/>
        </p:nvPicPr>
        <p:blipFill>
          <a:blip r:embed="rId4">
            <a:alphaModFix/>
          </a:blip>
          <a:stretch>
            <a:fillRect/>
          </a:stretch>
        </p:blipFill>
        <p:spPr>
          <a:xfrm>
            <a:off x="5320263" y="2186468"/>
            <a:ext cx="622146" cy="620501"/>
          </a:xfrm>
          <a:prstGeom prst="rect">
            <a:avLst/>
          </a:prstGeom>
          <a:noFill/>
          <a:ln>
            <a:noFill/>
          </a:ln>
        </p:spPr>
      </p:pic>
      <p:pic>
        <p:nvPicPr>
          <p:cNvPr id="300" name="Google Shape;300;p49"/>
          <p:cNvPicPr preferRelativeResize="0"/>
          <p:nvPr/>
        </p:nvPicPr>
        <p:blipFill>
          <a:blip r:embed="rId5">
            <a:alphaModFix/>
          </a:blip>
          <a:stretch>
            <a:fillRect/>
          </a:stretch>
        </p:blipFill>
        <p:spPr>
          <a:xfrm>
            <a:off x="3222549" y="2251356"/>
            <a:ext cx="545503" cy="545525"/>
          </a:xfrm>
          <a:prstGeom prst="rect">
            <a:avLst/>
          </a:prstGeom>
          <a:noFill/>
          <a:ln>
            <a:noFill/>
          </a:ln>
        </p:spPr>
      </p:pic>
      <p:pic>
        <p:nvPicPr>
          <p:cNvPr id="301" name="Google Shape;301;p49"/>
          <p:cNvPicPr preferRelativeResize="0"/>
          <p:nvPr/>
        </p:nvPicPr>
        <p:blipFill>
          <a:blip r:embed="rId6">
            <a:alphaModFix/>
          </a:blip>
          <a:stretch>
            <a:fillRect/>
          </a:stretch>
        </p:blipFill>
        <p:spPr>
          <a:xfrm>
            <a:off x="1217099" y="2251466"/>
            <a:ext cx="598857" cy="600539"/>
          </a:xfrm>
          <a:prstGeom prst="rect">
            <a:avLst/>
          </a:prstGeom>
          <a:noFill/>
          <a:ln>
            <a:noFill/>
          </a:ln>
        </p:spPr>
      </p:pic>
      <p:sp>
        <p:nvSpPr>
          <p:cNvPr id="302" name="Google Shape;302;p49"/>
          <p:cNvSpPr txBox="1"/>
          <p:nvPr/>
        </p:nvSpPr>
        <p:spPr>
          <a:xfrm>
            <a:off x="591175" y="3012830"/>
            <a:ext cx="1850700" cy="40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400">
                <a:solidFill>
                  <a:srgbClr val="130168"/>
                </a:solidFill>
                <a:latin typeface="Work Sans"/>
                <a:ea typeface="Work Sans"/>
                <a:cs typeface="Work Sans"/>
                <a:sym typeface="Work Sans"/>
              </a:rPr>
              <a:t>Item 1</a:t>
            </a:r>
            <a:endParaRPr sz="1400">
              <a:solidFill>
                <a:srgbClr val="130168"/>
              </a:solidFill>
              <a:latin typeface="Work Sans"/>
              <a:ea typeface="Work Sans"/>
              <a:cs typeface="Work Sans"/>
              <a:sym typeface="Work Sans"/>
            </a:endParaRPr>
          </a:p>
        </p:txBody>
      </p:sp>
      <p:sp>
        <p:nvSpPr>
          <p:cNvPr id="303" name="Google Shape;303;p49"/>
          <p:cNvSpPr txBox="1"/>
          <p:nvPr/>
        </p:nvSpPr>
        <p:spPr>
          <a:xfrm>
            <a:off x="2569950" y="3012830"/>
            <a:ext cx="1850700" cy="40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400">
                <a:solidFill>
                  <a:srgbClr val="130168"/>
                </a:solidFill>
                <a:latin typeface="Work Sans"/>
                <a:ea typeface="Work Sans"/>
                <a:cs typeface="Work Sans"/>
                <a:sym typeface="Work Sans"/>
              </a:rPr>
              <a:t>Item 2</a:t>
            </a:r>
            <a:endParaRPr sz="1400">
              <a:solidFill>
                <a:srgbClr val="130168"/>
              </a:solidFill>
              <a:latin typeface="Work Sans"/>
              <a:ea typeface="Work Sans"/>
              <a:cs typeface="Work Sans"/>
              <a:sym typeface="Work Sans"/>
            </a:endParaRPr>
          </a:p>
        </p:txBody>
      </p:sp>
      <p:sp>
        <p:nvSpPr>
          <p:cNvPr id="304" name="Google Shape;304;p49"/>
          <p:cNvSpPr txBox="1"/>
          <p:nvPr/>
        </p:nvSpPr>
        <p:spPr>
          <a:xfrm>
            <a:off x="4743675" y="3012830"/>
            <a:ext cx="1850700" cy="40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400">
                <a:solidFill>
                  <a:srgbClr val="130168"/>
                </a:solidFill>
                <a:latin typeface="Work Sans"/>
                <a:ea typeface="Work Sans"/>
                <a:cs typeface="Work Sans"/>
                <a:sym typeface="Work Sans"/>
              </a:rPr>
              <a:t>Item 3</a:t>
            </a:r>
            <a:endParaRPr sz="1400">
              <a:solidFill>
                <a:srgbClr val="130168"/>
              </a:solidFill>
              <a:latin typeface="Work Sans"/>
              <a:ea typeface="Work Sans"/>
              <a:cs typeface="Work Sans"/>
              <a:sym typeface="Work Sans"/>
            </a:endParaRPr>
          </a:p>
        </p:txBody>
      </p:sp>
      <p:sp>
        <p:nvSpPr>
          <p:cNvPr id="305" name="Google Shape;305;p49"/>
          <p:cNvSpPr txBox="1"/>
          <p:nvPr/>
        </p:nvSpPr>
        <p:spPr>
          <a:xfrm>
            <a:off x="6854975" y="3012830"/>
            <a:ext cx="1850700" cy="40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400">
                <a:solidFill>
                  <a:srgbClr val="130168"/>
                </a:solidFill>
                <a:latin typeface="Work Sans"/>
                <a:ea typeface="Work Sans"/>
                <a:cs typeface="Work Sans"/>
                <a:sym typeface="Work Sans"/>
              </a:rPr>
              <a:t>Item 4</a:t>
            </a:r>
            <a:endParaRPr sz="1400">
              <a:solidFill>
                <a:srgbClr val="130168"/>
              </a:solidFill>
              <a:latin typeface="Work Sans"/>
              <a:ea typeface="Work Sans"/>
              <a:cs typeface="Work Sans"/>
              <a:sym typeface="Work Sans"/>
            </a:endParaRPr>
          </a:p>
        </p:txBody>
      </p:sp>
      <p:sp>
        <p:nvSpPr>
          <p:cNvPr id="306" name="Google Shape;306;p49"/>
          <p:cNvSpPr/>
          <p:nvPr/>
        </p:nvSpPr>
        <p:spPr>
          <a:xfrm flipH="1">
            <a:off x="9070799" y="0"/>
            <a:ext cx="74400" cy="5143500"/>
          </a:xfrm>
          <a:prstGeom prst="rect">
            <a:avLst/>
          </a:prstGeom>
          <a:solidFill>
            <a:srgbClr val="2411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7" name="Google Shape;307;p49"/>
          <p:cNvPicPr preferRelativeResize="0"/>
          <p:nvPr/>
        </p:nvPicPr>
        <p:blipFill>
          <a:blip r:embed="rId7">
            <a:alphaModFix/>
          </a:blip>
          <a:stretch>
            <a:fillRect/>
          </a:stretch>
        </p:blipFill>
        <p:spPr>
          <a:xfrm>
            <a:off x="8636748" y="62325"/>
            <a:ext cx="338075" cy="338075"/>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Descriptions">
  <p:cSld name="CUSTOM_1_1">
    <p:spTree>
      <p:nvGrpSpPr>
        <p:cNvPr id="308" name="Shape 308"/>
        <p:cNvGrpSpPr/>
        <p:nvPr/>
      </p:nvGrpSpPr>
      <p:grpSpPr>
        <a:xfrm>
          <a:off x="0" y="0"/>
          <a:ext cx="0" cy="0"/>
          <a:chOff x="0" y="0"/>
          <a:chExt cx="0" cy="0"/>
        </a:xfrm>
      </p:grpSpPr>
      <p:pic>
        <p:nvPicPr>
          <p:cNvPr id="309" name="Google Shape;309;p50"/>
          <p:cNvPicPr preferRelativeResize="0"/>
          <p:nvPr/>
        </p:nvPicPr>
        <p:blipFill>
          <a:blip r:embed="rId2">
            <a:alphaModFix/>
          </a:blip>
          <a:stretch>
            <a:fillRect/>
          </a:stretch>
        </p:blipFill>
        <p:spPr>
          <a:xfrm>
            <a:off x="8636748" y="62325"/>
            <a:ext cx="338075" cy="338075"/>
          </a:xfrm>
          <a:prstGeom prst="rect">
            <a:avLst/>
          </a:prstGeom>
          <a:noFill/>
          <a:ln>
            <a:noFill/>
          </a:ln>
        </p:spPr>
      </p:pic>
      <p:grpSp>
        <p:nvGrpSpPr>
          <p:cNvPr id="310" name="Google Shape;310;p50"/>
          <p:cNvGrpSpPr/>
          <p:nvPr/>
        </p:nvGrpSpPr>
        <p:grpSpPr>
          <a:xfrm>
            <a:off x="682430" y="2066182"/>
            <a:ext cx="1691090" cy="2718275"/>
            <a:chOff x="682425" y="2390100"/>
            <a:chExt cx="1652100" cy="2040900"/>
          </a:xfrm>
        </p:grpSpPr>
        <p:sp>
          <p:nvSpPr>
            <p:cNvPr id="311" name="Google Shape;311;p50"/>
            <p:cNvSpPr/>
            <p:nvPr/>
          </p:nvSpPr>
          <p:spPr>
            <a:xfrm>
              <a:off x="682425" y="2390100"/>
              <a:ext cx="1652100" cy="2040900"/>
            </a:xfrm>
            <a:prstGeom prst="rect">
              <a:avLst/>
            </a:prstGeom>
            <a:solidFill>
              <a:srgbClr val="F7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2" name="Google Shape;312;p50"/>
            <p:cNvCxnSpPr/>
            <p:nvPr/>
          </p:nvCxnSpPr>
          <p:spPr>
            <a:xfrm>
              <a:off x="696675" y="4400550"/>
              <a:ext cx="1628400" cy="0"/>
            </a:xfrm>
            <a:prstGeom prst="straightConnector1">
              <a:avLst/>
            </a:prstGeom>
            <a:noFill/>
            <a:ln cap="flat" cmpd="sng" w="38100">
              <a:solidFill>
                <a:srgbClr val="FEAF31"/>
              </a:solidFill>
              <a:prstDash val="solid"/>
              <a:round/>
              <a:headEnd len="med" w="med" type="none"/>
              <a:tailEnd len="med" w="med" type="none"/>
            </a:ln>
          </p:spPr>
        </p:cxnSp>
      </p:grpSp>
      <p:grpSp>
        <p:nvGrpSpPr>
          <p:cNvPr id="313" name="Google Shape;313;p50"/>
          <p:cNvGrpSpPr/>
          <p:nvPr/>
        </p:nvGrpSpPr>
        <p:grpSpPr>
          <a:xfrm>
            <a:off x="2671387" y="2066182"/>
            <a:ext cx="1691090" cy="2718275"/>
            <a:chOff x="2625525" y="2390100"/>
            <a:chExt cx="1652100" cy="2040900"/>
          </a:xfrm>
        </p:grpSpPr>
        <p:sp>
          <p:nvSpPr>
            <p:cNvPr id="314" name="Google Shape;314;p50"/>
            <p:cNvSpPr/>
            <p:nvPr/>
          </p:nvSpPr>
          <p:spPr>
            <a:xfrm>
              <a:off x="2625525" y="2390100"/>
              <a:ext cx="1652100" cy="2040900"/>
            </a:xfrm>
            <a:prstGeom prst="rect">
              <a:avLst/>
            </a:prstGeom>
            <a:solidFill>
              <a:srgbClr val="F7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5" name="Google Shape;315;p50"/>
            <p:cNvCxnSpPr/>
            <p:nvPr/>
          </p:nvCxnSpPr>
          <p:spPr>
            <a:xfrm>
              <a:off x="2639775" y="4400550"/>
              <a:ext cx="1628400" cy="0"/>
            </a:xfrm>
            <a:prstGeom prst="straightConnector1">
              <a:avLst/>
            </a:prstGeom>
            <a:noFill/>
            <a:ln cap="flat" cmpd="sng" w="38100">
              <a:solidFill>
                <a:srgbClr val="FEAF31"/>
              </a:solidFill>
              <a:prstDash val="solid"/>
              <a:round/>
              <a:headEnd len="med" w="med" type="none"/>
              <a:tailEnd len="med" w="med" type="none"/>
            </a:ln>
          </p:spPr>
        </p:cxnSp>
      </p:grpSp>
      <p:grpSp>
        <p:nvGrpSpPr>
          <p:cNvPr id="316" name="Google Shape;316;p50"/>
          <p:cNvGrpSpPr/>
          <p:nvPr/>
        </p:nvGrpSpPr>
        <p:grpSpPr>
          <a:xfrm>
            <a:off x="4660345" y="2066182"/>
            <a:ext cx="1691090" cy="2718275"/>
            <a:chOff x="4568625" y="2390100"/>
            <a:chExt cx="1652100" cy="2040900"/>
          </a:xfrm>
        </p:grpSpPr>
        <p:sp>
          <p:nvSpPr>
            <p:cNvPr id="317" name="Google Shape;317;p50"/>
            <p:cNvSpPr/>
            <p:nvPr/>
          </p:nvSpPr>
          <p:spPr>
            <a:xfrm>
              <a:off x="4568625" y="2390100"/>
              <a:ext cx="1652100" cy="2040900"/>
            </a:xfrm>
            <a:prstGeom prst="rect">
              <a:avLst/>
            </a:prstGeom>
            <a:solidFill>
              <a:srgbClr val="F7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8" name="Google Shape;318;p50"/>
            <p:cNvCxnSpPr/>
            <p:nvPr/>
          </p:nvCxnSpPr>
          <p:spPr>
            <a:xfrm>
              <a:off x="4582875" y="4400550"/>
              <a:ext cx="1628400" cy="0"/>
            </a:xfrm>
            <a:prstGeom prst="straightConnector1">
              <a:avLst/>
            </a:prstGeom>
            <a:noFill/>
            <a:ln cap="flat" cmpd="sng" w="38100">
              <a:solidFill>
                <a:srgbClr val="FEAF31"/>
              </a:solidFill>
              <a:prstDash val="solid"/>
              <a:round/>
              <a:headEnd len="med" w="med" type="none"/>
              <a:tailEnd len="med" w="med" type="none"/>
            </a:ln>
          </p:spPr>
        </p:cxnSp>
      </p:grpSp>
      <p:grpSp>
        <p:nvGrpSpPr>
          <p:cNvPr id="319" name="Google Shape;319;p50"/>
          <p:cNvGrpSpPr/>
          <p:nvPr/>
        </p:nvGrpSpPr>
        <p:grpSpPr>
          <a:xfrm>
            <a:off x="6649302" y="2066182"/>
            <a:ext cx="1691090" cy="2718275"/>
            <a:chOff x="6511725" y="2390100"/>
            <a:chExt cx="1652100" cy="2040900"/>
          </a:xfrm>
        </p:grpSpPr>
        <p:sp>
          <p:nvSpPr>
            <p:cNvPr id="320" name="Google Shape;320;p50"/>
            <p:cNvSpPr/>
            <p:nvPr/>
          </p:nvSpPr>
          <p:spPr>
            <a:xfrm>
              <a:off x="6511725" y="2390100"/>
              <a:ext cx="1652100" cy="2040900"/>
            </a:xfrm>
            <a:prstGeom prst="rect">
              <a:avLst/>
            </a:prstGeom>
            <a:solidFill>
              <a:srgbClr val="F7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1" name="Google Shape;321;p50"/>
            <p:cNvCxnSpPr/>
            <p:nvPr/>
          </p:nvCxnSpPr>
          <p:spPr>
            <a:xfrm>
              <a:off x="6525975" y="4400550"/>
              <a:ext cx="1628400" cy="0"/>
            </a:xfrm>
            <a:prstGeom prst="straightConnector1">
              <a:avLst/>
            </a:prstGeom>
            <a:noFill/>
            <a:ln cap="flat" cmpd="sng" w="38100">
              <a:solidFill>
                <a:srgbClr val="FEAF31"/>
              </a:solidFill>
              <a:prstDash val="solid"/>
              <a:round/>
              <a:headEnd len="med" w="med" type="none"/>
              <a:tailEnd len="med" w="med" type="none"/>
            </a:ln>
          </p:spPr>
        </p:cxnSp>
      </p:grpSp>
      <p:sp>
        <p:nvSpPr>
          <p:cNvPr id="322" name="Google Shape;322;p50"/>
          <p:cNvSpPr txBox="1"/>
          <p:nvPr/>
        </p:nvSpPr>
        <p:spPr>
          <a:xfrm>
            <a:off x="193875" y="221975"/>
            <a:ext cx="6153900" cy="61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800">
                <a:solidFill>
                  <a:srgbClr val="130168"/>
                </a:solidFill>
                <a:latin typeface="Work Sans"/>
                <a:ea typeface="Work Sans"/>
                <a:cs typeface="Work Sans"/>
                <a:sym typeface="Work Sans"/>
              </a:rPr>
              <a:t>Four Header Descriptions</a:t>
            </a:r>
            <a:endParaRPr sz="2800">
              <a:solidFill>
                <a:srgbClr val="130168"/>
              </a:solidFill>
              <a:latin typeface="Work Sans"/>
              <a:ea typeface="Work Sans"/>
              <a:cs typeface="Work Sans"/>
              <a:sym typeface="Work Sans"/>
            </a:endParaRPr>
          </a:p>
        </p:txBody>
      </p:sp>
      <p:sp>
        <p:nvSpPr>
          <p:cNvPr id="323" name="Google Shape;323;p50"/>
          <p:cNvSpPr txBox="1"/>
          <p:nvPr/>
        </p:nvSpPr>
        <p:spPr>
          <a:xfrm>
            <a:off x="193875" y="982450"/>
            <a:ext cx="89502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2"/>
                </a:solidFill>
                <a:latin typeface="Work Sans"/>
                <a:ea typeface="Work Sans"/>
                <a:cs typeface="Work Sans"/>
                <a:sym typeface="Work Sans"/>
              </a:rPr>
              <a:t>Dolor sit amet, consectetur adipiscing elit. Vulputate purus odio gravida dolor purus lacus, neque.</a:t>
            </a:r>
            <a:r>
              <a:rPr lang="en-GB">
                <a:solidFill>
                  <a:schemeClr val="dk2"/>
                </a:solidFill>
              </a:rPr>
              <a:t> </a:t>
            </a:r>
            <a:endParaRPr>
              <a:solidFill>
                <a:schemeClr val="dk2"/>
              </a:solidFill>
            </a:endParaRPr>
          </a:p>
        </p:txBody>
      </p:sp>
      <p:sp>
        <p:nvSpPr>
          <p:cNvPr id="324" name="Google Shape;324;p50"/>
          <p:cNvSpPr/>
          <p:nvPr/>
        </p:nvSpPr>
        <p:spPr>
          <a:xfrm>
            <a:off x="682425" y="1604325"/>
            <a:ext cx="1838400" cy="6150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50"/>
          <p:cNvSpPr txBox="1"/>
          <p:nvPr/>
        </p:nvSpPr>
        <p:spPr>
          <a:xfrm>
            <a:off x="781611" y="1711725"/>
            <a:ext cx="17394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FFFF"/>
                </a:solidFill>
                <a:latin typeface="Work Sans"/>
                <a:ea typeface="Work Sans"/>
                <a:cs typeface="Work Sans"/>
                <a:sym typeface="Work Sans"/>
              </a:rPr>
              <a:t>Lorem ipsum </a:t>
            </a:r>
            <a:endParaRPr>
              <a:solidFill>
                <a:srgbClr val="FFFFFF"/>
              </a:solidFill>
              <a:latin typeface="Work Sans"/>
              <a:ea typeface="Work Sans"/>
              <a:cs typeface="Work Sans"/>
              <a:sym typeface="Work Sans"/>
            </a:endParaRPr>
          </a:p>
        </p:txBody>
      </p:sp>
      <p:sp>
        <p:nvSpPr>
          <p:cNvPr id="326" name="Google Shape;326;p50"/>
          <p:cNvSpPr txBox="1"/>
          <p:nvPr/>
        </p:nvSpPr>
        <p:spPr>
          <a:xfrm>
            <a:off x="733125" y="2357725"/>
            <a:ext cx="1602300" cy="231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30168"/>
                </a:solidFill>
                <a:latin typeface="Work Sans"/>
                <a:ea typeface="Work Sans"/>
                <a:cs typeface="Work Sans"/>
                <a:sym typeface="Work Sans"/>
              </a:rPr>
              <a:t>Dolor sit amet, consectetur adipiscing elit. Vulputate purus odio gravida dolor purus lacus, neque. </a:t>
            </a:r>
            <a:endParaRPr sz="1200">
              <a:solidFill>
                <a:srgbClr val="130168"/>
              </a:solidFill>
              <a:latin typeface="Work Sans"/>
              <a:ea typeface="Work Sans"/>
              <a:cs typeface="Work Sans"/>
              <a:sym typeface="Work Sans"/>
            </a:endParaRPr>
          </a:p>
        </p:txBody>
      </p:sp>
      <p:sp>
        <p:nvSpPr>
          <p:cNvPr id="327" name="Google Shape;327;p50"/>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50"/>
          <p:cNvSpPr/>
          <p:nvPr/>
        </p:nvSpPr>
        <p:spPr>
          <a:xfrm>
            <a:off x="2671367" y="1604325"/>
            <a:ext cx="1838400" cy="6150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50"/>
          <p:cNvSpPr txBox="1"/>
          <p:nvPr/>
        </p:nvSpPr>
        <p:spPr>
          <a:xfrm>
            <a:off x="2770553" y="1711725"/>
            <a:ext cx="17394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FFFF"/>
                </a:solidFill>
                <a:latin typeface="Work Sans"/>
                <a:ea typeface="Work Sans"/>
                <a:cs typeface="Work Sans"/>
                <a:sym typeface="Work Sans"/>
              </a:rPr>
              <a:t>Lorem ipsum </a:t>
            </a:r>
            <a:endParaRPr>
              <a:solidFill>
                <a:srgbClr val="FFFFFF"/>
              </a:solidFill>
              <a:latin typeface="Work Sans"/>
              <a:ea typeface="Work Sans"/>
              <a:cs typeface="Work Sans"/>
              <a:sym typeface="Work Sans"/>
            </a:endParaRPr>
          </a:p>
        </p:txBody>
      </p:sp>
      <p:sp>
        <p:nvSpPr>
          <p:cNvPr id="330" name="Google Shape;330;p50"/>
          <p:cNvSpPr txBox="1"/>
          <p:nvPr/>
        </p:nvSpPr>
        <p:spPr>
          <a:xfrm>
            <a:off x="2722067" y="2357726"/>
            <a:ext cx="1602300" cy="231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30168"/>
                </a:solidFill>
                <a:latin typeface="Work Sans"/>
                <a:ea typeface="Work Sans"/>
                <a:cs typeface="Work Sans"/>
                <a:sym typeface="Work Sans"/>
              </a:rPr>
              <a:t>Dolor sit amet, consectetur adipiscing elit. Vulputate purus odio gravida dolor purus lacus, neque. </a:t>
            </a:r>
            <a:endParaRPr sz="1200">
              <a:solidFill>
                <a:srgbClr val="130168"/>
              </a:solidFill>
              <a:latin typeface="Work Sans"/>
              <a:ea typeface="Work Sans"/>
              <a:cs typeface="Work Sans"/>
              <a:sym typeface="Work Sans"/>
            </a:endParaRPr>
          </a:p>
        </p:txBody>
      </p:sp>
      <p:sp>
        <p:nvSpPr>
          <p:cNvPr id="331" name="Google Shape;331;p50"/>
          <p:cNvSpPr/>
          <p:nvPr/>
        </p:nvSpPr>
        <p:spPr>
          <a:xfrm>
            <a:off x="4660309" y="1604325"/>
            <a:ext cx="1838400" cy="6150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50"/>
          <p:cNvSpPr txBox="1"/>
          <p:nvPr/>
        </p:nvSpPr>
        <p:spPr>
          <a:xfrm>
            <a:off x="4759495" y="1711725"/>
            <a:ext cx="17394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FFFF"/>
                </a:solidFill>
                <a:latin typeface="Work Sans"/>
                <a:ea typeface="Work Sans"/>
                <a:cs typeface="Work Sans"/>
                <a:sym typeface="Work Sans"/>
              </a:rPr>
              <a:t>Lorem ipsum </a:t>
            </a:r>
            <a:endParaRPr>
              <a:solidFill>
                <a:srgbClr val="FFFFFF"/>
              </a:solidFill>
              <a:latin typeface="Work Sans"/>
              <a:ea typeface="Work Sans"/>
              <a:cs typeface="Work Sans"/>
              <a:sym typeface="Work Sans"/>
            </a:endParaRPr>
          </a:p>
        </p:txBody>
      </p:sp>
      <p:sp>
        <p:nvSpPr>
          <p:cNvPr id="333" name="Google Shape;333;p50"/>
          <p:cNvSpPr txBox="1"/>
          <p:nvPr/>
        </p:nvSpPr>
        <p:spPr>
          <a:xfrm>
            <a:off x="4711008" y="2357726"/>
            <a:ext cx="1602300" cy="231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30168"/>
                </a:solidFill>
                <a:latin typeface="Work Sans"/>
                <a:ea typeface="Work Sans"/>
                <a:cs typeface="Work Sans"/>
                <a:sym typeface="Work Sans"/>
              </a:rPr>
              <a:t>Dolor sit amet, consectetur adipiscing elit. Vulputate purus odio gravida dolor purus lacus, neque. </a:t>
            </a:r>
            <a:endParaRPr sz="1200">
              <a:solidFill>
                <a:srgbClr val="130168"/>
              </a:solidFill>
              <a:latin typeface="Work Sans"/>
              <a:ea typeface="Work Sans"/>
              <a:cs typeface="Work Sans"/>
              <a:sym typeface="Work Sans"/>
            </a:endParaRPr>
          </a:p>
        </p:txBody>
      </p:sp>
      <p:sp>
        <p:nvSpPr>
          <p:cNvPr id="334" name="Google Shape;334;p50"/>
          <p:cNvSpPr/>
          <p:nvPr/>
        </p:nvSpPr>
        <p:spPr>
          <a:xfrm>
            <a:off x="6649251" y="1604325"/>
            <a:ext cx="1838400" cy="6150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50"/>
          <p:cNvSpPr txBox="1"/>
          <p:nvPr/>
        </p:nvSpPr>
        <p:spPr>
          <a:xfrm>
            <a:off x="6748437" y="1711725"/>
            <a:ext cx="17394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FFFF"/>
                </a:solidFill>
                <a:latin typeface="Work Sans"/>
                <a:ea typeface="Work Sans"/>
                <a:cs typeface="Work Sans"/>
                <a:sym typeface="Work Sans"/>
              </a:rPr>
              <a:t>Lorem ipsum </a:t>
            </a:r>
            <a:endParaRPr>
              <a:solidFill>
                <a:srgbClr val="FFFFFF"/>
              </a:solidFill>
              <a:latin typeface="Work Sans"/>
              <a:ea typeface="Work Sans"/>
              <a:cs typeface="Work Sans"/>
              <a:sym typeface="Work Sans"/>
            </a:endParaRPr>
          </a:p>
        </p:txBody>
      </p:sp>
      <p:sp>
        <p:nvSpPr>
          <p:cNvPr id="336" name="Google Shape;336;p50"/>
          <p:cNvSpPr txBox="1"/>
          <p:nvPr/>
        </p:nvSpPr>
        <p:spPr>
          <a:xfrm>
            <a:off x="6699950" y="2357726"/>
            <a:ext cx="1602300" cy="231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30168"/>
                </a:solidFill>
                <a:latin typeface="Work Sans"/>
                <a:ea typeface="Work Sans"/>
                <a:cs typeface="Work Sans"/>
                <a:sym typeface="Work Sans"/>
              </a:rPr>
              <a:t>Dolor sit amet, consectetur adipiscing elit. Vulputate purus odio gravida dolor purus lacus, neque. </a:t>
            </a:r>
            <a:endParaRPr sz="1200">
              <a:solidFill>
                <a:srgbClr val="130168"/>
              </a:solidFill>
              <a:latin typeface="Work Sans"/>
              <a:ea typeface="Work Sans"/>
              <a:cs typeface="Work Sans"/>
              <a:sym typeface="Work Sans"/>
            </a:endParaRPr>
          </a:p>
        </p:txBody>
      </p:sp>
      <p:sp>
        <p:nvSpPr>
          <p:cNvPr id="337" name="Google Shape;337;p50"/>
          <p:cNvSpPr/>
          <p:nvPr/>
        </p:nvSpPr>
        <p:spPr>
          <a:xfrm flipH="1">
            <a:off x="9070799" y="0"/>
            <a:ext cx="74400" cy="51435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8" name="Google Shape;338;p50"/>
          <p:cNvPicPr preferRelativeResize="0"/>
          <p:nvPr/>
        </p:nvPicPr>
        <p:blipFill>
          <a:blip r:embed="rId3">
            <a:alphaModFix/>
          </a:blip>
          <a:stretch>
            <a:fillRect/>
          </a:stretch>
        </p:blipFill>
        <p:spPr>
          <a:xfrm>
            <a:off x="8636748" y="62325"/>
            <a:ext cx="338075" cy="338075"/>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mple Statistic">
  <p:cSld name="CUSTOM_1_1_1">
    <p:spTree>
      <p:nvGrpSpPr>
        <p:cNvPr id="339" name="Shape 339"/>
        <p:cNvGrpSpPr/>
        <p:nvPr/>
      </p:nvGrpSpPr>
      <p:grpSpPr>
        <a:xfrm>
          <a:off x="0" y="0"/>
          <a:ext cx="0" cy="0"/>
          <a:chOff x="0" y="0"/>
          <a:chExt cx="0" cy="0"/>
        </a:xfrm>
      </p:grpSpPr>
      <p:pic>
        <p:nvPicPr>
          <p:cNvPr id="340" name="Google Shape;340;p51"/>
          <p:cNvPicPr preferRelativeResize="0"/>
          <p:nvPr/>
        </p:nvPicPr>
        <p:blipFill>
          <a:blip r:embed="rId2">
            <a:alphaModFix/>
          </a:blip>
          <a:stretch>
            <a:fillRect/>
          </a:stretch>
        </p:blipFill>
        <p:spPr>
          <a:xfrm>
            <a:off x="8636748" y="62325"/>
            <a:ext cx="338075" cy="338075"/>
          </a:xfrm>
          <a:prstGeom prst="rect">
            <a:avLst/>
          </a:prstGeom>
          <a:noFill/>
          <a:ln>
            <a:noFill/>
          </a:ln>
        </p:spPr>
      </p:pic>
      <p:sp>
        <p:nvSpPr>
          <p:cNvPr id="341" name="Google Shape;341;p51"/>
          <p:cNvSpPr txBox="1"/>
          <p:nvPr/>
        </p:nvSpPr>
        <p:spPr>
          <a:xfrm>
            <a:off x="275550" y="187325"/>
            <a:ext cx="5633400" cy="68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3250">
                <a:solidFill>
                  <a:srgbClr val="130168"/>
                </a:solidFill>
                <a:latin typeface="Work Sans"/>
                <a:ea typeface="Work Sans"/>
                <a:cs typeface="Work Sans"/>
                <a:sym typeface="Work Sans"/>
              </a:rPr>
              <a:t>Sample Statistic</a:t>
            </a:r>
            <a:endParaRPr sz="3250">
              <a:solidFill>
                <a:srgbClr val="130168"/>
              </a:solidFill>
              <a:latin typeface="Work Sans Medium"/>
              <a:ea typeface="Work Sans Medium"/>
              <a:cs typeface="Work Sans Medium"/>
              <a:sym typeface="Work Sans Medium"/>
            </a:endParaRPr>
          </a:p>
        </p:txBody>
      </p:sp>
      <p:sp>
        <p:nvSpPr>
          <p:cNvPr id="342" name="Google Shape;342;p51"/>
          <p:cNvSpPr/>
          <p:nvPr/>
        </p:nvSpPr>
        <p:spPr>
          <a:xfrm>
            <a:off x="-10200" y="1714500"/>
            <a:ext cx="9144000" cy="3429000"/>
          </a:xfrm>
          <a:prstGeom prst="rect">
            <a:avLst/>
          </a:prstGeom>
          <a:solidFill>
            <a:srgbClr val="FAFAFA">
              <a:alpha val="980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51"/>
          <p:cNvSpPr txBox="1"/>
          <p:nvPr/>
        </p:nvSpPr>
        <p:spPr>
          <a:xfrm>
            <a:off x="6721275" y="2859450"/>
            <a:ext cx="1745100" cy="1108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6000">
                <a:solidFill>
                  <a:srgbClr val="130168"/>
                </a:solidFill>
                <a:latin typeface="Work Sans ExtraBold"/>
                <a:ea typeface="Work Sans ExtraBold"/>
                <a:cs typeface="Work Sans ExtraBold"/>
                <a:sym typeface="Work Sans ExtraBold"/>
              </a:rPr>
              <a:t>9%</a:t>
            </a:r>
            <a:endParaRPr sz="6000">
              <a:solidFill>
                <a:srgbClr val="130168"/>
              </a:solidFill>
              <a:latin typeface="Work Sans ExtraBold"/>
              <a:ea typeface="Work Sans ExtraBold"/>
              <a:cs typeface="Work Sans ExtraBold"/>
              <a:sym typeface="Work Sans ExtraBold"/>
            </a:endParaRPr>
          </a:p>
        </p:txBody>
      </p:sp>
      <p:sp>
        <p:nvSpPr>
          <p:cNvPr id="344" name="Google Shape;344;p51"/>
          <p:cNvSpPr txBox="1"/>
          <p:nvPr/>
        </p:nvSpPr>
        <p:spPr>
          <a:xfrm>
            <a:off x="4433200" y="3955925"/>
            <a:ext cx="4311900" cy="73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30168"/>
                </a:solidFill>
                <a:latin typeface="Work Sans"/>
                <a:ea typeface="Work Sans"/>
                <a:cs typeface="Work Sans"/>
                <a:sym typeface="Work Sans"/>
              </a:rPr>
              <a:t>dolor sit amet, consectetur adipiscing elit. Vulputate purus odio gravida dolor purus lacus, neque. Mattis consectetur faucibus turpis habitant ipsum. </a:t>
            </a:r>
            <a:endParaRPr sz="1200">
              <a:solidFill>
                <a:srgbClr val="130168"/>
              </a:solidFill>
              <a:latin typeface="Work Sans"/>
              <a:ea typeface="Work Sans"/>
              <a:cs typeface="Work Sans"/>
              <a:sym typeface="Work Sans"/>
            </a:endParaRPr>
          </a:p>
        </p:txBody>
      </p:sp>
      <p:sp>
        <p:nvSpPr>
          <p:cNvPr id="345" name="Google Shape;345;p51"/>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51"/>
          <p:cNvSpPr/>
          <p:nvPr/>
        </p:nvSpPr>
        <p:spPr>
          <a:xfrm flipH="1">
            <a:off x="9070799" y="0"/>
            <a:ext cx="74400" cy="51435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7" name="Google Shape;347;p51"/>
          <p:cNvPicPr preferRelativeResize="0"/>
          <p:nvPr/>
        </p:nvPicPr>
        <p:blipFill>
          <a:blip r:embed="rId3">
            <a:alphaModFix/>
          </a:blip>
          <a:stretch>
            <a:fillRect/>
          </a:stretch>
        </p:blipFill>
        <p:spPr>
          <a:xfrm>
            <a:off x="8636748" y="62325"/>
            <a:ext cx="338075" cy="338075"/>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tailed Timeline">
  <p:cSld name="CUSTOM_1_1_1_1">
    <p:spTree>
      <p:nvGrpSpPr>
        <p:cNvPr id="348" name="Shape 348"/>
        <p:cNvGrpSpPr/>
        <p:nvPr/>
      </p:nvGrpSpPr>
      <p:grpSpPr>
        <a:xfrm>
          <a:off x="0" y="0"/>
          <a:ext cx="0" cy="0"/>
          <a:chOff x="0" y="0"/>
          <a:chExt cx="0" cy="0"/>
        </a:xfrm>
      </p:grpSpPr>
      <p:pic>
        <p:nvPicPr>
          <p:cNvPr id="349" name="Google Shape;349;p52"/>
          <p:cNvPicPr preferRelativeResize="0"/>
          <p:nvPr/>
        </p:nvPicPr>
        <p:blipFill>
          <a:blip r:embed="rId2">
            <a:alphaModFix/>
          </a:blip>
          <a:stretch>
            <a:fillRect/>
          </a:stretch>
        </p:blipFill>
        <p:spPr>
          <a:xfrm>
            <a:off x="8636748" y="62325"/>
            <a:ext cx="338075" cy="338075"/>
          </a:xfrm>
          <a:prstGeom prst="rect">
            <a:avLst/>
          </a:prstGeom>
          <a:noFill/>
          <a:ln>
            <a:noFill/>
          </a:ln>
        </p:spPr>
      </p:pic>
      <p:cxnSp>
        <p:nvCxnSpPr>
          <p:cNvPr id="350" name="Google Shape;350;p52"/>
          <p:cNvCxnSpPr/>
          <p:nvPr/>
        </p:nvCxnSpPr>
        <p:spPr>
          <a:xfrm rot="10800000">
            <a:off x="541163" y="1906755"/>
            <a:ext cx="0" cy="2626800"/>
          </a:xfrm>
          <a:prstGeom prst="straightConnector1">
            <a:avLst/>
          </a:prstGeom>
          <a:noFill/>
          <a:ln cap="flat" cmpd="sng" w="19050">
            <a:solidFill>
              <a:srgbClr val="8EA1FF"/>
            </a:solidFill>
            <a:prstDash val="dash"/>
            <a:round/>
            <a:headEnd len="med" w="med" type="none"/>
            <a:tailEnd len="med" w="med" type="oval"/>
          </a:ln>
        </p:spPr>
      </p:cxnSp>
      <p:sp>
        <p:nvSpPr>
          <p:cNvPr id="351" name="Google Shape;351;p52"/>
          <p:cNvSpPr txBox="1"/>
          <p:nvPr/>
        </p:nvSpPr>
        <p:spPr>
          <a:xfrm>
            <a:off x="102000" y="225725"/>
            <a:ext cx="6786600" cy="6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750">
                <a:solidFill>
                  <a:srgbClr val="130168"/>
                </a:solidFill>
                <a:latin typeface="Work Sans"/>
                <a:ea typeface="Work Sans"/>
                <a:cs typeface="Work Sans"/>
                <a:sym typeface="Work Sans"/>
              </a:rPr>
              <a:t>Detailed Timeline</a:t>
            </a:r>
            <a:endParaRPr sz="2750">
              <a:solidFill>
                <a:srgbClr val="130168"/>
              </a:solidFill>
              <a:latin typeface="Work Sans Medium"/>
              <a:ea typeface="Work Sans Medium"/>
              <a:cs typeface="Work Sans Medium"/>
              <a:sym typeface="Work Sans Medium"/>
            </a:endParaRPr>
          </a:p>
        </p:txBody>
      </p:sp>
      <p:sp>
        <p:nvSpPr>
          <p:cNvPr id="352" name="Google Shape;352;p52"/>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52"/>
          <p:cNvSpPr/>
          <p:nvPr/>
        </p:nvSpPr>
        <p:spPr>
          <a:xfrm>
            <a:off x="306550" y="4531200"/>
            <a:ext cx="8837400" cy="528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52"/>
          <p:cNvSpPr txBox="1"/>
          <p:nvPr/>
        </p:nvSpPr>
        <p:spPr>
          <a:xfrm>
            <a:off x="148700" y="1099850"/>
            <a:ext cx="1787700" cy="8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September, 2001</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sp>
        <p:nvSpPr>
          <p:cNvPr id="355" name="Google Shape;355;p52"/>
          <p:cNvSpPr txBox="1"/>
          <p:nvPr/>
        </p:nvSpPr>
        <p:spPr>
          <a:xfrm>
            <a:off x="275675"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2001</a:t>
            </a:r>
            <a:endParaRPr b="1" sz="1050">
              <a:solidFill>
                <a:srgbClr val="FEAF31"/>
              </a:solidFill>
              <a:latin typeface="Work Sans"/>
              <a:ea typeface="Work Sans"/>
              <a:cs typeface="Work Sans"/>
              <a:sym typeface="Work Sans"/>
            </a:endParaRPr>
          </a:p>
        </p:txBody>
      </p:sp>
      <p:sp>
        <p:nvSpPr>
          <p:cNvPr id="356" name="Google Shape;356;p52"/>
          <p:cNvSpPr txBox="1"/>
          <p:nvPr/>
        </p:nvSpPr>
        <p:spPr>
          <a:xfrm>
            <a:off x="1165450"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2002</a:t>
            </a:r>
            <a:endParaRPr b="1" sz="1050">
              <a:solidFill>
                <a:srgbClr val="FEAF31"/>
              </a:solidFill>
              <a:latin typeface="Work Sans"/>
              <a:ea typeface="Work Sans"/>
              <a:cs typeface="Work Sans"/>
              <a:sym typeface="Work Sans"/>
            </a:endParaRPr>
          </a:p>
        </p:txBody>
      </p:sp>
      <p:sp>
        <p:nvSpPr>
          <p:cNvPr id="357" name="Google Shape;357;p52"/>
          <p:cNvSpPr txBox="1"/>
          <p:nvPr/>
        </p:nvSpPr>
        <p:spPr>
          <a:xfrm>
            <a:off x="2055225"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2003</a:t>
            </a:r>
            <a:endParaRPr b="1" sz="1050">
              <a:solidFill>
                <a:srgbClr val="FEAF31"/>
              </a:solidFill>
              <a:latin typeface="Work Sans"/>
              <a:ea typeface="Work Sans"/>
              <a:cs typeface="Work Sans"/>
              <a:sym typeface="Work Sans"/>
            </a:endParaRPr>
          </a:p>
        </p:txBody>
      </p:sp>
      <p:sp>
        <p:nvSpPr>
          <p:cNvPr id="358" name="Google Shape;358;p52"/>
          <p:cNvSpPr txBox="1"/>
          <p:nvPr/>
        </p:nvSpPr>
        <p:spPr>
          <a:xfrm>
            <a:off x="2945000"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2004</a:t>
            </a:r>
            <a:endParaRPr b="1" sz="1050">
              <a:solidFill>
                <a:srgbClr val="FEAF31"/>
              </a:solidFill>
              <a:latin typeface="Work Sans"/>
              <a:ea typeface="Work Sans"/>
              <a:cs typeface="Work Sans"/>
              <a:sym typeface="Work Sans"/>
            </a:endParaRPr>
          </a:p>
        </p:txBody>
      </p:sp>
      <p:sp>
        <p:nvSpPr>
          <p:cNvPr id="359" name="Google Shape;359;p52"/>
          <p:cNvSpPr txBox="1"/>
          <p:nvPr/>
        </p:nvSpPr>
        <p:spPr>
          <a:xfrm>
            <a:off x="3834775"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2005</a:t>
            </a:r>
            <a:endParaRPr b="1" sz="1050">
              <a:solidFill>
                <a:srgbClr val="FEAF31"/>
              </a:solidFill>
              <a:latin typeface="Work Sans"/>
              <a:ea typeface="Work Sans"/>
              <a:cs typeface="Work Sans"/>
              <a:sym typeface="Work Sans"/>
            </a:endParaRPr>
          </a:p>
        </p:txBody>
      </p:sp>
      <p:sp>
        <p:nvSpPr>
          <p:cNvPr id="360" name="Google Shape;360;p52"/>
          <p:cNvSpPr txBox="1"/>
          <p:nvPr/>
        </p:nvSpPr>
        <p:spPr>
          <a:xfrm>
            <a:off x="4724550"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2006</a:t>
            </a:r>
            <a:endParaRPr b="1" sz="1050">
              <a:solidFill>
                <a:srgbClr val="FEAF31"/>
              </a:solidFill>
              <a:latin typeface="Work Sans"/>
              <a:ea typeface="Work Sans"/>
              <a:cs typeface="Work Sans"/>
              <a:sym typeface="Work Sans"/>
            </a:endParaRPr>
          </a:p>
        </p:txBody>
      </p:sp>
      <p:sp>
        <p:nvSpPr>
          <p:cNvPr id="361" name="Google Shape;361;p52"/>
          <p:cNvSpPr txBox="1"/>
          <p:nvPr/>
        </p:nvSpPr>
        <p:spPr>
          <a:xfrm>
            <a:off x="5614325"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2007</a:t>
            </a:r>
            <a:endParaRPr b="1" sz="1050">
              <a:solidFill>
                <a:srgbClr val="FEAF31"/>
              </a:solidFill>
              <a:latin typeface="Work Sans"/>
              <a:ea typeface="Work Sans"/>
              <a:cs typeface="Work Sans"/>
              <a:sym typeface="Work Sans"/>
            </a:endParaRPr>
          </a:p>
        </p:txBody>
      </p:sp>
      <p:sp>
        <p:nvSpPr>
          <p:cNvPr id="362" name="Google Shape;362;p52"/>
          <p:cNvSpPr txBox="1"/>
          <p:nvPr/>
        </p:nvSpPr>
        <p:spPr>
          <a:xfrm>
            <a:off x="6504100"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2008</a:t>
            </a:r>
            <a:endParaRPr b="1" sz="1050">
              <a:solidFill>
                <a:srgbClr val="FEAF31"/>
              </a:solidFill>
              <a:latin typeface="Work Sans"/>
              <a:ea typeface="Work Sans"/>
              <a:cs typeface="Work Sans"/>
              <a:sym typeface="Work Sans"/>
            </a:endParaRPr>
          </a:p>
        </p:txBody>
      </p:sp>
      <p:sp>
        <p:nvSpPr>
          <p:cNvPr id="363" name="Google Shape;363;p52"/>
          <p:cNvSpPr txBox="1"/>
          <p:nvPr/>
        </p:nvSpPr>
        <p:spPr>
          <a:xfrm>
            <a:off x="7393875"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2009</a:t>
            </a:r>
            <a:endParaRPr b="1" sz="1050">
              <a:solidFill>
                <a:srgbClr val="FEAF31"/>
              </a:solidFill>
              <a:latin typeface="Work Sans"/>
              <a:ea typeface="Work Sans"/>
              <a:cs typeface="Work Sans"/>
              <a:sym typeface="Work Sans"/>
            </a:endParaRPr>
          </a:p>
        </p:txBody>
      </p:sp>
      <p:sp>
        <p:nvSpPr>
          <p:cNvPr id="364" name="Google Shape;364;p52"/>
          <p:cNvSpPr txBox="1"/>
          <p:nvPr/>
        </p:nvSpPr>
        <p:spPr>
          <a:xfrm>
            <a:off x="8283650"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2010</a:t>
            </a:r>
            <a:endParaRPr b="1" sz="1050">
              <a:solidFill>
                <a:srgbClr val="FEAF31"/>
              </a:solidFill>
              <a:latin typeface="Work Sans"/>
              <a:ea typeface="Work Sans"/>
              <a:cs typeface="Work Sans"/>
              <a:sym typeface="Work Sans"/>
            </a:endParaRPr>
          </a:p>
        </p:txBody>
      </p:sp>
      <p:cxnSp>
        <p:nvCxnSpPr>
          <p:cNvPr id="365" name="Google Shape;365;p52"/>
          <p:cNvCxnSpPr/>
          <p:nvPr/>
        </p:nvCxnSpPr>
        <p:spPr>
          <a:xfrm rot="10800000">
            <a:off x="1469988" y="3132255"/>
            <a:ext cx="0" cy="1401300"/>
          </a:xfrm>
          <a:prstGeom prst="straightConnector1">
            <a:avLst/>
          </a:prstGeom>
          <a:noFill/>
          <a:ln cap="flat" cmpd="sng" w="19050">
            <a:solidFill>
              <a:srgbClr val="8EA1FF"/>
            </a:solidFill>
            <a:prstDash val="dash"/>
            <a:round/>
            <a:headEnd len="med" w="med" type="none"/>
            <a:tailEnd len="med" w="med" type="oval"/>
          </a:ln>
        </p:spPr>
      </p:cxnSp>
      <p:sp>
        <p:nvSpPr>
          <p:cNvPr id="366" name="Google Shape;366;p52"/>
          <p:cNvSpPr txBox="1"/>
          <p:nvPr/>
        </p:nvSpPr>
        <p:spPr>
          <a:xfrm>
            <a:off x="920260" y="2170280"/>
            <a:ext cx="1295100" cy="95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January, 2002</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cxnSp>
        <p:nvCxnSpPr>
          <p:cNvPr id="367" name="Google Shape;367;p52"/>
          <p:cNvCxnSpPr/>
          <p:nvPr/>
        </p:nvCxnSpPr>
        <p:spPr>
          <a:xfrm rot="10800000">
            <a:off x="2283788" y="1906755"/>
            <a:ext cx="0" cy="2626800"/>
          </a:xfrm>
          <a:prstGeom prst="straightConnector1">
            <a:avLst/>
          </a:prstGeom>
          <a:noFill/>
          <a:ln cap="flat" cmpd="sng" w="19050">
            <a:solidFill>
              <a:srgbClr val="8EA1FF"/>
            </a:solidFill>
            <a:prstDash val="dash"/>
            <a:round/>
            <a:headEnd len="med" w="med" type="none"/>
            <a:tailEnd len="med" w="med" type="oval"/>
          </a:ln>
        </p:spPr>
      </p:cxnSp>
      <p:sp>
        <p:nvSpPr>
          <p:cNvPr id="368" name="Google Shape;368;p52"/>
          <p:cNvSpPr txBox="1"/>
          <p:nvPr/>
        </p:nvSpPr>
        <p:spPr>
          <a:xfrm>
            <a:off x="1891325" y="1099850"/>
            <a:ext cx="1754400" cy="8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August, 2003</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cxnSp>
        <p:nvCxnSpPr>
          <p:cNvPr id="369" name="Google Shape;369;p52"/>
          <p:cNvCxnSpPr/>
          <p:nvPr/>
        </p:nvCxnSpPr>
        <p:spPr>
          <a:xfrm rot="10800000">
            <a:off x="3212613" y="3132255"/>
            <a:ext cx="0" cy="1401300"/>
          </a:xfrm>
          <a:prstGeom prst="straightConnector1">
            <a:avLst/>
          </a:prstGeom>
          <a:noFill/>
          <a:ln cap="flat" cmpd="sng" w="19050">
            <a:solidFill>
              <a:srgbClr val="8EA1FF"/>
            </a:solidFill>
            <a:prstDash val="dash"/>
            <a:round/>
            <a:headEnd len="med" w="med" type="none"/>
            <a:tailEnd len="med" w="med" type="oval"/>
          </a:ln>
        </p:spPr>
      </p:cxnSp>
      <p:sp>
        <p:nvSpPr>
          <p:cNvPr id="370" name="Google Shape;370;p52"/>
          <p:cNvSpPr txBox="1"/>
          <p:nvPr/>
        </p:nvSpPr>
        <p:spPr>
          <a:xfrm>
            <a:off x="2662885" y="2170280"/>
            <a:ext cx="1295100" cy="95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February, 2004</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cxnSp>
        <p:nvCxnSpPr>
          <p:cNvPr id="371" name="Google Shape;371;p52"/>
          <p:cNvCxnSpPr/>
          <p:nvPr/>
        </p:nvCxnSpPr>
        <p:spPr>
          <a:xfrm rot="10800000">
            <a:off x="4108438" y="1906755"/>
            <a:ext cx="0" cy="2626800"/>
          </a:xfrm>
          <a:prstGeom prst="straightConnector1">
            <a:avLst/>
          </a:prstGeom>
          <a:noFill/>
          <a:ln cap="flat" cmpd="sng" w="19050">
            <a:solidFill>
              <a:srgbClr val="8EA1FF"/>
            </a:solidFill>
            <a:prstDash val="dash"/>
            <a:round/>
            <a:headEnd len="med" w="med" type="none"/>
            <a:tailEnd len="med" w="med" type="oval"/>
          </a:ln>
        </p:spPr>
      </p:cxnSp>
      <p:sp>
        <p:nvSpPr>
          <p:cNvPr id="372" name="Google Shape;372;p52"/>
          <p:cNvSpPr txBox="1"/>
          <p:nvPr/>
        </p:nvSpPr>
        <p:spPr>
          <a:xfrm>
            <a:off x="3715975" y="1099850"/>
            <a:ext cx="1787700" cy="8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September, 2005</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cxnSp>
        <p:nvCxnSpPr>
          <p:cNvPr id="373" name="Google Shape;373;p52"/>
          <p:cNvCxnSpPr/>
          <p:nvPr/>
        </p:nvCxnSpPr>
        <p:spPr>
          <a:xfrm rot="10800000">
            <a:off x="5037263" y="3132255"/>
            <a:ext cx="0" cy="1401300"/>
          </a:xfrm>
          <a:prstGeom prst="straightConnector1">
            <a:avLst/>
          </a:prstGeom>
          <a:noFill/>
          <a:ln cap="flat" cmpd="sng" w="19050">
            <a:solidFill>
              <a:srgbClr val="8EA1FF"/>
            </a:solidFill>
            <a:prstDash val="dash"/>
            <a:round/>
            <a:headEnd len="med" w="med" type="none"/>
            <a:tailEnd len="med" w="med" type="oval"/>
          </a:ln>
        </p:spPr>
      </p:cxnSp>
      <p:sp>
        <p:nvSpPr>
          <p:cNvPr id="374" name="Google Shape;374;p52"/>
          <p:cNvSpPr txBox="1"/>
          <p:nvPr/>
        </p:nvSpPr>
        <p:spPr>
          <a:xfrm>
            <a:off x="4487535" y="2170280"/>
            <a:ext cx="1295100" cy="95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December, 2006</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cxnSp>
        <p:nvCxnSpPr>
          <p:cNvPr id="375" name="Google Shape;375;p52"/>
          <p:cNvCxnSpPr/>
          <p:nvPr/>
        </p:nvCxnSpPr>
        <p:spPr>
          <a:xfrm rot="10800000">
            <a:off x="5851063" y="1906755"/>
            <a:ext cx="0" cy="2626800"/>
          </a:xfrm>
          <a:prstGeom prst="straightConnector1">
            <a:avLst/>
          </a:prstGeom>
          <a:noFill/>
          <a:ln cap="flat" cmpd="sng" w="19050">
            <a:solidFill>
              <a:srgbClr val="8EA1FF"/>
            </a:solidFill>
            <a:prstDash val="dash"/>
            <a:round/>
            <a:headEnd len="med" w="med" type="none"/>
            <a:tailEnd len="med" w="med" type="oval"/>
          </a:ln>
        </p:spPr>
      </p:cxnSp>
      <p:sp>
        <p:nvSpPr>
          <p:cNvPr id="376" name="Google Shape;376;p52"/>
          <p:cNvSpPr txBox="1"/>
          <p:nvPr/>
        </p:nvSpPr>
        <p:spPr>
          <a:xfrm>
            <a:off x="5458600" y="1099850"/>
            <a:ext cx="1754400" cy="8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November, 2007</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cxnSp>
        <p:nvCxnSpPr>
          <p:cNvPr id="377" name="Google Shape;377;p52"/>
          <p:cNvCxnSpPr/>
          <p:nvPr/>
        </p:nvCxnSpPr>
        <p:spPr>
          <a:xfrm rot="10800000">
            <a:off x="6779888" y="3132255"/>
            <a:ext cx="0" cy="1401300"/>
          </a:xfrm>
          <a:prstGeom prst="straightConnector1">
            <a:avLst/>
          </a:prstGeom>
          <a:noFill/>
          <a:ln cap="flat" cmpd="sng" w="19050">
            <a:solidFill>
              <a:srgbClr val="8EA1FF"/>
            </a:solidFill>
            <a:prstDash val="dash"/>
            <a:round/>
            <a:headEnd len="med" w="med" type="none"/>
            <a:tailEnd len="med" w="med" type="oval"/>
          </a:ln>
        </p:spPr>
      </p:cxnSp>
      <p:sp>
        <p:nvSpPr>
          <p:cNvPr id="378" name="Google Shape;378;p52"/>
          <p:cNvSpPr txBox="1"/>
          <p:nvPr/>
        </p:nvSpPr>
        <p:spPr>
          <a:xfrm>
            <a:off x="6230160" y="2170280"/>
            <a:ext cx="1295100" cy="95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May, 2008</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cxnSp>
        <p:nvCxnSpPr>
          <p:cNvPr id="379" name="Google Shape;379;p52"/>
          <p:cNvCxnSpPr/>
          <p:nvPr/>
        </p:nvCxnSpPr>
        <p:spPr>
          <a:xfrm rot="10800000">
            <a:off x="7613268" y="1906755"/>
            <a:ext cx="0" cy="2626800"/>
          </a:xfrm>
          <a:prstGeom prst="straightConnector1">
            <a:avLst/>
          </a:prstGeom>
          <a:noFill/>
          <a:ln cap="flat" cmpd="sng" w="19050">
            <a:solidFill>
              <a:srgbClr val="8EA1FF"/>
            </a:solidFill>
            <a:prstDash val="dash"/>
            <a:round/>
            <a:headEnd len="med" w="med" type="none"/>
            <a:tailEnd len="med" w="med" type="oval"/>
          </a:ln>
        </p:spPr>
      </p:cxnSp>
      <p:sp>
        <p:nvSpPr>
          <p:cNvPr id="380" name="Google Shape;380;p52"/>
          <p:cNvSpPr txBox="1"/>
          <p:nvPr/>
        </p:nvSpPr>
        <p:spPr>
          <a:xfrm>
            <a:off x="7220805" y="1099850"/>
            <a:ext cx="1754400" cy="8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April, 2009</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cxnSp>
        <p:nvCxnSpPr>
          <p:cNvPr id="381" name="Google Shape;381;p52"/>
          <p:cNvCxnSpPr/>
          <p:nvPr/>
        </p:nvCxnSpPr>
        <p:spPr>
          <a:xfrm rot="10800000">
            <a:off x="8542093" y="3132255"/>
            <a:ext cx="0" cy="1401300"/>
          </a:xfrm>
          <a:prstGeom prst="straightConnector1">
            <a:avLst/>
          </a:prstGeom>
          <a:noFill/>
          <a:ln cap="flat" cmpd="sng" w="19050">
            <a:solidFill>
              <a:srgbClr val="8EA1FF"/>
            </a:solidFill>
            <a:prstDash val="dash"/>
            <a:round/>
            <a:headEnd len="med" w="med" type="none"/>
            <a:tailEnd len="med" w="med" type="oval"/>
          </a:ln>
        </p:spPr>
      </p:cxnSp>
      <p:sp>
        <p:nvSpPr>
          <p:cNvPr id="382" name="Google Shape;382;p52"/>
          <p:cNvSpPr txBox="1"/>
          <p:nvPr/>
        </p:nvSpPr>
        <p:spPr>
          <a:xfrm>
            <a:off x="7803690" y="2170280"/>
            <a:ext cx="1295100" cy="95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July, 2010</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pic>
        <p:nvPicPr>
          <p:cNvPr id="383" name="Google Shape;383;p52"/>
          <p:cNvPicPr preferRelativeResize="0"/>
          <p:nvPr/>
        </p:nvPicPr>
        <p:blipFill>
          <a:blip r:embed="rId3">
            <a:alphaModFix/>
          </a:blip>
          <a:stretch>
            <a:fillRect/>
          </a:stretch>
        </p:blipFill>
        <p:spPr>
          <a:xfrm>
            <a:off x="8636748" y="62325"/>
            <a:ext cx="338075" cy="3380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1" name="Shape 31"/>
        <p:cNvGrpSpPr/>
        <p:nvPr/>
      </p:nvGrpSpPr>
      <p:grpSpPr>
        <a:xfrm>
          <a:off x="0" y="0"/>
          <a:ext cx="0" cy="0"/>
          <a:chOff x="0" y="0"/>
          <a:chExt cx="0" cy="0"/>
        </a:xfrm>
      </p:grpSpPr>
      <p:sp>
        <p:nvSpPr>
          <p:cNvPr id="32" name="Google Shape;32;p6"/>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_1_1_1_1">
    <p:bg>
      <p:bgPr>
        <a:solidFill>
          <a:srgbClr val="130168"/>
        </a:solidFill>
      </p:bgPr>
    </p:bg>
    <p:spTree>
      <p:nvGrpSpPr>
        <p:cNvPr id="384" name="Shape 384"/>
        <p:cNvGrpSpPr/>
        <p:nvPr/>
      </p:nvGrpSpPr>
      <p:grpSpPr>
        <a:xfrm>
          <a:off x="0" y="0"/>
          <a:ext cx="0" cy="0"/>
          <a:chOff x="0" y="0"/>
          <a:chExt cx="0" cy="0"/>
        </a:xfrm>
      </p:grpSpPr>
      <p:pic>
        <p:nvPicPr>
          <p:cNvPr id="385" name="Google Shape;385;p53"/>
          <p:cNvPicPr preferRelativeResize="0"/>
          <p:nvPr/>
        </p:nvPicPr>
        <p:blipFill>
          <a:blip r:embed="rId2">
            <a:alphaModFix/>
          </a:blip>
          <a:stretch>
            <a:fillRect/>
          </a:stretch>
        </p:blipFill>
        <p:spPr>
          <a:xfrm>
            <a:off x="8636748" y="62325"/>
            <a:ext cx="338075" cy="338075"/>
          </a:xfrm>
          <a:prstGeom prst="rect">
            <a:avLst/>
          </a:prstGeom>
          <a:noFill/>
          <a:ln>
            <a:noFill/>
          </a:ln>
        </p:spPr>
      </p:pic>
      <p:sp>
        <p:nvSpPr>
          <p:cNvPr id="386" name="Google Shape;386;p53"/>
          <p:cNvSpPr txBox="1"/>
          <p:nvPr/>
        </p:nvSpPr>
        <p:spPr>
          <a:xfrm>
            <a:off x="2168100" y="1925275"/>
            <a:ext cx="4807800" cy="129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chemeClr val="lt1"/>
                </a:solidFill>
                <a:latin typeface="Work Sans Light"/>
                <a:ea typeface="Work Sans Light"/>
                <a:cs typeface="Work Sans Light"/>
                <a:sym typeface="Work Sans Light"/>
              </a:rPr>
              <a:t>dolor sit amet, consectetur adipiscing elit. Vulputate purus odio gravida dolor purus lacus, neque. </a:t>
            </a:r>
            <a:endParaRPr sz="1800">
              <a:solidFill>
                <a:schemeClr val="lt1"/>
              </a:solidFill>
              <a:latin typeface="Work Sans Light"/>
              <a:ea typeface="Work Sans Light"/>
              <a:cs typeface="Work Sans Light"/>
              <a:sym typeface="Work Sans Light"/>
            </a:endParaRPr>
          </a:p>
          <a:p>
            <a:pPr indent="0" lvl="0" marL="0" rtl="0" algn="l">
              <a:spcBef>
                <a:spcPts val="0"/>
              </a:spcBef>
              <a:spcAft>
                <a:spcPts val="0"/>
              </a:spcAft>
              <a:buNone/>
            </a:pPr>
            <a:r>
              <a:t/>
            </a:r>
            <a:endParaRPr sz="1800">
              <a:solidFill>
                <a:schemeClr val="lt1"/>
              </a:solidFill>
              <a:latin typeface="Work Sans Light"/>
              <a:ea typeface="Work Sans Light"/>
              <a:cs typeface="Work Sans Light"/>
              <a:sym typeface="Work Sans Light"/>
            </a:endParaRPr>
          </a:p>
        </p:txBody>
      </p:sp>
      <p:sp>
        <p:nvSpPr>
          <p:cNvPr id="387" name="Google Shape;387;p53"/>
          <p:cNvSpPr txBox="1"/>
          <p:nvPr/>
        </p:nvSpPr>
        <p:spPr>
          <a:xfrm>
            <a:off x="1246425" y="1025525"/>
            <a:ext cx="8343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0">
                <a:solidFill>
                  <a:srgbClr val="FEAF31"/>
                </a:solidFill>
                <a:latin typeface="Work Sans"/>
                <a:ea typeface="Work Sans"/>
                <a:cs typeface="Work Sans"/>
                <a:sym typeface="Work Sans"/>
              </a:rPr>
              <a:t>“</a:t>
            </a:r>
            <a:endParaRPr b="1" sz="10000">
              <a:solidFill>
                <a:srgbClr val="FEAF31"/>
              </a:solidFill>
              <a:latin typeface="Work Sans"/>
              <a:ea typeface="Work Sans"/>
              <a:cs typeface="Work Sans"/>
              <a:sym typeface="Work Sans"/>
            </a:endParaRPr>
          </a:p>
        </p:txBody>
      </p:sp>
      <p:sp>
        <p:nvSpPr>
          <p:cNvPr id="388" name="Google Shape;388;p53"/>
          <p:cNvSpPr txBox="1"/>
          <p:nvPr/>
        </p:nvSpPr>
        <p:spPr>
          <a:xfrm>
            <a:off x="6531925" y="3565750"/>
            <a:ext cx="2217000" cy="46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chemeClr val="lt1"/>
                </a:solidFill>
                <a:latin typeface="Work Sans"/>
                <a:ea typeface="Work Sans"/>
                <a:cs typeface="Work Sans"/>
                <a:sym typeface="Work Sans"/>
              </a:rPr>
              <a:t>-dolor sit</a:t>
            </a:r>
            <a:endParaRPr b="1" sz="1800">
              <a:solidFill>
                <a:schemeClr val="lt1"/>
              </a:solidFill>
              <a:latin typeface="Work Sans"/>
              <a:ea typeface="Work Sans"/>
              <a:cs typeface="Work Sans"/>
              <a:sym typeface="Work Sans"/>
            </a:endParaRPr>
          </a:p>
        </p:txBody>
      </p:sp>
      <p:sp>
        <p:nvSpPr>
          <p:cNvPr id="389" name="Google Shape;389;p53"/>
          <p:cNvSpPr/>
          <p:nvPr/>
        </p:nvSpPr>
        <p:spPr>
          <a:xfrm flipH="1">
            <a:off x="9070799" y="0"/>
            <a:ext cx="74400" cy="51435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0" name="Google Shape;390;p53"/>
          <p:cNvPicPr preferRelativeResize="0"/>
          <p:nvPr/>
        </p:nvPicPr>
        <p:blipFill>
          <a:blip r:embed="rId2">
            <a:alphaModFix/>
          </a:blip>
          <a:stretch>
            <a:fillRect/>
          </a:stretch>
        </p:blipFill>
        <p:spPr>
          <a:xfrm>
            <a:off x="8636748" y="62325"/>
            <a:ext cx="338075" cy="33807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bg>
      <p:bgPr>
        <a:solidFill>
          <a:schemeClr val="lt2"/>
        </a:solidFill>
      </p:bgPr>
    </p:bg>
    <p:spTree>
      <p:nvGrpSpPr>
        <p:cNvPr id="391" name="Shape 391"/>
        <p:cNvGrpSpPr/>
        <p:nvPr/>
      </p:nvGrpSpPr>
      <p:grpSpPr>
        <a:xfrm>
          <a:off x="0" y="0"/>
          <a:ext cx="0" cy="0"/>
          <a:chOff x="0" y="0"/>
          <a:chExt cx="0" cy="0"/>
        </a:xfrm>
      </p:grpSpPr>
      <p:sp>
        <p:nvSpPr>
          <p:cNvPr id="392" name="Google Shape;392;p54"/>
          <p:cNvSpPr/>
          <p:nvPr/>
        </p:nvSpPr>
        <p:spPr>
          <a:xfrm flipH="1">
            <a:off x="0" y="3324150"/>
            <a:ext cx="102000" cy="1173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3" name="Google Shape;393;p54"/>
          <p:cNvPicPr preferRelativeResize="0"/>
          <p:nvPr/>
        </p:nvPicPr>
        <p:blipFill rotWithShape="1">
          <a:blip r:embed="rId2">
            <a:alphaModFix amt="26000"/>
          </a:blip>
          <a:srcRect b="35128" l="1578" r="1569" t="0"/>
          <a:stretch/>
        </p:blipFill>
        <p:spPr>
          <a:xfrm flipH="1" rot="-5400000">
            <a:off x="5419551" y="1443924"/>
            <a:ext cx="5139100" cy="2256951"/>
          </a:xfrm>
          <a:prstGeom prst="rect">
            <a:avLst/>
          </a:prstGeom>
          <a:noFill/>
          <a:ln>
            <a:noFill/>
          </a:ln>
        </p:spPr>
      </p:pic>
      <p:sp>
        <p:nvSpPr>
          <p:cNvPr id="394" name="Google Shape;394;p54"/>
          <p:cNvSpPr txBox="1"/>
          <p:nvPr>
            <p:ph idx="1" type="body"/>
          </p:nvPr>
        </p:nvSpPr>
        <p:spPr>
          <a:xfrm>
            <a:off x="142225" y="3324150"/>
            <a:ext cx="8088000" cy="1173600"/>
          </a:xfrm>
          <a:prstGeom prst="rect">
            <a:avLst/>
          </a:prstGeom>
        </p:spPr>
        <p:txBody>
          <a:bodyPr anchorCtr="0" anchor="t" bIns="91425" lIns="91425" spcFirstLastPara="1" rIns="91425" wrap="square" tIns="91425">
            <a:normAutofit/>
          </a:bodyPr>
          <a:lstStyle>
            <a:lvl1pPr indent="-228600" lvl="0" marL="4572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1pPr>
            <a:lvl2pPr indent="-228600" lvl="1" marL="9144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2pPr>
            <a:lvl3pPr indent="-228600" lvl="2" marL="13716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3pPr>
            <a:lvl4pPr indent="-228600" lvl="3" marL="18288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4pPr>
            <a:lvl5pPr indent="-228600" lvl="4" marL="22860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5pPr>
            <a:lvl6pPr indent="-228600" lvl="5" marL="27432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6pPr>
            <a:lvl7pPr indent="-228600" lvl="6" marL="32004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7pPr>
            <a:lvl8pPr indent="-228600" lvl="7" marL="36576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8pPr>
            <a:lvl9pPr indent="-228600" lvl="8" marL="41148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3">
    <p:spTree>
      <p:nvGrpSpPr>
        <p:cNvPr id="395" name="Shape 395"/>
        <p:cNvGrpSpPr/>
        <p:nvPr/>
      </p:nvGrpSpPr>
      <p:grpSpPr>
        <a:xfrm>
          <a:off x="0" y="0"/>
          <a:ext cx="0" cy="0"/>
          <a:chOff x="0" y="0"/>
          <a:chExt cx="0" cy="0"/>
        </a:xfrm>
      </p:grpSpPr>
      <p:sp>
        <p:nvSpPr>
          <p:cNvPr id="396" name="Google Shape;396;p55"/>
          <p:cNvSpPr/>
          <p:nvPr/>
        </p:nvSpPr>
        <p:spPr>
          <a:xfrm flipH="1">
            <a:off x="9070799" y="0"/>
            <a:ext cx="74400" cy="5143500"/>
          </a:xfrm>
          <a:prstGeom prst="rect">
            <a:avLst/>
          </a:prstGeom>
          <a:solidFill>
            <a:srgbClr val="2411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55"/>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8" name="Google Shape;398;p55"/>
          <p:cNvPicPr preferRelativeResize="0"/>
          <p:nvPr/>
        </p:nvPicPr>
        <p:blipFill rotWithShape="1">
          <a:blip r:embed="rId2">
            <a:alphaModFix/>
          </a:blip>
          <a:srcRect b="0" l="0" r="9763" t="0"/>
          <a:stretch/>
        </p:blipFill>
        <p:spPr>
          <a:xfrm>
            <a:off x="893125" y="2365150"/>
            <a:ext cx="1933576" cy="1933575"/>
          </a:xfrm>
          <a:prstGeom prst="rect">
            <a:avLst/>
          </a:prstGeom>
          <a:noFill/>
          <a:ln>
            <a:noFill/>
          </a:ln>
        </p:spPr>
      </p:pic>
      <p:pic>
        <p:nvPicPr>
          <p:cNvPr id="399" name="Google Shape;399;p55"/>
          <p:cNvPicPr preferRelativeResize="0"/>
          <p:nvPr/>
        </p:nvPicPr>
        <p:blipFill rotWithShape="1">
          <a:blip r:embed="rId3">
            <a:alphaModFix/>
          </a:blip>
          <a:srcRect b="0" l="4954" r="4954" t="0"/>
          <a:stretch/>
        </p:blipFill>
        <p:spPr>
          <a:xfrm>
            <a:off x="3605200" y="2365150"/>
            <a:ext cx="1933576" cy="1933575"/>
          </a:xfrm>
          <a:prstGeom prst="rect">
            <a:avLst/>
          </a:prstGeom>
          <a:noFill/>
          <a:ln>
            <a:noFill/>
          </a:ln>
        </p:spPr>
      </p:pic>
      <p:pic>
        <p:nvPicPr>
          <p:cNvPr id="400" name="Google Shape;400;p55"/>
          <p:cNvPicPr preferRelativeResize="0"/>
          <p:nvPr/>
        </p:nvPicPr>
        <p:blipFill rotWithShape="1">
          <a:blip r:embed="rId4">
            <a:alphaModFix/>
          </a:blip>
          <a:srcRect b="0" l="7029" r="7037" t="0"/>
          <a:stretch/>
        </p:blipFill>
        <p:spPr>
          <a:xfrm>
            <a:off x="6317275" y="2365150"/>
            <a:ext cx="1933575" cy="1933575"/>
          </a:xfrm>
          <a:prstGeom prst="rect">
            <a:avLst/>
          </a:prstGeom>
          <a:noFill/>
          <a:ln>
            <a:noFill/>
          </a:ln>
        </p:spPr>
      </p:pic>
      <p:pic>
        <p:nvPicPr>
          <p:cNvPr id="401" name="Google Shape;401;p55"/>
          <p:cNvPicPr preferRelativeResize="0"/>
          <p:nvPr/>
        </p:nvPicPr>
        <p:blipFill>
          <a:blip r:embed="rId5">
            <a:alphaModFix/>
          </a:blip>
          <a:stretch>
            <a:fillRect/>
          </a:stretch>
        </p:blipFill>
        <p:spPr>
          <a:xfrm>
            <a:off x="8636748" y="62325"/>
            <a:ext cx="338075" cy="338075"/>
          </a:xfrm>
          <a:prstGeom prst="rect">
            <a:avLst/>
          </a:prstGeom>
          <a:noFill/>
          <a:ln>
            <a:noFill/>
          </a:ln>
        </p:spPr>
      </p:pic>
      <p:sp>
        <p:nvSpPr>
          <p:cNvPr id="402" name="Google Shape;402;p55"/>
          <p:cNvSpPr txBox="1"/>
          <p:nvPr>
            <p:ph idx="1" type="body"/>
          </p:nvPr>
        </p:nvSpPr>
        <p:spPr>
          <a:xfrm>
            <a:off x="293375" y="1023100"/>
            <a:ext cx="5278800" cy="3490800"/>
          </a:xfrm>
          <a:prstGeom prst="rect">
            <a:avLst/>
          </a:prstGeom>
        </p:spPr>
        <p:txBody>
          <a:bodyPr anchorCtr="0" anchor="t" bIns="91425" lIns="91425" spcFirstLastPara="1" rIns="91425" wrap="square" tIns="91425">
            <a:norm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403" name="Google Shape;403;p55"/>
          <p:cNvSpPr txBox="1"/>
          <p:nvPr>
            <p:ph idx="2" type="body"/>
          </p:nvPr>
        </p:nvSpPr>
        <p:spPr>
          <a:xfrm>
            <a:off x="306350" y="175775"/>
            <a:ext cx="8330400" cy="708000"/>
          </a:xfrm>
          <a:prstGeom prst="rect">
            <a:avLst/>
          </a:prstGeom>
        </p:spPr>
        <p:txBody>
          <a:bodyPr anchorCtr="0" anchor="t" bIns="91425" lIns="91425" spcFirstLastPara="1" rIns="91425" wrap="square" tIns="91425">
            <a:normAutofit/>
          </a:bodyPr>
          <a:lstStyle>
            <a:lvl1pPr indent="-228600" lvl="0" marL="457200" marR="0" rtl="0" algn="l">
              <a:lnSpc>
                <a:spcPct val="100000"/>
              </a:lnSpc>
              <a:spcBef>
                <a:spcPts val="0"/>
              </a:spcBef>
              <a:spcAft>
                <a:spcPts val="0"/>
              </a:spcAft>
              <a:buNone/>
              <a:defRPr sz="2800">
                <a:solidFill>
                  <a:srgbClr val="130168"/>
                </a:solidFill>
              </a:defRPr>
            </a:lvl1pPr>
            <a:lvl2pPr indent="-228600" lvl="1" marL="914400" marR="0" rtl="0" algn="l">
              <a:lnSpc>
                <a:spcPct val="100000"/>
              </a:lnSpc>
              <a:spcBef>
                <a:spcPts val="0"/>
              </a:spcBef>
              <a:spcAft>
                <a:spcPts val="0"/>
              </a:spcAft>
              <a:buNone/>
              <a:defRPr sz="2800">
                <a:solidFill>
                  <a:srgbClr val="130168"/>
                </a:solidFill>
              </a:defRPr>
            </a:lvl2pPr>
            <a:lvl3pPr indent="-228600" lvl="2" marL="1371600" marR="0" rtl="0" algn="l">
              <a:lnSpc>
                <a:spcPct val="100000"/>
              </a:lnSpc>
              <a:spcBef>
                <a:spcPts val="0"/>
              </a:spcBef>
              <a:spcAft>
                <a:spcPts val="0"/>
              </a:spcAft>
              <a:buNone/>
              <a:defRPr sz="2800">
                <a:solidFill>
                  <a:srgbClr val="130168"/>
                </a:solidFill>
              </a:defRPr>
            </a:lvl3pPr>
            <a:lvl4pPr indent="-228600" lvl="3" marL="1828800" marR="0" rtl="0" algn="l">
              <a:lnSpc>
                <a:spcPct val="100000"/>
              </a:lnSpc>
              <a:spcBef>
                <a:spcPts val="0"/>
              </a:spcBef>
              <a:spcAft>
                <a:spcPts val="0"/>
              </a:spcAft>
              <a:buNone/>
              <a:defRPr sz="2800">
                <a:solidFill>
                  <a:srgbClr val="130168"/>
                </a:solidFill>
              </a:defRPr>
            </a:lvl4pPr>
            <a:lvl5pPr indent="-228600" lvl="4" marL="2286000" marR="0" rtl="0" algn="l">
              <a:lnSpc>
                <a:spcPct val="100000"/>
              </a:lnSpc>
              <a:spcBef>
                <a:spcPts val="0"/>
              </a:spcBef>
              <a:spcAft>
                <a:spcPts val="0"/>
              </a:spcAft>
              <a:buNone/>
              <a:defRPr sz="2800">
                <a:solidFill>
                  <a:srgbClr val="130168"/>
                </a:solidFill>
              </a:defRPr>
            </a:lvl5pPr>
            <a:lvl6pPr indent="-228600" lvl="5" marL="2743200" marR="0" rtl="0" algn="l">
              <a:lnSpc>
                <a:spcPct val="100000"/>
              </a:lnSpc>
              <a:spcBef>
                <a:spcPts val="0"/>
              </a:spcBef>
              <a:spcAft>
                <a:spcPts val="0"/>
              </a:spcAft>
              <a:buNone/>
              <a:defRPr sz="2800">
                <a:solidFill>
                  <a:srgbClr val="130168"/>
                </a:solidFill>
              </a:defRPr>
            </a:lvl6pPr>
            <a:lvl7pPr indent="-228600" lvl="6" marL="3200400" marR="0" rtl="0" algn="l">
              <a:lnSpc>
                <a:spcPct val="100000"/>
              </a:lnSpc>
              <a:spcBef>
                <a:spcPts val="0"/>
              </a:spcBef>
              <a:spcAft>
                <a:spcPts val="0"/>
              </a:spcAft>
              <a:buNone/>
              <a:defRPr sz="2800">
                <a:solidFill>
                  <a:srgbClr val="130168"/>
                </a:solidFill>
              </a:defRPr>
            </a:lvl7pPr>
            <a:lvl8pPr indent="-228600" lvl="7" marL="3657600" marR="0" rtl="0" algn="l">
              <a:lnSpc>
                <a:spcPct val="100000"/>
              </a:lnSpc>
              <a:spcBef>
                <a:spcPts val="0"/>
              </a:spcBef>
              <a:spcAft>
                <a:spcPts val="0"/>
              </a:spcAft>
              <a:buNone/>
              <a:defRPr sz="2800">
                <a:solidFill>
                  <a:srgbClr val="130168"/>
                </a:solidFill>
              </a:defRPr>
            </a:lvl8pPr>
            <a:lvl9pPr indent="-228600" lvl="8" marL="4114800" marR="0" rtl="0" algn="l">
              <a:lnSpc>
                <a:spcPct val="100000"/>
              </a:lnSpc>
              <a:spcBef>
                <a:spcPts val="0"/>
              </a:spcBef>
              <a:spcAft>
                <a:spcPts val="0"/>
              </a:spcAft>
              <a:buNone/>
              <a:defRPr sz="2800">
                <a:solidFill>
                  <a:srgbClr val="130168"/>
                </a:solidFill>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p:cSld name="CUSTOM_1_1_1_1_1_1">
    <p:spTree>
      <p:nvGrpSpPr>
        <p:cNvPr id="404" name="Shape 404"/>
        <p:cNvGrpSpPr/>
        <p:nvPr/>
      </p:nvGrpSpPr>
      <p:grpSpPr>
        <a:xfrm>
          <a:off x="0" y="0"/>
          <a:ext cx="0" cy="0"/>
          <a:chOff x="0" y="0"/>
          <a:chExt cx="0" cy="0"/>
        </a:xfrm>
      </p:grpSpPr>
      <p:sp>
        <p:nvSpPr>
          <p:cNvPr id="405" name="Google Shape;405;p56"/>
          <p:cNvSpPr/>
          <p:nvPr/>
        </p:nvSpPr>
        <p:spPr>
          <a:xfrm>
            <a:off x="4564500" y="0"/>
            <a:ext cx="4602300" cy="11874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6" name="Google Shape;406;p56"/>
          <p:cNvPicPr preferRelativeResize="0"/>
          <p:nvPr/>
        </p:nvPicPr>
        <p:blipFill>
          <a:blip r:embed="rId2">
            <a:alphaModFix/>
          </a:blip>
          <a:stretch>
            <a:fillRect/>
          </a:stretch>
        </p:blipFill>
        <p:spPr>
          <a:xfrm>
            <a:off x="8636748" y="62325"/>
            <a:ext cx="338075" cy="338075"/>
          </a:xfrm>
          <a:prstGeom prst="rect">
            <a:avLst/>
          </a:prstGeom>
          <a:noFill/>
          <a:ln>
            <a:noFill/>
          </a:ln>
        </p:spPr>
      </p:pic>
      <p:pic>
        <p:nvPicPr>
          <p:cNvPr id="407" name="Google Shape;407;p56"/>
          <p:cNvPicPr preferRelativeResize="0"/>
          <p:nvPr/>
        </p:nvPicPr>
        <p:blipFill rotWithShape="1">
          <a:blip r:embed="rId3">
            <a:alphaModFix/>
          </a:blip>
          <a:srcRect b="932" l="18780" r="23309" t="932"/>
          <a:stretch/>
        </p:blipFill>
        <p:spPr>
          <a:xfrm>
            <a:off x="0" y="0"/>
            <a:ext cx="4564500" cy="5143500"/>
          </a:xfrm>
          <a:prstGeom prst="rect">
            <a:avLst/>
          </a:prstGeom>
          <a:noFill/>
          <a:ln>
            <a:noFill/>
          </a:ln>
        </p:spPr>
      </p:pic>
      <p:sp>
        <p:nvSpPr>
          <p:cNvPr id="408" name="Google Shape;408;p56"/>
          <p:cNvSpPr/>
          <p:nvPr/>
        </p:nvSpPr>
        <p:spPr>
          <a:xfrm>
            <a:off x="4572000" y="4141825"/>
            <a:ext cx="4564500" cy="1001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56"/>
          <p:cNvSpPr txBox="1"/>
          <p:nvPr/>
        </p:nvSpPr>
        <p:spPr>
          <a:xfrm>
            <a:off x="102000" y="225725"/>
            <a:ext cx="5633400" cy="61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800">
                <a:solidFill>
                  <a:schemeClr val="lt1"/>
                </a:solidFill>
                <a:latin typeface="Work Sans"/>
                <a:ea typeface="Work Sans"/>
                <a:cs typeface="Work Sans"/>
                <a:sym typeface="Work Sans"/>
              </a:rPr>
              <a:t>Sample Case Study</a:t>
            </a:r>
            <a:endParaRPr sz="2800">
              <a:solidFill>
                <a:schemeClr val="lt1"/>
              </a:solidFill>
              <a:latin typeface="Work Sans Medium"/>
              <a:ea typeface="Work Sans Medium"/>
              <a:cs typeface="Work Sans Medium"/>
              <a:sym typeface="Work Sans Medium"/>
            </a:endParaRPr>
          </a:p>
        </p:txBody>
      </p:sp>
      <p:pic>
        <p:nvPicPr>
          <p:cNvPr id="410" name="Google Shape;410;p56"/>
          <p:cNvPicPr preferRelativeResize="0"/>
          <p:nvPr/>
        </p:nvPicPr>
        <p:blipFill>
          <a:blip r:embed="rId4">
            <a:alphaModFix/>
          </a:blip>
          <a:stretch>
            <a:fillRect/>
          </a:stretch>
        </p:blipFill>
        <p:spPr>
          <a:xfrm>
            <a:off x="423375" y="3597450"/>
            <a:ext cx="503250" cy="503275"/>
          </a:xfrm>
          <a:prstGeom prst="rect">
            <a:avLst/>
          </a:prstGeom>
          <a:noFill/>
          <a:ln>
            <a:noFill/>
          </a:ln>
        </p:spPr>
      </p:pic>
      <p:sp>
        <p:nvSpPr>
          <p:cNvPr id="411" name="Google Shape;411;p56"/>
          <p:cNvSpPr txBox="1"/>
          <p:nvPr/>
        </p:nvSpPr>
        <p:spPr>
          <a:xfrm>
            <a:off x="329350" y="4189975"/>
            <a:ext cx="12087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Work Sans"/>
                <a:ea typeface="Work Sans"/>
                <a:cs typeface="Work Sans"/>
                <a:sym typeface="Work Sans"/>
              </a:rPr>
              <a:t>Partners</a:t>
            </a:r>
            <a:endParaRPr>
              <a:solidFill>
                <a:schemeClr val="lt1"/>
              </a:solidFill>
              <a:latin typeface="Work Sans"/>
              <a:ea typeface="Work Sans"/>
              <a:cs typeface="Work Sans"/>
              <a:sym typeface="Work Sans"/>
            </a:endParaRPr>
          </a:p>
        </p:txBody>
      </p:sp>
      <p:sp>
        <p:nvSpPr>
          <p:cNvPr id="412" name="Google Shape;412;p56"/>
          <p:cNvSpPr txBox="1"/>
          <p:nvPr/>
        </p:nvSpPr>
        <p:spPr>
          <a:xfrm>
            <a:off x="329350" y="4455875"/>
            <a:ext cx="2430900" cy="4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lt1"/>
                </a:solidFill>
                <a:latin typeface="Work Sans SemiBold"/>
                <a:ea typeface="Work Sans SemiBold"/>
                <a:cs typeface="Work Sans SemiBold"/>
                <a:sym typeface="Work Sans SemiBold"/>
              </a:rPr>
              <a:t>Malaria Consortium</a:t>
            </a:r>
            <a:endParaRPr sz="1600">
              <a:solidFill>
                <a:schemeClr val="lt1"/>
              </a:solidFill>
              <a:latin typeface="Work Sans SemiBold"/>
              <a:ea typeface="Work Sans SemiBold"/>
              <a:cs typeface="Work Sans SemiBold"/>
              <a:sym typeface="Work Sans SemiBold"/>
            </a:endParaRPr>
          </a:p>
        </p:txBody>
      </p:sp>
      <p:pic>
        <p:nvPicPr>
          <p:cNvPr id="413" name="Google Shape;413;p56"/>
          <p:cNvPicPr preferRelativeResize="0"/>
          <p:nvPr/>
        </p:nvPicPr>
        <p:blipFill>
          <a:blip r:embed="rId4">
            <a:alphaModFix/>
          </a:blip>
          <a:stretch>
            <a:fillRect/>
          </a:stretch>
        </p:blipFill>
        <p:spPr>
          <a:xfrm>
            <a:off x="4846350" y="359462"/>
            <a:ext cx="503250" cy="503275"/>
          </a:xfrm>
          <a:prstGeom prst="rect">
            <a:avLst/>
          </a:prstGeom>
          <a:noFill/>
          <a:ln>
            <a:noFill/>
          </a:ln>
        </p:spPr>
      </p:pic>
      <p:pic>
        <p:nvPicPr>
          <p:cNvPr id="414" name="Google Shape;414;p56"/>
          <p:cNvPicPr preferRelativeResize="0"/>
          <p:nvPr/>
        </p:nvPicPr>
        <p:blipFill>
          <a:blip r:embed="rId4">
            <a:alphaModFix/>
          </a:blip>
          <a:stretch>
            <a:fillRect/>
          </a:stretch>
        </p:blipFill>
        <p:spPr>
          <a:xfrm>
            <a:off x="7076875" y="359450"/>
            <a:ext cx="503250" cy="503275"/>
          </a:xfrm>
          <a:prstGeom prst="rect">
            <a:avLst/>
          </a:prstGeom>
          <a:noFill/>
          <a:ln>
            <a:noFill/>
          </a:ln>
        </p:spPr>
      </p:pic>
      <p:sp>
        <p:nvSpPr>
          <p:cNvPr id="415" name="Google Shape;415;p56"/>
          <p:cNvSpPr txBox="1"/>
          <p:nvPr/>
        </p:nvSpPr>
        <p:spPr>
          <a:xfrm>
            <a:off x="5349600" y="290838"/>
            <a:ext cx="1208700" cy="3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lt1"/>
                </a:solidFill>
                <a:latin typeface="Work Sans"/>
                <a:ea typeface="Work Sans"/>
                <a:cs typeface="Work Sans"/>
                <a:sym typeface="Work Sans"/>
              </a:rPr>
              <a:t>Location</a:t>
            </a:r>
            <a:endParaRPr sz="1200">
              <a:solidFill>
                <a:schemeClr val="lt1"/>
              </a:solidFill>
              <a:latin typeface="Work Sans"/>
              <a:ea typeface="Work Sans"/>
              <a:cs typeface="Work Sans"/>
              <a:sym typeface="Work Sans"/>
            </a:endParaRPr>
          </a:p>
        </p:txBody>
      </p:sp>
      <p:sp>
        <p:nvSpPr>
          <p:cNvPr id="416" name="Google Shape;416;p56"/>
          <p:cNvSpPr txBox="1"/>
          <p:nvPr/>
        </p:nvSpPr>
        <p:spPr>
          <a:xfrm>
            <a:off x="5349600" y="515825"/>
            <a:ext cx="19176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Work Sans SemiBold"/>
                <a:ea typeface="Work Sans SemiBold"/>
                <a:cs typeface="Work Sans SemiBold"/>
                <a:sym typeface="Work Sans SemiBold"/>
              </a:rPr>
              <a:t>Mozambique</a:t>
            </a:r>
            <a:endParaRPr>
              <a:solidFill>
                <a:schemeClr val="lt1"/>
              </a:solidFill>
              <a:latin typeface="Work Sans SemiBold"/>
              <a:ea typeface="Work Sans SemiBold"/>
              <a:cs typeface="Work Sans SemiBold"/>
              <a:sym typeface="Work Sans SemiBold"/>
            </a:endParaRPr>
          </a:p>
        </p:txBody>
      </p:sp>
      <p:sp>
        <p:nvSpPr>
          <p:cNvPr id="417" name="Google Shape;417;p56"/>
          <p:cNvSpPr txBox="1"/>
          <p:nvPr/>
        </p:nvSpPr>
        <p:spPr>
          <a:xfrm>
            <a:off x="4648825" y="1330225"/>
            <a:ext cx="4572000" cy="25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rgbClr val="130168"/>
                </a:solidFill>
                <a:latin typeface="Work Sans SemiBold"/>
                <a:ea typeface="Work Sans SemiBold"/>
                <a:cs typeface="Work Sans SemiBold"/>
                <a:sym typeface="Work Sans SemiBold"/>
              </a:rPr>
              <a:t>Improve healthcare services and expand coverage using Integrated Community Case Management (iCCM).</a:t>
            </a:r>
            <a:endParaRPr sz="1200">
              <a:solidFill>
                <a:srgbClr val="130168"/>
              </a:solidFill>
              <a:latin typeface="Work Sans SemiBold"/>
              <a:ea typeface="Work Sans SemiBold"/>
              <a:cs typeface="Work Sans SemiBold"/>
              <a:sym typeface="Work Sans SemiBold"/>
            </a:endParaRPr>
          </a:p>
          <a:p>
            <a:pPr indent="0" lvl="0" marL="0" rtl="0" algn="l">
              <a:spcBef>
                <a:spcPts val="0"/>
              </a:spcBef>
              <a:spcAft>
                <a:spcPts val="0"/>
              </a:spcAft>
              <a:buClr>
                <a:schemeClr val="dk1"/>
              </a:buClr>
              <a:buSzPts val="1100"/>
              <a:buFont typeface="Arial"/>
              <a:buNone/>
            </a:pPr>
            <a:r>
              <a:t/>
            </a:r>
            <a:endParaRPr sz="1200">
              <a:solidFill>
                <a:srgbClr val="130168"/>
              </a:solidFill>
              <a:latin typeface="Work Sans"/>
              <a:ea typeface="Work Sans"/>
              <a:cs typeface="Work Sans"/>
              <a:sym typeface="Work Sans"/>
            </a:endParaRPr>
          </a:p>
          <a:p>
            <a:pPr indent="-304800" lvl="0" marL="457200" rtl="0" algn="l">
              <a:spcBef>
                <a:spcPts val="0"/>
              </a:spcBef>
              <a:spcAft>
                <a:spcPts val="0"/>
              </a:spcAft>
              <a:buClr>
                <a:srgbClr val="130168"/>
              </a:buClr>
              <a:buSzPts val="1200"/>
              <a:buFont typeface="Work Sans"/>
              <a:buChar char="●"/>
            </a:pPr>
            <a:r>
              <a:rPr lang="en-GB" sz="1200">
                <a:solidFill>
                  <a:srgbClr val="130168"/>
                </a:solidFill>
                <a:latin typeface="Work Sans"/>
                <a:ea typeface="Work Sans"/>
                <a:cs typeface="Work Sans"/>
                <a:sym typeface="Work Sans"/>
              </a:rPr>
              <a:t>Application strengthens communication between community health workers (CHWs) and health facility supervisors</a:t>
            </a:r>
            <a:endParaRPr sz="1200">
              <a:solidFill>
                <a:srgbClr val="130168"/>
              </a:solidFill>
              <a:latin typeface="Work Sans"/>
              <a:ea typeface="Work Sans"/>
              <a:cs typeface="Work Sans"/>
              <a:sym typeface="Work Sans"/>
            </a:endParaRPr>
          </a:p>
          <a:p>
            <a:pPr indent="-304800" lvl="0" marL="457200" rtl="0" algn="l">
              <a:spcBef>
                <a:spcPts val="0"/>
              </a:spcBef>
              <a:spcAft>
                <a:spcPts val="0"/>
              </a:spcAft>
              <a:buClr>
                <a:srgbClr val="130168"/>
              </a:buClr>
              <a:buSzPts val="1200"/>
              <a:buFont typeface="Work Sans"/>
              <a:buChar char="●"/>
            </a:pPr>
            <a:r>
              <a:rPr lang="en-GB" sz="1200">
                <a:solidFill>
                  <a:srgbClr val="130168"/>
                </a:solidFill>
                <a:latin typeface="Work Sans"/>
                <a:ea typeface="Work Sans"/>
                <a:cs typeface="Work Sans"/>
                <a:sym typeface="Work Sans"/>
              </a:rPr>
              <a:t>upSCALE has the potential to expand into other areas of the health system, with the goal of improved diagnosis, treatment, and monitoring of disease</a:t>
            </a:r>
            <a:endParaRPr sz="1200">
              <a:solidFill>
                <a:srgbClr val="130168"/>
              </a:solidFill>
              <a:latin typeface="Work Sans"/>
              <a:ea typeface="Work Sans"/>
              <a:cs typeface="Work Sans"/>
              <a:sym typeface="Work Sans"/>
            </a:endParaRPr>
          </a:p>
          <a:p>
            <a:pPr indent="-304800" lvl="0" marL="457200" rtl="0" algn="l">
              <a:spcBef>
                <a:spcPts val="0"/>
              </a:spcBef>
              <a:spcAft>
                <a:spcPts val="0"/>
              </a:spcAft>
              <a:buClr>
                <a:srgbClr val="130168"/>
              </a:buClr>
              <a:buSzPts val="1200"/>
              <a:buFont typeface="Work Sans"/>
              <a:buChar char="●"/>
            </a:pPr>
            <a:r>
              <a:rPr lang="en-GB" sz="1200">
                <a:solidFill>
                  <a:srgbClr val="130168"/>
                </a:solidFill>
                <a:latin typeface="Work Sans"/>
                <a:ea typeface="Work Sans"/>
                <a:cs typeface="Work Sans"/>
                <a:sym typeface="Work Sans"/>
              </a:rPr>
              <a:t>Data visualisation in real time at the district, provincial, and national levels of Mozambique’s health system</a:t>
            </a:r>
            <a:endParaRPr/>
          </a:p>
        </p:txBody>
      </p:sp>
      <p:sp>
        <p:nvSpPr>
          <p:cNvPr id="418" name="Google Shape;418;p56"/>
          <p:cNvSpPr txBox="1"/>
          <p:nvPr/>
        </p:nvSpPr>
        <p:spPr>
          <a:xfrm>
            <a:off x="5009200" y="4310875"/>
            <a:ext cx="1369800" cy="67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800">
                <a:solidFill>
                  <a:srgbClr val="130168"/>
                </a:solidFill>
                <a:latin typeface="Work Sans"/>
                <a:ea typeface="Work Sans"/>
                <a:cs typeface="Work Sans"/>
                <a:sym typeface="Work Sans"/>
              </a:rPr>
              <a:t>1,000+</a:t>
            </a:r>
            <a:endParaRPr b="1" sz="1800">
              <a:solidFill>
                <a:srgbClr val="130168"/>
              </a:solidFill>
              <a:latin typeface="Work Sans"/>
              <a:ea typeface="Work Sans"/>
              <a:cs typeface="Work Sans"/>
              <a:sym typeface="Work Sans"/>
            </a:endParaRPr>
          </a:p>
          <a:p>
            <a:pPr indent="0" lvl="0" marL="0" rtl="0" algn="ctr">
              <a:spcBef>
                <a:spcPts val="0"/>
              </a:spcBef>
              <a:spcAft>
                <a:spcPts val="0"/>
              </a:spcAft>
              <a:buNone/>
            </a:pPr>
            <a:r>
              <a:rPr lang="en-GB">
                <a:solidFill>
                  <a:srgbClr val="130168"/>
                </a:solidFill>
                <a:latin typeface="Work Sans"/>
                <a:ea typeface="Work Sans"/>
                <a:cs typeface="Work Sans"/>
                <a:sym typeface="Work Sans"/>
              </a:rPr>
              <a:t>APEs</a:t>
            </a:r>
            <a:endParaRPr>
              <a:solidFill>
                <a:srgbClr val="130168"/>
              </a:solidFill>
              <a:latin typeface="Work Sans"/>
              <a:ea typeface="Work Sans"/>
              <a:cs typeface="Work Sans"/>
              <a:sym typeface="Work Sans"/>
            </a:endParaRPr>
          </a:p>
        </p:txBody>
      </p:sp>
      <p:sp>
        <p:nvSpPr>
          <p:cNvPr id="419" name="Google Shape;419;p56"/>
          <p:cNvSpPr txBox="1"/>
          <p:nvPr/>
        </p:nvSpPr>
        <p:spPr>
          <a:xfrm>
            <a:off x="6437425" y="4310875"/>
            <a:ext cx="3000000" cy="67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130168"/>
                </a:solidFill>
                <a:latin typeface="Work Sans"/>
                <a:ea typeface="Work Sans"/>
                <a:cs typeface="Work Sans"/>
                <a:sym typeface="Work Sans"/>
              </a:rPr>
              <a:t>78%</a:t>
            </a:r>
            <a:endParaRPr b="1" sz="1800">
              <a:solidFill>
                <a:srgbClr val="130168"/>
              </a:solidFill>
              <a:latin typeface="Work Sans"/>
              <a:ea typeface="Work Sans"/>
              <a:cs typeface="Work Sans"/>
              <a:sym typeface="Work Sans"/>
            </a:endParaRPr>
          </a:p>
          <a:p>
            <a:pPr indent="0" lvl="0" marL="0" rtl="0" algn="ctr">
              <a:spcBef>
                <a:spcPts val="0"/>
              </a:spcBef>
              <a:spcAft>
                <a:spcPts val="0"/>
              </a:spcAft>
              <a:buNone/>
            </a:pPr>
            <a:r>
              <a:rPr lang="en-GB">
                <a:solidFill>
                  <a:srgbClr val="130168"/>
                </a:solidFill>
                <a:latin typeface="Work Sans"/>
                <a:ea typeface="Work Sans"/>
                <a:cs typeface="Work Sans"/>
                <a:sym typeface="Work Sans"/>
              </a:rPr>
              <a:t>Increase in Revenue</a:t>
            </a:r>
            <a:endParaRPr>
              <a:solidFill>
                <a:srgbClr val="130168"/>
              </a:solidFill>
              <a:latin typeface="Work Sans"/>
              <a:ea typeface="Work Sans"/>
              <a:cs typeface="Work Sans"/>
              <a:sym typeface="Work Sans"/>
            </a:endParaRPr>
          </a:p>
        </p:txBody>
      </p:sp>
      <p:sp>
        <p:nvSpPr>
          <p:cNvPr id="420" name="Google Shape;420;p56"/>
          <p:cNvSpPr txBox="1"/>
          <p:nvPr/>
        </p:nvSpPr>
        <p:spPr>
          <a:xfrm>
            <a:off x="7606275" y="225725"/>
            <a:ext cx="1208700" cy="3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lt1"/>
                </a:solidFill>
                <a:latin typeface="Work Sans"/>
                <a:ea typeface="Work Sans"/>
                <a:cs typeface="Work Sans"/>
                <a:sym typeface="Work Sans"/>
              </a:rPr>
              <a:t>Sector</a:t>
            </a:r>
            <a:endParaRPr sz="1200">
              <a:solidFill>
                <a:schemeClr val="lt1"/>
              </a:solidFill>
              <a:latin typeface="Work Sans"/>
              <a:ea typeface="Work Sans"/>
              <a:cs typeface="Work Sans"/>
              <a:sym typeface="Work Sans"/>
            </a:endParaRPr>
          </a:p>
        </p:txBody>
      </p:sp>
      <p:sp>
        <p:nvSpPr>
          <p:cNvPr id="421" name="Google Shape;421;p56"/>
          <p:cNvSpPr txBox="1"/>
          <p:nvPr/>
        </p:nvSpPr>
        <p:spPr>
          <a:xfrm>
            <a:off x="7606275" y="450725"/>
            <a:ext cx="14730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lt1"/>
                </a:solidFill>
                <a:latin typeface="Work Sans SemiBold"/>
                <a:ea typeface="Work Sans SemiBold"/>
                <a:cs typeface="Work Sans SemiBold"/>
                <a:sym typeface="Work Sans SemiBold"/>
              </a:rPr>
              <a:t>Child Health, Malaria</a:t>
            </a:r>
            <a:endParaRPr>
              <a:solidFill>
                <a:schemeClr val="lt1"/>
              </a:solidFill>
              <a:latin typeface="Work Sans SemiBold"/>
              <a:ea typeface="Work Sans SemiBold"/>
              <a:cs typeface="Work Sans SemiBold"/>
              <a:sym typeface="Work Sans SemiBold"/>
            </a:endParaRPr>
          </a:p>
          <a:p>
            <a:pPr indent="0" lvl="0" marL="0" rtl="0" algn="l">
              <a:spcBef>
                <a:spcPts val="0"/>
              </a:spcBef>
              <a:spcAft>
                <a:spcPts val="0"/>
              </a:spcAft>
              <a:buNone/>
            </a:pPr>
            <a:r>
              <a:t/>
            </a:r>
            <a:endParaRPr>
              <a:solidFill>
                <a:schemeClr val="lt1"/>
              </a:solidFill>
              <a:latin typeface="Work Sans SemiBold"/>
              <a:ea typeface="Work Sans SemiBold"/>
              <a:cs typeface="Work Sans SemiBold"/>
              <a:sym typeface="Work Sans SemiBold"/>
            </a:endParaRPr>
          </a:p>
        </p:txBody>
      </p:sp>
      <p:sp>
        <p:nvSpPr>
          <p:cNvPr id="422" name="Google Shape;422;p56"/>
          <p:cNvSpPr/>
          <p:nvPr/>
        </p:nvSpPr>
        <p:spPr>
          <a:xfrm flipH="1">
            <a:off x="-1192" y="175775"/>
            <a:ext cx="68400" cy="708000"/>
          </a:xfrm>
          <a:prstGeom prst="rect">
            <a:avLst/>
          </a:prstGeom>
          <a:solidFill>
            <a:srgbClr val="F7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CUSTOM_4">
    <p:spTree>
      <p:nvGrpSpPr>
        <p:cNvPr id="423" name="Shape 423"/>
        <p:cNvGrpSpPr/>
        <p:nvPr/>
      </p:nvGrpSpPr>
      <p:grpSpPr>
        <a:xfrm>
          <a:off x="0" y="0"/>
          <a:ext cx="0" cy="0"/>
          <a:chOff x="0" y="0"/>
          <a:chExt cx="0" cy="0"/>
        </a:xfrm>
      </p:grpSpPr>
      <p:sp>
        <p:nvSpPr>
          <p:cNvPr id="424" name="Google Shape;424;p5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atin typeface="Helvetica Neue"/>
                <a:ea typeface="Helvetica Neue"/>
                <a:cs typeface="Helvetica Neue"/>
                <a:sym typeface="Helvetica Neue"/>
              </a:defRPr>
            </a:lvl1pPr>
            <a:lvl2pPr lvl="1" rtl="0">
              <a:spcBef>
                <a:spcPts val="0"/>
              </a:spcBef>
              <a:spcAft>
                <a:spcPts val="0"/>
              </a:spcAft>
              <a:buNone/>
              <a:defRPr>
                <a:latin typeface="Nunito Sans SemiBold"/>
                <a:ea typeface="Nunito Sans SemiBold"/>
                <a:cs typeface="Nunito Sans SemiBold"/>
                <a:sym typeface="Nunito Sans SemiBold"/>
              </a:defRPr>
            </a:lvl2pPr>
            <a:lvl3pPr lvl="2" rtl="0">
              <a:spcBef>
                <a:spcPts val="0"/>
              </a:spcBef>
              <a:spcAft>
                <a:spcPts val="0"/>
              </a:spcAft>
              <a:buNone/>
              <a:defRPr>
                <a:latin typeface="Nunito Sans SemiBold"/>
                <a:ea typeface="Nunito Sans SemiBold"/>
                <a:cs typeface="Nunito Sans SemiBold"/>
                <a:sym typeface="Nunito Sans SemiBold"/>
              </a:defRPr>
            </a:lvl3pPr>
            <a:lvl4pPr lvl="3" rtl="0">
              <a:spcBef>
                <a:spcPts val="0"/>
              </a:spcBef>
              <a:spcAft>
                <a:spcPts val="0"/>
              </a:spcAft>
              <a:buNone/>
              <a:defRPr>
                <a:latin typeface="Nunito Sans SemiBold"/>
                <a:ea typeface="Nunito Sans SemiBold"/>
                <a:cs typeface="Nunito Sans SemiBold"/>
                <a:sym typeface="Nunito Sans SemiBold"/>
              </a:defRPr>
            </a:lvl4pPr>
            <a:lvl5pPr lvl="4" rtl="0">
              <a:spcBef>
                <a:spcPts val="0"/>
              </a:spcBef>
              <a:spcAft>
                <a:spcPts val="0"/>
              </a:spcAft>
              <a:buNone/>
              <a:defRPr>
                <a:latin typeface="Nunito Sans SemiBold"/>
                <a:ea typeface="Nunito Sans SemiBold"/>
                <a:cs typeface="Nunito Sans SemiBold"/>
                <a:sym typeface="Nunito Sans SemiBold"/>
              </a:defRPr>
            </a:lvl5pPr>
            <a:lvl6pPr lvl="5" rtl="0">
              <a:spcBef>
                <a:spcPts val="0"/>
              </a:spcBef>
              <a:spcAft>
                <a:spcPts val="0"/>
              </a:spcAft>
              <a:buNone/>
              <a:defRPr>
                <a:latin typeface="Nunito Sans SemiBold"/>
                <a:ea typeface="Nunito Sans SemiBold"/>
                <a:cs typeface="Nunito Sans SemiBold"/>
                <a:sym typeface="Nunito Sans SemiBold"/>
              </a:defRPr>
            </a:lvl6pPr>
            <a:lvl7pPr lvl="6" rtl="0">
              <a:spcBef>
                <a:spcPts val="0"/>
              </a:spcBef>
              <a:spcAft>
                <a:spcPts val="0"/>
              </a:spcAft>
              <a:buNone/>
              <a:defRPr>
                <a:latin typeface="Nunito Sans SemiBold"/>
                <a:ea typeface="Nunito Sans SemiBold"/>
                <a:cs typeface="Nunito Sans SemiBold"/>
                <a:sym typeface="Nunito Sans SemiBold"/>
              </a:defRPr>
            </a:lvl7pPr>
            <a:lvl8pPr lvl="7" rtl="0">
              <a:spcBef>
                <a:spcPts val="0"/>
              </a:spcBef>
              <a:spcAft>
                <a:spcPts val="0"/>
              </a:spcAft>
              <a:buNone/>
              <a:defRPr>
                <a:latin typeface="Nunito Sans SemiBold"/>
                <a:ea typeface="Nunito Sans SemiBold"/>
                <a:cs typeface="Nunito Sans SemiBold"/>
                <a:sym typeface="Nunito Sans SemiBold"/>
              </a:defRPr>
            </a:lvl8pPr>
            <a:lvl9pPr lvl="8" rtl="0">
              <a:spcBef>
                <a:spcPts val="0"/>
              </a:spcBef>
              <a:spcAft>
                <a:spcPts val="0"/>
              </a:spcAft>
              <a:buNone/>
              <a:defRPr>
                <a:latin typeface="Nunito Sans SemiBold"/>
                <a:ea typeface="Nunito Sans SemiBold"/>
                <a:cs typeface="Nunito Sans SemiBold"/>
                <a:sym typeface="Nunito Sans SemiBold"/>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BLANK_1">
    <p:spTree>
      <p:nvGrpSpPr>
        <p:cNvPr id="425" name="Shape 425"/>
        <p:cNvGrpSpPr/>
        <p:nvPr/>
      </p:nvGrpSpPr>
      <p:grpSpPr>
        <a:xfrm>
          <a:off x="0" y="0"/>
          <a:ext cx="0" cy="0"/>
          <a:chOff x="0" y="0"/>
          <a:chExt cx="0" cy="0"/>
        </a:xfrm>
      </p:grpSpPr>
      <p:sp>
        <p:nvSpPr>
          <p:cNvPr id="426" name="Google Shape;426;p58"/>
          <p:cNvSpPr txBox="1"/>
          <p:nvPr>
            <p:ph idx="10" type="dt"/>
          </p:nvPr>
        </p:nvSpPr>
        <p:spPr>
          <a:xfrm>
            <a:off x="457200" y="4767264"/>
            <a:ext cx="2133600" cy="273900"/>
          </a:xfrm>
          <a:prstGeom prst="rect">
            <a:avLst/>
          </a:prstGeom>
          <a:noFill/>
          <a:ln>
            <a:noFill/>
          </a:ln>
        </p:spPr>
        <p:txBody>
          <a:bodyPr anchorCtr="0" anchor="t" bIns="17150" lIns="34275" spcFirstLastPara="1" rIns="34275" wrap="square" tIns="17150">
            <a:noAutofit/>
          </a:bodyPr>
          <a:lstStyle>
            <a:lvl1pPr lvl="0" marR="0" rtl="0" algn="l">
              <a:spcBef>
                <a:spcPts val="0"/>
              </a:spcBef>
              <a:spcAft>
                <a:spcPts val="0"/>
              </a:spcAft>
              <a:buSzPts val="500"/>
              <a:buNone/>
              <a:defRPr sz="1400">
                <a:solidFill>
                  <a:schemeClr val="dk1"/>
                </a:solidFill>
                <a:latin typeface="Arial"/>
                <a:ea typeface="Arial"/>
                <a:cs typeface="Arial"/>
                <a:sym typeface="Arial"/>
              </a:defRPr>
            </a:lvl1pPr>
            <a:lvl2pPr lvl="1" marR="0" rtl="0" algn="l">
              <a:spcBef>
                <a:spcPts val="0"/>
              </a:spcBef>
              <a:spcAft>
                <a:spcPts val="0"/>
              </a:spcAft>
              <a:buSzPts val="5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5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5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5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5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5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5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500"/>
              <a:buNone/>
              <a:defRPr b="0" i="0" sz="1400" u="none" cap="none" strike="noStrike">
                <a:solidFill>
                  <a:schemeClr val="dk1"/>
                </a:solidFill>
                <a:latin typeface="Arial"/>
                <a:ea typeface="Arial"/>
                <a:cs typeface="Arial"/>
                <a:sym typeface="Arial"/>
              </a:defRPr>
            </a:lvl9pPr>
          </a:lstStyle>
          <a:p/>
        </p:txBody>
      </p:sp>
      <p:sp>
        <p:nvSpPr>
          <p:cNvPr id="427" name="Google Shape;427;p58"/>
          <p:cNvSpPr txBox="1"/>
          <p:nvPr>
            <p:ph idx="11" type="ftr"/>
          </p:nvPr>
        </p:nvSpPr>
        <p:spPr>
          <a:xfrm>
            <a:off x="3124200" y="4767264"/>
            <a:ext cx="2895600" cy="273900"/>
          </a:xfrm>
          <a:prstGeom prst="rect">
            <a:avLst/>
          </a:prstGeom>
          <a:noFill/>
          <a:ln>
            <a:noFill/>
          </a:ln>
        </p:spPr>
        <p:txBody>
          <a:bodyPr anchorCtr="0" anchor="t" bIns="17150" lIns="34275" spcFirstLastPara="1" rIns="34275" wrap="square" tIns="17150">
            <a:noAutofit/>
          </a:bodyPr>
          <a:lstStyle>
            <a:lvl1pPr lvl="0" marR="0" rtl="0" algn="l">
              <a:spcBef>
                <a:spcPts val="0"/>
              </a:spcBef>
              <a:spcAft>
                <a:spcPts val="0"/>
              </a:spcAft>
              <a:buSzPts val="500"/>
              <a:buNone/>
              <a:defRPr sz="1400">
                <a:solidFill>
                  <a:schemeClr val="dk1"/>
                </a:solidFill>
                <a:latin typeface="Arial"/>
                <a:ea typeface="Arial"/>
                <a:cs typeface="Arial"/>
                <a:sym typeface="Arial"/>
              </a:defRPr>
            </a:lvl1pPr>
            <a:lvl2pPr lvl="1" marR="0" rtl="0" algn="l">
              <a:spcBef>
                <a:spcPts val="0"/>
              </a:spcBef>
              <a:spcAft>
                <a:spcPts val="0"/>
              </a:spcAft>
              <a:buSzPts val="5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5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5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5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5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5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5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500"/>
              <a:buNone/>
              <a:defRPr b="0" i="0" sz="1400" u="none" cap="none" strike="noStrike">
                <a:solidFill>
                  <a:schemeClr val="dk1"/>
                </a:solidFill>
                <a:latin typeface="Arial"/>
                <a:ea typeface="Arial"/>
                <a:cs typeface="Arial"/>
                <a:sym typeface="Arial"/>
              </a:defRPr>
            </a:lvl9pPr>
          </a:lstStyle>
          <a:p/>
        </p:txBody>
      </p:sp>
      <p:sp>
        <p:nvSpPr>
          <p:cNvPr id="428" name="Google Shape;428;p58"/>
          <p:cNvSpPr txBox="1"/>
          <p:nvPr>
            <p:ph idx="12" type="sldNum"/>
          </p:nvPr>
        </p:nvSpPr>
        <p:spPr>
          <a:xfrm>
            <a:off x="6553200" y="4767264"/>
            <a:ext cx="2133600" cy="273900"/>
          </a:xfrm>
          <a:prstGeom prst="rect">
            <a:avLst/>
          </a:prstGeom>
          <a:noFill/>
          <a:ln>
            <a:noFill/>
          </a:ln>
        </p:spPr>
        <p:txBody>
          <a:bodyPr anchorCtr="0" anchor="t" bIns="17150" lIns="34275" spcFirstLastPara="1" rIns="34275" wrap="square" tIns="17150">
            <a:normAutofit/>
          </a:bodyPr>
          <a:lstStyle>
            <a:lvl1pPr indent="0" lvl="0" marL="0" marR="0" rtl="0" algn="l">
              <a:spcBef>
                <a:spcPts val="0"/>
              </a:spcBef>
              <a:buNone/>
              <a:defRPr sz="1400">
                <a:solidFill>
                  <a:schemeClr val="dk1"/>
                </a:solidFill>
                <a:latin typeface="Arial"/>
                <a:ea typeface="Arial"/>
                <a:cs typeface="Arial"/>
                <a:sym typeface="Arial"/>
              </a:defRPr>
            </a:lvl1pPr>
            <a:lvl2pPr indent="0" lvl="1" marL="0" marR="0" rtl="0" algn="l">
              <a:spcBef>
                <a:spcPts val="0"/>
              </a:spcBef>
              <a:buNone/>
              <a:defRPr sz="1400">
                <a:solidFill>
                  <a:schemeClr val="dk1"/>
                </a:solidFill>
                <a:latin typeface="Arial"/>
                <a:ea typeface="Arial"/>
                <a:cs typeface="Arial"/>
                <a:sym typeface="Arial"/>
              </a:defRPr>
            </a:lvl2pPr>
            <a:lvl3pPr indent="0" lvl="2" marL="0" marR="0" rtl="0" algn="l">
              <a:spcBef>
                <a:spcPts val="0"/>
              </a:spcBef>
              <a:buNone/>
              <a:defRPr sz="1400">
                <a:solidFill>
                  <a:schemeClr val="dk1"/>
                </a:solidFill>
                <a:latin typeface="Arial"/>
                <a:ea typeface="Arial"/>
                <a:cs typeface="Arial"/>
                <a:sym typeface="Arial"/>
              </a:defRPr>
            </a:lvl3pPr>
            <a:lvl4pPr indent="0" lvl="3" marL="0" marR="0" rtl="0" algn="l">
              <a:spcBef>
                <a:spcPts val="0"/>
              </a:spcBef>
              <a:buNone/>
              <a:defRPr sz="1400">
                <a:solidFill>
                  <a:schemeClr val="dk1"/>
                </a:solidFill>
                <a:latin typeface="Arial"/>
                <a:ea typeface="Arial"/>
                <a:cs typeface="Arial"/>
                <a:sym typeface="Arial"/>
              </a:defRPr>
            </a:lvl4pPr>
            <a:lvl5pPr indent="0" lvl="4" marL="0" marR="0" rtl="0" algn="l">
              <a:spcBef>
                <a:spcPts val="0"/>
              </a:spcBef>
              <a:buNone/>
              <a:defRPr sz="1400">
                <a:solidFill>
                  <a:schemeClr val="dk1"/>
                </a:solidFill>
                <a:latin typeface="Arial"/>
                <a:ea typeface="Arial"/>
                <a:cs typeface="Arial"/>
                <a:sym typeface="Arial"/>
              </a:defRPr>
            </a:lvl5pPr>
            <a:lvl6pPr indent="0" lvl="5" marL="0" marR="0" rtl="0" algn="l">
              <a:spcBef>
                <a:spcPts val="0"/>
              </a:spcBef>
              <a:buNone/>
              <a:defRPr sz="1400">
                <a:solidFill>
                  <a:schemeClr val="dk1"/>
                </a:solidFill>
                <a:latin typeface="Arial"/>
                <a:ea typeface="Arial"/>
                <a:cs typeface="Arial"/>
                <a:sym typeface="Arial"/>
              </a:defRPr>
            </a:lvl6pPr>
            <a:lvl7pPr indent="0" lvl="6" marL="0" marR="0" rtl="0" algn="l">
              <a:spcBef>
                <a:spcPts val="0"/>
              </a:spcBef>
              <a:buNone/>
              <a:defRPr sz="1400">
                <a:solidFill>
                  <a:schemeClr val="dk1"/>
                </a:solidFill>
                <a:latin typeface="Arial"/>
                <a:ea typeface="Arial"/>
                <a:cs typeface="Arial"/>
                <a:sym typeface="Arial"/>
              </a:defRPr>
            </a:lvl7pPr>
            <a:lvl8pPr indent="0" lvl="7" marL="0" marR="0" rtl="0" algn="l">
              <a:spcBef>
                <a:spcPts val="0"/>
              </a:spcBef>
              <a:buNone/>
              <a:defRPr sz="1400">
                <a:solidFill>
                  <a:schemeClr val="dk1"/>
                </a:solidFill>
                <a:latin typeface="Arial"/>
                <a:ea typeface="Arial"/>
                <a:cs typeface="Arial"/>
                <a:sym typeface="Arial"/>
              </a:defRPr>
            </a:lvl8pPr>
            <a:lvl9pPr indent="0" lvl="8" marL="0" marR="0" rtl="0" algn="l">
              <a:spcBef>
                <a:spcPts val="0"/>
              </a:spcBef>
              <a:buNone/>
              <a:defRPr sz="14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rrow two third" showMasterSp="0">
  <p:cSld name="Arrow two third">
    <p:bg>
      <p:bgPr>
        <a:solidFill>
          <a:srgbClr val="FFFFFF"/>
        </a:solidFill>
      </p:bgPr>
    </p:bg>
    <p:spTree>
      <p:nvGrpSpPr>
        <p:cNvPr id="429" name="Shape 429"/>
        <p:cNvGrpSpPr/>
        <p:nvPr/>
      </p:nvGrpSpPr>
      <p:grpSpPr>
        <a:xfrm>
          <a:off x="0" y="0"/>
          <a:ext cx="0" cy="0"/>
          <a:chOff x="0" y="0"/>
          <a:chExt cx="0" cy="0"/>
        </a:xfrm>
      </p:grpSpPr>
      <p:pic>
        <p:nvPicPr>
          <p:cNvPr id="430" name="Google Shape;430;p59"/>
          <p:cNvPicPr preferRelativeResize="0"/>
          <p:nvPr/>
        </p:nvPicPr>
        <p:blipFill rotWithShape="1">
          <a:blip r:embed="rId2">
            <a:alphaModFix/>
          </a:blip>
          <a:srcRect b="0" l="0" r="0" t="0"/>
          <a:stretch/>
        </p:blipFill>
        <p:spPr>
          <a:xfrm>
            <a:off x="1191" y="1191"/>
            <a:ext cx="1190" cy="119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CUSTOM_5">
    <p:spTree>
      <p:nvGrpSpPr>
        <p:cNvPr id="431" name="Shape 431"/>
        <p:cNvGrpSpPr/>
        <p:nvPr/>
      </p:nvGrpSpPr>
      <p:grpSpPr>
        <a:xfrm>
          <a:off x="0" y="0"/>
          <a:ext cx="0" cy="0"/>
          <a:chOff x="0" y="0"/>
          <a:chExt cx="0" cy="0"/>
        </a:xfrm>
      </p:grpSpPr>
      <p:sp>
        <p:nvSpPr>
          <p:cNvPr id="432" name="Google Shape;432;p6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atin typeface="Helvetica Neue"/>
                <a:ea typeface="Helvetica Neue"/>
                <a:cs typeface="Helvetica Neue"/>
                <a:sym typeface="Helvetica Neue"/>
              </a:defRPr>
            </a:lvl1pPr>
            <a:lvl2pPr lvl="1" rtl="0">
              <a:spcBef>
                <a:spcPts val="0"/>
              </a:spcBef>
              <a:spcAft>
                <a:spcPts val="0"/>
              </a:spcAft>
              <a:buNone/>
              <a:defRPr>
                <a:latin typeface="Nunito Sans SemiBold"/>
                <a:ea typeface="Nunito Sans SemiBold"/>
                <a:cs typeface="Nunito Sans SemiBold"/>
                <a:sym typeface="Nunito Sans SemiBold"/>
              </a:defRPr>
            </a:lvl2pPr>
            <a:lvl3pPr lvl="2" rtl="0">
              <a:spcBef>
                <a:spcPts val="0"/>
              </a:spcBef>
              <a:spcAft>
                <a:spcPts val="0"/>
              </a:spcAft>
              <a:buNone/>
              <a:defRPr>
                <a:latin typeface="Nunito Sans SemiBold"/>
                <a:ea typeface="Nunito Sans SemiBold"/>
                <a:cs typeface="Nunito Sans SemiBold"/>
                <a:sym typeface="Nunito Sans SemiBold"/>
              </a:defRPr>
            </a:lvl3pPr>
            <a:lvl4pPr lvl="3" rtl="0">
              <a:spcBef>
                <a:spcPts val="0"/>
              </a:spcBef>
              <a:spcAft>
                <a:spcPts val="0"/>
              </a:spcAft>
              <a:buNone/>
              <a:defRPr>
                <a:latin typeface="Nunito Sans SemiBold"/>
                <a:ea typeface="Nunito Sans SemiBold"/>
                <a:cs typeface="Nunito Sans SemiBold"/>
                <a:sym typeface="Nunito Sans SemiBold"/>
              </a:defRPr>
            </a:lvl4pPr>
            <a:lvl5pPr lvl="4" rtl="0">
              <a:spcBef>
                <a:spcPts val="0"/>
              </a:spcBef>
              <a:spcAft>
                <a:spcPts val="0"/>
              </a:spcAft>
              <a:buNone/>
              <a:defRPr>
                <a:latin typeface="Nunito Sans SemiBold"/>
                <a:ea typeface="Nunito Sans SemiBold"/>
                <a:cs typeface="Nunito Sans SemiBold"/>
                <a:sym typeface="Nunito Sans SemiBold"/>
              </a:defRPr>
            </a:lvl5pPr>
            <a:lvl6pPr lvl="5" rtl="0">
              <a:spcBef>
                <a:spcPts val="0"/>
              </a:spcBef>
              <a:spcAft>
                <a:spcPts val="0"/>
              </a:spcAft>
              <a:buNone/>
              <a:defRPr>
                <a:latin typeface="Nunito Sans SemiBold"/>
                <a:ea typeface="Nunito Sans SemiBold"/>
                <a:cs typeface="Nunito Sans SemiBold"/>
                <a:sym typeface="Nunito Sans SemiBold"/>
              </a:defRPr>
            </a:lvl6pPr>
            <a:lvl7pPr lvl="6" rtl="0">
              <a:spcBef>
                <a:spcPts val="0"/>
              </a:spcBef>
              <a:spcAft>
                <a:spcPts val="0"/>
              </a:spcAft>
              <a:buNone/>
              <a:defRPr>
                <a:latin typeface="Nunito Sans SemiBold"/>
                <a:ea typeface="Nunito Sans SemiBold"/>
                <a:cs typeface="Nunito Sans SemiBold"/>
                <a:sym typeface="Nunito Sans SemiBold"/>
              </a:defRPr>
            </a:lvl7pPr>
            <a:lvl8pPr lvl="7" rtl="0">
              <a:spcBef>
                <a:spcPts val="0"/>
              </a:spcBef>
              <a:spcAft>
                <a:spcPts val="0"/>
              </a:spcAft>
              <a:buNone/>
              <a:defRPr>
                <a:latin typeface="Nunito Sans SemiBold"/>
                <a:ea typeface="Nunito Sans SemiBold"/>
                <a:cs typeface="Nunito Sans SemiBold"/>
                <a:sym typeface="Nunito Sans SemiBold"/>
              </a:defRPr>
            </a:lvl8pPr>
            <a:lvl9pPr lvl="8" rtl="0">
              <a:spcBef>
                <a:spcPts val="0"/>
              </a:spcBef>
              <a:spcAft>
                <a:spcPts val="0"/>
              </a:spcAft>
              <a:buNone/>
              <a:defRPr>
                <a:latin typeface="Nunito Sans SemiBold"/>
                <a:ea typeface="Nunito Sans SemiBold"/>
                <a:cs typeface="Nunito Sans SemiBold"/>
                <a:sym typeface="Nunito Sans SemiBold"/>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CUSTOM_6">
    <p:spTree>
      <p:nvGrpSpPr>
        <p:cNvPr id="433" name="Shape 433"/>
        <p:cNvGrpSpPr/>
        <p:nvPr/>
      </p:nvGrpSpPr>
      <p:grpSpPr>
        <a:xfrm>
          <a:off x="0" y="0"/>
          <a:ext cx="0" cy="0"/>
          <a:chOff x="0" y="0"/>
          <a:chExt cx="0" cy="0"/>
        </a:xfrm>
      </p:grpSpPr>
      <p:sp>
        <p:nvSpPr>
          <p:cNvPr id="434" name="Google Shape;434;p6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atin typeface="Nunito Sans SemiBold"/>
                <a:ea typeface="Nunito Sans SemiBold"/>
                <a:cs typeface="Nunito Sans SemiBold"/>
                <a:sym typeface="Nunito Sans SemiBold"/>
              </a:defRPr>
            </a:lvl1pPr>
            <a:lvl2pPr lvl="1" rtl="0">
              <a:spcBef>
                <a:spcPts val="0"/>
              </a:spcBef>
              <a:spcAft>
                <a:spcPts val="0"/>
              </a:spcAft>
              <a:buNone/>
              <a:defRPr>
                <a:latin typeface="Nunito Sans SemiBold"/>
                <a:ea typeface="Nunito Sans SemiBold"/>
                <a:cs typeface="Nunito Sans SemiBold"/>
                <a:sym typeface="Nunito Sans SemiBold"/>
              </a:defRPr>
            </a:lvl2pPr>
            <a:lvl3pPr lvl="2" rtl="0">
              <a:spcBef>
                <a:spcPts val="0"/>
              </a:spcBef>
              <a:spcAft>
                <a:spcPts val="0"/>
              </a:spcAft>
              <a:buNone/>
              <a:defRPr>
                <a:latin typeface="Nunito Sans SemiBold"/>
                <a:ea typeface="Nunito Sans SemiBold"/>
                <a:cs typeface="Nunito Sans SemiBold"/>
                <a:sym typeface="Nunito Sans SemiBold"/>
              </a:defRPr>
            </a:lvl3pPr>
            <a:lvl4pPr lvl="3" rtl="0">
              <a:spcBef>
                <a:spcPts val="0"/>
              </a:spcBef>
              <a:spcAft>
                <a:spcPts val="0"/>
              </a:spcAft>
              <a:buNone/>
              <a:defRPr>
                <a:latin typeface="Nunito Sans SemiBold"/>
                <a:ea typeface="Nunito Sans SemiBold"/>
                <a:cs typeface="Nunito Sans SemiBold"/>
                <a:sym typeface="Nunito Sans SemiBold"/>
              </a:defRPr>
            </a:lvl4pPr>
            <a:lvl5pPr lvl="4" rtl="0">
              <a:spcBef>
                <a:spcPts val="0"/>
              </a:spcBef>
              <a:spcAft>
                <a:spcPts val="0"/>
              </a:spcAft>
              <a:buNone/>
              <a:defRPr>
                <a:latin typeface="Nunito Sans SemiBold"/>
                <a:ea typeface="Nunito Sans SemiBold"/>
                <a:cs typeface="Nunito Sans SemiBold"/>
                <a:sym typeface="Nunito Sans SemiBold"/>
              </a:defRPr>
            </a:lvl5pPr>
            <a:lvl6pPr lvl="5" rtl="0">
              <a:spcBef>
                <a:spcPts val="0"/>
              </a:spcBef>
              <a:spcAft>
                <a:spcPts val="0"/>
              </a:spcAft>
              <a:buNone/>
              <a:defRPr>
                <a:latin typeface="Nunito Sans SemiBold"/>
                <a:ea typeface="Nunito Sans SemiBold"/>
                <a:cs typeface="Nunito Sans SemiBold"/>
                <a:sym typeface="Nunito Sans SemiBold"/>
              </a:defRPr>
            </a:lvl6pPr>
            <a:lvl7pPr lvl="6" rtl="0">
              <a:spcBef>
                <a:spcPts val="0"/>
              </a:spcBef>
              <a:spcAft>
                <a:spcPts val="0"/>
              </a:spcAft>
              <a:buNone/>
              <a:defRPr>
                <a:latin typeface="Nunito Sans SemiBold"/>
                <a:ea typeface="Nunito Sans SemiBold"/>
                <a:cs typeface="Nunito Sans SemiBold"/>
                <a:sym typeface="Nunito Sans SemiBold"/>
              </a:defRPr>
            </a:lvl7pPr>
            <a:lvl8pPr lvl="7" rtl="0">
              <a:spcBef>
                <a:spcPts val="0"/>
              </a:spcBef>
              <a:spcAft>
                <a:spcPts val="0"/>
              </a:spcAft>
              <a:buNone/>
              <a:defRPr>
                <a:latin typeface="Nunito Sans SemiBold"/>
                <a:ea typeface="Nunito Sans SemiBold"/>
                <a:cs typeface="Nunito Sans SemiBold"/>
                <a:sym typeface="Nunito Sans SemiBold"/>
              </a:defRPr>
            </a:lvl8pPr>
            <a:lvl9pPr lvl="8" rtl="0">
              <a:spcBef>
                <a:spcPts val="0"/>
              </a:spcBef>
              <a:spcAft>
                <a:spcPts val="0"/>
              </a:spcAft>
              <a:buNone/>
              <a:defRPr>
                <a:latin typeface="Nunito Sans SemiBold"/>
                <a:ea typeface="Nunito Sans SemiBold"/>
                <a:cs typeface="Nunito Sans SemiBold"/>
                <a:sym typeface="Nunito Sans SemiBold"/>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l Layout" type="tx">
  <p:cSld name="TITLE_AND_BODY">
    <p:spTree>
      <p:nvGrpSpPr>
        <p:cNvPr id="435" name="Shape 435"/>
        <p:cNvGrpSpPr/>
        <p:nvPr/>
      </p:nvGrpSpPr>
      <p:grpSpPr>
        <a:xfrm>
          <a:off x="0" y="0"/>
          <a:ext cx="0" cy="0"/>
          <a:chOff x="0" y="0"/>
          <a:chExt cx="0" cy="0"/>
        </a:xfrm>
      </p:grpSpPr>
      <p:sp>
        <p:nvSpPr>
          <p:cNvPr id="436" name="Google Shape;436;p62"/>
          <p:cNvSpPr txBox="1"/>
          <p:nvPr>
            <p:ph type="title"/>
          </p:nvPr>
        </p:nvSpPr>
        <p:spPr>
          <a:xfrm>
            <a:off x="235500" y="140225"/>
            <a:ext cx="8139600" cy="60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Clr>
                <a:schemeClr val="dk2"/>
              </a:buClr>
              <a:buSzPts val="2800"/>
              <a:buFont typeface="Helvetica Neue"/>
              <a:buNone/>
              <a:defRPr>
                <a:solidFill>
                  <a:schemeClr val="dk2"/>
                </a:solidFill>
                <a:latin typeface="Helvetica Neue"/>
                <a:ea typeface="Helvetica Neue"/>
                <a:cs typeface="Helvetica Neue"/>
                <a:sym typeface="Helvetica Neue"/>
              </a:defRPr>
            </a:lvl2pPr>
            <a:lvl3pPr lvl="2" rtl="0">
              <a:spcBef>
                <a:spcPts val="0"/>
              </a:spcBef>
              <a:spcAft>
                <a:spcPts val="0"/>
              </a:spcAft>
              <a:buClr>
                <a:schemeClr val="dk2"/>
              </a:buClr>
              <a:buSzPts val="2800"/>
              <a:buFont typeface="Helvetica Neue"/>
              <a:buNone/>
              <a:defRPr>
                <a:solidFill>
                  <a:schemeClr val="dk2"/>
                </a:solidFill>
                <a:latin typeface="Helvetica Neue"/>
                <a:ea typeface="Helvetica Neue"/>
                <a:cs typeface="Helvetica Neue"/>
                <a:sym typeface="Helvetica Neue"/>
              </a:defRPr>
            </a:lvl3pPr>
            <a:lvl4pPr lvl="3" rtl="0">
              <a:spcBef>
                <a:spcPts val="0"/>
              </a:spcBef>
              <a:spcAft>
                <a:spcPts val="0"/>
              </a:spcAft>
              <a:buClr>
                <a:schemeClr val="dk2"/>
              </a:buClr>
              <a:buSzPts val="2800"/>
              <a:buFont typeface="Helvetica Neue"/>
              <a:buNone/>
              <a:defRPr>
                <a:solidFill>
                  <a:schemeClr val="dk2"/>
                </a:solidFill>
                <a:latin typeface="Helvetica Neue"/>
                <a:ea typeface="Helvetica Neue"/>
                <a:cs typeface="Helvetica Neue"/>
                <a:sym typeface="Helvetica Neue"/>
              </a:defRPr>
            </a:lvl4pPr>
            <a:lvl5pPr lvl="4" rtl="0">
              <a:spcBef>
                <a:spcPts val="0"/>
              </a:spcBef>
              <a:spcAft>
                <a:spcPts val="0"/>
              </a:spcAft>
              <a:buClr>
                <a:schemeClr val="dk2"/>
              </a:buClr>
              <a:buSzPts val="2800"/>
              <a:buFont typeface="Helvetica Neue"/>
              <a:buNone/>
              <a:defRPr>
                <a:solidFill>
                  <a:schemeClr val="dk2"/>
                </a:solidFill>
                <a:latin typeface="Helvetica Neue"/>
                <a:ea typeface="Helvetica Neue"/>
                <a:cs typeface="Helvetica Neue"/>
                <a:sym typeface="Helvetica Neue"/>
              </a:defRPr>
            </a:lvl5pPr>
            <a:lvl6pPr lvl="5" rtl="0">
              <a:spcBef>
                <a:spcPts val="0"/>
              </a:spcBef>
              <a:spcAft>
                <a:spcPts val="0"/>
              </a:spcAft>
              <a:buClr>
                <a:schemeClr val="dk2"/>
              </a:buClr>
              <a:buSzPts val="2800"/>
              <a:buFont typeface="Helvetica Neue"/>
              <a:buNone/>
              <a:defRPr>
                <a:solidFill>
                  <a:schemeClr val="dk2"/>
                </a:solidFill>
                <a:latin typeface="Helvetica Neue"/>
                <a:ea typeface="Helvetica Neue"/>
                <a:cs typeface="Helvetica Neue"/>
                <a:sym typeface="Helvetica Neue"/>
              </a:defRPr>
            </a:lvl6pPr>
            <a:lvl7pPr lvl="6" rtl="0">
              <a:spcBef>
                <a:spcPts val="0"/>
              </a:spcBef>
              <a:spcAft>
                <a:spcPts val="0"/>
              </a:spcAft>
              <a:buClr>
                <a:schemeClr val="dk2"/>
              </a:buClr>
              <a:buSzPts val="2800"/>
              <a:buFont typeface="Helvetica Neue"/>
              <a:buNone/>
              <a:defRPr>
                <a:solidFill>
                  <a:schemeClr val="dk2"/>
                </a:solidFill>
                <a:latin typeface="Helvetica Neue"/>
                <a:ea typeface="Helvetica Neue"/>
                <a:cs typeface="Helvetica Neue"/>
                <a:sym typeface="Helvetica Neue"/>
              </a:defRPr>
            </a:lvl7pPr>
            <a:lvl8pPr lvl="7" rtl="0">
              <a:spcBef>
                <a:spcPts val="0"/>
              </a:spcBef>
              <a:spcAft>
                <a:spcPts val="0"/>
              </a:spcAft>
              <a:buClr>
                <a:schemeClr val="dk2"/>
              </a:buClr>
              <a:buSzPts val="2800"/>
              <a:buFont typeface="Helvetica Neue"/>
              <a:buNone/>
              <a:defRPr>
                <a:solidFill>
                  <a:schemeClr val="dk2"/>
                </a:solidFill>
                <a:latin typeface="Helvetica Neue"/>
                <a:ea typeface="Helvetica Neue"/>
                <a:cs typeface="Helvetica Neue"/>
                <a:sym typeface="Helvetica Neue"/>
              </a:defRPr>
            </a:lvl8pPr>
            <a:lvl9pPr lvl="8" rtl="0">
              <a:spcBef>
                <a:spcPts val="0"/>
              </a:spcBef>
              <a:spcAft>
                <a:spcPts val="0"/>
              </a:spcAft>
              <a:buClr>
                <a:schemeClr val="dk2"/>
              </a:buClr>
              <a:buSzPts val="2800"/>
              <a:buFont typeface="Helvetica Neue"/>
              <a:buNone/>
              <a:defRPr>
                <a:solidFill>
                  <a:schemeClr val="dk2"/>
                </a:solidFill>
                <a:latin typeface="Helvetica Neue"/>
                <a:ea typeface="Helvetica Neue"/>
                <a:cs typeface="Helvetica Neue"/>
                <a:sym typeface="Helvetica Neue"/>
              </a:defRPr>
            </a:lvl9pPr>
          </a:lstStyle>
          <a:p/>
        </p:txBody>
      </p:sp>
      <p:sp>
        <p:nvSpPr>
          <p:cNvPr id="437" name="Google Shape;437;p62"/>
          <p:cNvSpPr txBox="1"/>
          <p:nvPr>
            <p:ph idx="1" type="body"/>
          </p:nvPr>
        </p:nvSpPr>
        <p:spPr>
          <a:xfrm>
            <a:off x="311700" y="1060375"/>
            <a:ext cx="8520600" cy="38472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17500" lvl="4" marL="2286000" marR="0" rtl="0" algn="l">
              <a:lnSpc>
                <a:spcPct val="115000"/>
              </a:lnSpc>
              <a:spcBef>
                <a:spcPts val="0"/>
              </a:spcBef>
              <a:spcAft>
                <a:spcPts val="0"/>
              </a:spcAft>
              <a:buSzPts val="1400"/>
              <a:buFont typeface="Nunito Sans SemiBold"/>
              <a:buChar char="○"/>
              <a:defRPr sz="1200">
                <a:solidFill>
                  <a:srgbClr val="9E9E9E"/>
                </a:solidFill>
              </a:defRPr>
            </a:lvl5pPr>
            <a:lvl6pPr indent="-304800" lvl="5" marL="2743200" rtl="0">
              <a:spcBef>
                <a:spcPts val="1600"/>
              </a:spcBef>
              <a:spcAft>
                <a:spcPts val="0"/>
              </a:spcAft>
              <a:buClr>
                <a:srgbClr val="9E9E9E"/>
              </a:buClr>
              <a:buSzPts val="1200"/>
              <a:buChar char="■"/>
              <a:defRPr sz="1200">
                <a:solidFill>
                  <a:srgbClr val="9E9E9E"/>
                </a:solidFill>
              </a:defRPr>
            </a:lvl6pPr>
            <a:lvl7pPr indent="-304800" lvl="6" marL="3200400" rtl="0">
              <a:spcBef>
                <a:spcPts val="0"/>
              </a:spcBef>
              <a:spcAft>
                <a:spcPts val="0"/>
              </a:spcAft>
              <a:buClr>
                <a:srgbClr val="9E9E9E"/>
              </a:buClr>
              <a:buSzPts val="1200"/>
              <a:buChar char="●"/>
              <a:defRPr sz="1200">
                <a:solidFill>
                  <a:srgbClr val="9E9E9E"/>
                </a:solidFill>
              </a:defRPr>
            </a:lvl7pPr>
            <a:lvl8pPr indent="-304800" lvl="7" marL="3657600" rtl="0">
              <a:spcBef>
                <a:spcPts val="0"/>
              </a:spcBef>
              <a:spcAft>
                <a:spcPts val="0"/>
              </a:spcAft>
              <a:buClr>
                <a:srgbClr val="9E9E9E"/>
              </a:buClr>
              <a:buSzPts val="1200"/>
              <a:buChar char="○"/>
              <a:defRPr sz="1200">
                <a:solidFill>
                  <a:srgbClr val="9E9E9E"/>
                </a:solidFill>
              </a:defRPr>
            </a:lvl8pPr>
            <a:lvl9pPr indent="-304800" lvl="8" marL="4114800" rtl="0">
              <a:spcBef>
                <a:spcPts val="0"/>
              </a:spcBef>
              <a:spcAft>
                <a:spcPts val="0"/>
              </a:spcAft>
              <a:buClr>
                <a:srgbClr val="9E9E9E"/>
              </a:buClr>
              <a:buSzPts val="1200"/>
              <a:buChar char="■"/>
              <a:defRPr sz="1200">
                <a:solidFill>
                  <a:srgbClr val="9E9E9E"/>
                </a:solidFill>
              </a:defRPr>
            </a:lvl9pPr>
          </a:lstStyle>
          <a:p/>
        </p:txBody>
      </p:sp>
      <p:sp>
        <p:nvSpPr>
          <p:cNvPr id="438" name="Google Shape;438;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3" name="Shape 33"/>
        <p:cNvGrpSpPr/>
        <p:nvPr/>
      </p:nvGrpSpPr>
      <p:grpSpPr>
        <a:xfrm>
          <a:off x="0" y="0"/>
          <a:ext cx="0" cy="0"/>
          <a:chOff x="0" y="0"/>
          <a:chExt cx="0" cy="0"/>
        </a:xfrm>
      </p:grpSpPr>
      <p:sp>
        <p:nvSpPr>
          <p:cNvPr id="34" name="Google Shape;34;p7"/>
          <p:cNvSpPr txBox="1"/>
          <p:nvPr>
            <p:ph hasCustomPrompt="1" type="title"/>
          </p:nvPr>
        </p:nvSpPr>
        <p:spPr>
          <a:xfrm>
            <a:off x="311700" y="233025"/>
            <a:ext cx="8520600" cy="1963500"/>
          </a:xfrm>
          <a:prstGeom prst="rect">
            <a:avLst/>
          </a:prstGeom>
        </p:spPr>
        <p:txBody>
          <a:bodyPr anchorCtr="0" anchor="b" bIns="91425" lIns="91425" spcFirstLastPara="1" rIns="91425" wrap="square" tIns="91425">
            <a:normAutofit/>
          </a:bodyPr>
          <a:lstStyle>
            <a:lvl1pPr lvl="0" algn="r">
              <a:spcBef>
                <a:spcPts val="0"/>
              </a:spcBef>
              <a:spcAft>
                <a:spcPts val="0"/>
              </a:spcAft>
              <a:buSzPts val="12000"/>
              <a:buNone/>
              <a:defRPr sz="12000"/>
            </a:lvl1pPr>
            <a:lvl2pPr lvl="1" algn="r">
              <a:spcBef>
                <a:spcPts val="0"/>
              </a:spcBef>
              <a:spcAft>
                <a:spcPts val="0"/>
              </a:spcAft>
              <a:buSzPts val="12000"/>
              <a:buNone/>
              <a:defRPr sz="12000"/>
            </a:lvl2pPr>
            <a:lvl3pPr lvl="2" algn="r">
              <a:spcBef>
                <a:spcPts val="0"/>
              </a:spcBef>
              <a:spcAft>
                <a:spcPts val="0"/>
              </a:spcAft>
              <a:buSzPts val="12000"/>
              <a:buNone/>
              <a:defRPr sz="12000"/>
            </a:lvl3pPr>
            <a:lvl4pPr lvl="3" algn="r">
              <a:spcBef>
                <a:spcPts val="0"/>
              </a:spcBef>
              <a:spcAft>
                <a:spcPts val="0"/>
              </a:spcAft>
              <a:buSzPts val="12000"/>
              <a:buNone/>
              <a:defRPr sz="12000"/>
            </a:lvl4pPr>
            <a:lvl5pPr lvl="4" algn="r">
              <a:spcBef>
                <a:spcPts val="0"/>
              </a:spcBef>
              <a:spcAft>
                <a:spcPts val="0"/>
              </a:spcAft>
              <a:buSzPts val="12000"/>
              <a:buNone/>
              <a:defRPr sz="12000"/>
            </a:lvl5pPr>
            <a:lvl6pPr lvl="5" algn="r">
              <a:spcBef>
                <a:spcPts val="0"/>
              </a:spcBef>
              <a:spcAft>
                <a:spcPts val="0"/>
              </a:spcAft>
              <a:buSzPts val="12000"/>
              <a:buNone/>
              <a:defRPr sz="12000"/>
            </a:lvl6pPr>
            <a:lvl7pPr lvl="6" algn="r">
              <a:spcBef>
                <a:spcPts val="0"/>
              </a:spcBef>
              <a:spcAft>
                <a:spcPts val="0"/>
              </a:spcAft>
              <a:buSzPts val="12000"/>
              <a:buNone/>
              <a:defRPr sz="12000"/>
            </a:lvl7pPr>
            <a:lvl8pPr lvl="7" algn="r">
              <a:spcBef>
                <a:spcPts val="0"/>
              </a:spcBef>
              <a:spcAft>
                <a:spcPts val="0"/>
              </a:spcAft>
              <a:buSzPts val="12000"/>
              <a:buNone/>
              <a:defRPr sz="12000"/>
            </a:lvl8pPr>
            <a:lvl9pPr lvl="8" algn="r">
              <a:spcBef>
                <a:spcPts val="0"/>
              </a:spcBef>
              <a:spcAft>
                <a:spcPts val="0"/>
              </a:spcAft>
              <a:buSzPts val="12000"/>
              <a:buNone/>
              <a:defRPr sz="12000"/>
            </a:lvl9pPr>
          </a:lstStyle>
          <a:p>
            <a:r>
              <a:t>xx%</a:t>
            </a:r>
          </a:p>
        </p:txBody>
      </p:sp>
      <p:sp>
        <p:nvSpPr>
          <p:cNvPr id="35" name="Google Shape;35;p7"/>
          <p:cNvSpPr txBox="1"/>
          <p:nvPr>
            <p:ph idx="1" type="body"/>
          </p:nvPr>
        </p:nvSpPr>
        <p:spPr>
          <a:xfrm>
            <a:off x="311700" y="2925950"/>
            <a:ext cx="8520600" cy="1527000"/>
          </a:xfrm>
          <a:prstGeom prst="rect">
            <a:avLst/>
          </a:prstGeom>
        </p:spPr>
        <p:txBody>
          <a:bodyPr anchorCtr="0" anchor="t" bIns="91425" lIns="91425" spcFirstLastPara="1" rIns="91425" wrap="square" tIns="91425">
            <a:normAutofit/>
          </a:bodyPr>
          <a:lstStyle>
            <a:lvl1pPr indent="-342900" lvl="0" marL="457200" algn="r">
              <a:spcBef>
                <a:spcPts val="0"/>
              </a:spcBef>
              <a:spcAft>
                <a:spcPts val="0"/>
              </a:spcAft>
              <a:buSzPts val="1800"/>
              <a:buChar char="●"/>
              <a:defRPr/>
            </a:lvl1pPr>
            <a:lvl2pPr indent="-317500" lvl="1" marL="914400" algn="r">
              <a:spcBef>
                <a:spcPts val="0"/>
              </a:spcBef>
              <a:spcAft>
                <a:spcPts val="0"/>
              </a:spcAft>
              <a:buSzPts val="1400"/>
              <a:buChar char="○"/>
              <a:defRPr/>
            </a:lvl2pPr>
            <a:lvl3pPr indent="-317500" lvl="2" marL="1371600" algn="r">
              <a:spcBef>
                <a:spcPts val="0"/>
              </a:spcBef>
              <a:spcAft>
                <a:spcPts val="0"/>
              </a:spcAft>
              <a:buSzPts val="1400"/>
              <a:buChar char="■"/>
              <a:defRPr/>
            </a:lvl3pPr>
            <a:lvl4pPr indent="-317500" lvl="3" marL="1828800" algn="r">
              <a:spcBef>
                <a:spcPts val="0"/>
              </a:spcBef>
              <a:spcAft>
                <a:spcPts val="0"/>
              </a:spcAft>
              <a:buSzPts val="1400"/>
              <a:buChar char="●"/>
              <a:defRPr/>
            </a:lvl4pPr>
            <a:lvl5pPr indent="-317500" lvl="4" marL="2286000" algn="r">
              <a:spcBef>
                <a:spcPts val="0"/>
              </a:spcBef>
              <a:spcAft>
                <a:spcPts val="0"/>
              </a:spcAft>
              <a:buSzPts val="1400"/>
              <a:buChar char="○"/>
              <a:defRPr/>
            </a:lvl5pPr>
            <a:lvl6pPr indent="-317500" lvl="5" marL="2743200" algn="r">
              <a:spcBef>
                <a:spcPts val="0"/>
              </a:spcBef>
              <a:spcAft>
                <a:spcPts val="0"/>
              </a:spcAft>
              <a:buSzPts val="1400"/>
              <a:buChar char="■"/>
              <a:defRPr/>
            </a:lvl6pPr>
            <a:lvl7pPr indent="-317500" lvl="6" marL="3200400" algn="r">
              <a:spcBef>
                <a:spcPts val="0"/>
              </a:spcBef>
              <a:spcAft>
                <a:spcPts val="0"/>
              </a:spcAft>
              <a:buSzPts val="1400"/>
              <a:buChar char="●"/>
              <a:defRPr/>
            </a:lvl7pPr>
            <a:lvl8pPr indent="-317500" lvl="7" marL="3657600" algn="r">
              <a:spcBef>
                <a:spcPts val="0"/>
              </a:spcBef>
              <a:spcAft>
                <a:spcPts val="0"/>
              </a:spcAft>
              <a:buSzPts val="1400"/>
              <a:buChar char="○"/>
              <a:defRPr/>
            </a:lvl8pPr>
            <a:lvl9pPr indent="-317500" lvl="8" marL="4114800" algn="r">
              <a:spcBef>
                <a:spcPts val="0"/>
              </a:spcBef>
              <a:spcAft>
                <a:spcPts val="0"/>
              </a:spcAft>
              <a:buSzPts val="1400"/>
              <a:buChar char="■"/>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CAPTION_ONLY_1">
    <p:spTree>
      <p:nvGrpSpPr>
        <p:cNvPr id="439" name="Shape 439"/>
        <p:cNvGrpSpPr/>
        <p:nvPr/>
      </p:nvGrpSpPr>
      <p:grpSpPr>
        <a:xfrm>
          <a:off x="0" y="0"/>
          <a:ext cx="0" cy="0"/>
          <a:chOff x="0" y="0"/>
          <a:chExt cx="0" cy="0"/>
        </a:xfrm>
      </p:grpSpPr>
      <p:sp>
        <p:nvSpPr>
          <p:cNvPr id="440" name="Google Shape;440;p63"/>
          <p:cNvSpPr/>
          <p:nvPr/>
        </p:nvSpPr>
        <p:spPr>
          <a:xfrm>
            <a:off x="9525" y="-4175"/>
            <a:ext cx="9144000" cy="5143500"/>
          </a:xfrm>
          <a:prstGeom prst="rect">
            <a:avLst/>
          </a:prstGeom>
          <a:solidFill>
            <a:srgbClr val="FAFA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4">
  <p:cSld name="CUSTOM_7">
    <p:spTree>
      <p:nvGrpSpPr>
        <p:cNvPr id="442" name="Shape 442"/>
        <p:cNvGrpSpPr/>
        <p:nvPr/>
      </p:nvGrpSpPr>
      <p:grpSpPr>
        <a:xfrm>
          <a:off x="0" y="0"/>
          <a:ext cx="0" cy="0"/>
          <a:chOff x="0" y="0"/>
          <a:chExt cx="0" cy="0"/>
        </a:xfrm>
      </p:grpSpPr>
      <p:sp>
        <p:nvSpPr>
          <p:cNvPr id="443" name="Google Shape;443;p6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atin typeface="Nunito Sans SemiBold"/>
                <a:ea typeface="Nunito Sans SemiBold"/>
                <a:cs typeface="Nunito Sans SemiBold"/>
                <a:sym typeface="Nunito Sans SemiBold"/>
              </a:defRPr>
            </a:lvl1pPr>
            <a:lvl2pPr lvl="1" rtl="0">
              <a:spcBef>
                <a:spcPts val="0"/>
              </a:spcBef>
              <a:spcAft>
                <a:spcPts val="0"/>
              </a:spcAft>
              <a:buNone/>
              <a:defRPr>
                <a:latin typeface="Nunito Sans SemiBold"/>
                <a:ea typeface="Nunito Sans SemiBold"/>
                <a:cs typeface="Nunito Sans SemiBold"/>
                <a:sym typeface="Nunito Sans SemiBold"/>
              </a:defRPr>
            </a:lvl2pPr>
            <a:lvl3pPr lvl="2" rtl="0">
              <a:spcBef>
                <a:spcPts val="0"/>
              </a:spcBef>
              <a:spcAft>
                <a:spcPts val="0"/>
              </a:spcAft>
              <a:buNone/>
              <a:defRPr>
                <a:latin typeface="Nunito Sans SemiBold"/>
                <a:ea typeface="Nunito Sans SemiBold"/>
                <a:cs typeface="Nunito Sans SemiBold"/>
                <a:sym typeface="Nunito Sans SemiBold"/>
              </a:defRPr>
            </a:lvl3pPr>
            <a:lvl4pPr lvl="3" rtl="0">
              <a:spcBef>
                <a:spcPts val="0"/>
              </a:spcBef>
              <a:spcAft>
                <a:spcPts val="0"/>
              </a:spcAft>
              <a:buNone/>
              <a:defRPr>
                <a:latin typeface="Nunito Sans SemiBold"/>
                <a:ea typeface="Nunito Sans SemiBold"/>
                <a:cs typeface="Nunito Sans SemiBold"/>
                <a:sym typeface="Nunito Sans SemiBold"/>
              </a:defRPr>
            </a:lvl4pPr>
            <a:lvl5pPr lvl="4" rtl="0">
              <a:spcBef>
                <a:spcPts val="0"/>
              </a:spcBef>
              <a:spcAft>
                <a:spcPts val="0"/>
              </a:spcAft>
              <a:buNone/>
              <a:defRPr>
                <a:latin typeface="Nunito Sans SemiBold"/>
                <a:ea typeface="Nunito Sans SemiBold"/>
                <a:cs typeface="Nunito Sans SemiBold"/>
                <a:sym typeface="Nunito Sans SemiBold"/>
              </a:defRPr>
            </a:lvl5pPr>
            <a:lvl6pPr lvl="5" rtl="0">
              <a:spcBef>
                <a:spcPts val="0"/>
              </a:spcBef>
              <a:spcAft>
                <a:spcPts val="0"/>
              </a:spcAft>
              <a:buNone/>
              <a:defRPr>
                <a:latin typeface="Nunito Sans SemiBold"/>
                <a:ea typeface="Nunito Sans SemiBold"/>
                <a:cs typeface="Nunito Sans SemiBold"/>
                <a:sym typeface="Nunito Sans SemiBold"/>
              </a:defRPr>
            </a:lvl6pPr>
            <a:lvl7pPr lvl="6" rtl="0">
              <a:spcBef>
                <a:spcPts val="0"/>
              </a:spcBef>
              <a:spcAft>
                <a:spcPts val="0"/>
              </a:spcAft>
              <a:buNone/>
              <a:defRPr>
                <a:latin typeface="Nunito Sans SemiBold"/>
                <a:ea typeface="Nunito Sans SemiBold"/>
                <a:cs typeface="Nunito Sans SemiBold"/>
                <a:sym typeface="Nunito Sans SemiBold"/>
              </a:defRPr>
            </a:lvl7pPr>
            <a:lvl8pPr lvl="7" rtl="0">
              <a:spcBef>
                <a:spcPts val="0"/>
              </a:spcBef>
              <a:spcAft>
                <a:spcPts val="0"/>
              </a:spcAft>
              <a:buNone/>
              <a:defRPr>
                <a:latin typeface="Nunito Sans SemiBold"/>
                <a:ea typeface="Nunito Sans SemiBold"/>
                <a:cs typeface="Nunito Sans SemiBold"/>
                <a:sym typeface="Nunito Sans SemiBold"/>
              </a:defRPr>
            </a:lvl8pPr>
            <a:lvl9pPr lvl="8" rtl="0">
              <a:spcBef>
                <a:spcPts val="0"/>
              </a:spcBef>
              <a:spcAft>
                <a:spcPts val="0"/>
              </a:spcAft>
              <a:buNone/>
              <a:defRPr>
                <a:latin typeface="Nunito Sans SemiBold"/>
                <a:ea typeface="Nunito Sans SemiBold"/>
                <a:cs typeface="Nunito Sans SemiBold"/>
                <a:sym typeface="Nunito Sans SemiBold"/>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5">
  <p:cSld name="CUSTOM_8">
    <p:spTree>
      <p:nvGrpSpPr>
        <p:cNvPr id="444" name="Shape 444"/>
        <p:cNvGrpSpPr/>
        <p:nvPr/>
      </p:nvGrpSpPr>
      <p:grpSpPr>
        <a:xfrm>
          <a:off x="0" y="0"/>
          <a:ext cx="0" cy="0"/>
          <a:chOff x="0" y="0"/>
          <a:chExt cx="0" cy="0"/>
        </a:xfrm>
      </p:grpSpPr>
      <p:sp>
        <p:nvSpPr>
          <p:cNvPr id="445" name="Google Shape;445;p6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vl1pPr>
            <a:lvl2pPr lvl="1" rtl="0">
              <a:spcBef>
                <a:spcPts val="0"/>
              </a:spcBef>
              <a:spcAft>
                <a:spcPts val="0"/>
              </a:spcAft>
              <a:buNone/>
              <a:defRPr>
                <a:latin typeface="Nunito Sans SemiBold"/>
                <a:ea typeface="Nunito Sans SemiBold"/>
                <a:cs typeface="Nunito Sans SemiBold"/>
                <a:sym typeface="Nunito Sans SemiBold"/>
              </a:defRPr>
            </a:lvl2pPr>
            <a:lvl3pPr lvl="2" rtl="0">
              <a:spcBef>
                <a:spcPts val="0"/>
              </a:spcBef>
              <a:spcAft>
                <a:spcPts val="0"/>
              </a:spcAft>
              <a:buNone/>
              <a:defRPr>
                <a:latin typeface="Nunito Sans SemiBold"/>
                <a:ea typeface="Nunito Sans SemiBold"/>
                <a:cs typeface="Nunito Sans SemiBold"/>
                <a:sym typeface="Nunito Sans SemiBold"/>
              </a:defRPr>
            </a:lvl3pPr>
            <a:lvl4pPr lvl="3" rtl="0">
              <a:spcBef>
                <a:spcPts val="0"/>
              </a:spcBef>
              <a:spcAft>
                <a:spcPts val="0"/>
              </a:spcAft>
              <a:buNone/>
              <a:defRPr>
                <a:latin typeface="Nunito Sans SemiBold"/>
                <a:ea typeface="Nunito Sans SemiBold"/>
                <a:cs typeface="Nunito Sans SemiBold"/>
                <a:sym typeface="Nunito Sans SemiBold"/>
              </a:defRPr>
            </a:lvl4pPr>
            <a:lvl5pPr lvl="4" rtl="0">
              <a:spcBef>
                <a:spcPts val="0"/>
              </a:spcBef>
              <a:spcAft>
                <a:spcPts val="0"/>
              </a:spcAft>
              <a:buNone/>
              <a:defRPr>
                <a:latin typeface="Nunito Sans SemiBold"/>
                <a:ea typeface="Nunito Sans SemiBold"/>
                <a:cs typeface="Nunito Sans SemiBold"/>
                <a:sym typeface="Nunito Sans SemiBold"/>
              </a:defRPr>
            </a:lvl5pPr>
            <a:lvl6pPr lvl="5" rtl="0">
              <a:spcBef>
                <a:spcPts val="0"/>
              </a:spcBef>
              <a:spcAft>
                <a:spcPts val="0"/>
              </a:spcAft>
              <a:buNone/>
              <a:defRPr>
                <a:latin typeface="Nunito Sans SemiBold"/>
                <a:ea typeface="Nunito Sans SemiBold"/>
                <a:cs typeface="Nunito Sans SemiBold"/>
                <a:sym typeface="Nunito Sans SemiBold"/>
              </a:defRPr>
            </a:lvl6pPr>
            <a:lvl7pPr lvl="6" rtl="0">
              <a:spcBef>
                <a:spcPts val="0"/>
              </a:spcBef>
              <a:spcAft>
                <a:spcPts val="0"/>
              </a:spcAft>
              <a:buNone/>
              <a:defRPr>
                <a:latin typeface="Nunito Sans SemiBold"/>
                <a:ea typeface="Nunito Sans SemiBold"/>
                <a:cs typeface="Nunito Sans SemiBold"/>
                <a:sym typeface="Nunito Sans SemiBold"/>
              </a:defRPr>
            </a:lvl7pPr>
            <a:lvl8pPr lvl="7" rtl="0">
              <a:spcBef>
                <a:spcPts val="0"/>
              </a:spcBef>
              <a:spcAft>
                <a:spcPts val="0"/>
              </a:spcAft>
              <a:buNone/>
              <a:defRPr>
                <a:latin typeface="Nunito Sans SemiBold"/>
                <a:ea typeface="Nunito Sans SemiBold"/>
                <a:cs typeface="Nunito Sans SemiBold"/>
                <a:sym typeface="Nunito Sans SemiBold"/>
              </a:defRPr>
            </a:lvl8pPr>
            <a:lvl9pPr lvl="8" rtl="0">
              <a:spcBef>
                <a:spcPts val="0"/>
              </a:spcBef>
              <a:spcAft>
                <a:spcPts val="0"/>
              </a:spcAft>
              <a:buNone/>
              <a:defRPr>
                <a:latin typeface="Nunito Sans SemiBold"/>
                <a:ea typeface="Nunito Sans SemiBold"/>
                <a:cs typeface="Nunito Sans SemiBold"/>
                <a:sym typeface="Nunito Sans SemiBold"/>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6">
  <p:cSld name="CUSTOM_9">
    <p:spTree>
      <p:nvGrpSpPr>
        <p:cNvPr id="446" name="Shape 446"/>
        <p:cNvGrpSpPr/>
        <p:nvPr/>
      </p:nvGrpSpPr>
      <p:grpSpPr>
        <a:xfrm>
          <a:off x="0" y="0"/>
          <a:ext cx="0" cy="0"/>
          <a:chOff x="0" y="0"/>
          <a:chExt cx="0" cy="0"/>
        </a:xfrm>
      </p:grpSpPr>
      <p:sp>
        <p:nvSpPr>
          <p:cNvPr id="447" name="Google Shape;447;p6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vl1pPr>
            <a:lvl2pPr lvl="1" rtl="0">
              <a:spcBef>
                <a:spcPts val="0"/>
              </a:spcBef>
              <a:spcAft>
                <a:spcPts val="0"/>
              </a:spcAft>
              <a:buNone/>
              <a:defRPr>
                <a:latin typeface="Nunito Sans SemiBold"/>
                <a:ea typeface="Nunito Sans SemiBold"/>
                <a:cs typeface="Nunito Sans SemiBold"/>
                <a:sym typeface="Nunito Sans SemiBold"/>
              </a:defRPr>
            </a:lvl2pPr>
            <a:lvl3pPr lvl="2" rtl="0">
              <a:spcBef>
                <a:spcPts val="0"/>
              </a:spcBef>
              <a:spcAft>
                <a:spcPts val="0"/>
              </a:spcAft>
              <a:buNone/>
              <a:defRPr>
                <a:latin typeface="Nunito Sans SemiBold"/>
                <a:ea typeface="Nunito Sans SemiBold"/>
                <a:cs typeface="Nunito Sans SemiBold"/>
                <a:sym typeface="Nunito Sans SemiBold"/>
              </a:defRPr>
            </a:lvl3pPr>
            <a:lvl4pPr lvl="3" rtl="0">
              <a:spcBef>
                <a:spcPts val="0"/>
              </a:spcBef>
              <a:spcAft>
                <a:spcPts val="0"/>
              </a:spcAft>
              <a:buNone/>
              <a:defRPr>
                <a:latin typeface="Nunito Sans SemiBold"/>
                <a:ea typeface="Nunito Sans SemiBold"/>
                <a:cs typeface="Nunito Sans SemiBold"/>
                <a:sym typeface="Nunito Sans SemiBold"/>
              </a:defRPr>
            </a:lvl4pPr>
            <a:lvl5pPr lvl="4" rtl="0">
              <a:spcBef>
                <a:spcPts val="0"/>
              </a:spcBef>
              <a:spcAft>
                <a:spcPts val="0"/>
              </a:spcAft>
              <a:buNone/>
              <a:defRPr>
                <a:latin typeface="Nunito Sans SemiBold"/>
                <a:ea typeface="Nunito Sans SemiBold"/>
                <a:cs typeface="Nunito Sans SemiBold"/>
                <a:sym typeface="Nunito Sans SemiBold"/>
              </a:defRPr>
            </a:lvl5pPr>
            <a:lvl6pPr lvl="5" rtl="0">
              <a:spcBef>
                <a:spcPts val="0"/>
              </a:spcBef>
              <a:spcAft>
                <a:spcPts val="0"/>
              </a:spcAft>
              <a:buNone/>
              <a:defRPr>
                <a:latin typeface="Nunito Sans SemiBold"/>
                <a:ea typeface="Nunito Sans SemiBold"/>
                <a:cs typeface="Nunito Sans SemiBold"/>
                <a:sym typeface="Nunito Sans SemiBold"/>
              </a:defRPr>
            </a:lvl6pPr>
            <a:lvl7pPr lvl="6" rtl="0">
              <a:spcBef>
                <a:spcPts val="0"/>
              </a:spcBef>
              <a:spcAft>
                <a:spcPts val="0"/>
              </a:spcAft>
              <a:buNone/>
              <a:defRPr>
                <a:latin typeface="Nunito Sans SemiBold"/>
                <a:ea typeface="Nunito Sans SemiBold"/>
                <a:cs typeface="Nunito Sans SemiBold"/>
                <a:sym typeface="Nunito Sans SemiBold"/>
              </a:defRPr>
            </a:lvl7pPr>
            <a:lvl8pPr lvl="7" rtl="0">
              <a:spcBef>
                <a:spcPts val="0"/>
              </a:spcBef>
              <a:spcAft>
                <a:spcPts val="0"/>
              </a:spcAft>
              <a:buNone/>
              <a:defRPr>
                <a:latin typeface="Nunito Sans SemiBold"/>
                <a:ea typeface="Nunito Sans SemiBold"/>
                <a:cs typeface="Nunito Sans SemiBold"/>
                <a:sym typeface="Nunito Sans SemiBold"/>
              </a:defRPr>
            </a:lvl8pPr>
            <a:lvl9pPr lvl="8" rtl="0">
              <a:spcBef>
                <a:spcPts val="0"/>
              </a:spcBef>
              <a:spcAft>
                <a:spcPts val="0"/>
              </a:spcAft>
              <a:buNone/>
              <a:defRPr>
                <a:latin typeface="Nunito Sans SemiBold"/>
                <a:ea typeface="Nunito Sans SemiBold"/>
                <a:cs typeface="Nunito Sans SemiBold"/>
                <a:sym typeface="Nunito Sans SemiBold"/>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2">
  <p:cSld name="CAPTION_ONLY_2">
    <p:spTree>
      <p:nvGrpSpPr>
        <p:cNvPr id="448" name="Shape 448"/>
        <p:cNvGrpSpPr/>
        <p:nvPr/>
      </p:nvGrpSpPr>
      <p:grpSpPr>
        <a:xfrm>
          <a:off x="0" y="0"/>
          <a:ext cx="0" cy="0"/>
          <a:chOff x="0" y="0"/>
          <a:chExt cx="0" cy="0"/>
        </a:xfrm>
      </p:grpSpPr>
      <p:sp>
        <p:nvSpPr>
          <p:cNvPr id="449" name="Google Shape;449;p67"/>
          <p:cNvSpPr/>
          <p:nvPr/>
        </p:nvSpPr>
        <p:spPr>
          <a:xfrm>
            <a:off x="9525" y="-4175"/>
            <a:ext cx="9144000" cy="5143500"/>
          </a:xfrm>
          <a:prstGeom prst="rect">
            <a:avLst/>
          </a:prstGeom>
          <a:solidFill>
            <a:srgbClr val="FAFA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7">
  <p:cSld name="CUSTOM_10">
    <p:spTree>
      <p:nvGrpSpPr>
        <p:cNvPr id="451" name="Shape 451"/>
        <p:cNvGrpSpPr/>
        <p:nvPr/>
      </p:nvGrpSpPr>
      <p:grpSpPr>
        <a:xfrm>
          <a:off x="0" y="0"/>
          <a:ext cx="0" cy="0"/>
          <a:chOff x="0" y="0"/>
          <a:chExt cx="0" cy="0"/>
        </a:xfrm>
      </p:grpSpPr>
      <p:sp>
        <p:nvSpPr>
          <p:cNvPr id="452" name="Google Shape;452;p6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vl1pPr>
            <a:lvl2pPr lvl="1" rtl="0">
              <a:spcBef>
                <a:spcPts val="0"/>
              </a:spcBef>
              <a:spcAft>
                <a:spcPts val="0"/>
              </a:spcAft>
              <a:buNone/>
              <a:defRPr>
                <a:latin typeface="Nunito Sans SemiBold"/>
                <a:ea typeface="Nunito Sans SemiBold"/>
                <a:cs typeface="Nunito Sans SemiBold"/>
                <a:sym typeface="Nunito Sans SemiBold"/>
              </a:defRPr>
            </a:lvl2pPr>
            <a:lvl3pPr lvl="2" rtl="0">
              <a:spcBef>
                <a:spcPts val="0"/>
              </a:spcBef>
              <a:spcAft>
                <a:spcPts val="0"/>
              </a:spcAft>
              <a:buNone/>
              <a:defRPr>
                <a:latin typeface="Nunito Sans SemiBold"/>
                <a:ea typeface="Nunito Sans SemiBold"/>
                <a:cs typeface="Nunito Sans SemiBold"/>
                <a:sym typeface="Nunito Sans SemiBold"/>
              </a:defRPr>
            </a:lvl3pPr>
            <a:lvl4pPr lvl="3" rtl="0">
              <a:spcBef>
                <a:spcPts val="0"/>
              </a:spcBef>
              <a:spcAft>
                <a:spcPts val="0"/>
              </a:spcAft>
              <a:buNone/>
              <a:defRPr>
                <a:latin typeface="Nunito Sans SemiBold"/>
                <a:ea typeface="Nunito Sans SemiBold"/>
                <a:cs typeface="Nunito Sans SemiBold"/>
                <a:sym typeface="Nunito Sans SemiBold"/>
              </a:defRPr>
            </a:lvl4pPr>
            <a:lvl5pPr lvl="4" rtl="0">
              <a:spcBef>
                <a:spcPts val="0"/>
              </a:spcBef>
              <a:spcAft>
                <a:spcPts val="0"/>
              </a:spcAft>
              <a:buNone/>
              <a:defRPr>
                <a:latin typeface="Nunito Sans SemiBold"/>
                <a:ea typeface="Nunito Sans SemiBold"/>
                <a:cs typeface="Nunito Sans SemiBold"/>
                <a:sym typeface="Nunito Sans SemiBold"/>
              </a:defRPr>
            </a:lvl5pPr>
            <a:lvl6pPr lvl="5" rtl="0">
              <a:spcBef>
                <a:spcPts val="0"/>
              </a:spcBef>
              <a:spcAft>
                <a:spcPts val="0"/>
              </a:spcAft>
              <a:buNone/>
              <a:defRPr>
                <a:latin typeface="Nunito Sans SemiBold"/>
                <a:ea typeface="Nunito Sans SemiBold"/>
                <a:cs typeface="Nunito Sans SemiBold"/>
                <a:sym typeface="Nunito Sans SemiBold"/>
              </a:defRPr>
            </a:lvl6pPr>
            <a:lvl7pPr lvl="6" rtl="0">
              <a:spcBef>
                <a:spcPts val="0"/>
              </a:spcBef>
              <a:spcAft>
                <a:spcPts val="0"/>
              </a:spcAft>
              <a:buNone/>
              <a:defRPr>
                <a:latin typeface="Nunito Sans SemiBold"/>
                <a:ea typeface="Nunito Sans SemiBold"/>
                <a:cs typeface="Nunito Sans SemiBold"/>
                <a:sym typeface="Nunito Sans SemiBold"/>
              </a:defRPr>
            </a:lvl7pPr>
            <a:lvl8pPr lvl="7" rtl="0">
              <a:spcBef>
                <a:spcPts val="0"/>
              </a:spcBef>
              <a:spcAft>
                <a:spcPts val="0"/>
              </a:spcAft>
              <a:buNone/>
              <a:defRPr>
                <a:latin typeface="Nunito Sans SemiBold"/>
                <a:ea typeface="Nunito Sans SemiBold"/>
                <a:cs typeface="Nunito Sans SemiBold"/>
                <a:sym typeface="Nunito Sans SemiBold"/>
              </a:defRPr>
            </a:lvl8pPr>
            <a:lvl9pPr lvl="8" rtl="0">
              <a:spcBef>
                <a:spcPts val="0"/>
              </a:spcBef>
              <a:spcAft>
                <a:spcPts val="0"/>
              </a:spcAft>
              <a:buNone/>
              <a:defRPr>
                <a:latin typeface="Nunito Sans SemiBold"/>
                <a:ea typeface="Nunito Sans SemiBold"/>
                <a:cs typeface="Nunito Sans SemiBold"/>
                <a:sym typeface="Nunito Sans SemiBold"/>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8">
  <p:cSld name="CUSTOM_11">
    <p:spTree>
      <p:nvGrpSpPr>
        <p:cNvPr id="453" name="Shape 453"/>
        <p:cNvGrpSpPr/>
        <p:nvPr/>
      </p:nvGrpSpPr>
      <p:grpSpPr>
        <a:xfrm>
          <a:off x="0" y="0"/>
          <a:ext cx="0" cy="0"/>
          <a:chOff x="0" y="0"/>
          <a:chExt cx="0" cy="0"/>
        </a:xfrm>
      </p:grpSpPr>
      <p:sp>
        <p:nvSpPr>
          <p:cNvPr id="454" name="Google Shape;454;p6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atin typeface="Helvetica Neue"/>
                <a:ea typeface="Helvetica Neue"/>
                <a:cs typeface="Helvetica Neue"/>
                <a:sym typeface="Helvetica Neue"/>
              </a:defRPr>
            </a:lvl1pPr>
            <a:lvl2pPr lvl="1" rtl="0">
              <a:spcBef>
                <a:spcPts val="0"/>
              </a:spcBef>
              <a:spcAft>
                <a:spcPts val="0"/>
              </a:spcAft>
              <a:buNone/>
              <a:defRPr>
                <a:latin typeface="Nunito Sans SemiBold"/>
                <a:ea typeface="Nunito Sans SemiBold"/>
                <a:cs typeface="Nunito Sans SemiBold"/>
                <a:sym typeface="Nunito Sans SemiBold"/>
              </a:defRPr>
            </a:lvl2pPr>
            <a:lvl3pPr lvl="2" rtl="0">
              <a:spcBef>
                <a:spcPts val="0"/>
              </a:spcBef>
              <a:spcAft>
                <a:spcPts val="0"/>
              </a:spcAft>
              <a:buNone/>
              <a:defRPr>
                <a:latin typeface="Nunito Sans SemiBold"/>
                <a:ea typeface="Nunito Sans SemiBold"/>
                <a:cs typeface="Nunito Sans SemiBold"/>
                <a:sym typeface="Nunito Sans SemiBold"/>
              </a:defRPr>
            </a:lvl3pPr>
            <a:lvl4pPr lvl="3" rtl="0">
              <a:spcBef>
                <a:spcPts val="0"/>
              </a:spcBef>
              <a:spcAft>
                <a:spcPts val="0"/>
              </a:spcAft>
              <a:buNone/>
              <a:defRPr>
                <a:latin typeface="Nunito Sans SemiBold"/>
                <a:ea typeface="Nunito Sans SemiBold"/>
                <a:cs typeface="Nunito Sans SemiBold"/>
                <a:sym typeface="Nunito Sans SemiBold"/>
              </a:defRPr>
            </a:lvl4pPr>
            <a:lvl5pPr lvl="4" rtl="0">
              <a:spcBef>
                <a:spcPts val="0"/>
              </a:spcBef>
              <a:spcAft>
                <a:spcPts val="0"/>
              </a:spcAft>
              <a:buNone/>
              <a:defRPr>
                <a:latin typeface="Nunito Sans SemiBold"/>
                <a:ea typeface="Nunito Sans SemiBold"/>
                <a:cs typeface="Nunito Sans SemiBold"/>
                <a:sym typeface="Nunito Sans SemiBold"/>
              </a:defRPr>
            </a:lvl5pPr>
            <a:lvl6pPr lvl="5" rtl="0">
              <a:spcBef>
                <a:spcPts val="0"/>
              </a:spcBef>
              <a:spcAft>
                <a:spcPts val="0"/>
              </a:spcAft>
              <a:buNone/>
              <a:defRPr>
                <a:latin typeface="Nunito Sans SemiBold"/>
                <a:ea typeface="Nunito Sans SemiBold"/>
                <a:cs typeface="Nunito Sans SemiBold"/>
                <a:sym typeface="Nunito Sans SemiBold"/>
              </a:defRPr>
            </a:lvl6pPr>
            <a:lvl7pPr lvl="6" rtl="0">
              <a:spcBef>
                <a:spcPts val="0"/>
              </a:spcBef>
              <a:spcAft>
                <a:spcPts val="0"/>
              </a:spcAft>
              <a:buNone/>
              <a:defRPr>
                <a:latin typeface="Nunito Sans SemiBold"/>
                <a:ea typeface="Nunito Sans SemiBold"/>
                <a:cs typeface="Nunito Sans SemiBold"/>
                <a:sym typeface="Nunito Sans SemiBold"/>
              </a:defRPr>
            </a:lvl7pPr>
            <a:lvl8pPr lvl="7" rtl="0">
              <a:spcBef>
                <a:spcPts val="0"/>
              </a:spcBef>
              <a:spcAft>
                <a:spcPts val="0"/>
              </a:spcAft>
              <a:buNone/>
              <a:defRPr>
                <a:latin typeface="Nunito Sans SemiBold"/>
                <a:ea typeface="Nunito Sans SemiBold"/>
                <a:cs typeface="Nunito Sans SemiBold"/>
                <a:sym typeface="Nunito Sans SemiBold"/>
              </a:defRPr>
            </a:lvl8pPr>
            <a:lvl9pPr lvl="8" rtl="0">
              <a:spcBef>
                <a:spcPts val="0"/>
              </a:spcBef>
              <a:spcAft>
                <a:spcPts val="0"/>
              </a:spcAft>
              <a:buNone/>
              <a:defRPr>
                <a:latin typeface="Nunito Sans SemiBold"/>
                <a:ea typeface="Nunito Sans SemiBold"/>
                <a:cs typeface="Nunito Sans SemiBold"/>
                <a:sym typeface="Nunito Sans SemiBold"/>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bg>
      <p:bgPr>
        <a:solidFill>
          <a:srgbClr val="FFFFFF"/>
        </a:solidFill>
      </p:bgPr>
    </p:bg>
    <p:spTree>
      <p:nvGrpSpPr>
        <p:cNvPr id="455" name="Shape 455"/>
        <p:cNvGrpSpPr/>
        <p:nvPr/>
      </p:nvGrpSpPr>
      <p:grpSpPr>
        <a:xfrm>
          <a:off x="0" y="0"/>
          <a:ext cx="0" cy="0"/>
          <a:chOff x="0" y="0"/>
          <a:chExt cx="0" cy="0"/>
        </a:xfrm>
      </p:grpSpPr>
      <p:pic>
        <p:nvPicPr>
          <p:cNvPr id="456" name="Google Shape;456;p70"/>
          <p:cNvPicPr preferRelativeResize="0"/>
          <p:nvPr/>
        </p:nvPicPr>
        <p:blipFill rotWithShape="1">
          <a:blip r:embed="rId2">
            <a:alphaModFix/>
          </a:blip>
          <a:srcRect b="0" l="0" r="0" t="0"/>
          <a:stretch/>
        </p:blipFill>
        <p:spPr>
          <a:xfrm>
            <a:off x="1191" y="1191"/>
            <a:ext cx="1190" cy="119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2">
  <p:cSld name="CUSTOM_1_2">
    <p:spTree>
      <p:nvGrpSpPr>
        <p:cNvPr id="457" name="Shape 457"/>
        <p:cNvGrpSpPr/>
        <p:nvPr/>
      </p:nvGrpSpPr>
      <p:grpSpPr>
        <a:xfrm>
          <a:off x="0" y="0"/>
          <a:ext cx="0" cy="0"/>
          <a:chOff x="0" y="0"/>
          <a:chExt cx="0" cy="0"/>
        </a:xfrm>
      </p:grpSpPr>
      <p:sp>
        <p:nvSpPr>
          <p:cNvPr id="458" name="Google Shape;458;p7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atin typeface="Helvetica Neue"/>
                <a:ea typeface="Helvetica Neue"/>
                <a:cs typeface="Helvetica Neue"/>
                <a:sym typeface="Helvetica Neue"/>
              </a:defRPr>
            </a:lvl1pPr>
            <a:lvl2pPr lvl="1" rtl="0">
              <a:spcBef>
                <a:spcPts val="0"/>
              </a:spcBef>
              <a:spcAft>
                <a:spcPts val="0"/>
              </a:spcAft>
              <a:buNone/>
              <a:defRPr>
                <a:latin typeface="Nunito Sans SemiBold"/>
                <a:ea typeface="Nunito Sans SemiBold"/>
                <a:cs typeface="Nunito Sans SemiBold"/>
                <a:sym typeface="Nunito Sans SemiBold"/>
              </a:defRPr>
            </a:lvl2pPr>
            <a:lvl3pPr lvl="2" rtl="0">
              <a:spcBef>
                <a:spcPts val="0"/>
              </a:spcBef>
              <a:spcAft>
                <a:spcPts val="0"/>
              </a:spcAft>
              <a:buNone/>
              <a:defRPr>
                <a:latin typeface="Nunito Sans SemiBold"/>
                <a:ea typeface="Nunito Sans SemiBold"/>
                <a:cs typeface="Nunito Sans SemiBold"/>
                <a:sym typeface="Nunito Sans SemiBold"/>
              </a:defRPr>
            </a:lvl3pPr>
            <a:lvl4pPr lvl="3" rtl="0">
              <a:spcBef>
                <a:spcPts val="0"/>
              </a:spcBef>
              <a:spcAft>
                <a:spcPts val="0"/>
              </a:spcAft>
              <a:buNone/>
              <a:defRPr>
                <a:latin typeface="Nunito Sans SemiBold"/>
                <a:ea typeface="Nunito Sans SemiBold"/>
                <a:cs typeface="Nunito Sans SemiBold"/>
                <a:sym typeface="Nunito Sans SemiBold"/>
              </a:defRPr>
            </a:lvl4pPr>
            <a:lvl5pPr lvl="4" rtl="0">
              <a:spcBef>
                <a:spcPts val="0"/>
              </a:spcBef>
              <a:spcAft>
                <a:spcPts val="0"/>
              </a:spcAft>
              <a:buNone/>
              <a:defRPr>
                <a:latin typeface="Nunito Sans SemiBold"/>
                <a:ea typeface="Nunito Sans SemiBold"/>
                <a:cs typeface="Nunito Sans SemiBold"/>
                <a:sym typeface="Nunito Sans SemiBold"/>
              </a:defRPr>
            </a:lvl5pPr>
            <a:lvl6pPr lvl="5" rtl="0">
              <a:spcBef>
                <a:spcPts val="0"/>
              </a:spcBef>
              <a:spcAft>
                <a:spcPts val="0"/>
              </a:spcAft>
              <a:buNone/>
              <a:defRPr>
                <a:latin typeface="Nunito Sans SemiBold"/>
                <a:ea typeface="Nunito Sans SemiBold"/>
                <a:cs typeface="Nunito Sans SemiBold"/>
                <a:sym typeface="Nunito Sans SemiBold"/>
              </a:defRPr>
            </a:lvl6pPr>
            <a:lvl7pPr lvl="6" rtl="0">
              <a:spcBef>
                <a:spcPts val="0"/>
              </a:spcBef>
              <a:spcAft>
                <a:spcPts val="0"/>
              </a:spcAft>
              <a:buNone/>
              <a:defRPr>
                <a:latin typeface="Nunito Sans SemiBold"/>
                <a:ea typeface="Nunito Sans SemiBold"/>
                <a:cs typeface="Nunito Sans SemiBold"/>
                <a:sym typeface="Nunito Sans SemiBold"/>
              </a:defRPr>
            </a:lvl7pPr>
            <a:lvl8pPr lvl="7" rtl="0">
              <a:spcBef>
                <a:spcPts val="0"/>
              </a:spcBef>
              <a:spcAft>
                <a:spcPts val="0"/>
              </a:spcAft>
              <a:buNone/>
              <a:defRPr>
                <a:latin typeface="Nunito Sans SemiBold"/>
                <a:ea typeface="Nunito Sans SemiBold"/>
                <a:cs typeface="Nunito Sans SemiBold"/>
                <a:sym typeface="Nunito Sans SemiBold"/>
              </a:defRPr>
            </a:lvl8pPr>
            <a:lvl9pPr lvl="8" rtl="0">
              <a:spcBef>
                <a:spcPts val="0"/>
              </a:spcBef>
              <a:spcAft>
                <a:spcPts val="0"/>
              </a:spcAft>
              <a:buNone/>
              <a:defRPr>
                <a:latin typeface="Nunito Sans SemiBold"/>
                <a:ea typeface="Nunito Sans SemiBold"/>
                <a:cs typeface="Nunito Sans SemiBold"/>
                <a:sym typeface="Nunito Sans SemiBold"/>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ext 1">
  <p:cSld name="ONE_COLUMN_TEXT_1">
    <p:spTree>
      <p:nvGrpSpPr>
        <p:cNvPr id="459" name="Shape 459"/>
        <p:cNvGrpSpPr/>
        <p:nvPr/>
      </p:nvGrpSpPr>
      <p:grpSpPr>
        <a:xfrm>
          <a:off x="0" y="0"/>
          <a:ext cx="0" cy="0"/>
          <a:chOff x="0" y="0"/>
          <a:chExt cx="0" cy="0"/>
        </a:xfrm>
      </p:grpSpPr>
      <p:sp>
        <p:nvSpPr>
          <p:cNvPr id="460" name="Google Shape;460;p72"/>
          <p:cNvSpPr/>
          <p:nvPr/>
        </p:nvSpPr>
        <p:spPr>
          <a:xfrm flipH="1">
            <a:off x="9070799" y="0"/>
            <a:ext cx="74400" cy="5143500"/>
          </a:xfrm>
          <a:prstGeom prst="rect">
            <a:avLst/>
          </a:prstGeom>
          <a:solidFill>
            <a:srgbClr val="2411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1" name="Google Shape;461;p72"/>
          <p:cNvPicPr preferRelativeResize="0"/>
          <p:nvPr/>
        </p:nvPicPr>
        <p:blipFill>
          <a:blip r:embed="rId2">
            <a:alphaModFix/>
          </a:blip>
          <a:stretch>
            <a:fillRect/>
          </a:stretch>
        </p:blipFill>
        <p:spPr>
          <a:xfrm>
            <a:off x="8636748" y="62325"/>
            <a:ext cx="338075" cy="338075"/>
          </a:xfrm>
          <a:prstGeom prst="rect">
            <a:avLst/>
          </a:prstGeom>
          <a:noFill/>
          <a:ln>
            <a:noFill/>
          </a:ln>
        </p:spPr>
      </p:pic>
      <p:sp>
        <p:nvSpPr>
          <p:cNvPr id="462" name="Google Shape;462;p72"/>
          <p:cNvSpPr txBox="1"/>
          <p:nvPr>
            <p:ph idx="1" type="body"/>
          </p:nvPr>
        </p:nvSpPr>
        <p:spPr>
          <a:xfrm>
            <a:off x="293375" y="1023100"/>
            <a:ext cx="8330400" cy="3490800"/>
          </a:xfrm>
          <a:prstGeom prst="rect">
            <a:avLst/>
          </a:prstGeom>
        </p:spPr>
        <p:txBody>
          <a:bodyPr anchorCtr="0" anchor="t" bIns="91425" lIns="91425" spcFirstLastPara="1" rIns="91425" wrap="square" tIns="91425">
            <a:norm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463" name="Google Shape;463;p72"/>
          <p:cNvSpPr txBox="1"/>
          <p:nvPr>
            <p:ph idx="2" type="body"/>
          </p:nvPr>
        </p:nvSpPr>
        <p:spPr>
          <a:xfrm>
            <a:off x="306350" y="175775"/>
            <a:ext cx="8330400" cy="708000"/>
          </a:xfrm>
          <a:prstGeom prst="rect">
            <a:avLst/>
          </a:prstGeom>
        </p:spPr>
        <p:txBody>
          <a:bodyPr anchorCtr="0" anchor="t" bIns="91425" lIns="91425" spcFirstLastPara="1" rIns="91425" wrap="square" tIns="91425">
            <a:normAutofit/>
          </a:bodyPr>
          <a:lstStyle>
            <a:lvl1pPr indent="-228600" lvl="0" marL="457200" marR="0" rtl="0" algn="l">
              <a:lnSpc>
                <a:spcPct val="100000"/>
              </a:lnSpc>
              <a:spcBef>
                <a:spcPts val="0"/>
              </a:spcBef>
              <a:spcAft>
                <a:spcPts val="0"/>
              </a:spcAft>
              <a:buNone/>
              <a:defRPr sz="2800">
                <a:solidFill>
                  <a:srgbClr val="130168"/>
                </a:solidFill>
              </a:defRPr>
            </a:lvl1pPr>
            <a:lvl2pPr indent="-228600" lvl="1" marL="914400" marR="0" rtl="0" algn="l">
              <a:lnSpc>
                <a:spcPct val="100000"/>
              </a:lnSpc>
              <a:spcBef>
                <a:spcPts val="0"/>
              </a:spcBef>
              <a:spcAft>
                <a:spcPts val="0"/>
              </a:spcAft>
              <a:buNone/>
              <a:defRPr sz="2800">
                <a:solidFill>
                  <a:srgbClr val="130168"/>
                </a:solidFill>
              </a:defRPr>
            </a:lvl2pPr>
            <a:lvl3pPr indent="-228600" lvl="2" marL="1371600" marR="0" rtl="0" algn="l">
              <a:lnSpc>
                <a:spcPct val="100000"/>
              </a:lnSpc>
              <a:spcBef>
                <a:spcPts val="0"/>
              </a:spcBef>
              <a:spcAft>
                <a:spcPts val="0"/>
              </a:spcAft>
              <a:buNone/>
              <a:defRPr sz="2800">
                <a:solidFill>
                  <a:srgbClr val="130168"/>
                </a:solidFill>
              </a:defRPr>
            </a:lvl3pPr>
            <a:lvl4pPr indent="-228600" lvl="3" marL="1828800" marR="0" rtl="0" algn="l">
              <a:lnSpc>
                <a:spcPct val="100000"/>
              </a:lnSpc>
              <a:spcBef>
                <a:spcPts val="0"/>
              </a:spcBef>
              <a:spcAft>
                <a:spcPts val="0"/>
              </a:spcAft>
              <a:buNone/>
              <a:defRPr sz="2800">
                <a:solidFill>
                  <a:srgbClr val="130168"/>
                </a:solidFill>
              </a:defRPr>
            </a:lvl4pPr>
            <a:lvl5pPr indent="-228600" lvl="4" marL="2286000" marR="0" rtl="0" algn="l">
              <a:lnSpc>
                <a:spcPct val="100000"/>
              </a:lnSpc>
              <a:spcBef>
                <a:spcPts val="0"/>
              </a:spcBef>
              <a:spcAft>
                <a:spcPts val="0"/>
              </a:spcAft>
              <a:buNone/>
              <a:defRPr sz="2800">
                <a:solidFill>
                  <a:srgbClr val="130168"/>
                </a:solidFill>
              </a:defRPr>
            </a:lvl5pPr>
            <a:lvl6pPr indent="-228600" lvl="5" marL="2743200" marR="0" rtl="0" algn="l">
              <a:lnSpc>
                <a:spcPct val="100000"/>
              </a:lnSpc>
              <a:spcBef>
                <a:spcPts val="0"/>
              </a:spcBef>
              <a:spcAft>
                <a:spcPts val="0"/>
              </a:spcAft>
              <a:buNone/>
              <a:defRPr sz="2800">
                <a:solidFill>
                  <a:srgbClr val="130168"/>
                </a:solidFill>
              </a:defRPr>
            </a:lvl6pPr>
            <a:lvl7pPr indent="-228600" lvl="6" marL="3200400" marR="0" rtl="0" algn="l">
              <a:lnSpc>
                <a:spcPct val="100000"/>
              </a:lnSpc>
              <a:spcBef>
                <a:spcPts val="0"/>
              </a:spcBef>
              <a:spcAft>
                <a:spcPts val="0"/>
              </a:spcAft>
              <a:buNone/>
              <a:defRPr sz="2800">
                <a:solidFill>
                  <a:srgbClr val="130168"/>
                </a:solidFill>
              </a:defRPr>
            </a:lvl7pPr>
            <a:lvl8pPr indent="-228600" lvl="7" marL="3657600" marR="0" rtl="0" algn="l">
              <a:lnSpc>
                <a:spcPct val="100000"/>
              </a:lnSpc>
              <a:spcBef>
                <a:spcPts val="0"/>
              </a:spcBef>
              <a:spcAft>
                <a:spcPts val="0"/>
              </a:spcAft>
              <a:buNone/>
              <a:defRPr sz="2800">
                <a:solidFill>
                  <a:srgbClr val="130168"/>
                </a:solidFill>
              </a:defRPr>
            </a:lvl8pPr>
            <a:lvl9pPr indent="-228600" lvl="8" marL="4114800" marR="0" rtl="0" algn="l">
              <a:lnSpc>
                <a:spcPct val="100000"/>
              </a:lnSpc>
              <a:spcBef>
                <a:spcPts val="0"/>
              </a:spcBef>
              <a:spcAft>
                <a:spcPts val="0"/>
              </a:spcAft>
              <a:buNone/>
              <a:defRPr sz="2800">
                <a:solidFill>
                  <a:srgbClr val="130168"/>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s" type="blank">
  <p:cSld name="BLANK">
    <p:spTree>
      <p:nvGrpSpPr>
        <p:cNvPr id="36" name="Shape 36"/>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9">
  <p:cSld name="CUSTOM_12">
    <p:spTree>
      <p:nvGrpSpPr>
        <p:cNvPr id="464" name="Shape 464"/>
        <p:cNvGrpSpPr/>
        <p:nvPr/>
      </p:nvGrpSpPr>
      <p:grpSpPr>
        <a:xfrm>
          <a:off x="0" y="0"/>
          <a:ext cx="0" cy="0"/>
          <a:chOff x="0" y="0"/>
          <a:chExt cx="0" cy="0"/>
        </a:xfrm>
      </p:grpSpPr>
      <p:sp>
        <p:nvSpPr>
          <p:cNvPr id="465" name="Google Shape;465;p7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vl1pPr>
            <a:lvl2pPr lvl="1" rtl="0">
              <a:spcBef>
                <a:spcPts val="0"/>
              </a:spcBef>
              <a:spcAft>
                <a:spcPts val="0"/>
              </a:spcAft>
              <a:buNone/>
              <a:defRPr>
                <a:latin typeface="Nunito Sans SemiBold"/>
                <a:ea typeface="Nunito Sans SemiBold"/>
                <a:cs typeface="Nunito Sans SemiBold"/>
                <a:sym typeface="Nunito Sans SemiBold"/>
              </a:defRPr>
            </a:lvl2pPr>
            <a:lvl3pPr lvl="2" rtl="0">
              <a:spcBef>
                <a:spcPts val="0"/>
              </a:spcBef>
              <a:spcAft>
                <a:spcPts val="0"/>
              </a:spcAft>
              <a:buNone/>
              <a:defRPr>
                <a:latin typeface="Nunito Sans SemiBold"/>
                <a:ea typeface="Nunito Sans SemiBold"/>
                <a:cs typeface="Nunito Sans SemiBold"/>
                <a:sym typeface="Nunito Sans SemiBold"/>
              </a:defRPr>
            </a:lvl3pPr>
            <a:lvl4pPr lvl="3" rtl="0">
              <a:spcBef>
                <a:spcPts val="0"/>
              </a:spcBef>
              <a:spcAft>
                <a:spcPts val="0"/>
              </a:spcAft>
              <a:buNone/>
              <a:defRPr>
                <a:latin typeface="Nunito Sans SemiBold"/>
                <a:ea typeface="Nunito Sans SemiBold"/>
                <a:cs typeface="Nunito Sans SemiBold"/>
                <a:sym typeface="Nunito Sans SemiBold"/>
              </a:defRPr>
            </a:lvl4pPr>
            <a:lvl5pPr lvl="4" rtl="0">
              <a:spcBef>
                <a:spcPts val="0"/>
              </a:spcBef>
              <a:spcAft>
                <a:spcPts val="0"/>
              </a:spcAft>
              <a:buNone/>
              <a:defRPr>
                <a:latin typeface="Nunito Sans SemiBold"/>
                <a:ea typeface="Nunito Sans SemiBold"/>
                <a:cs typeface="Nunito Sans SemiBold"/>
                <a:sym typeface="Nunito Sans SemiBold"/>
              </a:defRPr>
            </a:lvl5pPr>
            <a:lvl6pPr lvl="5" rtl="0">
              <a:spcBef>
                <a:spcPts val="0"/>
              </a:spcBef>
              <a:spcAft>
                <a:spcPts val="0"/>
              </a:spcAft>
              <a:buNone/>
              <a:defRPr>
                <a:latin typeface="Nunito Sans SemiBold"/>
                <a:ea typeface="Nunito Sans SemiBold"/>
                <a:cs typeface="Nunito Sans SemiBold"/>
                <a:sym typeface="Nunito Sans SemiBold"/>
              </a:defRPr>
            </a:lvl6pPr>
            <a:lvl7pPr lvl="6" rtl="0">
              <a:spcBef>
                <a:spcPts val="0"/>
              </a:spcBef>
              <a:spcAft>
                <a:spcPts val="0"/>
              </a:spcAft>
              <a:buNone/>
              <a:defRPr>
                <a:latin typeface="Nunito Sans SemiBold"/>
                <a:ea typeface="Nunito Sans SemiBold"/>
                <a:cs typeface="Nunito Sans SemiBold"/>
                <a:sym typeface="Nunito Sans SemiBold"/>
              </a:defRPr>
            </a:lvl7pPr>
            <a:lvl8pPr lvl="7" rtl="0">
              <a:spcBef>
                <a:spcPts val="0"/>
              </a:spcBef>
              <a:spcAft>
                <a:spcPts val="0"/>
              </a:spcAft>
              <a:buNone/>
              <a:defRPr>
                <a:latin typeface="Nunito Sans SemiBold"/>
                <a:ea typeface="Nunito Sans SemiBold"/>
                <a:cs typeface="Nunito Sans SemiBold"/>
                <a:sym typeface="Nunito Sans SemiBold"/>
              </a:defRPr>
            </a:lvl8pPr>
            <a:lvl9pPr lvl="8" rtl="0">
              <a:spcBef>
                <a:spcPts val="0"/>
              </a:spcBef>
              <a:spcAft>
                <a:spcPts val="0"/>
              </a:spcAft>
              <a:buNone/>
              <a:defRPr>
                <a:latin typeface="Nunito Sans SemiBold"/>
                <a:ea typeface="Nunito Sans SemiBold"/>
                <a:cs typeface="Nunito Sans SemiBold"/>
                <a:sym typeface="Nunito Sans SemiBold"/>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solidFill>
          <a:srgbClr val="130168"/>
        </a:solidFill>
      </p:bgPr>
    </p:bg>
    <p:spTree>
      <p:nvGrpSpPr>
        <p:cNvPr id="470" name="Shape 470"/>
        <p:cNvGrpSpPr/>
        <p:nvPr/>
      </p:nvGrpSpPr>
      <p:grpSpPr>
        <a:xfrm>
          <a:off x="0" y="0"/>
          <a:ext cx="0" cy="0"/>
          <a:chOff x="0" y="0"/>
          <a:chExt cx="0" cy="0"/>
        </a:xfrm>
      </p:grpSpPr>
      <p:sp>
        <p:nvSpPr>
          <p:cNvPr id="471" name="Google Shape;471;p7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472" name="Google Shape;472;p75"/>
          <p:cNvSpPr txBox="1"/>
          <p:nvPr/>
        </p:nvSpPr>
        <p:spPr>
          <a:xfrm>
            <a:off x="368125" y="2193600"/>
            <a:ext cx="8386200" cy="86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4400">
                <a:solidFill>
                  <a:schemeClr val="lt1"/>
                </a:solidFill>
                <a:latin typeface="Work Sans Light"/>
                <a:ea typeface="Work Sans Light"/>
                <a:cs typeface="Work Sans Light"/>
                <a:sym typeface="Work Sans Light"/>
              </a:rPr>
              <a:t>Sample Heading</a:t>
            </a:r>
            <a:endParaRPr sz="4400">
              <a:solidFill>
                <a:schemeClr val="lt1"/>
              </a:solidFill>
              <a:latin typeface="Work Sans Light"/>
              <a:ea typeface="Work Sans Light"/>
              <a:cs typeface="Work Sans Light"/>
              <a:sym typeface="Work Sans Light"/>
            </a:endParaRPr>
          </a:p>
        </p:txBody>
      </p:sp>
      <p:sp>
        <p:nvSpPr>
          <p:cNvPr id="473" name="Google Shape;473;p75"/>
          <p:cNvSpPr txBox="1"/>
          <p:nvPr/>
        </p:nvSpPr>
        <p:spPr>
          <a:xfrm>
            <a:off x="368125" y="3036450"/>
            <a:ext cx="8386200" cy="58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600">
                <a:solidFill>
                  <a:srgbClr val="FEAF31"/>
                </a:solidFill>
                <a:latin typeface="Work Sans ExtraLight"/>
                <a:ea typeface="Work Sans ExtraLight"/>
                <a:cs typeface="Work Sans ExtraLight"/>
                <a:sym typeface="Work Sans ExtraLight"/>
              </a:rPr>
              <a:t>Sample Subheading</a:t>
            </a:r>
            <a:endParaRPr sz="2600">
              <a:solidFill>
                <a:srgbClr val="FEAF31"/>
              </a:solidFill>
              <a:latin typeface="Work Sans ExtraLight"/>
              <a:ea typeface="Work Sans ExtraLight"/>
              <a:cs typeface="Work Sans ExtraLight"/>
              <a:sym typeface="Work Sans ExtraLight"/>
            </a:endParaRPr>
          </a:p>
        </p:txBody>
      </p:sp>
      <p:pic>
        <p:nvPicPr>
          <p:cNvPr id="474" name="Google Shape;474;p75"/>
          <p:cNvPicPr preferRelativeResize="0"/>
          <p:nvPr/>
        </p:nvPicPr>
        <p:blipFill rotWithShape="1">
          <a:blip r:embed="rId2">
            <a:alphaModFix/>
          </a:blip>
          <a:srcRect b="35128" l="1582" r="1301" t="0"/>
          <a:stretch/>
        </p:blipFill>
        <p:spPr>
          <a:xfrm flipH="1" rot="-5400000">
            <a:off x="5412587" y="1450887"/>
            <a:ext cx="5153025" cy="2256951"/>
          </a:xfrm>
          <a:prstGeom prst="rect">
            <a:avLst/>
          </a:prstGeom>
          <a:noFill/>
          <a:ln>
            <a:noFill/>
          </a:ln>
        </p:spPr>
      </p:pic>
      <p:pic>
        <p:nvPicPr>
          <p:cNvPr id="475" name="Google Shape;475;p75"/>
          <p:cNvPicPr preferRelativeResize="0"/>
          <p:nvPr/>
        </p:nvPicPr>
        <p:blipFill>
          <a:blip r:embed="rId3">
            <a:alphaModFix/>
          </a:blip>
          <a:stretch>
            <a:fillRect/>
          </a:stretch>
        </p:blipFill>
        <p:spPr>
          <a:xfrm>
            <a:off x="515300" y="1913325"/>
            <a:ext cx="876298" cy="280274"/>
          </a:xfrm>
          <a:prstGeom prst="rect">
            <a:avLst/>
          </a:prstGeom>
          <a:noFill/>
          <a:ln>
            <a:noFill/>
          </a:ln>
        </p:spPr>
      </p:pic>
      <p:sp>
        <p:nvSpPr>
          <p:cNvPr id="476" name="Google Shape;476;p75"/>
          <p:cNvSpPr txBox="1"/>
          <p:nvPr/>
        </p:nvSpPr>
        <p:spPr>
          <a:xfrm>
            <a:off x="391540" y="4398625"/>
            <a:ext cx="4612500" cy="5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200">
                <a:solidFill>
                  <a:srgbClr val="8EA1FF"/>
                </a:solidFill>
                <a:latin typeface="Work Sans"/>
                <a:ea typeface="Work Sans"/>
                <a:cs typeface="Work Sans"/>
                <a:sym typeface="Work Sans"/>
              </a:rPr>
              <a:t>Akshay Khan</a:t>
            </a:r>
            <a:endParaRPr b="1" sz="1200">
              <a:solidFill>
                <a:srgbClr val="8EA1FF"/>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GB" sz="1200">
                <a:solidFill>
                  <a:srgbClr val="8EA1FF"/>
                </a:solidFill>
                <a:latin typeface="Work Sans"/>
                <a:ea typeface="Work Sans"/>
                <a:cs typeface="Work Sans"/>
                <a:sym typeface="Work Sans"/>
              </a:rPr>
              <a:t>Senior Partnerships Manager</a:t>
            </a:r>
            <a:endParaRPr sz="1200">
              <a:solidFill>
                <a:srgbClr val="8EA1FF"/>
              </a:solidFill>
            </a:endParaRPr>
          </a:p>
        </p:txBody>
      </p:sp>
      <p:sp>
        <p:nvSpPr>
          <p:cNvPr id="477" name="Google Shape;477;p75"/>
          <p:cNvSpPr txBox="1"/>
          <p:nvPr/>
        </p:nvSpPr>
        <p:spPr>
          <a:xfrm>
            <a:off x="6982775" y="4576875"/>
            <a:ext cx="1974000" cy="369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GB" sz="1200">
                <a:solidFill>
                  <a:srgbClr val="8EA1FF"/>
                </a:solidFill>
                <a:latin typeface="Work Sans"/>
                <a:ea typeface="Work Sans"/>
                <a:cs typeface="Work Sans"/>
                <a:sym typeface="Work Sans"/>
              </a:rPr>
              <a:t>13 September 2022</a:t>
            </a:r>
            <a:endParaRPr sz="1200">
              <a:solidFill>
                <a:srgbClr val="8EA1FF"/>
              </a:solidFill>
              <a:latin typeface="Work Sans"/>
              <a:ea typeface="Work Sans"/>
              <a:cs typeface="Work Sans"/>
              <a:sym typeface="Work Sans"/>
            </a:endParaRPr>
          </a:p>
        </p:txBody>
      </p:sp>
      <p:sp>
        <p:nvSpPr>
          <p:cNvPr id="478" name="Google Shape;478;p75"/>
          <p:cNvSpPr/>
          <p:nvPr/>
        </p:nvSpPr>
        <p:spPr>
          <a:xfrm flipH="1">
            <a:off x="9070799" y="0"/>
            <a:ext cx="74400" cy="5143500"/>
          </a:xfrm>
          <a:prstGeom prst="rect">
            <a:avLst/>
          </a:prstGeom>
          <a:solidFill>
            <a:srgbClr val="E444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ext">
  <p:cSld name="ONE_COLUMN_TEXT">
    <p:spTree>
      <p:nvGrpSpPr>
        <p:cNvPr id="479" name="Shape 479"/>
        <p:cNvGrpSpPr/>
        <p:nvPr/>
      </p:nvGrpSpPr>
      <p:grpSpPr>
        <a:xfrm>
          <a:off x="0" y="0"/>
          <a:ext cx="0" cy="0"/>
          <a:chOff x="0" y="0"/>
          <a:chExt cx="0" cy="0"/>
        </a:xfrm>
      </p:grpSpPr>
      <p:sp>
        <p:nvSpPr>
          <p:cNvPr id="480" name="Google Shape;480;p76"/>
          <p:cNvSpPr/>
          <p:nvPr/>
        </p:nvSpPr>
        <p:spPr>
          <a:xfrm flipH="1">
            <a:off x="9070799" y="0"/>
            <a:ext cx="74400" cy="5143500"/>
          </a:xfrm>
          <a:prstGeom prst="rect">
            <a:avLst/>
          </a:prstGeom>
          <a:solidFill>
            <a:srgbClr val="2411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76"/>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2" name="Google Shape;482;p76"/>
          <p:cNvPicPr preferRelativeResize="0"/>
          <p:nvPr/>
        </p:nvPicPr>
        <p:blipFill>
          <a:blip r:embed="rId2">
            <a:alphaModFix/>
          </a:blip>
          <a:stretch>
            <a:fillRect/>
          </a:stretch>
        </p:blipFill>
        <p:spPr>
          <a:xfrm>
            <a:off x="8636748" y="62325"/>
            <a:ext cx="338075" cy="338075"/>
          </a:xfrm>
          <a:prstGeom prst="rect">
            <a:avLst/>
          </a:prstGeom>
          <a:noFill/>
          <a:ln>
            <a:noFill/>
          </a:ln>
        </p:spPr>
      </p:pic>
      <p:sp>
        <p:nvSpPr>
          <p:cNvPr id="483" name="Google Shape;483;p76"/>
          <p:cNvSpPr txBox="1"/>
          <p:nvPr>
            <p:ph idx="1" type="body"/>
          </p:nvPr>
        </p:nvSpPr>
        <p:spPr>
          <a:xfrm>
            <a:off x="293375" y="1023100"/>
            <a:ext cx="8330400" cy="3490800"/>
          </a:xfrm>
          <a:prstGeom prst="rect">
            <a:avLst/>
          </a:prstGeom>
        </p:spPr>
        <p:txBody>
          <a:bodyPr anchorCtr="0" anchor="t" bIns="91425" lIns="91425" spcFirstLastPara="1" rIns="91425" wrap="square" tIns="91425">
            <a:norm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484" name="Google Shape;484;p76"/>
          <p:cNvSpPr txBox="1"/>
          <p:nvPr>
            <p:ph idx="2" type="body"/>
          </p:nvPr>
        </p:nvSpPr>
        <p:spPr>
          <a:xfrm>
            <a:off x="306350" y="175775"/>
            <a:ext cx="8330400" cy="708000"/>
          </a:xfrm>
          <a:prstGeom prst="rect">
            <a:avLst/>
          </a:prstGeom>
        </p:spPr>
        <p:txBody>
          <a:bodyPr anchorCtr="0" anchor="t" bIns="91425" lIns="91425" spcFirstLastPara="1" rIns="91425" wrap="square" tIns="91425">
            <a:normAutofit/>
          </a:bodyPr>
          <a:lstStyle>
            <a:lvl1pPr indent="-228600" lvl="0" marL="457200" marR="0" rtl="0" algn="l">
              <a:lnSpc>
                <a:spcPct val="100000"/>
              </a:lnSpc>
              <a:spcBef>
                <a:spcPts val="0"/>
              </a:spcBef>
              <a:spcAft>
                <a:spcPts val="0"/>
              </a:spcAft>
              <a:buNone/>
              <a:defRPr sz="2800">
                <a:solidFill>
                  <a:srgbClr val="130168"/>
                </a:solidFill>
              </a:defRPr>
            </a:lvl1pPr>
            <a:lvl2pPr indent="-228600" lvl="1" marL="914400" marR="0" rtl="0" algn="l">
              <a:lnSpc>
                <a:spcPct val="100000"/>
              </a:lnSpc>
              <a:spcBef>
                <a:spcPts val="0"/>
              </a:spcBef>
              <a:spcAft>
                <a:spcPts val="0"/>
              </a:spcAft>
              <a:buNone/>
              <a:defRPr sz="2800">
                <a:solidFill>
                  <a:srgbClr val="130168"/>
                </a:solidFill>
              </a:defRPr>
            </a:lvl2pPr>
            <a:lvl3pPr indent="-228600" lvl="2" marL="1371600" marR="0" rtl="0" algn="l">
              <a:lnSpc>
                <a:spcPct val="100000"/>
              </a:lnSpc>
              <a:spcBef>
                <a:spcPts val="0"/>
              </a:spcBef>
              <a:spcAft>
                <a:spcPts val="0"/>
              </a:spcAft>
              <a:buNone/>
              <a:defRPr sz="2800">
                <a:solidFill>
                  <a:srgbClr val="130168"/>
                </a:solidFill>
              </a:defRPr>
            </a:lvl3pPr>
            <a:lvl4pPr indent="-228600" lvl="3" marL="1828800" marR="0" rtl="0" algn="l">
              <a:lnSpc>
                <a:spcPct val="100000"/>
              </a:lnSpc>
              <a:spcBef>
                <a:spcPts val="0"/>
              </a:spcBef>
              <a:spcAft>
                <a:spcPts val="0"/>
              </a:spcAft>
              <a:buNone/>
              <a:defRPr sz="2800">
                <a:solidFill>
                  <a:srgbClr val="130168"/>
                </a:solidFill>
              </a:defRPr>
            </a:lvl4pPr>
            <a:lvl5pPr indent="-228600" lvl="4" marL="2286000" marR="0" rtl="0" algn="l">
              <a:lnSpc>
                <a:spcPct val="100000"/>
              </a:lnSpc>
              <a:spcBef>
                <a:spcPts val="0"/>
              </a:spcBef>
              <a:spcAft>
                <a:spcPts val="0"/>
              </a:spcAft>
              <a:buNone/>
              <a:defRPr sz="2800">
                <a:solidFill>
                  <a:srgbClr val="130168"/>
                </a:solidFill>
              </a:defRPr>
            </a:lvl5pPr>
            <a:lvl6pPr indent="-228600" lvl="5" marL="2743200" marR="0" rtl="0" algn="l">
              <a:lnSpc>
                <a:spcPct val="100000"/>
              </a:lnSpc>
              <a:spcBef>
                <a:spcPts val="0"/>
              </a:spcBef>
              <a:spcAft>
                <a:spcPts val="0"/>
              </a:spcAft>
              <a:buNone/>
              <a:defRPr sz="2800">
                <a:solidFill>
                  <a:srgbClr val="130168"/>
                </a:solidFill>
              </a:defRPr>
            </a:lvl6pPr>
            <a:lvl7pPr indent="-228600" lvl="6" marL="3200400" marR="0" rtl="0" algn="l">
              <a:lnSpc>
                <a:spcPct val="100000"/>
              </a:lnSpc>
              <a:spcBef>
                <a:spcPts val="0"/>
              </a:spcBef>
              <a:spcAft>
                <a:spcPts val="0"/>
              </a:spcAft>
              <a:buNone/>
              <a:defRPr sz="2800">
                <a:solidFill>
                  <a:srgbClr val="130168"/>
                </a:solidFill>
              </a:defRPr>
            </a:lvl7pPr>
            <a:lvl8pPr indent="-228600" lvl="7" marL="3657600" marR="0" rtl="0" algn="l">
              <a:lnSpc>
                <a:spcPct val="100000"/>
              </a:lnSpc>
              <a:spcBef>
                <a:spcPts val="0"/>
              </a:spcBef>
              <a:spcAft>
                <a:spcPts val="0"/>
              </a:spcAft>
              <a:buNone/>
              <a:defRPr sz="2800">
                <a:solidFill>
                  <a:srgbClr val="130168"/>
                </a:solidFill>
              </a:defRPr>
            </a:lvl8pPr>
            <a:lvl9pPr indent="-228600" lvl="8" marL="4114800" marR="0" rtl="0" algn="l">
              <a:lnSpc>
                <a:spcPct val="100000"/>
              </a:lnSpc>
              <a:spcBef>
                <a:spcPts val="0"/>
              </a:spcBef>
              <a:spcAft>
                <a:spcPts val="0"/>
              </a:spcAft>
              <a:buNone/>
              <a:defRPr sz="2800">
                <a:solidFill>
                  <a:srgbClr val="130168"/>
                </a:solidFill>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MAIN_POINT">
    <p:spTree>
      <p:nvGrpSpPr>
        <p:cNvPr id="485" name="Shape 485"/>
        <p:cNvGrpSpPr/>
        <p:nvPr/>
      </p:nvGrpSpPr>
      <p:grpSpPr>
        <a:xfrm>
          <a:off x="0" y="0"/>
          <a:ext cx="0" cy="0"/>
          <a:chOff x="0" y="0"/>
          <a:chExt cx="0" cy="0"/>
        </a:xfrm>
      </p:grpSpPr>
      <p:pic>
        <p:nvPicPr>
          <p:cNvPr id="486" name="Google Shape;486;p77"/>
          <p:cNvPicPr preferRelativeResize="0"/>
          <p:nvPr/>
        </p:nvPicPr>
        <p:blipFill>
          <a:blip r:embed="rId2">
            <a:alphaModFix/>
          </a:blip>
          <a:stretch>
            <a:fillRect/>
          </a:stretch>
        </p:blipFill>
        <p:spPr>
          <a:xfrm>
            <a:off x="8636748" y="62325"/>
            <a:ext cx="338075" cy="338075"/>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7" name="Shape 487"/>
        <p:cNvGrpSpPr/>
        <p:nvPr/>
      </p:nvGrpSpPr>
      <p:grpSpPr>
        <a:xfrm>
          <a:off x="0" y="0"/>
          <a:ext cx="0" cy="0"/>
          <a:chOff x="0" y="0"/>
          <a:chExt cx="0" cy="0"/>
        </a:xfrm>
      </p:grpSpPr>
      <p:sp>
        <p:nvSpPr>
          <p:cNvPr id="488" name="Google Shape;488;p7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7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90" name="Google Shape;490;p7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91" name="Google Shape;491;p7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2" name="Shape 492"/>
        <p:cNvGrpSpPr/>
        <p:nvPr/>
      </p:nvGrpSpPr>
      <p:grpSpPr>
        <a:xfrm>
          <a:off x="0" y="0"/>
          <a:ext cx="0" cy="0"/>
          <a:chOff x="0" y="0"/>
          <a:chExt cx="0" cy="0"/>
        </a:xfrm>
      </p:grpSpPr>
      <p:sp>
        <p:nvSpPr>
          <p:cNvPr id="493" name="Google Shape;493;p7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4" name="Shape 494"/>
        <p:cNvGrpSpPr/>
        <p:nvPr/>
      </p:nvGrpSpPr>
      <p:grpSpPr>
        <a:xfrm>
          <a:off x="0" y="0"/>
          <a:ext cx="0" cy="0"/>
          <a:chOff x="0" y="0"/>
          <a:chExt cx="0" cy="0"/>
        </a:xfrm>
      </p:grpSpPr>
      <p:sp>
        <p:nvSpPr>
          <p:cNvPr id="495" name="Google Shape;495;p80"/>
          <p:cNvSpPr txBox="1"/>
          <p:nvPr>
            <p:ph hasCustomPrompt="1" type="title"/>
          </p:nvPr>
        </p:nvSpPr>
        <p:spPr>
          <a:xfrm>
            <a:off x="311700" y="233025"/>
            <a:ext cx="8520600" cy="1963500"/>
          </a:xfrm>
          <a:prstGeom prst="rect">
            <a:avLst/>
          </a:prstGeom>
        </p:spPr>
        <p:txBody>
          <a:bodyPr anchorCtr="0" anchor="b" bIns="91425" lIns="91425" spcFirstLastPara="1" rIns="91425" wrap="square" tIns="91425">
            <a:normAutofit/>
          </a:bodyPr>
          <a:lstStyle>
            <a:lvl1pPr lvl="0" rtl="0" algn="r">
              <a:spcBef>
                <a:spcPts val="0"/>
              </a:spcBef>
              <a:spcAft>
                <a:spcPts val="0"/>
              </a:spcAft>
              <a:buSzPts val="12000"/>
              <a:buNone/>
              <a:defRPr sz="12000"/>
            </a:lvl1pPr>
            <a:lvl2pPr lvl="1" rtl="0" algn="r">
              <a:spcBef>
                <a:spcPts val="0"/>
              </a:spcBef>
              <a:spcAft>
                <a:spcPts val="0"/>
              </a:spcAft>
              <a:buSzPts val="12000"/>
              <a:buNone/>
              <a:defRPr sz="12000"/>
            </a:lvl2pPr>
            <a:lvl3pPr lvl="2" rtl="0" algn="r">
              <a:spcBef>
                <a:spcPts val="0"/>
              </a:spcBef>
              <a:spcAft>
                <a:spcPts val="0"/>
              </a:spcAft>
              <a:buSzPts val="12000"/>
              <a:buNone/>
              <a:defRPr sz="12000"/>
            </a:lvl3pPr>
            <a:lvl4pPr lvl="3" rtl="0" algn="r">
              <a:spcBef>
                <a:spcPts val="0"/>
              </a:spcBef>
              <a:spcAft>
                <a:spcPts val="0"/>
              </a:spcAft>
              <a:buSzPts val="12000"/>
              <a:buNone/>
              <a:defRPr sz="12000"/>
            </a:lvl4pPr>
            <a:lvl5pPr lvl="4" rtl="0" algn="r">
              <a:spcBef>
                <a:spcPts val="0"/>
              </a:spcBef>
              <a:spcAft>
                <a:spcPts val="0"/>
              </a:spcAft>
              <a:buSzPts val="12000"/>
              <a:buNone/>
              <a:defRPr sz="12000"/>
            </a:lvl5pPr>
            <a:lvl6pPr lvl="5" rtl="0" algn="r">
              <a:spcBef>
                <a:spcPts val="0"/>
              </a:spcBef>
              <a:spcAft>
                <a:spcPts val="0"/>
              </a:spcAft>
              <a:buSzPts val="12000"/>
              <a:buNone/>
              <a:defRPr sz="12000"/>
            </a:lvl6pPr>
            <a:lvl7pPr lvl="6" rtl="0" algn="r">
              <a:spcBef>
                <a:spcPts val="0"/>
              </a:spcBef>
              <a:spcAft>
                <a:spcPts val="0"/>
              </a:spcAft>
              <a:buSzPts val="12000"/>
              <a:buNone/>
              <a:defRPr sz="12000"/>
            </a:lvl7pPr>
            <a:lvl8pPr lvl="7" rtl="0" algn="r">
              <a:spcBef>
                <a:spcPts val="0"/>
              </a:spcBef>
              <a:spcAft>
                <a:spcPts val="0"/>
              </a:spcAft>
              <a:buSzPts val="12000"/>
              <a:buNone/>
              <a:defRPr sz="12000"/>
            </a:lvl8pPr>
            <a:lvl9pPr lvl="8" rtl="0" algn="r">
              <a:spcBef>
                <a:spcPts val="0"/>
              </a:spcBef>
              <a:spcAft>
                <a:spcPts val="0"/>
              </a:spcAft>
              <a:buSzPts val="12000"/>
              <a:buNone/>
              <a:defRPr sz="12000"/>
            </a:lvl9pPr>
          </a:lstStyle>
          <a:p>
            <a:r>
              <a:t>xx%</a:t>
            </a:r>
          </a:p>
        </p:txBody>
      </p:sp>
      <p:sp>
        <p:nvSpPr>
          <p:cNvPr id="496" name="Google Shape;496;p80"/>
          <p:cNvSpPr txBox="1"/>
          <p:nvPr>
            <p:ph idx="1" type="body"/>
          </p:nvPr>
        </p:nvSpPr>
        <p:spPr>
          <a:xfrm>
            <a:off x="311700" y="2925950"/>
            <a:ext cx="8520600" cy="1527000"/>
          </a:xfrm>
          <a:prstGeom prst="rect">
            <a:avLst/>
          </a:prstGeom>
        </p:spPr>
        <p:txBody>
          <a:bodyPr anchorCtr="0" anchor="t" bIns="91425" lIns="91425" spcFirstLastPara="1" rIns="91425" wrap="square" tIns="91425">
            <a:normAutofit/>
          </a:bodyPr>
          <a:lstStyle>
            <a:lvl1pPr indent="-342900" lvl="0" marL="457200" rtl="0" algn="r">
              <a:spcBef>
                <a:spcPts val="0"/>
              </a:spcBef>
              <a:spcAft>
                <a:spcPts val="0"/>
              </a:spcAft>
              <a:buSzPts val="1800"/>
              <a:buChar char="●"/>
              <a:defRPr/>
            </a:lvl1pPr>
            <a:lvl2pPr indent="-317500" lvl="1" marL="914400" rtl="0" algn="r">
              <a:spcBef>
                <a:spcPts val="0"/>
              </a:spcBef>
              <a:spcAft>
                <a:spcPts val="0"/>
              </a:spcAft>
              <a:buSzPts val="1400"/>
              <a:buChar char="○"/>
              <a:defRPr/>
            </a:lvl2pPr>
            <a:lvl3pPr indent="-317500" lvl="2" marL="1371600" rtl="0" algn="r">
              <a:spcBef>
                <a:spcPts val="0"/>
              </a:spcBef>
              <a:spcAft>
                <a:spcPts val="0"/>
              </a:spcAft>
              <a:buSzPts val="1400"/>
              <a:buChar char="■"/>
              <a:defRPr/>
            </a:lvl3pPr>
            <a:lvl4pPr indent="-317500" lvl="3" marL="1828800" rtl="0" algn="r">
              <a:spcBef>
                <a:spcPts val="0"/>
              </a:spcBef>
              <a:spcAft>
                <a:spcPts val="0"/>
              </a:spcAft>
              <a:buSzPts val="1400"/>
              <a:buChar char="●"/>
              <a:defRPr/>
            </a:lvl4pPr>
            <a:lvl5pPr indent="-317500" lvl="4" marL="2286000" rtl="0" algn="r">
              <a:spcBef>
                <a:spcPts val="0"/>
              </a:spcBef>
              <a:spcAft>
                <a:spcPts val="0"/>
              </a:spcAft>
              <a:buSzPts val="1400"/>
              <a:buChar char="○"/>
              <a:defRPr/>
            </a:lvl5pPr>
            <a:lvl6pPr indent="-317500" lvl="5" marL="2743200" rtl="0" algn="r">
              <a:spcBef>
                <a:spcPts val="0"/>
              </a:spcBef>
              <a:spcAft>
                <a:spcPts val="0"/>
              </a:spcAft>
              <a:buSzPts val="1400"/>
              <a:buChar char="■"/>
              <a:defRPr/>
            </a:lvl6pPr>
            <a:lvl7pPr indent="-317500" lvl="6" marL="3200400" rtl="0" algn="r">
              <a:spcBef>
                <a:spcPts val="0"/>
              </a:spcBef>
              <a:spcAft>
                <a:spcPts val="0"/>
              </a:spcAft>
              <a:buSzPts val="1400"/>
              <a:buChar char="●"/>
              <a:defRPr/>
            </a:lvl7pPr>
            <a:lvl8pPr indent="-317500" lvl="7" marL="3657600" rtl="0" algn="r">
              <a:spcBef>
                <a:spcPts val="0"/>
              </a:spcBef>
              <a:spcAft>
                <a:spcPts val="0"/>
              </a:spcAft>
              <a:buSzPts val="1400"/>
              <a:buChar char="○"/>
              <a:defRPr/>
            </a:lvl8pPr>
            <a:lvl9pPr indent="-317500" lvl="8" marL="4114800" rtl="0" algn="r">
              <a:spcBef>
                <a:spcPts val="0"/>
              </a:spcBef>
              <a:spcAft>
                <a:spcPts val="0"/>
              </a:spcAft>
              <a:buSzPts val="1400"/>
              <a:buChar char="■"/>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s" type="blank">
  <p:cSld name="BLANK">
    <p:spTree>
      <p:nvGrpSpPr>
        <p:cNvPr id="497" name="Shape 497"/>
        <p:cNvGrpSpPr/>
        <p:nvPr/>
      </p:nvGrpSpPr>
      <p:grpSpPr>
        <a:xfrm>
          <a:off x="0" y="0"/>
          <a:ext cx="0" cy="0"/>
          <a:chOff x="0" y="0"/>
          <a:chExt cx="0" cy="0"/>
        </a:xfrm>
      </p:grpSpPr>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
  <p:cSld name="CUSTOM">
    <p:spTree>
      <p:nvGrpSpPr>
        <p:cNvPr id="498" name="Shape 498"/>
        <p:cNvGrpSpPr/>
        <p:nvPr/>
      </p:nvGrpSpPr>
      <p:grpSpPr>
        <a:xfrm>
          <a:off x="0" y="0"/>
          <a:ext cx="0" cy="0"/>
          <a:chOff x="0" y="0"/>
          <a:chExt cx="0" cy="0"/>
        </a:xfrm>
      </p:grpSpPr>
      <p:sp>
        <p:nvSpPr>
          <p:cNvPr id="499" name="Google Shape;499;p82"/>
          <p:cNvSpPr/>
          <p:nvPr/>
        </p:nvSpPr>
        <p:spPr>
          <a:xfrm flipH="1">
            <a:off x="9070799" y="0"/>
            <a:ext cx="74400" cy="5143500"/>
          </a:xfrm>
          <a:prstGeom prst="rect">
            <a:avLst/>
          </a:prstGeom>
          <a:solidFill>
            <a:srgbClr val="2411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82"/>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1" name="Google Shape;501;p82"/>
          <p:cNvPicPr preferRelativeResize="0"/>
          <p:nvPr/>
        </p:nvPicPr>
        <p:blipFill rotWithShape="1">
          <a:blip r:embed="rId2">
            <a:alphaModFix/>
          </a:blip>
          <a:srcRect b="0" l="21917" r="34404" t="0"/>
          <a:stretch/>
        </p:blipFill>
        <p:spPr>
          <a:xfrm>
            <a:off x="5700050" y="0"/>
            <a:ext cx="3370752" cy="5143501"/>
          </a:xfrm>
          <a:prstGeom prst="rect">
            <a:avLst/>
          </a:prstGeom>
          <a:noFill/>
          <a:ln>
            <a:noFill/>
          </a:ln>
        </p:spPr>
      </p:pic>
      <p:pic>
        <p:nvPicPr>
          <p:cNvPr id="502" name="Google Shape;502;p82"/>
          <p:cNvPicPr preferRelativeResize="0"/>
          <p:nvPr/>
        </p:nvPicPr>
        <p:blipFill>
          <a:blip r:embed="rId3">
            <a:alphaModFix/>
          </a:blip>
          <a:stretch>
            <a:fillRect/>
          </a:stretch>
        </p:blipFill>
        <p:spPr>
          <a:xfrm>
            <a:off x="8636748" y="62325"/>
            <a:ext cx="338075" cy="338075"/>
          </a:xfrm>
          <a:prstGeom prst="rect">
            <a:avLst/>
          </a:prstGeom>
          <a:noFill/>
          <a:ln>
            <a:noFill/>
          </a:ln>
        </p:spPr>
      </p:pic>
      <p:sp>
        <p:nvSpPr>
          <p:cNvPr id="503" name="Google Shape;503;p82"/>
          <p:cNvSpPr txBox="1"/>
          <p:nvPr>
            <p:ph idx="1" type="body"/>
          </p:nvPr>
        </p:nvSpPr>
        <p:spPr>
          <a:xfrm>
            <a:off x="293375" y="1023100"/>
            <a:ext cx="5278800" cy="3490800"/>
          </a:xfrm>
          <a:prstGeom prst="rect">
            <a:avLst/>
          </a:prstGeom>
        </p:spPr>
        <p:txBody>
          <a:bodyPr anchorCtr="0" anchor="t" bIns="91425" lIns="91425" spcFirstLastPara="1" rIns="91425" wrap="square" tIns="91425">
            <a:norm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504" name="Google Shape;504;p82"/>
          <p:cNvSpPr txBox="1"/>
          <p:nvPr>
            <p:ph idx="2" type="body"/>
          </p:nvPr>
        </p:nvSpPr>
        <p:spPr>
          <a:xfrm>
            <a:off x="306350" y="175775"/>
            <a:ext cx="8330400" cy="708000"/>
          </a:xfrm>
          <a:prstGeom prst="rect">
            <a:avLst/>
          </a:prstGeom>
        </p:spPr>
        <p:txBody>
          <a:bodyPr anchorCtr="0" anchor="t" bIns="91425" lIns="91425" spcFirstLastPara="1" rIns="91425" wrap="square" tIns="91425">
            <a:normAutofit/>
          </a:bodyPr>
          <a:lstStyle>
            <a:lvl1pPr indent="-228600" lvl="0" marL="457200" marR="0" rtl="0" algn="l">
              <a:lnSpc>
                <a:spcPct val="100000"/>
              </a:lnSpc>
              <a:spcBef>
                <a:spcPts val="0"/>
              </a:spcBef>
              <a:spcAft>
                <a:spcPts val="0"/>
              </a:spcAft>
              <a:buNone/>
              <a:defRPr sz="2800">
                <a:solidFill>
                  <a:srgbClr val="130168"/>
                </a:solidFill>
              </a:defRPr>
            </a:lvl1pPr>
            <a:lvl2pPr indent="-228600" lvl="1" marL="914400" marR="0" rtl="0" algn="l">
              <a:lnSpc>
                <a:spcPct val="100000"/>
              </a:lnSpc>
              <a:spcBef>
                <a:spcPts val="0"/>
              </a:spcBef>
              <a:spcAft>
                <a:spcPts val="0"/>
              </a:spcAft>
              <a:buNone/>
              <a:defRPr sz="2800">
                <a:solidFill>
                  <a:srgbClr val="130168"/>
                </a:solidFill>
              </a:defRPr>
            </a:lvl2pPr>
            <a:lvl3pPr indent="-228600" lvl="2" marL="1371600" marR="0" rtl="0" algn="l">
              <a:lnSpc>
                <a:spcPct val="100000"/>
              </a:lnSpc>
              <a:spcBef>
                <a:spcPts val="0"/>
              </a:spcBef>
              <a:spcAft>
                <a:spcPts val="0"/>
              </a:spcAft>
              <a:buNone/>
              <a:defRPr sz="2800">
                <a:solidFill>
                  <a:srgbClr val="130168"/>
                </a:solidFill>
              </a:defRPr>
            </a:lvl3pPr>
            <a:lvl4pPr indent="-228600" lvl="3" marL="1828800" marR="0" rtl="0" algn="l">
              <a:lnSpc>
                <a:spcPct val="100000"/>
              </a:lnSpc>
              <a:spcBef>
                <a:spcPts val="0"/>
              </a:spcBef>
              <a:spcAft>
                <a:spcPts val="0"/>
              </a:spcAft>
              <a:buNone/>
              <a:defRPr sz="2800">
                <a:solidFill>
                  <a:srgbClr val="130168"/>
                </a:solidFill>
              </a:defRPr>
            </a:lvl4pPr>
            <a:lvl5pPr indent="-228600" lvl="4" marL="2286000" marR="0" rtl="0" algn="l">
              <a:lnSpc>
                <a:spcPct val="100000"/>
              </a:lnSpc>
              <a:spcBef>
                <a:spcPts val="0"/>
              </a:spcBef>
              <a:spcAft>
                <a:spcPts val="0"/>
              </a:spcAft>
              <a:buNone/>
              <a:defRPr sz="2800">
                <a:solidFill>
                  <a:srgbClr val="130168"/>
                </a:solidFill>
              </a:defRPr>
            </a:lvl5pPr>
            <a:lvl6pPr indent="-228600" lvl="5" marL="2743200" marR="0" rtl="0" algn="l">
              <a:lnSpc>
                <a:spcPct val="100000"/>
              </a:lnSpc>
              <a:spcBef>
                <a:spcPts val="0"/>
              </a:spcBef>
              <a:spcAft>
                <a:spcPts val="0"/>
              </a:spcAft>
              <a:buNone/>
              <a:defRPr sz="2800">
                <a:solidFill>
                  <a:srgbClr val="130168"/>
                </a:solidFill>
              </a:defRPr>
            </a:lvl6pPr>
            <a:lvl7pPr indent="-228600" lvl="6" marL="3200400" marR="0" rtl="0" algn="l">
              <a:lnSpc>
                <a:spcPct val="100000"/>
              </a:lnSpc>
              <a:spcBef>
                <a:spcPts val="0"/>
              </a:spcBef>
              <a:spcAft>
                <a:spcPts val="0"/>
              </a:spcAft>
              <a:buNone/>
              <a:defRPr sz="2800">
                <a:solidFill>
                  <a:srgbClr val="130168"/>
                </a:solidFill>
              </a:defRPr>
            </a:lvl7pPr>
            <a:lvl8pPr indent="-228600" lvl="7" marL="3657600" marR="0" rtl="0" algn="l">
              <a:lnSpc>
                <a:spcPct val="100000"/>
              </a:lnSpc>
              <a:spcBef>
                <a:spcPts val="0"/>
              </a:spcBef>
              <a:spcAft>
                <a:spcPts val="0"/>
              </a:spcAft>
              <a:buNone/>
              <a:defRPr sz="2800">
                <a:solidFill>
                  <a:srgbClr val="130168"/>
                </a:solidFill>
              </a:defRPr>
            </a:lvl8pPr>
            <a:lvl9pPr indent="-228600" lvl="8" marL="4114800" marR="0" rtl="0" algn="l">
              <a:lnSpc>
                <a:spcPct val="100000"/>
              </a:lnSpc>
              <a:spcBef>
                <a:spcPts val="0"/>
              </a:spcBef>
              <a:spcAft>
                <a:spcPts val="0"/>
              </a:spcAft>
              <a:buNone/>
              <a:defRPr sz="2800">
                <a:solidFill>
                  <a:srgbClr val="130168"/>
                </a:solidFill>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p:cSld name="CUSTOM_1">
    <p:spTree>
      <p:nvGrpSpPr>
        <p:cNvPr id="505" name="Shape 505"/>
        <p:cNvGrpSpPr/>
        <p:nvPr/>
      </p:nvGrpSpPr>
      <p:grpSpPr>
        <a:xfrm>
          <a:off x="0" y="0"/>
          <a:ext cx="0" cy="0"/>
          <a:chOff x="0" y="0"/>
          <a:chExt cx="0" cy="0"/>
        </a:xfrm>
      </p:grpSpPr>
      <p:pic>
        <p:nvPicPr>
          <p:cNvPr id="506" name="Google Shape;506;p83"/>
          <p:cNvPicPr preferRelativeResize="0"/>
          <p:nvPr/>
        </p:nvPicPr>
        <p:blipFill>
          <a:blip r:embed="rId2">
            <a:alphaModFix/>
          </a:blip>
          <a:stretch>
            <a:fillRect/>
          </a:stretch>
        </p:blipFill>
        <p:spPr>
          <a:xfrm>
            <a:off x="8636748" y="62325"/>
            <a:ext cx="338075" cy="338075"/>
          </a:xfrm>
          <a:prstGeom prst="rect">
            <a:avLst/>
          </a:prstGeom>
          <a:noFill/>
          <a:ln>
            <a:noFill/>
          </a:ln>
        </p:spPr>
      </p:pic>
      <p:sp>
        <p:nvSpPr>
          <p:cNvPr id="507" name="Google Shape;507;p83"/>
          <p:cNvSpPr txBox="1"/>
          <p:nvPr/>
        </p:nvSpPr>
        <p:spPr>
          <a:xfrm>
            <a:off x="164425" y="225725"/>
            <a:ext cx="6786600" cy="6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750">
                <a:solidFill>
                  <a:srgbClr val="130168"/>
                </a:solidFill>
                <a:latin typeface="Work Sans"/>
                <a:ea typeface="Work Sans"/>
                <a:cs typeface="Work Sans"/>
                <a:sym typeface="Work Sans"/>
              </a:rPr>
              <a:t>Icon Highlights</a:t>
            </a:r>
            <a:endParaRPr sz="2750">
              <a:solidFill>
                <a:srgbClr val="130168"/>
              </a:solidFill>
              <a:latin typeface="Work Sans Medium"/>
              <a:ea typeface="Work Sans Medium"/>
              <a:cs typeface="Work Sans Medium"/>
              <a:sym typeface="Work Sans Medium"/>
            </a:endParaRPr>
          </a:p>
        </p:txBody>
      </p:sp>
      <p:sp>
        <p:nvSpPr>
          <p:cNvPr id="508" name="Google Shape;508;p83"/>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83"/>
          <p:cNvSpPr txBox="1"/>
          <p:nvPr/>
        </p:nvSpPr>
        <p:spPr>
          <a:xfrm>
            <a:off x="401625" y="3422330"/>
            <a:ext cx="2107800" cy="110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2"/>
                </a:solidFill>
                <a:latin typeface="Work Sans"/>
                <a:ea typeface="Work Sans"/>
                <a:cs typeface="Work Sans"/>
                <a:sym typeface="Work Sans"/>
              </a:rPr>
              <a:t>dolor sit amet, consectetur adipiscing elit. Vulputate purus odio gravida dolor purus lacus, neque.</a:t>
            </a:r>
            <a:endParaRPr sz="1200">
              <a:solidFill>
                <a:schemeClr val="dk2"/>
              </a:solidFill>
              <a:latin typeface="Work Sans"/>
              <a:ea typeface="Work Sans"/>
              <a:cs typeface="Work Sans"/>
              <a:sym typeface="Work Sans"/>
            </a:endParaRPr>
          </a:p>
        </p:txBody>
      </p:sp>
      <p:sp>
        <p:nvSpPr>
          <p:cNvPr id="510" name="Google Shape;510;p83"/>
          <p:cNvSpPr txBox="1"/>
          <p:nvPr/>
        </p:nvSpPr>
        <p:spPr>
          <a:xfrm>
            <a:off x="2503827" y="3422330"/>
            <a:ext cx="2107800" cy="110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2"/>
                </a:solidFill>
                <a:latin typeface="Work Sans"/>
                <a:ea typeface="Work Sans"/>
                <a:cs typeface="Work Sans"/>
                <a:sym typeface="Work Sans"/>
              </a:rPr>
              <a:t>dolor sit amet, consectetur adipiscing elit. Vulputate purus odio gravida dolor purus lacus, neque.</a:t>
            </a:r>
            <a:endParaRPr sz="1200">
              <a:solidFill>
                <a:schemeClr val="dk2"/>
              </a:solidFill>
              <a:latin typeface="Work Sans"/>
              <a:ea typeface="Work Sans"/>
              <a:cs typeface="Work Sans"/>
              <a:sym typeface="Work Sans"/>
            </a:endParaRPr>
          </a:p>
        </p:txBody>
      </p:sp>
      <p:sp>
        <p:nvSpPr>
          <p:cNvPr id="511" name="Google Shape;511;p83"/>
          <p:cNvSpPr txBox="1"/>
          <p:nvPr/>
        </p:nvSpPr>
        <p:spPr>
          <a:xfrm>
            <a:off x="4611609" y="3422330"/>
            <a:ext cx="2107800" cy="110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2"/>
                </a:solidFill>
                <a:latin typeface="Work Sans"/>
                <a:ea typeface="Work Sans"/>
                <a:cs typeface="Work Sans"/>
                <a:sym typeface="Work Sans"/>
              </a:rPr>
              <a:t>dolor sit amet, consectetur adipiscing elit. Vulputate purus odio gravida dolor purus lacus, neque.</a:t>
            </a:r>
            <a:endParaRPr sz="1200">
              <a:solidFill>
                <a:schemeClr val="dk2"/>
              </a:solidFill>
              <a:latin typeface="Work Sans"/>
              <a:ea typeface="Work Sans"/>
              <a:cs typeface="Work Sans"/>
              <a:sym typeface="Work Sans"/>
            </a:endParaRPr>
          </a:p>
        </p:txBody>
      </p:sp>
      <p:sp>
        <p:nvSpPr>
          <p:cNvPr id="512" name="Google Shape;512;p83"/>
          <p:cNvSpPr txBox="1"/>
          <p:nvPr/>
        </p:nvSpPr>
        <p:spPr>
          <a:xfrm>
            <a:off x="6726423" y="3422330"/>
            <a:ext cx="2107800" cy="110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2"/>
                </a:solidFill>
                <a:latin typeface="Work Sans"/>
                <a:ea typeface="Work Sans"/>
                <a:cs typeface="Work Sans"/>
                <a:sym typeface="Work Sans"/>
              </a:rPr>
              <a:t>dolor sit amet, consectetur adipiscing elit. Vulputate purus odio gravida dolor purus lacus, neque.</a:t>
            </a:r>
            <a:endParaRPr sz="1200">
              <a:solidFill>
                <a:schemeClr val="dk2"/>
              </a:solidFill>
              <a:latin typeface="Work Sans"/>
              <a:ea typeface="Work Sans"/>
              <a:cs typeface="Work Sans"/>
              <a:sym typeface="Work Sans"/>
            </a:endParaRPr>
          </a:p>
        </p:txBody>
      </p:sp>
      <p:sp>
        <p:nvSpPr>
          <p:cNvPr id="513" name="Google Shape;513;p83"/>
          <p:cNvSpPr txBox="1"/>
          <p:nvPr/>
        </p:nvSpPr>
        <p:spPr>
          <a:xfrm>
            <a:off x="303050" y="1028950"/>
            <a:ext cx="8594400" cy="6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400">
                <a:latin typeface="Work Sans"/>
                <a:ea typeface="Work Sans"/>
                <a:cs typeface="Work Sans"/>
                <a:sym typeface="Work Sans"/>
              </a:rPr>
              <a:t>Dolor sit amet, consectetur adipiscing elit. Vulputate purus odio gravida dolor purus lacus, neque. Lorem ipsum dolor sit amet, consectetur adipiscing elit, sed do- </a:t>
            </a:r>
            <a:endParaRPr sz="1400">
              <a:latin typeface="Work Sans Medium"/>
              <a:ea typeface="Work Sans Medium"/>
              <a:cs typeface="Work Sans Medium"/>
              <a:sym typeface="Work Sans Medium"/>
            </a:endParaRPr>
          </a:p>
        </p:txBody>
      </p:sp>
      <p:pic>
        <p:nvPicPr>
          <p:cNvPr id="514" name="Google Shape;514;p83"/>
          <p:cNvPicPr preferRelativeResize="0"/>
          <p:nvPr/>
        </p:nvPicPr>
        <p:blipFill>
          <a:blip r:embed="rId3">
            <a:alphaModFix/>
          </a:blip>
          <a:stretch>
            <a:fillRect/>
          </a:stretch>
        </p:blipFill>
        <p:spPr>
          <a:xfrm>
            <a:off x="7401422" y="2184805"/>
            <a:ext cx="623810" cy="623828"/>
          </a:xfrm>
          <a:prstGeom prst="rect">
            <a:avLst/>
          </a:prstGeom>
          <a:noFill/>
          <a:ln>
            <a:noFill/>
          </a:ln>
        </p:spPr>
      </p:pic>
      <p:pic>
        <p:nvPicPr>
          <p:cNvPr id="515" name="Google Shape;515;p83"/>
          <p:cNvPicPr preferRelativeResize="0"/>
          <p:nvPr/>
        </p:nvPicPr>
        <p:blipFill>
          <a:blip r:embed="rId4">
            <a:alphaModFix/>
          </a:blip>
          <a:stretch>
            <a:fillRect/>
          </a:stretch>
        </p:blipFill>
        <p:spPr>
          <a:xfrm>
            <a:off x="5320263" y="2186468"/>
            <a:ext cx="622146" cy="620501"/>
          </a:xfrm>
          <a:prstGeom prst="rect">
            <a:avLst/>
          </a:prstGeom>
          <a:noFill/>
          <a:ln>
            <a:noFill/>
          </a:ln>
        </p:spPr>
      </p:pic>
      <p:pic>
        <p:nvPicPr>
          <p:cNvPr id="516" name="Google Shape;516;p83"/>
          <p:cNvPicPr preferRelativeResize="0"/>
          <p:nvPr/>
        </p:nvPicPr>
        <p:blipFill>
          <a:blip r:embed="rId5">
            <a:alphaModFix/>
          </a:blip>
          <a:stretch>
            <a:fillRect/>
          </a:stretch>
        </p:blipFill>
        <p:spPr>
          <a:xfrm>
            <a:off x="3222549" y="2251356"/>
            <a:ext cx="545503" cy="545525"/>
          </a:xfrm>
          <a:prstGeom prst="rect">
            <a:avLst/>
          </a:prstGeom>
          <a:noFill/>
          <a:ln>
            <a:noFill/>
          </a:ln>
        </p:spPr>
      </p:pic>
      <p:pic>
        <p:nvPicPr>
          <p:cNvPr id="517" name="Google Shape;517;p83"/>
          <p:cNvPicPr preferRelativeResize="0"/>
          <p:nvPr/>
        </p:nvPicPr>
        <p:blipFill>
          <a:blip r:embed="rId6">
            <a:alphaModFix/>
          </a:blip>
          <a:stretch>
            <a:fillRect/>
          </a:stretch>
        </p:blipFill>
        <p:spPr>
          <a:xfrm>
            <a:off x="1217099" y="2251466"/>
            <a:ext cx="598857" cy="600539"/>
          </a:xfrm>
          <a:prstGeom prst="rect">
            <a:avLst/>
          </a:prstGeom>
          <a:noFill/>
          <a:ln>
            <a:noFill/>
          </a:ln>
        </p:spPr>
      </p:pic>
      <p:sp>
        <p:nvSpPr>
          <p:cNvPr id="518" name="Google Shape;518;p83"/>
          <p:cNvSpPr txBox="1"/>
          <p:nvPr/>
        </p:nvSpPr>
        <p:spPr>
          <a:xfrm>
            <a:off x="591175" y="3012830"/>
            <a:ext cx="1850700" cy="40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400">
                <a:solidFill>
                  <a:srgbClr val="130168"/>
                </a:solidFill>
                <a:latin typeface="Work Sans"/>
                <a:ea typeface="Work Sans"/>
                <a:cs typeface="Work Sans"/>
                <a:sym typeface="Work Sans"/>
              </a:rPr>
              <a:t>Item 1</a:t>
            </a:r>
            <a:endParaRPr sz="1400">
              <a:solidFill>
                <a:srgbClr val="130168"/>
              </a:solidFill>
              <a:latin typeface="Work Sans"/>
              <a:ea typeface="Work Sans"/>
              <a:cs typeface="Work Sans"/>
              <a:sym typeface="Work Sans"/>
            </a:endParaRPr>
          </a:p>
        </p:txBody>
      </p:sp>
      <p:sp>
        <p:nvSpPr>
          <p:cNvPr id="519" name="Google Shape;519;p83"/>
          <p:cNvSpPr txBox="1"/>
          <p:nvPr/>
        </p:nvSpPr>
        <p:spPr>
          <a:xfrm>
            <a:off x="2569950" y="3012830"/>
            <a:ext cx="1850700" cy="40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400">
                <a:solidFill>
                  <a:srgbClr val="130168"/>
                </a:solidFill>
                <a:latin typeface="Work Sans"/>
                <a:ea typeface="Work Sans"/>
                <a:cs typeface="Work Sans"/>
                <a:sym typeface="Work Sans"/>
              </a:rPr>
              <a:t>Item 2</a:t>
            </a:r>
            <a:endParaRPr sz="1400">
              <a:solidFill>
                <a:srgbClr val="130168"/>
              </a:solidFill>
              <a:latin typeface="Work Sans"/>
              <a:ea typeface="Work Sans"/>
              <a:cs typeface="Work Sans"/>
              <a:sym typeface="Work Sans"/>
            </a:endParaRPr>
          </a:p>
        </p:txBody>
      </p:sp>
      <p:sp>
        <p:nvSpPr>
          <p:cNvPr id="520" name="Google Shape;520;p83"/>
          <p:cNvSpPr txBox="1"/>
          <p:nvPr/>
        </p:nvSpPr>
        <p:spPr>
          <a:xfrm>
            <a:off x="4743675" y="3012830"/>
            <a:ext cx="1850700" cy="40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400">
                <a:solidFill>
                  <a:srgbClr val="130168"/>
                </a:solidFill>
                <a:latin typeface="Work Sans"/>
                <a:ea typeface="Work Sans"/>
                <a:cs typeface="Work Sans"/>
                <a:sym typeface="Work Sans"/>
              </a:rPr>
              <a:t>Item 3</a:t>
            </a:r>
            <a:endParaRPr sz="1400">
              <a:solidFill>
                <a:srgbClr val="130168"/>
              </a:solidFill>
              <a:latin typeface="Work Sans"/>
              <a:ea typeface="Work Sans"/>
              <a:cs typeface="Work Sans"/>
              <a:sym typeface="Work Sans"/>
            </a:endParaRPr>
          </a:p>
        </p:txBody>
      </p:sp>
      <p:sp>
        <p:nvSpPr>
          <p:cNvPr id="521" name="Google Shape;521;p83"/>
          <p:cNvSpPr txBox="1"/>
          <p:nvPr/>
        </p:nvSpPr>
        <p:spPr>
          <a:xfrm>
            <a:off x="6854975" y="3012830"/>
            <a:ext cx="1850700" cy="40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400">
                <a:solidFill>
                  <a:srgbClr val="130168"/>
                </a:solidFill>
                <a:latin typeface="Work Sans"/>
                <a:ea typeface="Work Sans"/>
                <a:cs typeface="Work Sans"/>
                <a:sym typeface="Work Sans"/>
              </a:rPr>
              <a:t>Item 4</a:t>
            </a:r>
            <a:endParaRPr sz="1400">
              <a:solidFill>
                <a:srgbClr val="130168"/>
              </a:solidFill>
              <a:latin typeface="Work Sans"/>
              <a:ea typeface="Work Sans"/>
              <a:cs typeface="Work Sans"/>
              <a:sym typeface="Work Sans"/>
            </a:endParaRPr>
          </a:p>
        </p:txBody>
      </p:sp>
      <p:sp>
        <p:nvSpPr>
          <p:cNvPr id="522" name="Google Shape;522;p83"/>
          <p:cNvSpPr/>
          <p:nvPr/>
        </p:nvSpPr>
        <p:spPr>
          <a:xfrm flipH="1">
            <a:off x="9070799" y="0"/>
            <a:ext cx="74400" cy="5143500"/>
          </a:xfrm>
          <a:prstGeom prst="rect">
            <a:avLst/>
          </a:prstGeom>
          <a:solidFill>
            <a:srgbClr val="2411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3" name="Google Shape;523;p83"/>
          <p:cNvPicPr preferRelativeResize="0"/>
          <p:nvPr/>
        </p:nvPicPr>
        <p:blipFill>
          <a:blip r:embed="rId7">
            <a:alphaModFix/>
          </a:blip>
          <a:stretch>
            <a:fillRect/>
          </a:stretch>
        </p:blipFill>
        <p:spPr>
          <a:xfrm>
            <a:off x="8636748" y="62325"/>
            <a:ext cx="338075" cy="3380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
  <p:cSld name="CUSTOM">
    <p:spTree>
      <p:nvGrpSpPr>
        <p:cNvPr id="37" name="Shape 37"/>
        <p:cNvGrpSpPr/>
        <p:nvPr/>
      </p:nvGrpSpPr>
      <p:grpSpPr>
        <a:xfrm>
          <a:off x="0" y="0"/>
          <a:ext cx="0" cy="0"/>
          <a:chOff x="0" y="0"/>
          <a:chExt cx="0" cy="0"/>
        </a:xfrm>
      </p:grpSpPr>
      <p:sp>
        <p:nvSpPr>
          <p:cNvPr id="38" name="Google Shape;38;p9"/>
          <p:cNvSpPr/>
          <p:nvPr/>
        </p:nvSpPr>
        <p:spPr>
          <a:xfrm flipH="1">
            <a:off x="9070799" y="0"/>
            <a:ext cx="74400" cy="5143500"/>
          </a:xfrm>
          <a:prstGeom prst="rect">
            <a:avLst/>
          </a:prstGeom>
          <a:solidFill>
            <a:srgbClr val="2411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9"/>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 name="Google Shape;40;p9"/>
          <p:cNvPicPr preferRelativeResize="0"/>
          <p:nvPr/>
        </p:nvPicPr>
        <p:blipFill rotWithShape="1">
          <a:blip r:embed="rId2">
            <a:alphaModFix/>
          </a:blip>
          <a:srcRect b="0" l="21917" r="34404" t="0"/>
          <a:stretch/>
        </p:blipFill>
        <p:spPr>
          <a:xfrm>
            <a:off x="5700050" y="0"/>
            <a:ext cx="3370752" cy="5143501"/>
          </a:xfrm>
          <a:prstGeom prst="rect">
            <a:avLst/>
          </a:prstGeom>
          <a:noFill/>
          <a:ln>
            <a:noFill/>
          </a:ln>
        </p:spPr>
      </p:pic>
      <p:pic>
        <p:nvPicPr>
          <p:cNvPr id="41" name="Google Shape;41;p9"/>
          <p:cNvPicPr preferRelativeResize="0"/>
          <p:nvPr/>
        </p:nvPicPr>
        <p:blipFill>
          <a:blip r:embed="rId3">
            <a:alphaModFix/>
          </a:blip>
          <a:stretch>
            <a:fillRect/>
          </a:stretch>
        </p:blipFill>
        <p:spPr>
          <a:xfrm>
            <a:off x="8636748" y="62325"/>
            <a:ext cx="338075" cy="338075"/>
          </a:xfrm>
          <a:prstGeom prst="rect">
            <a:avLst/>
          </a:prstGeom>
          <a:noFill/>
          <a:ln>
            <a:noFill/>
          </a:ln>
        </p:spPr>
      </p:pic>
      <p:sp>
        <p:nvSpPr>
          <p:cNvPr id="42" name="Google Shape;42;p9"/>
          <p:cNvSpPr txBox="1"/>
          <p:nvPr>
            <p:ph idx="1" type="body"/>
          </p:nvPr>
        </p:nvSpPr>
        <p:spPr>
          <a:xfrm>
            <a:off x="293375" y="1023100"/>
            <a:ext cx="5278800" cy="3490800"/>
          </a:xfrm>
          <a:prstGeom prst="rect">
            <a:avLst/>
          </a:prstGeom>
        </p:spPr>
        <p:txBody>
          <a:bodyPr anchorCtr="0" anchor="t" bIns="91425" lIns="91425" spcFirstLastPara="1" rIns="91425" wrap="square" tIns="91425">
            <a:norm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43" name="Google Shape;43;p9"/>
          <p:cNvSpPr txBox="1"/>
          <p:nvPr>
            <p:ph idx="2" type="body"/>
          </p:nvPr>
        </p:nvSpPr>
        <p:spPr>
          <a:xfrm>
            <a:off x="306350" y="175775"/>
            <a:ext cx="8330400" cy="708000"/>
          </a:xfrm>
          <a:prstGeom prst="rect">
            <a:avLst/>
          </a:prstGeom>
        </p:spPr>
        <p:txBody>
          <a:bodyPr anchorCtr="0" anchor="t" bIns="91425" lIns="91425" spcFirstLastPara="1" rIns="91425" wrap="square" tIns="91425">
            <a:normAutofit/>
          </a:bodyPr>
          <a:lstStyle>
            <a:lvl1pPr indent="-228600" lvl="0" marL="457200" marR="0" rtl="0" algn="l">
              <a:lnSpc>
                <a:spcPct val="100000"/>
              </a:lnSpc>
              <a:spcBef>
                <a:spcPts val="0"/>
              </a:spcBef>
              <a:spcAft>
                <a:spcPts val="0"/>
              </a:spcAft>
              <a:buNone/>
              <a:defRPr sz="2800">
                <a:solidFill>
                  <a:srgbClr val="130168"/>
                </a:solidFill>
              </a:defRPr>
            </a:lvl1pPr>
            <a:lvl2pPr indent="-228600" lvl="1" marL="914400" marR="0" rtl="0" algn="l">
              <a:lnSpc>
                <a:spcPct val="100000"/>
              </a:lnSpc>
              <a:spcBef>
                <a:spcPts val="0"/>
              </a:spcBef>
              <a:spcAft>
                <a:spcPts val="0"/>
              </a:spcAft>
              <a:buNone/>
              <a:defRPr sz="2800">
                <a:solidFill>
                  <a:srgbClr val="130168"/>
                </a:solidFill>
              </a:defRPr>
            </a:lvl2pPr>
            <a:lvl3pPr indent="-228600" lvl="2" marL="1371600" marR="0" rtl="0" algn="l">
              <a:lnSpc>
                <a:spcPct val="100000"/>
              </a:lnSpc>
              <a:spcBef>
                <a:spcPts val="0"/>
              </a:spcBef>
              <a:spcAft>
                <a:spcPts val="0"/>
              </a:spcAft>
              <a:buNone/>
              <a:defRPr sz="2800">
                <a:solidFill>
                  <a:srgbClr val="130168"/>
                </a:solidFill>
              </a:defRPr>
            </a:lvl3pPr>
            <a:lvl4pPr indent="-228600" lvl="3" marL="1828800" marR="0" rtl="0" algn="l">
              <a:lnSpc>
                <a:spcPct val="100000"/>
              </a:lnSpc>
              <a:spcBef>
                <a:spcPts val="0"/>
              </a:spcBef>
              <a:spcAft>
                <a:spcPts val="0"/>
              </a:spcAft>
              <a:buNone/>
              <a:defRPr sz="2800">
                <a:solidFill>
                  <a:srgbClr val="130168"/>
                </a:solidFill>
              </a:defRPr>
            </a:lvl4pPr>
            <a:lvl5pPr indent="-228600" lvl="4" marL="2286000" marR="0" rtl="0" algn="l">
              <a:lnSpc>
                <a:spcPct val="100000"/>
              </a:lnSpc>
              <a:spcBef>
                <a:spcPts val="0"/>
              </a:spcBef>
              <a:spcAft>
                <a:spcPts val="0"/>
              </a:spcAft>
              <a:buNone/>
              <a:defRPr sz="2800">
                <a:solidFill>
                  <a:srgbClr val="130168"/>
                </a:solidFill>
              </a:defRPr>
            </a:lvl5pPr>
            <a:lvl6pPr indent="-228600" lvl="5" marL="2743200" marR="0" rtl="0" algn="l">
              <a:lnSpc>
                <a:spcPct val="100000"/>
              </a:lnSpc>
              <a:spcBef>
                <a:spcPts val="0"/>
              </a:spcBef>
              <a:spcAft>
                <a:spcPts val="0"/>
              </a:spcAft>
              <a:buNone/>
              <a:defRPr sz="2800">
                <a:solidFill>
                  <a:srgbClr val="130168"/>
                </a:solidFill>
              </a:defRPr>
            </a:lvl6pPr>
            <a:lvl7pPr indent="-228600" lvl="6" marL="3200400" marR="0" rtl="0" algn="l">
              <a:lnSpc>
                <a:spcPct val="100000"/>
              </a:lnSpc>
              <a:spcBef>
                <a:spcPts val="0"/>
              </a:spcBef>
              <a:spcAft>
                <a:spcPts val="0"/>
              </a:spcAft>
              <a:buNone/>
              <a:defRPr sz="2800">
                <a:solidFill>
                  <a:srgbClr val="130168"/>
                </a:solidFill>
              </a:defRPr>
            </a:lvl7pPr>
            <a:lvl8pPr indent="-228600" lvl="7" marL="3657600" marR="0" rtl="0" algn="l">
              <a:lnSpc>
                <a:spcPct val="100000"/>
              </a:lnSpc>
              <a:spcBef>
                <a:spcPts val="0"/>
              </a:spcBef>
              <a:spcAft>
                <a:spcPts val="0"/>
              </a:spcAft>
              <a:buNone/>
              <a:defRPr sz="2800">
                <a:solidFill>
                  <a:srgbClr val="130168"/>
                </a:solidFill>
              </a:defRPr>
            </a:lvl8pPr>
            <a:lvl9pPr indent="-228600" lvl="8" marL="4114800" marR="0" rtl="0" algn="l">
              <a:lnSpc>
                <a:spcPct val="100000"/>
              </a:lnSpc>
              <a:spcBef>
                <a:spcPts val="0"/>
              </a:spcBef>
              <a:spcAft>
                <a:spcPts val="0"/>
              </a:spcAft>
              <a:buNone/>
              <a:defRPr sz="2800">
                <a:solidFill>
                  <a:srgbClr val="130168"/>
                </a:solidFill>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Descriptions">
  <p:cSld name="CUSTOM_1_1">
    <p:spTree>
      <p:nvGrpSpPr>
        <p:cNvPr id="524" name="Shape 524"/>
        <p:cNvGrpSpPr/>
        <p:nvPr/>
      </p:nvGrpSpPr>
      <p:grpSpPr>
        <a:xfrm>
          <a:off x="0" y="0"/>
          <a:ext cx="0" cy="0"/>
          <a:chOff x="0" y="0"/>
          <a:chExt cx="0" cy="0"/>
        </a:xfrm>
      </p:grpSpPr>
      <p:pic>
        <p:nvPicPr>
          <p:cNvPr id="525" name="Google Shape;525;p84"/>
          <p:cNvPicPr preferRelativeResize="0"/>
          <p:nvPr/>
        </p:nvPicPr>
        <p:blipFill>
          <a:blip r:embed="rId2">
            <a:alphaModFix/>
          </a:blip>
          <a:stretch>
            <a:fillRect/>
          </a:stretch>
        </p:blipFill>
        <p:spPr>
          <a:xfrm>
            <a:off x="8636748" y="62325"/>
            <a:ext cx="338075" cy="338075"/>
          </a:xfrm>
          <a:prstGeom prst="rect">
            <a:avLst/>
          </a:prstGeom>
          <a:noFill/>
          <a:ln>
            <a:noFill/>
          </a:ln>
        </p:spPr>
      </p:pic>
      <p:grpSp>
        <p:nvGrpSpPr>
          <p:cNvPr id="526" name="Google Shape;526;p84"/>
          <p:cNvGrpSpPr/>
          <p:nvPr/>
        </p:nvGrpSpPr>
        <p:grpSpPr>
          <a:xfrm>
            <a:off x="682430" y="2066182"/>
            <a:ext cx="1691090" cy="2718275"/>
            <a:chOff x="682425" y="2390100"/>
            <a:chExt cx="1652100" cy="2040900"/>
          </a:xfrm>
        </p:grpSpPr>
        <p:sp>
          <p:nvSpPr>
            <p:cNvPr id="527" name="Google Shape;527;p84"/>
            <p:cNvSpPr/>
            <p:nvPr/>
          </p:nvSpPr>
          <p:spPr>
            <a:xfrm>
              <a:off x="682425" y="2390100"/>
              <a:ext cx="1652100" cy="2040900"/>
            </a:xfrm>
            <a:prstGeom prst="rect">
              <a:avLst/>
            </a:prstGeom>
            <a:solidFill>
              <a:srgbClr val="F7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28" name="Google Shape;528;p84"/>
            <p:cNvCxnSpPr/>
            <p:nvPr/>
          </p:nvCxnSpPr>
          <p:spPr>
            <a:xfrm>
              <a:off x="696675" y="4400550"/>
              <a:ext cx="1628400" cy="0"/>
            </a:xfrm>
            <a:prstGeom prst="straightConnector1">
              <a:avLst/>
            </a:prstGeom>
            <a:noFill/>
            <a:ln cap="flat" cmpd="sng" w="38100">
              <a:solidFill>
                <a:srgbClr val="FEAF31"/>
              </a:solidFill>
              <a:prstDash val="solid"/>
              <a:round/>
              <a:headEnd len="med" w="med" type="none"/>
              <a:tailEnd len="med" w="med" type="none"/>
            </a:ln>
          </p:spPr>
        </p:cxnSp>
      </p:grpSp>
      <p:grpSp>
        <p:nvGrpSpPr>
          <p:cNvPr id="529" name="Google Shape;529;p84"/>
          <p:cNvGrpSpPr/>
          <p:nvPr/>
        </p:nvGrpSpPr>
        <p:grpSpPr>
          <a:xfrm>
            <a:off x="2671387" y="2066182"/>
            <a:ext cx="1691090" cy="2718275"/>
            <a:chOff x="2625525" y="2390100"/>
            <a:chExt cx="1652100" cy="2040900"/>
          </a:xfrm>
        </p:grpSpPr>
        <p:sp>
          <p:nvSpPr>
            <p:cNvPr id="530" name="Google Shape;530;p84"/>
            <p:cNvSpPr/>
            <p:nvPr/>
          </p:nvSpPr>
          <p:spPr>
            <a:xfrm>
              <a:off x="2625525" y="2390100"/>
              <a:ext cx="1652100" cy="2040900"/>
            </a:xfrm>
            <a:prstGeom prst="rect">
              <a:avLst/>
            </a:prstGeom>
            <a:solidFill>
              <a:srgbClr val="F7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31" name="Google Shape;531;p84"/>
            <p:cNvCxnSpPr/>
            <p:nvPr/>
          </p:nvCxnSpPr>
          <p:spPr>
            <a:xfrm>
              <a:off x="2639775" y="4400550"/>
              <a:ext cx="1628400" cy="0"/>
            </a:xfrm>
            <a:prstGeom prst="straightConnector1">
              <a:avLst/>
            </a:prstGeom>
            <a:noFill/>
            <a:ln cap="flat" cmpd="sng" w="38100">
              <a:solidFill>
                <a:srgbClr val="FEAF31"/>
              </a:solidFill>
              <a:prstDash val="solid"/>
              <a:round/>
              <a:headEnd len="med" w="med" type="none"/>
              <a:tailEnd len="med" w="med" type="none"/>
            </a:ln>
          </p:spPr>
        </p:cxnSp>
      </p:grpSp>
      <p:grpSp>
        <p:nvGrpSpPr>
          <p:cNvPr id="532" name="Google Shape;532;p84"/>
          <p:cNvGrpSpPr/>
          <p:nvPr/>
        </p:nvGrpSpPr>
        <p:grpSpPr>
          <a:xfrm>
            <a:off x="4660345" y="2066182"/>
            <a:ext cx="1691090" cy="2718275"/>
            <a:chOff x="4568625" y="2390100"/>
            <a:chExt cx="1652100" cy="2040900"/>
          </a:xfrm>
        </p:grpSpPr>
        <p:sp>
          <p:nvSpPr>
            <p:cNvPr id="533" name="Google Shape;533;p84"/>
            <p:cNvSpPr/>
            <p:nvPr/>
          </p:nvSpPr>
          <p:spPr>
            <a:xfrm>
              <a:off x="4568625" y="2390100"/>
              <a:ext cx="1652100" cy="2040900"/>
            </a:xfrm>
            <a:prstGeom prst="rect">
              <a:avLst/>
            </a:prstGeom>
            <a:solidFill>
              <a:srgbClr val="F7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34" name="Google Shape;534;p84"/>
            <p:cNvCxnSpPr/>
            <p:nvPr/>
          </p:nvCxnSpPr>
          <p:spPr>
            <a:xfrm>
              <a:off x="4582875" y="4400550"/>
              <a:ext cx="1628400" cy="0"/>
            </a:xfrm>
            <a:prstGeom prst="straightConnector1">
              <a:avLst/>
            </a:prstGeom>
            <a:noFill/>
            <a:ln cap="flat" cmpd="sng" w="38100">
              <a:solidFill>
                <a:srgbClr val="FEAF31"/>
              </a:solidFill>
              <a:prstDash val="solid"/>
              <a:round/>
              <a:headEnd len="med" w="med" type="none"/>
              <a:tailEnd len="med" w="med" type="none"/>
            </a:ln>
          </p:spPr>
        </p:cxnSp>
      </p:grpSp>
      <p:grpSp>
        <p:nvGrpSpPr>
          <p:cNvPr id="535" name="Google Shape;535;p84"/>
          <p:cNvGrpSpPr/>
          <p:nvPr/>
        </p:nvGrpSpPr>
        <p:grpSpPr>
          <a:xfrm>
            <a:off x="6649302" y="2066182"/>
            <a:ext cx="1691090" cy="2718275"/>
            <a:chOff x="6511725" y="2390100"/>
            <a:chExt cx="1652100" cy="2040900"/>
          </a:xfrm>
        </p:grpSpPr>
        <p:sp>
          <p:nvSpPr>
            <p:cNvPr id="536" name="Google Shape;536;p84"/>
            <p:cNvSpPr/>
            <p:nvPr/>
          </p:nvSpPr>
          <p:spPr>
            <a:xfrm>
              <a:off x="6511725" y="2390100"/>
              <a:ext cx="1652100" cy="2040900"/>
            </a:xfrm>
            <a:prstGeom prst="rect">
              <a:avLst/>
            </a:prstGeom>
            <a:solidFill>
              <a:srgbClr val="F7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37" name="Google Shape;537;p84"/>
            <p:cNvCxnSpPr/>
            <p:nvPr/>
          </p:nvCxnSpPr>
          <p:spPr>
            <a:xfrm>
              <a:off x="6525975" y="4400550"/>
              <a:ext cx="1628400" cy="0"/>
            </a:xfrm>
            <a:prstGeom prst="straightConnector1">
              <a:avLst/>
            </a:prstGeom>
            <a:noFill/>
            <a:ln cap="flat" cmpd="sng" w="38100">
              <a:solidFill>
                <a:srgbClr val="FEAF31"/>
              </a:solidFill>
              <a:prstDash val="solid"/>
              <a:round/>
              <a:headEnd len="med" w="med" type="none"/>
              <a:tailEnd len="med" w="med" type="none"/>
            </a:ln>
          </p:spPr>
        </p:cxnSp>
      </p:grpSp>
      <p:sp>
        <p:nvSpPr>
          <p:cNvPr id="538" name="Google Shape;538;p84"/>
          <p:cNvSpPr txBox="1"/>
          <p:nvPr/>
        </p:nvSpPr>
        <p:spPr>
          <a:xfrm>
            <a:off x="193875" y="221975"/>
            <a:ext cx="6153900" cy="61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800">
                <a:solidFill>
                  <a:srgbClr val="130168"/>
                </a:solidFill>
                <a:latin typeface="Work Sans"/>
                <a:ea typeface="Work Sans"/>
                <a:cs typeface="Work Sans"/>
                <a:sym typeface="Work Sans"/>
              </a:rPr>
              <a:t>Four Header Descriptions</a:t>
            </a:r>
            <a:endParaRPr sz="2800">
              <a:solidFill>
                <a:srgbClr val="130168"/>
              </a:solidFill>
              <a:latin typeface="Work Sans"/>
              <a:ea typeface="Work Sans"/>
              <a:cs typeface="Work Sans"/>
              <a:sym typeface="Work Sans"/>
            </a:endParaRPr>
          </a:p>
        </p:txBody>
      </p:sp>
      <p:sp>
        <p:nvSpPr>
          <p:cNvPr id="539" name="Google Shape;539;p84"/>
          <p:cNvSpPr txBox="1"/>
          <p:nvPr/>
        </p:nvSpPr>
        <p:spPr>
          <a:xfrm>
            <a:off x="193875" y="982450"/>
            <a:ext cx="89502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2"/>
                </a:solidFill>
                <a:latin typeface="Work Sans"/>
                <a:ea typeface="Work Sans"/>
                <a:cs typeface="Work Sans"/>
                <a:sym typeface="Work Sans"/>
              </a:rPr>
              <a:t>Dolor sit amet, consectetur adipiscing elit. Vulputate purus odio gravida dolor purus lacus, neque.</a:t>
            </a:r>
            <a:r>
              <a:rPr lang="en-GB">
                <a:solidFill>
                  <a:schemeClr val="dk2"/>
                </a:solidFill>
              </a:rPr>
              <a:t> </a:t>
            </a:r>
            <a:endParaRPr>
              <a:solidFill>
                <a:schemeClr val="dk2"/>
              </a:solidFill>
            </a:endParaRPr>
          </a:p>
        </p:txBody>
      </p:sp>
      <p:sp>
        <p:nvSpPr>
          <p:cNvPr id="540" name="Google Shape;540;p84"/>
          <p:cNvSpPr/>
          <p:nvPr/>
        </p:nvSpPr>
        <p:spPr>
          <a:xfrm>
            <a:off x="682425" y="1604325"/>
            <a:ext cx="1838400" cy="6150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84"/>
          <p:cNvSpPr txBox="1"/>
          <p:nvPr/>
        </p:nvSpPr>
        <p:spPr>
          <a:xfrm>
            <a:off x="781611" y="1711725"/>
            <a:ext cx="17394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FFFF"/>
                </a:solidFill>
                <a:latin typeface="Work Sans"/>
                <a:ea typeface="Work Sans"/>
                <a:cs typeface="Work Sans"/>
                <a:sym typeface="Work Sans"/>
              </a:rPr>
              <a:t>Lorem ipsum </a:t>
            </a:r>
            <a:endParaRPr>
              <a:solidFill>
                <a:srgbClr val="FFFFFF"/>
              </a:solidFill>
              <a:latin typeface="Work Sans"/>
              <a:ea typeface="Work Sans"/>
              <a:cs typeface="Work Sans"/>
              <a:sym typeface="Work Sans"/>
            </a:endParaRPr>
          </a:p>
        </p:txBody>
      </p:sp>
      <p:sp>
        <p:nvSpPr>
          <p:cNvPr id="542" name="Google Shape;542;p84"/>
          <p:cNvSpPr txBox="1"/>
          <p:nvPr/>
        </p:nvSpPr>
        <p:spPr>
          <a:xfrm>
            <a:off x="733125" y="2357725"/>
            <a:ext cx="1602300" cy="231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30168"/>
                </a:solidFill>
                <a:latin typeface="Work Sans"/>
                <a:ea typeface="Work Sans"/>
                <a:cs typeface="Work Sans"/>
                <a:sym typeface="Work Sans"/>
              </a:rPr>
              <a:t>Dolor sit amet, consectetur adipiscing elit. Vulputate purus odio gravida dolor purus lacus, neque. </a:t>
            </a:r>
            <a:endParaRPr sz="1200">
              <a:solidFill>
                <a:srgbClr val="130168"/>
              </a:solidFill>
              <a:latin typeface="Work Sans"/>
              <a:ea typeface="Work Sans"/>
              <a:cs typeface="Work Sans"/>
              <a:sym typeface="Work Sans"/>
            </a:endParaRPr>
          </a:p>
        </p:txBody>
      </p:sp>
      <p:sp>
        <p:nvSpPr>
          <p:cNvPr id="543" name="Google Shape;543;p84"/>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84"/>
          <p:cNvSpPr/>
          <p:nvPr/>
        </p:nvSpPr>
        <p:spPr>
          <a:xfrm>
            <a:off x="2671367" y="1604325"/>
            <a:ext cx="1838400" cy="6150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84"/>
          <p:cNvSpPr txBox="1"/>
          <p:nvPr/>
        </p:nvSpPr>
        <p:spPr>
          <a:xfrm>
            <a:off x="2770553" y="1711725"/>
            <a:ext cx="17394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FFFF"/>
                </a:solidFill>
                <a:latin typeface="Work Sans"/>
                <a:ea typeface="Work Sans"/>
                <a:cs typeface="Work Sans"/>
                <a:sym typeface="Work Sans"/>
              </a:rPr>
              <a:t>Lorem ipsum </a:t>
            </a:r>
            <a:endParaRPr>
              <a:solidFill>
                <a:srgbClr val="FFFFFF"/>
              </a:solidFill>
              <a:latin typeface="Work Sans"/>
              <a:ea typeface="Work Sans"/>
              <a:cs typeface="Work Sans"/>
              <a:sym typeface="Work Sans"/>
            </a:endParaRPr>
          </a:p>
        </p:txBody>
      </p:sp>
      <p:sp>
        <p:nvSpPr>
          <p:cNvPr id="546" name="Google Shape;546;p84"/>
          <p:cNvSpPr txBox="1"/>
          <p:nvPr/>
        </p:nvSpPr>
        <p:spPr>
          <a:xfrm>
            <a:off x="2722067" y="2357726"/>
            <a:ext cx="1602300" cy="231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30168"/>
                </a:solidFill>
                <a:latin typeface="Work Sans"/>
                <a:ea typeface="Work Sans"/>
                <a:cs typeface="Work Sans"/>
                <a:sym typeface="Work Sans"/>
              </a:rPr>
              <a:t>Dolor sit amet, consectetur adipiscing elit. Vulputate purus odio gravida dolor purus lacus, neque. </a:t>
            </a:r>
            <a:endParaRPr sz="1200">
              <a:solidFill>
                <a:srgbClr val="130168"/>
              </a:solidFill>
              <a:latin typeface="Work Sans"/>
              <a:ea typeface="Work Sans"/>
              <a:cs typeface="Work Sans"/>
              <a:sym typeface="Work Sans"/>
            </a:endParaRPr>
          </a:p>
        </p:txBody>
      </p:sp>
      <p:sp>
        <p:nvSpPr>
          <p:cNvPr id="547" name="Google Shape;547;p84"/>
          <p:cNvSpPr/>
          <p:nvPr/>
        </p:nvSpPr>
        <p:spPr>
          <a:xfrm>
            <a:off x="4660309" y="1604325"/>
            <a:ext cx="1838400" cy="6150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84"/>
          <p:cNvSpPr txBox="1"/>
          <p:nvPr/>
        </p:nvSpPr>
        <p:spPr>
          <a:xfrm>
            <a:off x="4759495" y="1711725"/>
            <a:ext cx="17394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FFFF"/>
                </a:solidFill>
                <a:latin typeface="Work Sans"/>
                <a:ea typeface="Work Sans"/>
                <a:cs typeface="Work Sans"/>
                <a:sym typeface="Work Sans"/>
              </a:rPr>
              <a:t>Lorem ipsum </a:t>
            </a:r>
            <a:endParaRPr>
              <a:solidFill>
                <a:srgbClr val="FFFFFF"/>
              </a:solidFill>
              <a:latin typeface="Work Sans"/>
              <a:ea typeface="Work Sans"/>
              <a:cs typeface="Work Sans"/>
              <a:sym typeface="Work Sans"/>
            </a:endParaRPr>
          </a:p>
        </p:txBody>
      </p:sp>
      <p:sp>
        <p:nvSpPr>
          <p:cNvPr id="549" name="Google Shape;549;p84"/>
          <p:cNvSpPr txBox="1"/>
          <p:nvPr/>
        </p:nvSpPr>
        <p:spPr>
          <a:xfrm>
            <a:off x="4711008" y="2357726"/>
            <a:ext cx="1602300" cy="231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30168"/>
                </a:solidFill>
                <a:latin typeface="Work Sans"/>
                <a:ea typeface="Work Sans"/>
                <a:cs typeface="Work Sans"/>
                <a:sym typeface="Work Sans"/>
              </a:rPr>
              <a:t>Dolor sit amet, consectetur adipiscing elit. Vulputate purus odio gravida dolor purus lacus, neque. </a:t>
            </a:r>
            <a:endParaRPr sz="1200">
              <a:solidFill>
                <a:srgbClr val="130168"/>
              </a:solidFill>
              <a:latin typeface="Work Sans"/>
              <a:ea typeface="Work Sans"/>
              <a:cs typeface="Work Sans"/>
              <a:sym typeface="Work Sans"/>
            </a:endParaRPr>
          </a:p>
        </p:txBody>
      </p:sp>
      <p:sp>
        <p:nvSpPr>
          <p:cNvPr id="550" name="Google Shape;550;p84"/>
          <p:cNvSpPr/>
          <p:nvPr/>
        </p:nvSpPr>
        <p:spPr>
          <a:xfrm>
            <a:off x="6649251" y="1604325"/>
            <a:ext cx="1838400" cy="6150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84"/>
          <p:cNvSpPr txBox="1"/>
          <p:nvPr/>
        </p:nvSpPr>
        <p:spPr>
          <a:xfrm>
            <a:off x="6748437" y="1711725"/>
            <a:ext cx="17394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FFFF"/>
                </a:solidFill>
                <a:latin typeface="Work Sans"/>
                <a:ea typeface="Work Sans"/>
                <a:cs typeface="Work Sans"/>
                <a:sym typeface="Work Sans"/>
              </a:rPr>
              <a:t>Lorem ipsum </a:t>
            </a:r>
            <a:endParaRPr>
              <a:solidFill>
                <a:srgbClr val="FFFFFF"/>
              </a:solidFill>
              <a:latin typeface="Work Sans"/>
              <a:ea typeface="Work Sans"/>
              <a:cs typeface="Work Sans"/>
              <a:sym typeface="Work Sans"/>
            </a:endParaRPr>
          </a:p>
        </p:txBody>
      </p:sp>
      <p:sp>
        <p:nvSpPr>
          <p:cNvPr id="552" name="Google Shape;552;p84"/>
          <p:cNvSpPr txBox="1"/>
          <p:nvPr/>
        </p:nvSpPr>
        <p:spPr>
          <a:xfrm>
            <a:off x="6699950" y="2357726"/>
            <a:ext cx="1602300" cy="231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30168"/>
                </a:solidFill>
                <a:latin typeface="Work Sans"/>
                <a:ea typeface="Work Sans"/>
                <a:cs typeface="Work Sans"/>
                <a:sym typeface="Work Sans"/>
              </a:rPr>
              <a:t>Dolor sit amet, consectetur adipiscing elit. Vulputate purus odio gravida dolor purus lacus, neque. </a:t>
            </a:r>
            <a:endParaRPr sz="1200">
              <a:solidFill>
                <a:srgbClr val="130168"/>
              </a:solidFill>
              <a:latin typeface="Work Sans"/>
              <a:ea typeface="Work Sans"/>
              <a:cs typeface="Work Sans"/>
              <a:sym typeface="Work Sans"/>
            </a:endParaRPr>
          </a:p>
        </p:txBody>
      </p:sp>
      <p:sp>
        <p:nvSpPr>
          <p:cNvPr id="553" name="Google Shape;553;p84"/>
          <p:cNvSpPr/>
          <p:nvPr/>
        </p:nvSpPr>
        <p:spPr>
          <a:xfrm flipH="1">
            <a:off x="9070799" y="0"/>
            <a:ext cx="74400" cy="51435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4" name="Google Shape;554;p84"/>
          <p:cNvPicPr preferRelativeResize="0"/>
          <p:nvPr/>
        </p:nvPicPr>
        <p:blipFill>
          <a:blip r:embed="rId3">
            <a:alphaModFix/>
          </a:blip>
          <a:stretch>
            <a:fillRect/>
          </a:stretch>
        </p:blipFill>
        <p:spPr>
          <a:xfrm>
            <a:off x="8636748" y="62325"/>
            <a:ext cx="338075" cy="338075"/>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mple Statistic">
  <p:cSld name="CUSTOM_1_1_1">
    <p:spTree>
      <p:nvGrpSpPr>
        <p:cNvPr id="555" name="Shape 555"/>
        <p:cNvGrpSpPr/>
        <p:nvPr/>
      </p:nvGrpSpPr>
      <p:grpSpPr>
        <a:xfrm>
          <a:off x="0" y="0"/>
          <a:ext cx="0" cy="0"/>
          <a:chOff x="0" y="0"/>
          <a:chExt cx="0" cy="0"/>
        </a:xfrm>
      </p:grpSpPr>
      <p:pic>
        <p:nvPicPr>
          <p:cNvPr id="556" name="Google Shape;556;p85"/>
          <p:cNvPicPr preferRelativeResize="0"/>
          <p:nvPr/>
        </p:nvPicPr>
        <p:blipFill>
          <a:blip r:embed="rId2">
            <a:alphaModFix/>
          </a:blip>
          <a:stretch>
            <a:fillRect/>
          </a:stretch>
        </p:blipFill>
        <p:spPr>
          <a:xfrm>
            <a:off x="8636748" y="62325"/>
            <a:ext cx="338075" cy="338075"/>
          </a:xfrm>
          <a:prstGeom prst="rect">
            <a:avLst/>
          </a:prstGeom>
          <a:noFill/>
          <a:ln>
            <a:noFill/>
          </a:ln>
        </p:spPr>
      </p:pic>
      <p:sp>
        <p:nvSpPr>
          <p:cNvPr id="557" name="Google Shape;557;p85"/>
          <p:cNvSpPr txBox="1"/>
          <p:nvPr/>
        </p:nvSpPr>
        <p:spPr>
          <a:xfrm>
            <a:off x="275550" y="187325"/>
            <a:ext cx="5633400" cy="68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3250">
                <a:solidFill>
                  <a:srgbClr val="130168"/>
                </a:solidFill>
                <a:latin typeface="Work Sans"/>
                <a:ea typeface="Work Sans"/>
                <a:cs typeface="Work Sans"/>
                <a:sym typeface="Work Sans"/>
              </a:rPr>
              <a:t>Sample Statistic</a:t>
            </a:r>
            <a:endParaRPr sz="3250">
              <a:solidFill>
                <a:srgbClr val="130168"/>
              </a:solidFill>
              <a:latin typeface="Work Sans Medium"/>
              <a:ea typeface="Work Sans Medium"/>
              <a:cs typeface="Work Sans Medium"/>
              <a:sym typeface="Work Sans Medium"/>
            </a:endParaRPr>
          </a:p>
        </p:txBody>
      </p:sp>
      <p:sp>
        <p:nvSpPr>
          <p:cNvPr id="558" name="Google Shape;558;p85"/>
          <p:cNvSpPr/>
          <p:nvPr/>
        </p:nvSpPr>
        <p:spPr>
          <a:xfrm>
            <a:off x="-10200" y="1714500"/>
            <a:ext cx="9144000" cy="3429000"/>
          </a:xfrm>
          <a:prstGeom prst="rect">
            <a:avLst/>
          </a:prstGeom>
          <a:solidFill>
            <a:srgbClr val="FAFAFA">
              <a:alpha val="980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85"/>
          <p:cNvSpPr txBox="1"/>
          <p:nvPr/>
        </p:nvSpPr>
        <p:spPr>
          <a:xfrm>
            <a:off x="6721275" y="2859450"/>
            <a:ext cx="1745100" cy="1108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6000">
                <a:solidFill>
                  <a:srgbClr val="130168"/>
                </a:solidFill>
                <a:latin typeface="Work Sans ExtraBold"/>
                <a:ea typeface="Work Sans ExtraBold"/>
                <a:cs typeface="Work Sans ExtraBold"/>
                <a:sym typeface="Work Sans ExtraBold"/>
              </a:rPr>
              <a:t>9%</a:t>
            </a:r>
            <a:endParaRPr sz="6000">
              <a:solidFill>
                <a:srgbClr val="130168"/>
              </a:solidFill>
              <a:latin typeface="Work Sans ExtraBold"/>
              <a:ea typeface="Work Sans ExtraBold"/>
              <a:cs typeface="Work Sans ExtraBold"/>
              <a:sym typeface="Work Sans ExtraBold"/>
            </a:endParaRPr>
          </a:p>
        </p:txBody>
      </p:sp>
      <p:sp>
        <p:nvSpPr>
          <p:cNvPr id="560" name="Google Shape;560;p85"/>
          <p:cNvSpPr txBox="1"/>
          <p:nvPr/>
        </p:nvSpPr>
        <p:spPr>
          <a:xfrm>
            <a:off x="4433200" y="3955925"/>
            <a:ext cx="4311900" cy="73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30168"/>
                </a:solidFill>
                <a:latin typeface="Work Sans"/>
                <a:ea typeface="Work Sans"/>
                <a:cs typeface="Work Sans"/>
                <a:sym typeface="Work Sans"/>
              </a:rPr>
              <a:t>dolor sit amet, consectetur adipiscing elit. Vulputate purus odio gravida dolor purus lacus, neque. Mattis consectetur faucibus turpis habitant ipsum. </a:t>
            </a:r>
            <a:endParaRPr sz="1200">
              <a:solidFill>
                <a:srgbClr val="130168"/>
              </a:solidFill>
              <a:latin typeface="Work Sans"/>
              <a:ea typeface="Work Sans"/>
              <a:cs typeface="Work Sans"/>
              <a:sym typeface="Work Sans"/>
            </a:endParaRPr>
          </a:p>
        </p:txBody>
      </p:sp>
      <p:sp>
        <p:nvSpPr>
          <p:cNvPr id="561" name="Google Shape;561;p85"/>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85"/>
          <p:cNvSpPr/>
          <p:nvPr/>
        </p:nvSpPr>
        <p:spPr>
          <a:xfrm flipH="1">
            <a:off x="9070799" y="0"/>
            <a:ext cx="74400" cy="51435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3" name="Google Shape;563;p85"/>
          <p:cNvPicPr preferRelativeResize="0"/>
          <p:nvPr/>
        </p:nvPicPr>
        <p:blipFill>
          <a:blip r:embed="rId3">
            <a:alphaModFix/>
          </a:blip>
          <a:stretch>
            <a:fillRect/>
          </a:stretch>
        </p:blipFill>
        <p:spPr>
          <a:xfrm>
            <a:off x="8636748" y="62325"/>
            <a:ext cx="338075" cy="338075"/>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tailed Timeline">
  <p:cSld name="CUSTOM_1_1_1_1">
    <p:spTree>
      <p:nvGrpSpPr>
        <p:cNvPr id="564" name="Shape 564"/>
        <p:cNvGrpSpPr/>
        <p:nvPr/>
      </p:nvGrpSpPr>
      <p:grpSpPr>
        <a:xfrm>
          <a:off x="0" y="0"/>
          <a:ext cx="0" cy="0"/>
          <a:chOff x="0" y="0"/>
          <a:chExt cx="0" cy="0"/>
        </a:xfrm>
      </p:grpSpPr>
      <p:pic>
        <p:nvPicPr>
          <p:cNvPr id="565" name="Google Shape;565;p86"/>
          <p:cNvPicPr preferRelativeResize="0"/>
          <p:nvPr/>
        </p:nvPicPr>
        <p:blipFill>
          <a:blip r:embed="rId2">
            <a:alphaModFix/>
          </a:blip>
          <a:stretch>
            <a:fillRect/>
          </a:stretch>
        </p:blipFill>
        <p:spPr>
          <a:xfrm>
            <a:off x="8636748" y="62325"/>
            <a:ext cx="338075" cy="338075"/>
          </a:xfrm>
          <a:prstGeom prst="rect">
            <a:avLst/>
          </a:prstGeom>
          <a:noFill/>
          <a:ln>
            <a:noFill/>
          </a:ln>
        </p:spPr>
      </p:pic>
      <p:cxnSp>
        <p:nvCxnSpPr>
          <p:cNvPr id="566" name="Google Shape;566;p86"/>
          <p:cNvCxnSpPr/>
          <p:nvPr/>
        </p:nvCxnSpPr>
        <p:spPr>
          <a:xfrm rot="10800000">
            <a:off x="541163" y="1906755"/>
            <a:ext cx="0" cy="2626800"/>
          </a:xfrm>
          <a:prstGeom prst="straightConnector1">
            <a:avLst/>
          </a:prstGeom>
          <a:noFill/>
          <a:ln cap="flat" cmpd="sng" w="19050">
            <a:solidFill>
              <a:srgbClr val="8EA1FF"/>
            </a:solidFill>
            <a:prstDash val="dash"/>
            <a:round/>
            <a:headEnd len="med" w="med" type="none"/>
            <a:tailEnd len="med" w="med" type="oval"/>
          </a:ln>
        </p:spPr>
      </p:cxnSp>
      <p:sp>
        <p:nvSpPr>
          <p:cNvPr id="567" name="Google Shape;567;p86"/>
          <p:cNvSpPr txBox="1"/>
          <p:nvPr/>
        </p:nvSpPr>
        <p:spPr>
          <a:xfrm>
            <a:off x="102000" y="225725"/>
            <a:ext cx="6786600" cy="6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750">
                <a:solidFill>
                  <a:srgbClr val="130168"/>
                </a:solidFill>
                <a:latin typeface="Work Sans"/>
                <a:ea typeface="Work Sans"/>
                <a:cs typeface="Work Sans"/>
                <a:sym typeface="Work Sans"/>
              </a:rPr>
              <a:t>Detailed Timeline</a:t>
            </a:r>
            <a:endParaRPr sz="2750">
              <a:solidFill>
                <a:srgbClr val="130168"/>
              </a:solidFill>
              <a:latin typeface="Work Sans Medium"/>
              <a:ea typeface="Work Sans Medium"/>
              <a:cs typeface="Work Sans Medium"/>
              <a:sym typeface="Work Sans Medium"/>
            </a:endParaRPr>
          </a:p>
        </p:txBody>
      </p:sp>
      <p:sp>
        <p:nvSpPr>
          <p:cNvPr id="568" name="Google Shape;568;p86"/>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86"/>
          <p:cNvSpPr/>
          <p:nvPr/>
        </p:nvSpPr>
        <p:spPr>
          <a:xfrm>
            <a:off x="306550" y="4531200"/>
            <a:ext cx="8837400" cy="528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86"/>
          <p:cNvSpPr txBox="1"/>
          <p:nvPr/>
        </p:nvSpPr>
        <p:spPr>
          <a:xfrm>
            <a:off x="148700" y="1099850"/>
            <a:ext cx="1787700" cy="8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September, 2001</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sp>
        <p:nvSpPr>
          <p:cNvPr id="571" name="Google Shape;571;p86"/>
          <p:cNvSpPr txBox="1"/>
          <p:nvPr/>
        </p:nvSpPr>
        <p:spPr>
          <a:xfrm>
            <a:off x="275675"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2001</a:t>
            </a:r>
            <a:endParaRPr b="1" sz="1050">
              <a:solidFill>
                <a:srgbClr val="FEAF31"/>
              </a:solidFill>
              <a:latin typeface="Work Sans"/>
              <a:ea typeface="Work Sans"/>
              <a:cs typeface="Work Sans"/>
              <a:sym typeface="Work Sans"/>
            </a:endParaRPr>
          </a:p>
        </p:txBody>
      </p:sp>
      <p:sp>
        <p:nvSpPr>
          <p:cNvPr id="572" name="Google Shape;572;p86"/>
          <p:cNvSpPr txBox="1"/>
          <p:nvPr/>
        </p:nvSpPr>
        <p:spPr>
          <a:xfrm>
            <a:off x="1165450"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2002</a:t>
            </a:r>
            <a:endParaRPr b="1" sz="1050">
              <a:solidFill>
                <a:srgbClr val="FEAF31"/>
              </a:solidFill>
              <a:latin typeface="Work Sans"/>
              <a:ea typeface="Work Sans"/>
              <a:cs typeface="Work Sans"/>
              <a:sym typeface="Work Sans"/>
            </a:endParaRPr>
          </a:p>
        </p:txBody>
      </p:sp>
      <p:sp>
        <p:nvSpPr>
          <p:cNvPr id="573" name="Google Shape;573;p86"/>
          <p:cNvSpPr txBox="1"/>
          <p:nvPr/>
        </p:nvSpPr>
        <p:spPr>
          <a:xfrm>
            <a:off x="2055225"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2003</a:t>
            </a:r>
            <a:endParaRPr b="1" sz="1050">
              <a:solidFill>
                <a:srgbClr val="FEAF31"/>
              </a:solidFill>
              <a:latin typeface="Work Sans"/>
              <a:ea typeface="Work Sans"/>
              <a:cs typeface="Work Sans"/>
              <a:sym typeface="Work Sans"/>
            </a:endParaRPr>
          </a:p>
        </p:txBody>
      </p:sp>
      <p:sp>
        <p:nvSpPr>
          <p:cNvPr id="574" name="Google Shape;574;p86"/>
          <p:cNvSpPr txBox="1"/>
          <p:nvPr/>
        </p:nvSpPr>
        <p:spPr>
          <a:xfrm>
            <a:off x="2945000"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2004</a:t>
            </a:r>
            <a:endParaRPr b="1" sz="1050">
              <a:solidFill>
                <a:srgbClr val="FEAF31"/>
              </a:solidFill>
              <a:latin typeface="Work Sans"/>
              <a:ea typeface="Work Sans"/>
              <a:cs typeface="Work Sans"/>
              <a:sym typeface="Work Sans"/>
            </a:endParaRPr>
          </a:p>
        </p:txBody>
      </p:sp>
      <p:sp>
        <p:nvSpPr>
          <p:cNvPr id="575" name="Google Shape;575;p86"/>
          <p:cNvSpPr txBox="1"/>
          <p:nvPr/>
        </p:nvSpPr>
        <p:spPr>
          <a:xfrm>
            <a:off x="3834775"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2005</a:t>
            </a:r>
            <a:endParaRPr b="1" sz="1050">
              <a:solidFill>
                <a:srgbClr val="FEAF31"/>
              </a:solidFill>
              <a:latin typeface="Work Sans"/>
              <a:ea typeface="Work Sans"/>
              <a:cs typeface="Work Sans"/>
              <a:sym typeface="Work Sans"/>
            </a:endParaRPr>
          </a:p>
        </p:txBody>
      </p:sp>
      <p:sp>
        <p:nvSpPr>
          <p:cNvPr id="576" name="Google Shape;576;p86"/>
          <p:cNvSpPr txBox="1"/>
          <p:nvPr/>
        </p:nvSpPr>
        <p:spPr>
          <a:xfrm>
            <a:off x="4724550"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2006</a:t>
            </a:r>
            <a:endParaRPr b="1" sz="1050">
              <a:solidFill>
                <a:srgbClr val="FEAF31"/>
              </a:solidFill>
              <a:latin typeface="Work Sans"/>
              <a:ea typeface="Work Sans"/>
              <a:cs typeface="Work Sans"/>
              <a:sym typeface="Work Sans"/>
            </a:endParaRPr>
          </a:p>
        </p:txBody>
      </p:sp>
      <p:sp>
        <p:nvSpPr>
          <p:cNvPr id="577" name="Google Shape;577;p86"/>
          <p:cNvSpPr txBox="1"/>
          <p:nvPr/>
        </p:nvSpPr>
        <p:spPr>
          <a:xfrm>
            <a:off x="5614325"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2007</a:t>
            </a:r>
            <a:endParaRPr b="1" sz="1050">
              <a:solidFill>
                <a:srgbClr val="FEAF31"/>
              </a:solidFill>
              <a:latin typeface="Work Sans"/>
              <a:ea typeface="Work Sans"/>
              <a:cs typeface="Work Sans"/>
              <a:sym typeface="Work Sans"/>
            </a:endParaRPr>
          </a:p>
        </p:txBody>
      </p:sp>
      <p:sp>
        <p:nvSpPr>
          <p:cNvPr id="578" name="Google Shape;578;p86"/>
          <p:cNvSpPr txBox="1"/>
          <p:nvPr/>
        </p:nvSpPr>
        <p:spPr>
          <a:xfrm>
            <a:off x="6504100"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2008</a:t>
            </a:r>
            <a:endParaRPr b="1" sz="1050">
              <a:solidFill>
                <a:srgbClr val="FEAF31"/>
              </a:solidFill>
              <a:latin typeface="Work Sans"/>
              <a:ea typeface="Work Sans"/>
              <a:cs typeface="Work Sans"/>
              <a:sym typeface="Work Sans"/>
            </a:endParaRPr>
          </a:p>
        </p:txBody>
      </p:sp>
      <p:sp>
        <p:nvSpPr>
          <p:cNvPr id="579" name="Google Shape;579;p86"/>
          <p:cNvSpPr txBox="1"/>
          <p:nvPr/>
        </p:nvSpPr>
        <p:spPr>
          <a:xfrm>
            <a:off x="7393875"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2009</a:t>
            </a:r>
            <a:endParaRPr b="1" sz="1050">
              <a:solidFill>
                <a:srgbClr val="FEAF31"/>
              </a:solidFill>
              <a:latin typeface="Work Sans"/>
              <a:ea typeface="Work Sans"/>
              <a:cs typeface="Work Sans"/>
              <a:sym typeface="Work Sans"/>
            </a:endParaRPr>
          </a:p>
        </p:txBody>
      </p:sp>
      <p:sp>
        <p:nvSpPr>
          <p:cNvPr id="580" name="Google Shape;580;p86"/>
          <p:cNvSpPr txBox="1"/>
          <p:nvPr/>
        </p:nvSpPr>
        <p:spPr>
          <a:xfrm>
            <a:off x="8283650" y="4658960"/>
            <a:ext cx="5310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50">
                <a:solidFill>
                  <a:srgbClr val="FEAF31"/>
                </a:solidFill>
                <a:latin typeface="Work Sans"/>
                <a:ea typeface="Work Sans"/>
                <a:cs typeface="Work Sans"/>
                <a:sym typeface="Work Sans"/>
              </a:rPr>
              <a:t>2010</a:t>
            </a:r>
            <a:endParaRPr b="1" sz="1050">
              <a:solidFill>
                <a:srgbClr val="FEAF31"/>
              </a:solidFill>
              <a:latin typeface="Work Sans"/>
              <a:ea typeface="Work Sans"/>
              <a:cs typeface="Work Sans"/>
              <a:sym typeface="Work Sans"/>
            </a:endParaRPr>
          </a:p>
        </p:txBody>
      </p:sp>
      <p:cxnSp>
        <p:nvCxnSpPr>
          <p:cNvPr id="581" name="Google Shape;581;p86"/>
          <p:cNvCxnSpPr/>
          <p:nvPr/>
        </p:nvCxnSpPr>
        <p:spPr>
          <a:xfrm rot="10800000">
            <a:off x="1469988" y="3132255"/>
            <a:ext cx="0" cy="1401300"/>
          </a:xfrm>
          <a:prstGeom prst="straightConnector1">
            <a:avLst/>
          </a:prstGeom>
          <a:noFill/>
          <a:ln cap="flat" cmpd="sng" w="19050">
            <a:solidFill>
              <a:srgbClr val="8EA1FF"/>
            </a:solidFill>
            <a:prstDash val="dash"/>
            <a:round/>
            <a:headEnd len="med" w="med" type="none"/>
            <a:tailEnd len="med" w="med" type="oval"/>
          </a:ln>
        </p:spPr>
      </p:cxnSp>
      <p:sp>
        <p:nvSpPr>
          <p:cNvPr id="582" name="Google Shape;582;p86"/>
          <p:cNvSpPr txBox="1"/>
          <p:nvPr/>
        </p:nvSpPr>
        <p:spPr>
          <a:xfrm>
            <a:off x="920260" y="2170280"/>
            <a:ext cx="1295100" cy="95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January, 2002</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cxnSp>
        <p:nvCxnSpPr>
          <p:cNvPr id="583" name="Google Shape;583;p86"/>
          <p:cNvCxnSpPr/>
          <p:nvPr/>
        </p:nvCxnSpPr>
        <p:spPr>
          <a:xfrm rot="10800000">
            <a:off x="2283788" y="1906755"/>
            <a:ext cx="0" cy="2626800"/>
          </a:xfrm>
          <a:prstGeom prst="straightConnector1">
            <a:avLst/>
          </a:prstGeom>
          <a:noFill/>
          <a:ln cap="flat" cmpd="sng" w="19050">
            <a:solidFill>
              <a:srgbClr val="8EA1FF"/>
            </a:solidFill>
            <a:prstDash val="dash"/>
            <a:round/>
            <a:headEnd len="med" w="med" type="none"/>
            <a:tailEnd len="med" w="med" type="oval"/>
          </a:ln>
        </p:spPr>
      </p:cxnSp>
      <p:sp>
        <p:nvSpPr>
          <p:cNvPr id="584" name="Google Shape;584;p86"/>
          <p:cNvSpPr txBox="1"/>
          <p:nvPr/>
        </p:nvSpPr>
        <p:spPr>
          <a:xfrm>
            <a:off x="1891325" y="1099850"/>
            <a:ext cx="1754400" cy="8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August, 2003</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cxnSp>
        <p:nvCxnSpPr>
          <p:cNvPr id="585" name="Google Shape;585;p86"/>
          <p:cNvCxnSpPr/>
          <p:nvPr/>
        </p:nvCxnSpPr>
        <p:spPr>
          <a:xfrm rot="10800000">
            <a:off x="3212613" y="3132255"/>
            <a:ext cx="0" cy="1401300"/>
          </a:xfrm>
          <a:prstGeom prst="straightConnector1">
            <a:avLst/>
          </a:prstGeom>
          <a:noFill/>
          <a:ln cap="flat" cmpd="sng" w="19050">
            <a:solidFill>
              <a:srgbClr val="8EA1FF"/>
            </a:solidFill>
            <a:prstDash val="dash"/>
            <a:round/>
            <a:headEnd len="med" w="med" type="none"/>
            <a:tailEnd len="med" w="med" type="oval"/>
          </a:ln>
        </p:spPr>
      </p:cxnSp>
      <p:sp>
        <p:nvSpPr>
          <p:cNvPr id="586" name="Google Shape;586;p86"/>
          <p:cNvSpPr txBox="1"/>
          <p:nvPr/>
        </p:nvSpPr>
        <p:spPr>
          <a:xfrm>
            <a:off x="2662885" y="2170280"/>
            <a:ext cx="1295100" cy="95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February, 2004</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cxnSp>
        <p:nvCxnSpPr>
          <p:cNvPr id="587" name="Google Shape;587;p86"/>
          <p:cNvCxnSpPr/>
          <p:nvPr/>
        </p:nvCxnSpPr>
        <p:spPr>
          <a:xfrm rot="10800000">
            <a:off x="4108438" y="1906755"/>
            <a:ext cx="0" cy="2626800"/>
          </a:xfrm>
          <a:prstGeom prst="straightConnector1">
            <a:avLst/>
          </a:prstGeom>
          <a:noFill/>
          <a:ln cap="flat" cmpd="sng" w="19050">
            <a:solidFill>
              <a:srgbClr val="8EA1FF"/>
            </a:solidFill>
            <a:prstDash val="dash"/>
            <a:round/>
            <a:headEnd len="med" w="med" type="none"/>
            <a:tailEnd len="med" w="med" type="oval"/>
          </a:ln>
        </p:spPr>
      </p:cxnSp>
      <p:sp>
        <p:nvSpPr>
          <p:cNvPr id="588" name="Google Shape;588;p86"/>
          <p:cNvSpPr txBox="1"/>
          <p:nvPr/>
        </p:nvSpPr>
        <p:spPr>
          <a:xfrm>
            <a:off x="3715975" y="1099850"/>
            <a:ext cx="1787700" cy="8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September, 2005</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cxnSp>
        <p:nvCxnSpPr>
          <p:cNvPr id="589" name="Google Shape;589;p86"/>
          <p:cNvCxnSpPr/>
          <p:nvPr/>
        </p:nvCxnSpPr>
        <p:spPr>
          <a:xfrm rot="10800000">
            <a:off x="5037263" y="3132255"/>
            <a:ext cx="0" cy="1401300"/>
          </a:xfrm>
          <a:prstGeom prst="straightConnector1">
            <a:avLst/>
          </a:prstGeom>
          <a:noFill/>
          <a:ln cap="flat" cmpd="sng" w="19050">
            <a:solidFill>
              <a:srgbClr val="8EA1FF"/>
            </a:solidFill>
            <a:prstDash val="dash"/>
            <a:round/>
            <a:headEnd len="med" w="med" type="none"/>
            <a:tailEnd len="med" w="med" type="oval"/>
          </a:ln>
        </p:spPr>
      </p:cxnSp>
      <p:sp>
        <p:nvSpPr>
          <p:cNvPr id="590" name="Google Shape;590;p86"/>
          <p:cNvSpPr txBox="1"/>
          <p:nvPr/>
        </p:nvSpPr>
        <p:spPr>
          <a:xfrm>
            <a:off x="4487535" y="2170280"/>
            <a:ext cx="1295100" cy="95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December, 2006</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cxnSp>
        <p:nvCxnSpPr>
          <p:cNvPr id="591" name="Google Shape;591;p86"/>
          <p:cNvCxnSpPr/>
          <p:nvPr/>
        </p:nvCxnSpPr>
        <p:spPr>
          <a:xfrm rot="10800000">
            <a:off x="5851063" y="1906755"/>
            <a:ext cx="0" cy="2626800"/>
          </a:xfrm>
          <a:prstGeom prst="straightConnector1">
            <a:avLst/>
          </a:prstGeom>
          <a:noFill/>
          <a:ln cap="flat" cmpd="sng" w="19050">
            <a:solidFill>
              <a:srgbClr val="8EA1FF"/>
            </a:solidFill>
            <a:prstDash val="dash"/>
            <a:round/>
            <a:headEnd len="med" w="med" type="none"/>
            <a:tailEnd len="med" w="med" type="oval"/>
          </a:ln>
        </p:spPr>
      </p:cxnSp>
      <p:sp>
        <p:nvSpPr>
          <p:cNvPr id="592" name="Google Shape;592;p86"/>
          <p:cNvSpPr txBox="1"/>
          <p:nvPr/>
        </p:nvSpPr>
        <p:spPr>
          <a:xfrm>
            <a:off x="5458600" y="1099850"/>
            <a:ext cx="1754400" cy="8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November, 2007</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cxnSp>
        <p:nvCxnSpPr>
          <p:cNvPr id="593" name="Google Shape;593;p86"/>
          <p:cNvCxnSpPr/>
          <p:nvPr/>
        </p:nvCxnSpPr>
        <p:spPr>
          <a:xfrm rot="10800000">
            <a:off x="6779888" y="3132255"/>
            <a:ext cx="0" cy="1401300"/>
          </a:xfrm>
          <a:prstGeom prst="straightConnector1">
            <a:avLst/>
          </a:prstGeom>
          <a:noFill/>
          <a:ln cap="flat" cmpd="sng" w="19050">
            <a:solidFill>
              <a:srgbClr val="8EA1FF"/>
            </a:solidFill>
            <a:prstDash val="dash"/>
            <a:round/>
            <a:headEnd len="med" w="med" type="none"/>
            <a:tailEnd len="med" w="med" type="oval"/>
          </a:ln>
        </p:spPr>
      </p:cxnSp>
      <p:sp>
        <p:nvSpPr>
          <p:cNvPr id="594" name="Google Shape;594;p86"/>
          <p:cNvSpPr txBox="1"/>
          <p:nvPr/>
        </p:nvSpPr>
        <p:spPr>
          <a:xfrm>
            <a:off x="6230160" y="2170280"/>
            <a:ext cx="1295100" cy="95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May, 2008</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cxnSp>
        <p:nvCxnSpPr>
          <p:cNvPr id="595" name="Google Shape;595;p86"/>
          <p:cNvCxnSpPr/>
          <p:nvPr/>
        </p:nvCxnSpPr>
        <p:spPr>
          <a:xfrm rot="10800000">
            <a:off x="7613268" y="1906755"/>
            <a:ext cx="0" cy="2626800"/>
          </a:xfrm>
          <a:prstGeom prst="straightConnector1">
            <a:avLst/>
          </a:prstGeom>
          <a:noFill/>
          <a:ln cap="flat" cmpd="sng" w="19050">
            <a:solidFill>
              <a:srgbClr val="8EA1FF"/>
            </a:solidFill>
            <a:prstDash val="dash"/>
            <a:round/>
            <a:headEnd len="med" w="med" type="none"/>
            <a:tailEnd len="med" w="med" type="oval"/>
          </a:ln>
        </p:spPr>
      </p:cxnSp>
      <p:sp>
        <p:nvSpPr>
          <p:cNvPr id="596" name="Google Shape;596;p86"/>
          <p:cNvSpPr txBox="1"/>
          <p:nvPr/>
        </p:nvSpPr>
        <p:spPr>
          <a:xfrm>
            <a:off x="7220805" y="1099850"/>
            <a:ext cx="1754400" cy="8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April, 2009</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cxnSp>
        <p:nvCxnSpPr>
          <p:cNvPr id="597" name="Google Shape;597;p86"/>
          <p:cNvCxnSpPr/>
          <p:nvPr/>
        </p:nvCxnSpPr>
        <p:spPr>
          <a:xfrm rot="10800000">
            <a:off x="8542093" y="3132255"/>
            <a:ext cx="0" cy="1401300"/>
          </a:xfrm>
          <a:prstGeom prst="straightConnector1">
            <a:avLst/>
          </a:prstGeom>
          <a:noFill/>
          <a:ln cap="flat" cmpd="sng" w="19050">
            <a:solidFill>
              <a:srgbClr val="8EA1FF"/>
            </a:solidFill>
            <a:prstDash val="dash"/>
            <a:round/>
            <a:headEnd len="med" w="med" type="none"/>
            <a:tailEnd len="med" w="med" type="oval"/>
          </a:ln>
        </p:spPr>
      </p:cxnSp>
      <p:sp>
        <p:nvSpPr>
          <p:cNvPr id="598" name="Google Shape;598;p86"/>
          <p:cNvSpPr txBox="1"/>
          <p:nvPr/>
        </p:nvSpPr>
        <p:spPr>
          <a:xfrm>
            <a:off x="7803690" y="2170280"/>
            <a:ext cx="1295100" cy="95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4117D"/>
                </a:solidFill>
                <a:latin typeface="Work Sans"/>
                <a:ea typeface="Work Sans"/>
                <a:cs typeface="Work Sans"/>
                <a:sym typeface="Work Sans"/>
              </a:rPr>
              <a:t>July, 2010</a:t>
            </a:r>
            <a:endParaRPr sz="1000">
              <a:solidFill>
                <a:srgbClr val="24117D"/>
              </a:solidFill>
              <a:latin typeface="Work Sans"/>
              <a:ea typeface="Work Sans"/>
              <a:cs typeface="Work Sans"/>
              <a:sym typeface="Work Sans"/>
            </a:endParaRPr>
          </a:p>
          <a:p>
            <a:pPr indent="0" lvl="0" marL="0" rtl="0" algn="l">
              <a:spcBef>
                <a:spcPts val="0"/>
              </a:spcBef>
              <a:spcAft>
                <a:spcPts val="0"/>
              </a:spcAft>
              <a:buNone/>
            </a:pPr>
            <a:r>
              <a:rPr lang="en-GB" sz="1000">
                <a:solidFill>
                  <a:schemeClr val="dk2"/>
                </a:solidFill>
                <a:latin typeface="Work Sans"/>
                <a:ea typeface="Work Sans"/>
                <a:cs typeface="Work Sans"/>
                <a:sym typeface="Work Sans"/>
              </a:rPr>
              <a:t>Dolor sit amet, consectetur adipiscing elit. Vulputate purus </a:t>
            </a:r>
            <a:endParaRPr sz="1300"/>
          </a:p>
        </p:txBody>
      </p:sp>
      <p:pic>
        <p:nvPicPr>
          <p:cNvPr id="599" name="Google Shape;599;p86"/>
          <p:cNvPicPr preferRelativeResize="0"/>
          <p:nvPr/>
        </p:nvPicPr>
        <p:blipFill>
          <a:blip r:embed="rId3">
            <a:alphaModFix/>
          </a:blip>
          <a:stretch>
            <a:fillRect/>
          </a:stretch>
        </p:blipFill>
        <p:spPr>
          <a:xfrm>
            <a:off x="8636748" y="62325"/>
            <a:ext cx="338075" cy="338075"/>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_1_1_1_1">
    <p:bg>
      <p:bgPr>
        <a:solidFill>
          <a:srgbClr val="130168"/>
        </a:solidFill>
      </p:bgPr>
    </p:bg>
    <p:spTree>
      <p:nvGrpSpPr>
        <p:cNvPr id="600" name="Shape 600"/>
        <p:cNvGrpSpPr/>
        <p:nvPr/>
      </p:nvGrpSpPr>
      <p:grpSpPr>
        <a:xfrm>
          <a:off x="0" y="0"/>
          <a:ext cx="0" cy="0"/>
          <a:chOff x="0" y="0"/>
          <a:chExt cx="0" cy="0"/>
        </a:xfrm>
      </p:grpSpPr>
      <p:pic>
        <p:nvPicPr>
          <p:cNvPr id="601" name="Google Shape;601;p87"/>
          <p:cNvPicPr preferRelativeResize="0"/>
          <p:nvPr/>
        </p:nvPicPr>
        <p:blipFill>
          <a:blip r:embed="rId2">
            <a:alphaModFix/>
          </a:blip>
          <a:stretch>
            <a:fillRect/>
          </a:stretch>
        </p:blipFill>
        <p:spPr>
          <a:xfrm>
            <a:off x="8636748" y="62325"/>
            <a:ext cx="338075" cy="338075"/>
          </a:xfrm>
          <a:prstGeom prst="rect">
            <a:avLst/>
          </a:prstGeom>
          <a:noFill/>
          <a:ln>
            <a:noFill/>
          </a:ln>
        </p:spPr>
      </p:pic>
      <p:sp>
        <p:nvSpPr>
          <p:cNvPr id="602" name="Google Shape;602;p87"/>
          <p:cNvSpPr txBox="1"/>
          <p:nvPr/>
        </p:nvSpPr>
        <p:spPr>
          <a:xfrm>
            <a:off x="2168100" y="1925275"/>
            <a:ext cx="4807800" cy="129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chemeClr val="lt1"/>
                </a:solidFill>
                <a:latin typeface="Work Sans Light"/>
                <a:ea typeface="Work Sans Light"/>
                <a:cs typeface="Work Sans Light"/>
                <a:sym typeface="Work Sans Light"/>
              </a:rPr>
              <a:t>dolor sit amet, consectetur adipiscing elit. Vulputate purus odio gravida dolor purus lacus, neque. </a:t>
            </a:r>
            <a:endParaRPr sz="1800">
              <a:solidFill>
                <a:schemeClr val="lt1"/>
              </a:solidFill>
              <a:latin typeface="Work Sans Light"/>
              <a:ea typeface="Work Sans Light"/>
              <a:cs typeface="Work Sans Light"/>
              <a:sym typeface="Work Sans Light"/>
            </a:endParaRPr>
          </a:p>
          <a:p>
            <a:pPr indent="0" lvl="0" marL="0" rtl="0" algn="l">
              <a:spcBef>
                <a:spcPts val="0"/>
              </a:spcBef>
              <a:spcAft>
                <a:spcPts val="0"/>
              </a:spcAft>
              <a:buNone/>
            </a:pPr>
            <a:r>
              <a:t/>
            </a:r>
            <a:endParaRPr sz="1800">
              <a:solidFill>
                <a:schemeClr val="lt1"/>
              </a:solidFill>
              <a:latin typeface="Work Sans Light"/>
              <a:ea typeface="Work Sans Light"/>
              <a:cs typeface="Work Sans Light"/>
              <a:sym typeface="Work Sans Light"/>
            </a:endParaRPr>
          </a:p>
        </p:txBody>
      </p:sp>
      <p:sp>
        <p:nvSpPr>
          <p:cNvPr id="603" name="Google Shape;603;p87"/>
          <p:cNvSpPr txBox="1"/>
          <p:nvPr/>
        </p:nvSpPr>
        <p:spPr>
          <a:xfrm>
            <a:off x="1246425" y="1025525"/>
            <a:ext cx="8343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0">
                <a:solidFill>
                  <a:srgbClr val="FEAF31"/>
                </a:solidFill>
                <a:latin typeface="Work Sans"/>
                <a:ea typeface="Work Sans"/>
                <a:cs typeface="Work Sans"/>
                <a:sym typeface="Work Sans"/>
              </a:rPr>
              <a:t>“</a:t>
            </a:r>
            <a:endParaRPr b="1" sz="10000">
              <a:solidFill>
                <a:srgbClr val="FEAF31"/>
              </a:solidFill>
              <a:latin typeface="Work Sans"/>
              <a:ea typeface="Work Sans"/>
              <a:cs typeface="Work Sans"/>
              <a:sym typeface="Work Sans"/>
            </a:endParaRPr>
          </a:p>
        </p:txBody>
      </p:sp>
      <p:sp>
        <p:nvSpPr>
          <p:cNvPr id="604" name="Google Shape;604;p87"/>
          <p:cNvSpPr txBox="1"/>
          <p:nvPr/>
        </p:nvSpPr>
        <p:spPr>
          <a:xfrm>
            <a:off x="6531925" y="3565750"/>
            <a:ext cx="2217000" cy="46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chemeClr val="lt1"/>
                </a:solidFill>
                <a:latin typeface="Work Sans"/>
                <a:ea typeface="Work Sans"/>
                <a:cs typeface="Work Sans"/>
                <a:sym typeface="Work Sans"/>
              </a:rPr>
              <a:t>-dolor sit</a:t>
            </a:r>
            <a:endParaRPr b="1" sz="1800">
              <a:solidFill>
                <a:schemeClr val="lt1"/>
              </a:solidFill>
              <a:latin typeface="Work Sans"/>
              <a:ea typeface="Work Sans"/>
              <a:cs typeface="Work Sans"/>
              <a:sym typeface="Work Sans"/>
            </a:endParaRPr>
          </a:p>
        </p:txBody>
      </p:sp>
      <p:sp>
        <p:nvSpPr>
          <p:cNvPr id="605" name="Google Shape;605;p87"/>
          <p:cNvSpPr/>
          <p:nvPr/>
        </p:nvSpPr>
        <p:spPr>
          <a:xfrm flipH="1">
            <a:off x="9070799" y="0"/>
            <a:ext cx="74400" cy="51435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6" name="Google Shape;606;p87"/>
          <p:cNvPicPr preferRelativeResize="0"/>
          <p:nvPr/>
        </p:nvPicPr>
        <p:blipFill>
          <a:blip r:embed="rId2">
            <a:alphaModFix/>
          </a:blip>
          <a:stretch>
            <a:fillRect/>
          </a:stretch>
        </p:blipFill>
        <p:spPr>
          <a:xfrm>
            <a:off x="8636748" y="62325"/>
            <a:ext cx="338075" cy="338075"/>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bg>
      <p:bgPr>
        <a:solidFill>
          <a:schemeClr val="lt2"/>
        </a:solidFill>
      </p:bgPr>
    </p:bg>
    <p:spTree>
      <p:nvGrpSpPr>
        <p:cNvPr id="607" name="Shape 607"/>
        <p:cNvGrpSpPr/>
        <p:nvPr/>
      </p:nvGrpSpPr>
      <p:grpSpPr>
        <a:xfrm>
          <a:off x="0" y="0"/>
          <a:ext cx="0" cy="0"/>
          <a:chOff x="0" y="0"/>
          <a:chExt cx="0" cy="0"/>
        </a:xfrm>
      </p:grpSpPr>
      <p:sp>
        <p:nvSpPr>
          <p:cNvPr id="608" name="Google Shape;608;p88"/>
          <p:cNvSpPr/>
          <p:nvPr/>
        </p:nvSpPr>
        <p:spPr>
          <a:xfrm flipH="1">
            <a:off x="0" y="3324150"/>
            <a:ext cx="102000" cy="1173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9" name="Google Shape;609;p88"/>
          <p:cNvPicPr preferRelativeResize="0"/>
          <p:nvPr/>
        </p:nvPicPr>
        <p:blipFill rotWithShape="1">
          <a:blip r:embed="rId2">
            <a:alphaModFix amt="26000"/>
          </a:blip>
          <a:srcRect b="35128" l="1578" r="1569" t="0"/>
          <a:stretch/>
        </p:blipFill>
        <p:spPr>
          <a:xfrm flipH="1" rot="-5400000">
            <a:off x="5419551" y="1443924"/>
            <a:ext cx="5139100" cy="2256951"/>
          </a:xfrm>
          <a:prstGeom prst="rect">
            <a:avLst/>
          </a:prstGeom>
          <a:noFill/>
          <a:ln>
            <a:noFill/>
          </a:ln>
        </p:spPr>
      </p:pic>
      <p:sp>
        <p:nvSpPr>
          <p:cNvPr id="610" name="Google Shape;610;p88"/>
          <p:cNvSpPr txBox="1"/>
          <p:nvPr>
            <p:ph idx="1" type="body"/>
          </p:nvPr>
        </p:nvSpPr>
        <p:spPr>
          <a:xfrm>
            <a:off x="142225" y="3324150"/>
            <a:ext cx="8088000" cy="1173600"/>
          </a:xfrm>
          <a:prstGeom prst="rect">
            <a:avLst/>
          </a:prstGeom>
        </p:spPr>
        <p:txBody>
          <a:bodyPr anchorCtr="0" anchor="t" bIns="91425" lIns="91425" spcFirstLastPara="1" rIns="91425" wrap="square" tIns="91425">
            <a:normAutofit/>
          </a:bodyPr>
          <a:lstStyle>
            <a:lvl1pPr indent="-228600" lvl="0" marL="4572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1pPr>
            <a:lvl2pPr indent="-228600" lvl="1" marL="9144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2pPr>
            <a:lvl3pPr indent="-228600" lvl="2" marL="13716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3pPr>
            <a:lvl4pPr indent="-228600" lvl="3" marL="18288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4pPr>
            <a:lvl5pPr indent="-228600" lvl="4" marL="22860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5pPr>
            <a:lvl6pPr indent="-228600" lvl="5" marL="27432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6pPr>
            <a:lvl7pPr indent="-228600" lvl="6" marL="32004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7pPr>
            <a:lvl8pPr indent="-228600" lvl="7" marL="36576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8pPr>
            <a:lvl9pPr indent="-228600" lvl="8" marL="4114800" marR="0" rtl="0" algn="l">
              <a:lnSpc>
                <a:spcPct val="100000"/>
              </a:lnSpc>
              <a:spcBef>
                <a:spcPts val="0"/>
              </a:spcBef>
              <a:spcAft>
                <a:spcPts val="0"/>
              </a:spcAft>
              <a:buNone/>
              <a:defRPr sz="3800">
                <a:solidFill>
                  <a:schemeClr val="lt1"/>
                </a:solidFill>
                <a:latin typeface="Work Sans Medium"/>
                <a:ea typeface="Work Sans Medium"/>
                <a:cs typeface="Work Sans Medium"/>
                <a:sym typeface="Work Sans Medium"/>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3">
    <p:spTree>
      <p:nvGrpSpPr>
        <p:cNvPr id="611" name="Shape 611"/>
        <p:cNvGrpSpPr/>
        <p:nvPr/>
      </p:nvGrpSpPr>
      <p:grpSpPr>
        <a:xfrm>
          <a:off x="0" y="0"/>
          <a:ext cx="0" cy="0"/>
          <a:chOff x="0" y="0"/>
          <a:chExt cx="0" cy="0"/>
        </a:xfrm>
      </p:grpSpPr>
      <p:sp>
        <p:nvSpPr>
          <p:cNvPr id="612" name="Google Shape;612;p89"/>
          <p:cNvSpPr/>
          <p:nvPr/>
        </p:nvSpPr>
        <p:spPr>
          <a:xfrm flipH="1">
            <a:off x="9070799" y="0"/>
            <a:ext cx="74400" cy="5143500"/>
          </a:xfrm>
          <a:prstGeom prst="rect">
            <a:avLst/>
          </a:prstGeom>
          <a:solidFill>
            <a:srgbClr val="2411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89"/>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4" name="Google Shape;614;p89"/>
          <p:cNvPicPr preferRelativeResize="0"/>
          <p:nvPr/>
        </p:nvPicPr>
        <p:blipFill rotWithShape="1">
          <a:blip r:embed="rId2">
            <a:alphaModFix/>
          </a:blip>
          <a:srcRect b="0" l="0" r="9763" t="0"/>
          <a:stretch/>
        </p:blipFill>
        <p:spPr>
          <a:xfrm>
            <a:off x="893125" y="2365150"/>
            <a:ext cx="1933576" cy="1933575"/>
          </a:xfrm>
          <a:prstGeom prst="rect">
            <a:avLst/>
          </a:prstGeom>
          <a:noFill/>
          <a:ln>
            <a:noFill/>
          </a:ln>
        </p:spPr>
      </p:pic>
      <p:pic>
        <p:nvPicPr>
          <p:cNvPr id="615" name="Google Shape;615;p89"/>
          <p:cNvPicPr preferRelativeResize="0"/>
          <p:nvPr/>
        </p:nvPicPr>
        <p:blipFill rotWithShape="1">
          <a:blip r:embed="rId3">
            <a:alphaModFix/>
          </a:blip>
          <a:srcRect b="0" l="4954" r="4954" t="0"/>
          <a:stretch/>
        </p:blipFill>
        <p:spPr>
          <a:xfrm>
            <a:off x="3605200" y="2365150"/>
            <a:ext cx="1933576" cy="1933575"/>
          </a:xfrm>
          <a:prstGeom prst="rect">
            <a:avLst/>
          </a:prstGeom>
          <a:noFill/>
          <a:ln>
            <a:noFill/>
          </a:ln>
        </p:spPr>
      </p:pic>
      <p:pic>
        <p:nvPicPr>
          <p:cNvPr id="616" name="Google Shape;616;p89"/>
          <p:cNvPicPr preferRelativeResize="0"/>
          <p:nvPr/>
        </p:nvPicPr>
        <p:blipFill rotWithShape="1">
          <a:blip r:embed="rId4">
            <a:alphaModFix/>
          </a:blip>
          <a:srcRect b="0" l="7029" r="7037" t="0"/>
          <a:stretch/>
        </p:blipFill>
        <p:spPr>
          <a:xfrm>
            <a:off x="6317275" y="2365150"/>
            <a:ext cx="1933575" cy="1933575"/>
          </a:xfrm>
          <a:prstGeom prst="rect">
            <a:avLst/>
          </a:prstGeom>
          <a:noFill/>
          <a:ln>
            <a:noFill/>
          </a:ln>
        </p:spPr>
      </p:pic>
      <p:pic>
        <p:nvPicPr>
          <p:cNvPr id="617" name="Google Shape;617;p89"/>
          <p:cNvPicPr preferRelativeResize="0"/>
          <p:nvPr/>
        </p:nvPicPr>
        <p:blipFill>
          <a:blip r:embed="rId5">
            <a:alphaModFix/>
          </a:blip>
          <a:stretch>
            <a:fillRect/>
          </a:stretch>
        </p:blipFill>
        <p:spPr>
          <a:xfrm>
            <a:off x="8636748" y="62325"/>
            <a:ext cx="338075" cy="338075"/>
          </a:xfrm>
          <a:prstGeom prst="rect">
            <a:avLst/>
          </a:prstGeom>
          <a:noFill/>
          <a:ln>
            <a:noFill/>
          </a:ln>
        </p:spPr>
      </p:pic>
      <p:sp>
        <p:nvSpPr>
          <p:cNvPr id="618" name="Google Shape;618;p89"/>
          <p:cNvSpPr txBox="1"/>
          <p:nvPr>
            <p:ph idx="1" type="body"/>
          </p:nvPr>
        </p:nvSpPr>
        <p:spPr>
          <a:xfrm>
            <a:off x="293375" y="1023100"/>
            <a:ext cx="5278800" cy="3490800"/>
          </a:xfrm>
          <a:prstGeom prst="rect">
            <a:avLst/>
          </a:prstGeom>
        </p:spPr>
        <p:txBody>
          <a:bodyPr anchorCtr="0" anchor="t" bIns="91425" lIns="91425" spcFirstLastPara="1" rIns="91425" wrap="square" tIns="91425">
            <a:norm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619" name="Google Shape;619;p89"/>
          <p:cNvSpPr txBox="1"/>
          <p:nvPr>
            <p:ph idx="2" type="body"/>
          </p:nvPr>
        </p:nvSpPr>
        <p:spPr>
          <a:xfrm>
            <a:off x="306350" y="175775"/>
            <a:ext cx="8330400" cy="708000"/>
          </a:xfrm>
          <a:prstGeom prst="rect">
            <a:avLst/>
          </a:prstGeom>
        </p:spPr>
        <p:txBody>
          <a:bodyPr anchorCtr="0" anchor="t" bIns="91425" lIns="91425" spcFirstLastPara="1" rIns="91425" wrap="square" tIns="91425">
            <a:normAutofit/>
          </a:bodyPr>
          <a:lstStyle>
            <a:lvl1pPr indent="-228600" lvl="0" marL="457200" marR="0" rtl="0" algn="l">
              <a:lnSpc>
                <a:spcPct val="100000"/>
              </a:lnSpc>
              <a:spcBef>
                <a:spcPts val="0"/>
              </a:spcBef>
              <a:spcAft>
                <a:spcPts val="0"/>
              </a:spcAft>
              <a:buNone/>
              <a:defRPr sz="2800">
                <a:solidFill>
                  <a:srgbClr val="130168"/>
                </a:solidFill>
              </a:defRPr>
            </a:lvl1pPr>
            <a:lvl2pPr indent="-228600" lvl="1" marL="914400" marR="0" rtl="0" algn="l">
              <a:lnSpc>
                <a:spcPct val="100000"/>
              </a:lnSpc>
              <a:spcBef>
                <a:spcPts val="0"/>
              </a:spcBef>
              <a:spcAft>
                <a:spcPts val="0"/>
              </a:spcAft>
              <a:buNone/>
              <a:defRPr sz="2800">
                <a:solidFill>
                  <a:srgbClr val="130168"/>
                </a:solidFill>
              </a:defRPr>
            </a:lvl2pPr>
            <a:lvl3pPr indent="-228600" lvl="2" marL="1371600" marR="0" rtl="0" algn="l">
              <a:lnSpc>
                <a:spcPct val="100000"/>
              </a:lnSpc>
              <a:spcBef>
                <a:spcPts val="0"/>
              </a:spcBef>
              <a:spcAft>
                <a:spcPts val="0"/>
              </a:spcAft>
              <a:buNone/>
              <a:defRPr sz="2800">
                <a:solidFill>
                  <a:srgbClr val="130168"/>
                </a:solidFill>
              </a:defRPr>
            </a:lvl3pPr>
            <a:lvl4pPr indent="-228600" lvl="3" marL="1828800" marR="0" rtl="0" algn="l">
              <a:lnSpc>
                <a:spcPct val="100000"/>
              </a:lnSpc>
              <a:spcBef>
                <a:spcPts val="0"/>
              </a:spcBef>
              <a:spcAft>
                <a:spcPts val="0"/>
              </a:spcAft>
              <a:buNone/>
              <a:defRPr sz="2800">
                <a:solidFill>
                  <a:srgbClr val="130168"/>
                </a:solidFill>
              </a:defRPr>
            </a:lvl4pPr>
            <a:lvl5pPr indent="-228600" lvl="4" marL="2286000" marR="0" rtl="0" algn="l">
              <a:lnSpc>
                <a:spcPct val="100000"/>
              </a:lnSpc>
              <a:spcBef>
                <a:spcPts val="0"/>
              </a:spcBef>
              <a:spcAft>
                <a:spcPts val="0"/>
              </a:spcAft>
              <a:buNone/>
              <a:defRPr sz="2800">
                <a:solidFill>
                  <a:srgbClr val="130168"/>
                </a:solidFill>
              </a:defRPr>
            </a:lvl5pPr>
            <a:lvl6pPr indent="-228600" lvl="5" marL="2743200" marR="0" rtl="0" algn="l">
              <a:lnSpc>
                <a:spcPct val="100000"/>
              </a:lnSpc>
              <a:spcBef>
                <a:spcPts val="0"/>
              </a:spcBef>
              <a:spcAft>
                <a:spcPts val="0"/>
              </a:spcAft>
              <a:buNone/>
              <a:defRPr sz="2800">
                <a:solidFill>
                  <a:srgbClr val="130168"/>
                </a:solidFill>
              </a:defRPr>
            </a:lvl6pPr>
            <a:lvl7pPr indent="-228600" lvl="6" marL="3200400" marR="0" rtl="0" algn="l">
              <a:lnSpc>
                <a:spcPct val="100000"/>
              </a:lnSpc>
              <a:spcBef>
                <a:spcPts val="0"/>
              </a:spcBef>
              <a:spcAft>
                <a:spcPts val="0"/>
              </a:spcAft>
              <a:buNone/>
              <a:defRPr sz="2800">
                <a:solidFill>
                  <a:srgbClr val="130168"/>
                </a:solidFill>
              </a:defRPr>
            </a:lvl7pPr>
            <a:lvl8pPr indent="-228600" lvl="7" marL="3657600" marR="0" rtl="0" algn="l">
              <a:lnSpc>
                <a:spcPct val="100000"/>
              </a:lnSpc>
              <a:spcBef>
                <a:spcPts val="0"/>
              </a:spcBef>
              <a:spcAft>
                <a:spcPts val="0"/>
              </a:spcAft>
              <a:buNone/>
              <a:defRPr sz="2800">
                <a:solidFill>
                  <a:srgbClr val="130168"/>
                </a:solidFill>
              </a:defRPr>
            </a:lvl8pPr>
            <a:lvl9pPr indent="-228600" lvl="8" marL="4114800" marR="0" rtl="0" algn="l">
              <a:lnSpc>
                <a:spcPct val="100000"/>
              </a:lnSpc>
              <a:spcBef>
                <a:spcPts val="0"/>
              </a:spcBef>
              <a:spcAft>
                <a:spcPts val="0"/>
              </a:spcAft>
              <a:buNone/>
              <a:defRPr sz="2800">
                <a:solidFill>
                  <a:srgbClr val="130168"/>
                </a:solidFill>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p:cSld name="CUSTOM_1_1_1_1_1_1">
    <p:spTree>
      <p:nvGrpSpPr>
        <p:cNvPr id="620" name="Shape 620"/>
        <p:cNvGrpSpPr/>
        <p:nvPr/>
      </p:nvGrpSpPr>
      <p:grpSpPr>
        <a:xfrm>
          <a:off x="0" y="0"/>
          <a:ext cx="0" cy="0"/>
          <a:chOff x="0" y="0"/>
          <a:chExt cx="0" cy="0"/>
        </a:xfrm>
      </p:grpSpPr>
      <p:sp>
        <p:nvSpPr>
          <p:cNvPr id="621" name="Google Shape;621;p90"/>
          <p:cNvSpPr/>
          <p:nvPr/>
        </p:nvSpPr>
        <p:spPr>
          <a:xfrm>
            <a:off x="4564500" y="0"/>
            <a:ext cx="4602300" cy="11874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2" name="Google Shape;622;p90"/>
          <p:cNvPicPr preferRelativeResize="0"/>
          <p:nvPr/>
        </p:nvPicPr>
        <p:blipFill>
          <a:blip r:embed="rId2">
            <a:alphaModFix/>
          </a:blip>
          <a:stretch>
            <a:fillRect/>
          </a:stretch>
        </p:blipFill>
        <p:spPr>
          <a:xfrm>
            <a:off x="8636748" y="62325"/>
            <a:ext cx="338075" cy="338075"/>
          </a:xfrm>
          <a:prstGeom prst="rect">
            <a:avLst/>
          </a:prstGeom>
          <a:noFill/>
          <a:ln>
            <a:noFill/>
          </a:ln>
        </p:spPr>
      </p:pic>
      <p:pic>
        <p:nvPicPr>
          <p:cNvPr id="623" name="Google Shape;623;p90"/>
          <p:cNvPicPr preferRelativeResize="0"/>
          <p:nvPr/>
        </p:nvPicPr>
        <p:blipFill rotWithShape="1">
          <a:blip r:embed="rId3">
            <a:alphaModFix/>
          </a:blip>
          <a:srcRect b="932" l="18780" r="23309" t="932"/>
          <a:stretch/>
        </p:blipFill>
        <p:spPr>
          <a:xfrm>
            <a:off x="0" y="0"/>
            <a:ext cx="4564500" cy="5143500"/>
          </a:xfrm>
          <a:prstGeom prst="rect">
            <a:avLst/>
          </a:prstGeom>
          <a:noFill/>
          <a:ln>
            <a:noFill/>
          </a:ln>
        </p:spPr>
      </p:pic>
      <p:sp>
        <p:nvSpPr>
          <p:cNvPr id="624" name="Google Shape;624;p90"/>
          <p:cNvSpPr/>
          <p:nvPr/>
        </p:nvSpPr>
        <p:spPr>
          <a:xfrm>
            <a:off x="4572000" y="4141825"/>
            <a:ext cx="4564500" cy="1001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90"/>
          <p:cNvSpPr txBox="1"/>
          <p:nvPr/>
        </p:nvSpPr>
        <p:spPr>
          <a:xfrm>
            <a:off x="102000" y="225725"/>
            <a:ext cx="5633400" cy="61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800">
                <a:solidFill>
                  <a:schemeClr val="lt1"/>
                </a:solidFill>
                <a:latin typeface="Work Sans"/>
                <a:ea typeface="Work Sans"/>
                <a:cs typeface="Work Sans"/>
                <a:sym typeface="Work Sans"/>
              </a:rPr>
              <a:t>Sample Case Study</a:t>
            </a:r>
            <a:endParaRPr sz="2800">
              <a:solidFill>
                <a:schemeClr val="lt1"/>
              </a:solidFill>
              <a:latin typeface="Work Sans Medium"/>
              <a:ea typeface="Work Sans Medium"/>
              <a:cs typeface="Work Sans Medium"/>
              <a:sym typeface="Work Sans Medium"/>
            </a:endParaRPr>
          </a:p>
        </p:txBody>
      </p:sp>
      <p:pic>
        <p:nvPicPr>
          <p:cNvPr id="626" name="Google Shape;626;p90"/>
          <p:cNvPicPr preferRelativeResize="0"/>
          <p:nvPr/>
        </p:nvPicPr>
        <p:blipFill>
          <a:blip r:embed="rId4">
            <a:alphaModFix/>
          </a:blip>
          <a:stretch>
            <a:fillRect/>
          </a:stretch>
        </p:blipFill>
        <p:spPr>
          <a:xfrm>
            <a:off x="423375" y="3597450"/>
            <a:ext cx="503250" cy="503275"/>
          </a:xfrm>
          <a:prstGeom prst="rect">
            <a:avLst/>
          </a:prstGeom>
          <a:noFill/>
          <a:ln>
            <a:noFill/>
          </a:ln>
        </p:spPr>
      </p:pic>
      <p:sp>
        <p:nvSpPr>
          <p:cNvPr id="627" name="Google Shape;627;p90"/>
          <p:cNvSpPr txBox="1"/>
          <p:nvPr/>
        </p:nvSpPr>
        <p:spPr>
          <a:xfrm>
            <a:off x="329350" y="4189975"/>
            <a:ext cx="12087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Work Sans"/>
                <a:ea typeface="Work Sans"/>
                <a:cs typeface="Work Sans"/>
                <a:sym typeface="Work Sans"/>
              </a:rPr>
              <a:t>Partners</a:t>
            </a:r>
            <a:endParaRPr>
              <a:solidFill>
                <a:schemeClr val="lt1"/>
              </a:solidFill>
              <a:latin typeface="Work Sans"/>
              <a:ea typeface="Work Sans"/>
              <a:cs typeface="Work Sans"/>
              <a:sym typeface="Work Sans"/>
            </a:endParaRPr>
          </a:p>
        </p:txBody>
      </p:sp>
      <p:sp>
        <p:nvSpPr>
          <p:cNvPr id="628" name="Google Shape;628;p90"/>
          <p:cNvSpPr txBox="1"/>
          <p:nvPr/>
        </p:nvSpPr>
        <p:spPr>
          <a:xfrm>
            <a:off x="329350" y="4455875"/>
            <a:ext cx="2430900" cy="4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lt1"/>
                </a:solidFill>
                <a:latin typeface="Work Sans SemiBold"/>
                <a:ea typeface="Work Sans SemiBold"/>
                <a:cs typeface="Work Sans SemiBold"/>
                <a:sym typeface="Work Sans SemiBold"/>
              </a:rPr>
              <a:t>Malaria Consortium</a:t>
            </a:r>
            <a:endParaRPr sz="1600">
              <a:solidFill>
                <a:schemeClr val="lt1"/>
              </a:solidFill>
              <a:latin typeface="Work Sans SemiBold"/>
              <a:ea typeface="Work Sans SemiBold"/>
              <a:cs typeface="Work Sans SemiBold"/>
              <a:sym typeface="Work Sans SemiBold"/>
            </a:endParaRPr>
          </a:p>
        </p:txBody>
      </p:sp>
      <p:pic>
        <p:nvPicPr>
          <p:cNvPr id="629" name="Google Shape;629;p90"/>
          <p:cNvPicPr preferRelativeResize="0"/>
          <p:nvPr/>
        </p:nvPicPr>
        <p:blipFill>
          <a:blip r:embed="rId4">
            <a:alphaModFix/>
          </a:blip>
          <a:stretch>
            <a:fillRect/>
          </a:stretch>
        </p:blipFill>
        <p:spPr>
          <a:xfrm>
            <a:off x="4846350" y="359462"/>
            <a:ext cx="503250" cy="503275"/>
          </a:xfrm>
          <a:prstGeom prst="rect">
            <a:avLst/>
          </a:prstGeom>
          <a:noFill/>
          <a:ln>
            <a:noFill/>
          </a:ln>
        </p:spPr>
      </p:pic>
      <p:pic>
        <p:nvPicPr>
          <p:cNvPr id="630" name="Google Shape;630;p90"/>
          <p:cNvPicPr preferRelativeResize="0"/>
          <p:nvPr/>
        </p:nvPicPr>
        <p:blipFill>
          <a:blip r:embed="rId4">
            <a:alphaModFix/>
          </a:blip>
          <a:stretch>
            <a:fillRect/>
          </a:stretch>
        </p:blipFill>
        <p:spPr>
          <a:xfrm>
            <a:off x="7076875" y="359450"/>
            <a:ext cx="503250" cy="503275"/>
          </a:xfrm>
          <a:prstGeom prst="rect">
            <a:avLst/>
          </a:prstGeom>
          <a:noFill/>
          <a:ln>
            <a:noFill/>
          </a:ln>
        </p:spPr>
      </p:pic>
      <p:sp>
        <p:nvSpPr>
          <p:cNvPr id="631" name="Google Shape;631;p90"/>
          <p:cNvSpPr txBox="1"/>
          <p:nvPr/>
        </p:nvSpPr>
        <p:spPr>
          <a:xfrm>
            <a:off x="5349600" y="290838"/>
            <a:ext cx="1208700" cy="3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lt1"/>
                </a:solidFill>
                <a:latin typeface="Work Sans"/>
                <a:ea typeface="Work Sans"/>
                <a:cs typeface="Work Sans"/>
                <a:sym typeface="Work Sans"/>
              </a:rPr>
              <a:t>Location</a:t>
            </a:r>
            <a:endParaRPr sz="1200">
              <a:solidFill>
                <a:schemeClr val="lt1"/>
              </a:solidFill>
              <a:latin typeface="Work Sans"/>
              <a:ea typeface="Work Sans"/>
              <a:cs typeface="Work Sans"/>
              <a:sym typeface="Work Sans"/>
            </a:endParaRPr>
          </a:p>
        </p:txBody>
      </p:sp>
      <p:sp>
        <p:nvSpPr>
          <p:cNvPr id="632" name="Google Shape;632;p90"/>
          <p:cNvSpPr txBox="1"/>
          <p:nvPr/>
        </p:nvSpPr>
        <p:spPr>
          <a:xfrm>
            <a:off x="5349600" y="515825"/>
            <a:ext cx="19176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Work Sans SemiBold"/>
                <a:ea typeface="Work Sans SemiBold"/>
                <a:cs typeface="Work Sans SemiBold"/>
                <a:sym typeface="Work Sans SemiBold"/>
              </a:rPr>
              <a:t>Mozambique</a:t>
            </a:r>
            <a:endParaRPr>
              <a:solidFill>
                <a:schemeClr val="lt1"/>
              </a:solidFill>
              <a:latin typeface="Work Sans SemiBold"/>
              <a:ea typeface="Work Sans SemiBold"/>
              <a:cs typeface="Work Sans SemiBold"/>
              <a:sym typeface="Work Sans SemiBold"/>
            </a:endParaRPr>
          </a:p>
        </p:txBody>
      </p:sp>
      <p:sp>
        <p:nvSpPr>
          <p:cNvPr id="633" name="Google Shape;633;p90"/>
          <p:cNvSpPr txBox="1"/>
          <p:nvPr/>
        </p:nvSpPr>
        <p:spPr>
          <a:xfrm>
            <a:off x="4648825" y="1330225"/>
            <a:ext cx="4572000" cy="25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rgbClr val="130168"/>
                </a:solidFill>
                <a:latin typeface="Work Sans SemiBold"/>
                <a:ea typeface="Work Sans SemiBold"/>
                <a:cs typeface="Work Sans SemiBold"/>
                <a:sym typeface="Work Sans SemiBold"/>
              </a:rPr>
              <a:t>Improve healthcare services and expand coverage using Integrated Community Case Management (iCCM).</a:t>
            </a:r>
            <a:endParaRPr sz="1200">
              <a:solidFill>
                <a:srgbClr val="130168"/>
              </a:solidFill>
              <a:latin typeface="Work Sans SemiBold"/>
              <a:ea typeface="Work Sans SemiBold"/>
              <a:cs typeface="Work Sans SemiBold"/>
              <a:sym typeface="Work Sans SemiBold"/>
            </a:endParaRPr>
          </a:p>
          <a:p>
            <a:pPr indent="0" lvl="0" marL="0" rtl="0" algn="l">
              <a:spcBef>
                <a:spcPts val="0"/>
              </a:spcBef>
              <a:spcAft>
                <a:spcPts val="0"/>
              </a:spcAft>
              <a:buClr>
                <a:schemeClr val="dk1"/>
              </a:buClr>
              <a:buSzPts val="1100"/>
              <a:buFont typeface="Arial"/>
              <a:buNone/>
            </a:pPr>
            <a:r>
              <a:t/>
            </a:r>
            <a:endParaRPr sz="1200">
              <a:solidFill>
                <a:srgbClr val="130168"/>
              </a:solidFill>
              <a:latin typeface="Work Sans"/>
              <a:ea typeface="Work Sans"/>
              <a:cs typeface="Work Sans"/>
              <a:sym typeface="Work Sans"/>
            </a:endParaRPr>
          </a:p>
          <a:p>
            <a:pPr indent="-304800" lvl="0" marL="457200" rtl="0" algn="l">
              <a:spcBef>
                <a:spcPts val="0"/>
              </a:spcBef>
              <a:spcAft>
                <a:spcPts val="0"/>
              </a:spcAft>
              <a:buClr>
                <a:srgbClr val="130168"/>
              </a:buClr>
              <a:buSzPts val="1200"/>
              <a:buFont typeface="Work Sans"/>
              <a:buChar char="●"/>
            </a:pPr>
            <a:r>
              <a:rPr lang="en-GB" sz="1200">
                <a:solidFill>
                  <a:srgbClr val="130168"/>
                </a:solidFill>
                <a:latin typeface="Work Sans"/>
                <a:ea typeface="Work Sans"/>
                <a:cs typeface="Work Sans"/>
                <a:sym typeface="Work Sans"/>
              </a:rPr>
              <a:t>Application strengthens communication between community health workers (CHWs) and health facility supervisors</a:t>
            </a:r>
            <a:endParaRPr sz="1200">
              <a:solidFill>
                <a:srgbClr val="130168"/>
              </a:solidFill>
              <a:latin typeface="Work Sans"/>
              <a:ea typeface="Work Sans"/>
              <a:cs typeface="Work Sans"/>
              <a:sym typeface="Work Sans"/>
            </a:endParaRPr>
          </a:p>
          <a:p>
            <a:pPr indent="-304800" lvl="0" marL="457200" rtl="0" algn="l">
              <a:spcBef>
                <a:spcPts val="0"/>
              </a:spcBef>
              <a:spcAft>
                <a:spcPts val="0"/>
              </a:spcAft>
              <a:buClr>
                <a:srgbClr val="130168"/>
              </a:buClr>
              <a:buSzPts val="1200"/>
              <a:buFont typeface="Work Sans"/>
              <a:buChar char="●"/>
            </a:pPr>
            <a:r>
              <a:rPr lang="en-GB" sz="1200">
                <a:solidFill>
                  <a:srgbClr val="130168"/>
                </a:solidFill>
                <a:latin typeface="Work Sans"/>
                <a:ea typeface="Work Sans"/>
                <a:cs typeface="Work Sans"/>
                <a:sym typeface="Work Sans"/>
              </a:rPr>
              <a:t>upSCALE has the potential to expand into other areas of the health system, with the goal of improved diagnosis, treatment, and monitoring of disease</a:t>
            </a:r>
            <a:endParaRPr sz="1200">
              <a:solidFill>
                <a:srgbClr val="130168"/>
              </a:solidFill>
              <a:latin typeface="Work Sans"/>
              <a:ea typeface="Work Sans"/>
              <a:cs typeface="Work Sans"/>
              <a:sym typeface="Work Sans"/>
            </a:endParaRPr>
          </a:p>
          <a:p>
            <a:pPr indent="-304800" lvl="0" marL="457200" rtl="0" algn="l">
              <a:spcBef>
                <a:spcPts val="0"/>
              </a:spcBef>
              <a:spcAft>
                <a:spcPts val="0"/>
              </a:spcAft>
              <a:buClr>
                <a:srgbClr val="130168"/>
              </a:buClr>
              <a:buSzPts val="1200"/>
              <a:buFont typeface="Work Sans"/>
              <a:buChar char="●"/>
            </a:pPr>
            <a:r>
              <a:rPr lang="en-GB" sz="1200">
                <a:solidFill>
                  <a:srgbClr val="130168"/>
                </a:solidFill>
                <a:latin typeface="Work Sans"/>
                <a:ea typeface="Work Sans"/>
                <a:cs typeface="Work Sans"/>
                <a:sym typeface="Work Sans"/>
              </a:rPr>
              <a:t>Data visualisation in real time at the district, provincial, and national levels of Mozambique’s health system</a:t>
            </a:r>
            <a:endParaRPr/>
          </a:p>
        </p:txBody>
      </p:sp>
      <p:sp>
        <p:nvSpPr>
          <p:cNvPr id="634" name="Google Shape;634;p90"/>
          <p:cNvSpPr txBox="1"/>
          <p:nvPr/>
        </p:nvSpPr>
        <p:spPr>
          <a:xfrm>
            <a:off x="5009200" y="4310875"/>
            <a:ext cx="1369800" cy="67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800">
                <a:solidFill>
                  <a:srgbClr val="130168"/>
                </a:solidFill>
                <a:latin typeface="Work Sans"/>
                <a:ea typeface="Work Sans"/>
                <a:cs typeface="Work Sans"/>
                <a:sym typeface="Work Sans"/>
              </a:rPr>
              <a:t>1,000+</a:t>
            </a:r>
            <a:endParaRPr b="1" sz="1800">
              <a:solidFill>
                <a:srgbClr val="130168"/>
              </a:solidFill>
              <a:latin typeface="Work Sans"/>
              <a:ea typeface="Work Sans"/>
              <a:cs typeface="Work Sans"/>
              <a:sym typeface="Work Sans"/>
            </a:endParaRPr>
          </a:p>
          <a:p>
            <a:pPr indent="0" lvl="0" marL="0" rtl="0" algn="ctr">
              <a:spcBef>
                <a:spcPts val="0"/>
              </a:spcBef>
              <a:spcAft>
                <a:spcPts val="0"/>
              </a:spcAft>
              <a:buNone/>
            </a:pPr>
            <a:r>
              <a:rPr lang="en-GB">
                <a:solidFill>
                  <a:srgbClr val="130168"/>
                </a:solidFill>
                <a:latin typeface="Work Sans"/>
                <a:ea typeface="Work Sans"/>
                <a:cs typeface="Work Sans"/>
                <a:sym typeface="Work Sans"/>
              </a:rPr>
              <a:t>APEs</a:t>
            </a:r>
            <a:endParaRPr>
              <a:solidFill>
                <a:srgbClr val="130168"/>
              </a:solidFill>
              <a:latin typeface="Work Sans"/>
              <a:ea typeface="Work Sans"/>
              <a:cs typeface="Work Sans"/>
              <a:sym typeface="Work Sans"/>
            </a:endParaRPr>
          </a:p>
        </p:txBody>
      </p:sp>
      <p:sp>
        <p:nvSpPr>
          <p:cNvPr id="635" name="Google Shape;635;p90"/>
          <p:cNvSpPr txBox="1"/>
          <p:nvPr/>
        </p:nvSpPr>
        <p:spPr>
          <a:xfrm>
            <a:off x="6437425" y="4310875"/>
            <a:ext cx="3000000" cy="67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130168"/>
                </a:solidFill>
                <a:latin typeface="Work Sans"/>
                <a:ea typeface="Work Sans"/>
                <a:cs typeface="Work Sans"/>
                <a:sym typeface="Work Sans"/>
              </a:rPr>
              <a:t>78%</a:t>
            </a:r>
            <a:endParaRPr b="1" sz="1800">
              <a:solidFill>
                <a:srgbClr val="130168"/>
              </a:solidFill>
              <a:latin typeface="Work Sans"/>
              <a:ea typeface="Work Sans"/>
              <a:cs typeface="Work Sans"/>
              <a:sym typeface="Work Sans"/>
            </a:endParaRPr>
          </a:p>
          <a:p>
            <a:pPr indent="0" lvl="0" marL="0" rtl="0" algn="ctr">
              <a:spcBef>
                <a:spcPts val="0"/>
              </a:spcBef>
              <a:spcAft>
                <a:spcPts val="0"/>
              </a:spcAft>
              <a:buNone/>
            </a:pPr>
            <a:r>
              <a:rPr lang="en-GB">
                <a:solidFill>
                  <a:srgbClr val="130168"/>
                </a:solidFill>
                <a:latin typeface="Work Sans"/>
                <a:ea typeface="Work Sans"/>
                <a:cs typeface="Work Sans"/>
                <a:sym typeface="Work Sans"/>
              </a:rPr>
              <a:t>Increase in Revenue</a:t>
            </a:r>
            <a:endParaRPr>
              <a:solidFill>
                <a:srgbClr val="130168"/>
              </a:solidFill>
              <a:latin typeface="Work Sans"/>
              <a:ea typeface="Work Sans"/>
              <a:cs typeface="Work Sans"/>
              <a:sym typeface="Work Sans"/>
            </a:endParaRPr>
          </a:p>
        </p:txBody>
      </p:sp>
      <p:sp>
        <p:nvSpPr>
          <p:cNvPr id="636" name="Google Shape;636;p90"/>
          <p:cNvSpPr txBox="1"/>
          <p:nvPr/>
        </p:nvSpPr>
        <p:spPr>
          <a:xfrm>
            <a:off x="7606275" y="225725"/>
            <a:ext cx="1208700" cy="3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lt1"/>
                </a:solidFill>
                <a:latin typeface="Work Sans"/>
                <a:ea typeface="Work Sans"/>
                <a:cs typeface="Work Sans"/>
                <a:sym typeface="Work Sans"/>
              </a:rPr>
              <a:t>Sector</a:t>
            </a:r>
            <a:endParaRPr sz="1200">
              <a:solidFill>
                <a:schemeClr val="lt1"/>
              </a:solidFill>
              <a:latin typeface="Work Sans"/>
              <a:ea typeface="Work Sans"/>
              <a:cs typeface="Work Sans"/>
              <a:sym typeface="Work Sans"/>
            </a:endParaRPr>
          </a:p>
        </p:txBody>
      </p:sp>
      <p:sp>
        <p:nvSpPr>
          <p:cNvPr id="637" name="Google Shape;637;p90"/>
          <p:cNvSpPr txBox="1"/>
          <p:nvPr/>
        </p:nvSpPr>
        <p:spPr>
          <a:xfrm>
            <a:off x="7606275" y="450725"/>
            <a:ext cx="14730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lt1"/>
                </a:solidFill>
                <a:latin typeface="Work Sans SemiBold"/>
                <a:ea typeface="Work Sans SemiBold"/>
                <a:cs typeface="Work Sans SemiBold"/>
                <a:sym typeface="Work Sans SemiBold"/>
              </a:rPr>
              <a:t>Child Health, Malaria</a:t>
            </a:r>
            <a:endParaRPr>
              <a:solidFill>
                <a:schemeClr val="lt1"/>
              </a:solidFill>
              <a:latin typeface="Work Sans SemiBold"/>
              <a:ea typeface="Work Sans SemiBold"/>
              <a:cs typeface="Work Sans SemiBold"/>
              <a:sym typeface="Work Sans SemiBold"/>
            </a:endParaRPr>
          </a:p>
          <a:p>
            <a:pPr indent="0" lvl="0" marL="0" rtl="0" algn="l">
              <a:spcBef>
                <a:spcPts val="0"/>
              </a:spcBef>
              <a:spcAft>
                <a:spcPts val="0"/>
              </a:spcAft>
              <a:buNone/>
            </a:pPr>
            <a:r>
              <a:t/>
            </a:r>
            <a:endParaRPr>
              <a:solidFill>
                <a:schemeClr val="lt1"/>
              </a:solidFill>
              <a:latin typeface="Work Sans SemiBold"/>
              <a:ea typeface="Work Sans SemiBold"/>
              <a:cs typeface="Work Sans SemiBold"/>
              <a:sym typeface="Work Sans SemiBold"/>
            </a:endParaRPr>
          </a:p>
        </p:txBody>
      </p:sp>
      <p:sp>
        <p:nvSpPr>
          <p:cNvPr id="638" name="Google Shape;638;p90"/>
          <p:cNvSpPr/>
          <p:nvPr/>
        </p:nvSpPr>
        <p:spPr>
          <a:xfrm flipH="1">
            <a:off x="-1192" y="175775"/>
            <a:ext cx="68400" cy="708000"/>
          </a:xfrm>
          <a:prstGeom prst="rect">
            <a:avLst/>
          </a:prstGeom>
          <a:solidFill>
            <a:srgbClr val="F7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CUSTOM_4">
    <p:spTree>
      <p:nvGrpSpPr>
        <p:cNvPr id="639" name="Shape 639"/>
        <p:cNvGrpSpPr/>
        <p:nvPr/>
      </p:nvGrpSpPr>
      <p:grpSpPr>
        <a:xfrm>
          <a:off x="0" y="0"/>
          <a:ext cx="0" cy="0"/>
          <a:chOff x="0" y="0"/>
          <a:chExt cx="0" cy="0"/>
        </a:xfrm>
      </p:grpSpPr>
      <p:sp>
        <p:nvSpPr>
          <p:cNvPr id="640" name="Google Shape;640;p9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atin typeface="Helvetica Neue"/>
                <a:ea typeface="Helvetica Neue"/>
                <a:cs typeface="Helvetica Neue"/>
                <a:sym typeface="Helvetica Neue"/>
              </a:defRPr>
            </a:lvl1pPr>
            <a:lvl2pPr lvl="1" rtl="0">
              <a:spcBef>
                <a:spcPts val="0"/>
              </a:spcBef>
              <a:spcAft>
                <a:spcPts val="0"/>
              </a:spcAft>
              <a:buNone/>
              <a:defRPr>
                <a:latin typeface="Nunito Sans SemiBold"/>
                <a:ea typeface="Nunito Sans SemiBold"/>
                <a:cs typeface="Nunito Sans SemiBold"/>
                <a:sym typeface="Nunito Sans SemiBold"/>
              </a:defRPr>
            </a:lvl2pPr>
            <a:lvl3pPr lvl="2" rtl="0">
              <a:spcBef>
                <a:spcPts val="0"/>
              </a:spcBef>
              <a:spcAft>
                <a:spcPts val="0"/>
              </a:spcAft>
              <a:buNone/>
              <a:defRPr>
                <a:latin typeface="Nunito Sans SemiBold"/>
                <a:ea typeface="Nunito Sans SemiBold"/>
                <a:cs typeface="Nunito Sans SemiBold"/>
                <a:sym typeface="Nunito Sans SemiBold"/>
              </a:defRPr>
            </a:lvl3pPr>
            <a:lvl4pPr lvl="3" rtl="0">
              <a:spcBef>
                <a:spcPts val="0"/>
              </a:spcBef>
              <a:spcAft>
                <a:spcPts val="0"/>
              </a:spcAft>
              <a:buNone/>
              <a:defRPr>
                <a:latin typeface="Nunito Sans SemiBold"/>
                <a:ea typeface="Nunito Sans SemiBold"/>
                <a:cs typeface="Nunito Sans SemiBold"/>
                <a:sym typeface="Nunito Sans SemiBold"/>
              </a:defRPr>
            </a:lvl4pPr>
            <a:lvl5pPr lvl="4" rtl="0">
              <a:spcBef>
                <a:spcPts val="0"/>
              </a:spcBef>
              <a:spcAft>
                <a:spcPts val="0"/>
              </a:spcAft>
              <a:buNone/>
              <a:defRPr>
                <a:latin typeface="Nunito Sans SemiBold"/>
                <a:ea typeface="Nunito Sans SemiBold"/>
                <a:cs typeface="Nunito Sans SemiBold"/>
                <a:sym typeface="Nunito Sans SemiBold"/>
              </a:defRPr>
            </a:lvl5pPr>
            <a:lvl6pPr lvl="5" rtl="0">
              <a:spcBef>
                <a:spcPts val="0"/>
              </a:spcBef>
              <a:spcAft>
                <a:spcPts val="0"/>
              </a:spcAft>
              <a:buNone/>
              <a:defRPr>
                <a:latin typeface="Nunito Sans SemiBold"/>
                <a:ea typeface="Nunito Sans SemiBold"/>
                <a:cs typeface="Nunito Sans SemiBold"/>
                <a:sym typeface="Nunito Sans SemiBold"/>
              </a:defRPr>
            </a:lvl6pPr>
            <a:lvl7pPr lvl="6" rtl="0">
              <a:spcBef>
                <a:spcPts val="0"/>
              </a:spcBef>
              <a:spcAft>
                <a:spcPts val="0"/>
              </a:spcAft>
              <a:buNone/>
              <a:defRPr>
                <a:latin typeface="Nunito Sans SemiBold"/>
                <a:ea typeface="Nunito Sans SemiBold"/>
                <a:cs typeface="Nunito Sans SemiBold"/>
                <a:sym typeface="Nunito Sans SemiBold"/>
              </a:defRPr>
            </a:lvl7pPr>
            <a:lvl8pPr lvl="7" rtl="0">
              <a:spcBef>
                <a:spcPts val="0"/>
              </a:spcBef>
              <a:spcAft>
                <a:spcPts val="0"/>
              </a:spcAft>
              <a:buNone/>
              <a:defRPr>
                <a:latin typeface="Nunito Sans SemiBold"/>
                <a:ea typeface="Nunito Sans SemiBold"/>
                <a:cs typeface="Nunito Sans SemiBold"/>
                <a:sym typeface="Nunito Sans SemiBold"/>
              </a:defRPr>
            </a:lvl8pPr>
            <a:lvl9pPr lvl="8" rtl="0">
              <a:spcBef>
                <a:spcPts val="0"/>
              </a:spcBef>
              <a:spcAft>
                <a:spcPts val="0"/>
              </a:spcAft>
              <a:buNone/>
              <a:defRPr>
                <a:latin typeface="Nunito Sans SemiBold"/>
                <a:ea typeface="Nunito Sans SemiBold"/>
                <a:cs typeface="Nunito Sans SemiBold"/>
                <a:sym typeface="Nunito Sans SemiBold"/>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45" name="Shape 645"/>
        <p:cNvGrpSpPr/>
        <p:nvPr/>
      </p:nvGrpSpPr>
      <p:grpSpPr>
        <a:xfrm>
          <a:off x="0" y="0"/>
          <a:ext cx="0" cy="0"/>
          <a:chOff x="0" y="0"/>
          <a:chExt cx="0" cy="0"/>
        </a:xfrm>
      </p:grpSpPr>
      <p:sp>
        <p:nvSpPr>
          <p:cNvPr id="646" name="Google Shape;646;p9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47" name="Google Shape;647;p9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48" name="Google Shape;648;p9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49" name="Shape 649"/>
        <p:cNvGrpSpPr/>
        <p:nvPr/>
      </p:nvGrpSpPr>
      <p:grpSpPr>
        <a:xfrm>
          <a:off x="0" y="0"/>
          <a:ext cx="0" cy="0"/>
          <a:chOff x="0" y="0"/>
          <a:chExt cx="0" cy="0"/>
        </a:xfrm>
      </p:grpSpPr>
      <p:sp>
        <p:nvSpPr>
          <p:cNvPr id="650" name="Google Shape;650;p9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51" name="Google Shape;651;p9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p:cSld name="CUSTOM_1">
    <p:spTree>
      <p:nvGrpSpPr>
        <p:cNvPr id="44" name="Shape 44"/>
        <p:cNvGrpSpPr/>
        <p:nvPr/>
      </p:nvGrpSpPr>
      <p:grpSpPr>
        <a:xfrm>
          <a:off x="0" y="0"/>
          <a:ext cx="0" cy="0"/>
          <a:chOff x="0" y="0"/>
          <a:chExt cx="0" cy="0"/>
        </a:xfrm>
      </p:grpSpPr>
      <p:pic>
        <p:nvPicPr>
          <p:cNvPr id="45" name="Google Shape;45;p10"/>
          <p:cNvPicPr preferRelativeResize="0"/>
          <p:nvPr/>
        </p:nvPicPr>
        <p:blipFill>
          <a:blip r:embed="rId2">
            <a:alphaModFix/>
          </a:blip>
          <a:stretch>
            <a:fillRect/>
          </a:stretch>
        </p:blipFill>
        <p:spPr>
          <a:xfrm>
            <a:off x="8636748" y="62325"/>
            <a:ext cx="338075" cy="338075"/>
          </a:xfrm>
          <a:prstGeom prst="rect">
            <a:avLst/>
          </a:prstGeom>
          <a:noFill/>
          <a:ln>
            <a:noFill/>
          </a:ln>
        </p:spPr>
      </p:pic>
      <p:sp>
        <p:nvSpPr>
          <p:cNvPr id="46" name="Google Shape;46;p10"/>
          <p:cNvSpPr txBox="1"/>
          <p:nvPr/>
        </p:nvSpPr>
        <p:spPr>
          <a:xfrm>
            <a:off x="164425" y="225725"/>
            <a:ext cx="6786600" cy="6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750">
                <a:solidFill>
                  <a:srgbClr val="130168"/>
                </a:solidFill>
                <a:latin typeface="Work Sans"/>
                <a:ea typeface="Work Sans"/>
                <a:cs typeface="Work Sans"/>
                <a:sym typeface="Work Sans"/>
              </a:rPr>
              <a:t>Icon Highlights</a:t>
            </a:r>
            <a:endParaRPr sz="2750">
              <a:solidFill>
                <a:srgbClr val="130168"/>
              </a:solidFill>
              <a:latin typeface="Work Sans Medium"/>
              <a:ea typeface="Work Sans Medium"/>
              <a:cs typeface="Work Sans Medium"/>
              <a:sym typeface="Work Sans Medium"/>
            </a:endParaRPr>
          </a:p>
        </p:txBody>
      </p:sp>
      <p:sp>
        <p:nvSpPr>
          <p:cNvPr id="47" name="Google Shape;47;p10"/>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10"/>
          <p:cNvSpPr txBox="1"/>
          <p:nvPr/>
        </p:nvSpPr>
        <p:spPr>
          <a:xfrm>
            <a:off x="401625" y="3422330"/>
            <a:ext cx="2107800" cy="110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2"/>
                </a:solidFill>
                <a:latin typeface="Work Sans"/>
                <a:ea typeface="Work Sans"/>
                <a:cs typeface="Work Sans"/>
                <a:sym typeface="Work Sans"/>
              </a:rPr>
              <a:t>dolor sit amet, consectetur adipiscing elit. Vulputate purus odio gravida dolor purus lacus, neque.</a:t>
            </a:r>
            <a:endParaRPr sz="1200">
              <a:solidFill>
                <a:schemeClr val="dk2"/>
              </a:solidFill>
              <a:latin typeface="Work Sans"/>
              <a:ea typeface="Work Sans"/>
              <a:cs typeface="Work Sans"/>
              <a:sym typeface="Work Sans"/>
            </a:endParaRPr>
          </a:p>
        </p:txBody>
      </p:sp>
      <p:sp>
        <p:nvSpPr>
          <p:cNvPr id="49" name="Google Shape;49;p10"/>
          <p:cNvSpPr txBox="1"/>
          <p:nvPr/>
        </p:nvSpPr>
        <p:spPr>
          <a:xfrm>
            <a:off x="2503827" y="3422330"/>
            <a:ext cx="2107800" cy="110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2"/>
                </a:solidFill>
                <a:latin typeface="Work Sans"/>
                <a:ea typeface="Work Sans"/>
                <a:cs typeface="Work Sans"/>
                <a:sym typeface="Work Sans"/>
              </a:rPr>
              <a:t>dolor sit amet, consectetur adipiscing elit. Vulputate purus odio gravida dolor purus lacus, neque.</a:t>
            </a:r>
            <a:endParaRPr sz="1200">
              <a:solidFill>
                <a:schemeClr val="dk2"/>
              </a:solidFill>
              <a:latin typeface="Work Sans"/>
              <a:ea typeface="Work Sans"/>
              <a:cs typeface="Work Sans"/>
              <a:sym typeface="Work Sans"/>
            </a:endParaRPr>
          </a:p>
        </p:txBody>
      </p:sp>
      <p:sp>
        <p:nvSpPr>
          <p:cNvPr id="50" name="Google Shape;50;p10"/>
          <p:cNvSpPr txBox="1"/>
          <p:nvPr/>
        </p:nvSpPr>
        <p:spPr>
          <a:xfrm>
            <a:off x="4611609" y="3422330"/>
            <a:ext cx="2107800" cy="110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2"/>
                </a:solidFill>
                <a:latin typeface="Work Sans"/>
                <a:ea typeface="Work Sans"/>
                <a:cs typeface="Work Sans"/>
                <a:sym typeface="Work Sans"/>
              </a:rPr>
              <a:t>dolor sit amet, consectetur adipiscing elit. Vulputate purus odio gravida dolor purus lacus, neque.</a:t>
            </a:r>
            <a:endParaRPr sz="1200">
              <a:solidFill>
                <a:schemeClr val="dk2"/>
              </a:solidFill>
              <a:latin typeface="Work Sans"/>
              <a:ea typeface="Work Sans"/>
              <a:cs typeface="Work Sans"/>
              <a:sym typeface="Work Sans"/>
            </a:endParaRPr>
          </a:p>
        </p:txBody>
      </p:sp>
      <p:sp>
        <p:nvSpPr>
          <p:cNvPr id="51" name="Google Shape;51;p10"/>
          <p:cNvSpPr txBox="1"/>
          <p:nvPr/>
        </p:nvSpPr>
        <p:spPr>
          <a:xfrm>
            <a:off x="6726423" y="3422330"/>
            <a:ext cx="2107800" cy="110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2"/>
                </a:solidFill>
                <a:latin typeface="Work Sans"/>
                <a:ea typeface="Work Sans"/>
                <a:cs typeface="Work Sans"/>
                <a:sym typeface="Work Sans"/>
              </a:rPr>
              <a:t>dolor sit amet, consectetur adipiscing elit. Vulputate purus odio gravida dolor purus lacus, neque.</a:t>
            </a:r>
            <a:endParaRPr sz="1200">
              <a:solidFill>
                <a:schemeClr val="dk2"/>
              </a:solidFill>
              <a:latin typeface="Work Sans"/>
              <a:ea typeface="Work Sans"/>
              <a:cs typeface="Work Sans"/>
              <a:sym typeface="Work Sans"/>
            </a:endParaRPr>
          </a:p>
        </p:txBody>
      </p:sp>
      <p:sp>
        <p:nvSpPr>
          <p:cNvPr id="52" name="Google Shape;52;p10"/>
          <p:cNvSpPr txBox="1"/>
          <p:nvPr/>
        </p:nvSpPr>
        <p:spPr>
          <a:xfrm>
            <a:off x="303050" y="1028950"/>
            <a:ext cx="8594400" cy="6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400">
                <a:latin typeface="Work Sans"/>
                <a:ea typeface="Work Sans"/>
                <a:cs typeface="Work Sans"/>
                <a:sym typeface="Work Sans"/>
              </a:rPr>
              <a:t>Dolor sit amet, consectetur adipiscing elit. Vulputate purus odio gravida dolor purus lacus, neque. Lorem ipsum dolor sit amet, consectetur adipiscing elit, sed do- </a:t>
            </a:r>
            <a:endParaRPr sz="1400">
              <a:latin typeface="Work Sans Medium"/>
              <a:ea typeface="Work Sans Medium"/>
              <a:cs typeface="Work Sans Medium"/>
              <a:sym typeface="Work Sans Medium"/>
            </a:endParaRPr>
          </a:p>
        </p:txBody>
      </p:sp>
      <p:pic>
        <p:nvPicPr>
          <p:cNvPr id="53" name="Google Shape;53;p10"/>
          <p:cNvPicPr preferRelativeResize="0"/>
          <p:nvPr/>
        </p:nvPicPr>
        <p:blipFill>
          <a:blip r:embed="rId3">
            <a:alphaModFix/>
          </a:blip>
          <a:stretch>
            <a:fillRect/>
          </a:stretch>
        </p:blipFill>
        <p:spPr>
          <a:xfrm>
            <a:off x="7401422" y="2184805"/>
            <a:ext cx="623810" cy="623828"/>
          </a:xfrm>
          <a:prstGeom prst="rect">
            <a:avLst/>
          </a:prstGeom>
          <a:noFill/>
          <a:ln>
            <a:noFill/>
          </a:ln>
        </p:spPr>
      </p:pic>
      <p:pic>
        <p:nvPicPr>
          <p:cNvPr id="54" name="Google Shape;54;p10"/>
          <p:cNvPicPr preferRelativeResize="0"/>
          <p:nvPr/>
        </p:nvPicPr>
        <p:blipFill>
          <a:blip r:embed="rId4">
            <a:alphaModFix/>
          </a:blip>
          <a:stretch>
            <a:fillRect/>
          </a:stretch>
        </p:blipFill>
        <p:spPr>
          <a:xfrm>
            <a:off x="5320263" y="2186468"/>
            <a:ext cx="622146" cy="620501"/>
          </a:xfrm>
          <a:prstGeom prst="rect">
            <a:avLst/>
          </a:prstGeom>
          <a:noFill/>
          <a:ln>
            <a:noFill/>
          </a:ln>
        </p:spPr>
      </p:pic>
      <p:pic>
        <p:nvPicPr>
          <p:cNvPr id="55" name="Google Shape;55;p10"/>
          <p:cNvPicPr preferRelativeResize="0"/>
          <p:nvPr/>
        </p:nvPicPr>
        <p:blipFill>
          <a:blip r:embed="rId5">
            <a:alphaModFix/>
          </a:blip>
          <a:stretch>
            <a:fillRect/>
          </a:stretch>
        </p:blipFill>
        <p:spPr>
          <a:xfrm>
            <a:off x="3222549" y="2251356"/>
            <a:ext cx="545503" cy="545525"/>
          </a:xfrm>
          <a:prstGeom prst="rect">
            <a:avLst/>
          </a:prstGeom>
          <a:noFill/>
          <a:ln>
            <a:noFill/>
          </a:ln>
        </p:spPr>
      </p:pic>
      <p:pic>
        <p:nvPicPr>
          <p:cNvPr id="56" name="Google Shape;56;p10"/>
          <p:cNvPicPr preferRelativeResize="0"/>
          <p:nvPr/>
        </p:nvPicPr>
        <p:blipFill>
          <a:blip r:embed="rId6">
            <a:alphaModFix/>
          </a:blip>
          <a:stretch>
            <a:fillRect/>
          </a:stretch>
        </p:blipFill>
        <p:spPr>
          <a:xfrm>
            <a:off x="1217099" y="2251466"/>
            <a:ext cx="598857" cy="600539"/>
          </a:xfrm>
          <a:prstGeom prst="rect">
            <a:avLst/>
          </a:prstGeom>
          <a:noFill/>
          <a:ln>
            <a:noFill/>
          </a:ln>
        </p:spPr>
      </p:pic>
      <p:sp>
        <p:nvSpPr>
          <p:cNvPr id="57" name="Google Shape;57;p10"/>
          <p:cNvSpPr txBox="1"/>
          <p:nvPr/>
        </p:nvSpPr>
        <p:spPr>
          <a:xfrm>
            <a:off x="591175" y="3012830"/>
            <a:ext cx="1850700" cy="40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400">
                <a:solidFill>
                  <a:srgbClr val="130168"/>
                </a:solidFill>
                <a:latin typeface="Work Sans"/>
                <a:ea typeface="Work Sans"/>
                <a:cs typeface="Work Sans"/>
                <a:sym typeface="Work Sans"/>
              </a:rPr>
              <a:t>Item 1</a:t>
            </a:r>
            <a:endParaRPr sz="1400">
              <a:solidFill>
                <a:srgbClr val="130168"/>
              </a:solidFill>
              <a:latin typeface="Work Sans"/>
              <a:ea typeface="Work Sans"/>
              <a:cs typeface="Work Sans"/>
              <a:sym typeface="Work Sans"/>
            </a:endParaRPr>
          </a:p>
        </p:txBody>
      </p:sp>
      <p:sp>
        <p:nvSpPr>
          <p:cNvPr id="58" name="Google Shape;58;p10"/>
          <p:cNvSpPr txBox="1"/>
          <p:nvPr/>
        </p:nvSpPr>
        <p:spPr>
          <a:xfrm>
            <a:off x="2569950" y="3012830"/>
            <a:ext cx="1850700" cy="40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400">
                <a:solidFill>
                  <a:srgbClr val="130168"/>
                </a:solidFill>
                <a:latin typeface="Work Sans"/>
                <a:ea typeface="Work Sans"/>
                <a:cs typeface="Work Sans"/>
                <a:sym typeface="Work Sans"/>
              </a:rPr>
              <a:t>Item 2</a:t>
            </a:r>
            <a:endParaRPr sz="1400">
              <a:solidFill>
                <a:srgbClr val="130168"/>
              </a:solidFill>
              <a:latin typeface="Work Sans"/>
              <a:ea typeface="Work Sans"/>
              <a:cs typeface="Work Sans"/>
              <a:sym typeface="Work Sans"/>
            </a:endParaRPr>
          </a:p>
        </p:txBody>
      </p:sp>
      <p:sp>
        <p:nvSpPr>
          <p:cNvPr id="59" name="Google Shape;59;p10"/>
          <p:cNvSpPr txBox="1"/>
          <p:nvPr/>
        </p:nvSpPr>
        <p:spPr>
          <a:xfrm>
            <a:off x="4743675" y="3012830"/>
            <a:ext cx="1850700" cy="40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400">
                <a:solidFill>
                  <a:srgbClr val="130168"/>
                </a:solidFill>
                <a:latin typeface="Work Sans"/>
                <a:ea typeface="Work Sans"/>
                <a:cs typeface="Work Sans"/>
                <a:sym typeface="Work Sans"/>
              </a:rPr>
              <a:t>Item 3</a:t>
            </a:r>
            <a:endParaRPr sz="1400">
              <a:solidFill>
                <a:srgbClr val="130168"/>
              </a:solidFill>
              <a:latin typeface="Work Sans"/>
              <a:ea typeface="Work Sans"/>
              <a:cs typeface="Work Sans"/>
              <a:sym typeface="Work Sans"/>
            </a:endParaRPr>
          </a:p>
        </p:txBody>
      </p:sp>
      <p:sp>
        <p:nvSpPr>
          <p:cNvPr id="60" name="Google Shape;60;p10"/>
          <p:cNvSpPr txBox="1"/>
          <p:nvPr/>
        </p:nvSpPr>
        <p:spPr>
          <a:xfrm>
            <a:off x="6854975" y="3012830"/>
            <a:ext cx="1850700" cy="40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400">
                <a:solidFill>
                  <a:srgbClr val="130168"/>
                </a:solidFill>
                <a:latin typeface="Work Sans"/>
                <a:ea typeface="Work Sans"/>
                <a:cs typeface="Work Sans"/>
                <a:sym typeface="Work Sans"/>
              </a:rPr>
              <a:t>Item 4</a:t>
            </a:r>
            <a:endParaRPr sz="1400">
              <a:solidFill>
                <a:srgbClr val="130168"/>
              </a:solidFill>
              <a:latin typeface="Work Sans"/>
              <a:ea typeface="Work Sans"/>
              <a:cs typeface="Work Sans"/>
              <a:sym typeface="Work Sans"/>
            </a:endParaRPr>
          </a:p>
        </p:txBody>
      </p:sp>
      <p:sp>
        <p:nvSpPr>
          <p:cNvPr id="61" name="Google Shape;61;p10"/>
          <p:cNvSpPr/>
          <p:nvPr/>
        </p:nvSpPr>
        <p:spPr>
          <a:xfrm flipH="1">
            <a:off x="9070799" y="0"/>
            <a:ext cx="74400" cy="5143500"/>
          </a:xfrm>
          <a:prstGeom prst="rect">
            <a:avLst/>
          </a:prstGeom>
          <a:solidFill>
            <a:srgbClr val="2411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 name="Google Shape;62;p10"/>
          <p:cNvPicPr preferRelativeResize="0"/>
          <p:nvPr/>
        </p:nvPicPr>
        <p:blipFill>
          <a:blip r:embed="rId7">
            <a:alphaModFix/>
          </a:blip>
          <a:stretch>
            <a:fillRect/>
          </a:stretch>
        </p:blipFill>
        <p:spPr>
          <a:xfrm>
            <a:off x="8636748" y="62325"/>
            <a:ext cx="338075" cy="338075"/>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52" name="Shape 652"/>
        <p:cNvGrpSpPr/>
        <p:nvPr/>
      </p:nvGrpSpPr>
      <p:grpSpPr>
        <a:xfrm>
          <a:off x="0" y="0"/>
          <a:ext cx="0" cy="0"/>
          <a:chOff x="0" y="0"/>
          <a:chExt cx="0" cy="0"/>
        </a:xfrm>
      </p:grpSpPr>
      <p:sp>
        <p:nvSpPr>
          <p:cNvPr id="653" name="Google Shape;653;p9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4" name="Google Shape;654;p9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55" name="Google Shape;655;p9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6" name="Shape 656"/>
        <p:cNvGrpSpPr/>
        <p:nvPr/>
      </p:nvGrpSpPr>
      <p:grpSpPr>
        <a:xfrm>
          <a:off x="0" y="0"/>
          <a:ext cx="0" cy="0"/>
          <a:chOff x="0" y="0"/>
          <a:chExt cx="0" cy="0"/>
        </a:xfrm>
      </p:grpSpPr>
      <p:sp>
        <p:nvSpPr>
          <p:cNvPr id="657" name="Google Shape;657;p9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8" name="Google Shape;658;p9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59" name="Google Shape;659;p9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60" name="Google Shape;660;p9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61" name="Shape 661"/>
        <p:cNvGrpSpPr/>
        <p:nvPr/>
      </p:nvGrpSpPr>
      <p:grpSpPr>
        <a:xfrm>
          <a:off x="0" y="0"/>
          <a:ext cx="0" cy="0"/>
          <a:chOff x="0" y="0"/>
          <a:chExt cx="0" cy="0"/>
        </a:xfrm>
      </p:grpSpPr>
      <p:sp>
        <p:nvSpPr>
          <p:cNvPr id="662" name="Google Shape;662;p9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3" name="Google Shape;663;p9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64" name="Shape 664"/>
        <p:cNvGrpSpPr/>
        <p:nvPr/>
      </p:nvGrpSpPr>
      <p:grpSpPr>
        <a:xfrm>
          <a:off x="0" y="0"/>
          <a:ext cx="0" cy="0"/>
          <a:chOff x="0" y="0"/>
          <a:chExt cx="0" cy="0"/>
        </a:xfrm>
      </p:grpSpPr>
      <p:sp>
        <p:nvSpPr>
          <p:cNvPr id="665" name="Google Shape;665;p98"/>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666" name="Google Shape;666;p98"/>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67" name="Google Shape;667;p9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68" name="Shape 668"/>
        <p:cNvGrpSpPr/>
        <p:nvPr/>
      </p:nvGrpSpPr>
      <p:grpSpPr>
        <a:xfrm>
          <a:off x="0" y="0"/>
          <a:ext cx="0" cy="0"/>
          <a:chOff x="0" y="0"/>
          <a:chExt cx="0" cy="0"/>
        </a:xfrm>
      </p:grpSpPr>
      <p:sp>
        <p:nvSpPr>
          <p:cNvPr id="669" name="Google Shape;669;p99"/>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670" name="Google Shape;670;p9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71" name="Shape 671"/>
        <p:cNvGrpSpPr/>
        <p:nvPr/>
      </p:nvGrpSpPr>
      <p:grpSpPr>
        <a:xfrm>
          <a:off x="0" y="0"/>
          <a:ext cx="0" cy="0"/>
          <a:chOff x="0" y="0"/>
          <a:chExt cx="0" cy="0"/>
        </a:xfrm>
      </p:grpSpPr>
      <p:sp>
        <p:nvSpPr>
          <p:cNvPr id="672" name="Google Shape;672;p10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10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74" name="Google Shape;674;p10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75" name="Google Shape;675;p100"/>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76" name="Google Shape;676;p10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77" name="Shape 677"/>
        <p:cNvGrpSpPr/>
        <p:nvPr/>
      </p:nvGrpSpPr>
      <p:grpSpPr>
        <a:xfrm>
          <a:off x="0" y="0"/>
          <a:ext cx="0" cy="0"/>
          <a:chOff x="0" y="0"/>
          <a:chExt cx="0" cy="0"/>
        </a:xfrm>
      </p:grpSpPr>
      <p:sp>
        <p:nvSpPr>
          <p:cNvPr id="678" name="Google Shape;678;p101"/>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679" name="Google Shape;679;p10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80" name="Shape 680"/>
        <p:cNvGrpSpPr/>
        <p:nvPr/>
      </p:nvGrpSpPr>
      <p:grpSpPr>
        <a:xfrm>
          <a:off x="0" y="0"/>
          <a:ext cx="0" cy="0"/>
          <a:chOff x="0" y="0"/>
          <a:chExt cx="0" cy="0"/>
        </a:xfrm>
      </p:grpSpPr>
      <p:sp>
        <p:nvSpPr>
          <p:cNvPr id="681" name="Google Shape;681;p102"/>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682" name="Google Shape;682;p102"/>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683" name="Google Shape;683;p10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84" name="Shape 684"/>
        <p:cNvGrpSpPr/>
        <p:nvPr/>
      </p:nvGrpSpPr>
      <p:grpSpPr>
        <a:xfrm>
          <a:off x="0" y="0"/>
          <a:ext cx="0" cy="0"/>
          <a:chOff x="0" y="0"/>
          <a:chExt cx="0" cy="0"/>
        </a:xfrm>
      </p:grpSpPr>
      <p:sp>
        <p:nvSpPr>
          <p:cNvPr id="685" name="Google Shape;685;p10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CUSTOM">
    <p:spTree>
      <p:nvGrpSpPr>
        <p:cNvPr id="686" name="Shape 686"/>
        <p:cNvGrpSpPr/>
        <p:nvPr/>
      </p:nvGrpSpPr>
      <p:grpSpPr>
        <a:xfrm>
          <a:off x="0" y="0"/>
          <a:ext cx="0" cy="0"/>
          <a:chOff x="0" y="0"/>
          <a:chExt cx="0" cy="0"/>
        </a:xfrm>
      </p:grpSpPr>
      <p:sp>
        <p:nvSpPr>
          <p:cNvPr id="687" name="Google Shape;687;p10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vl1pPr>
            <a:lvl2pPr lvl="1" rtl="0">
              <a:spcBef>
                <a:spcPts val="0"/>
              </a:spcBef>
              <a:spcAft>
                <a:spcPts val="0"/>
              </a:spcAft>
              <a:buNone/>
              <a:defRPr>
                <a:latin typeface="Nunito Sans SemiBold"/>
                <a:ea typeface="Nunito Sans SemiBold"/>
                <a:cs typeface="Nunito Sans SemiBold"/>
                <a:sym typeface="Nunito Sans SemiBold"/>
              </a:defRPr>
            </a:lvl2pPr>
            <a:lvl3pPr lvl="2" rtl="0">
              <a:spcBef>
                <a:spcPts val="0"/>
              </a:spcBef>
              <a:spcAft>
                <a:spcPts val="0"/>
              </a:spcAft>
              <a:buNone/>
              <a:defRPr>
                <a:latin typeface="Nunito Sans SemiBold"/>
                <a:ea typeface="Nunito Sans SemiBold"/>
                <a:cs typeface="Nunito Sans SemiBold"/>
                <a:sym typeface="Nunito Sans SemiBold"/>
              </a:defRPr>
            </a:lvl3pPr>
            <a:lvl4pPr lvl="3" rtl="0">
              <a:spcBef>
                <a:spcPts val="0"/>
              </a:spcBef>
              <a:spcAft>
                <a:spcPts val="0"/>
              </a:spcAft>
              <a:buNone/>
              <a:defRPr>
                <a:latin typeface="Nunito Sans SemiBold"/>
                <a:ea typeface="Nunito Sans SemiBold"/>
                <a:cs typeface="Nunito Sans SemiBold"/>
                <a:sym typeface="Nunito Sans SemiBold"/>
              </a:defRPr>
            </a:lvl4pPr>
            <a:lvl5pPr lvl="4" rtl="0">
              <a:spcBef>
                <a:spcPts val="0"/>
              </a:spcBef>
              <a:spcAft>
                <a:spcPts val="0"/>
              </a:spcAft>
              <a:buNone/>
              <a:defRPr>
                <a:latin typeface="Nunito Sans SemiBold"/>
                <a:ea typeface="Nunito Sans SemiBold"/>
                <a:cs typeface="Nunito Sans SemiBold"/>
                <a:sym typeface="Nunito Sans SemiBold"/>
              </a:defRPr>
            </a:lvl5pPr>
            <a:lvl6pPr lvl="5" rtl="0">
              <a:spcBef>
                <a:spcPts val="0"/>
              </a:spcBef>
              <a:spcAft>
                <a:spcPts val="0"/>
              </a:spcAft>
              <a:buNone/>
              <a:defRPr>
                <a:latin typeface="Nunito Sans SemiBold"/>
                <a:ea typeface="Nunito Sans SemiBold"/>
                <a:cs typeface="Nunito Sans SemiBold"/>
                <a:sym typeface="Nunito Sans SemiBold"/>
              </a:defRPr>
            </a:lvl6pPr>
            <a:lvl7pPr lvl="6" rtl="0">
              <a:spcBef>
                <a:spcPts val="0"/>
              </a:spcBef>
              <a:spcAft>
                <a:spcPts val="0"/>
              </a:spcAft>
              <a:buNone/>
              <a:defRPr>
                <a:latin typeface="Nunito Sans SemiBold"/>
                <a:ea typeface="Nunito Sans SemiBold"/>
                <a:cs typeface="Nunito Sans SemiBold"/>
                <a:sym typeface="Nunito Sans SemiBold"/>
              </a:defRPr>
            </a:lvl7pPr>
            <a:lvl8pPr lvl="7" rtl="0">
              <a:spcBef>
                <a:spcPts val="0"/>
              </a:spcBef>
              <a:spcAft>
                <a:spcPts val="0"/>
              </a:spcAft>
              <a:buNone/>
              <a:defRPr>
                <a:latin typeface="Nunito Sans SemiBold"/>
                <a:ea typeface="Nunito Sans SemiBold"/>
                <a:cs typeface="Nunito Sans SemiBold"/>
                <a:sym typeface="Nunito Sans SemiBold"/>
              </a:defRPr>
            </a:lvl8pPr>
            <a:lvl9pPr lvl="8" rtl="0">
              <a:spcBef>
                <a:spcPts val="0"/>
              </a:spcBef>
              <a:spcAft>
                <a:spcPts val="0"/>
              </a:spcAft>
              <a:buNone/>
              <a:defRPr>
                <a:latin typeface="Nunito Sans SemiBold"/>
                <a:ea typeface="Nunito Sans SemiBold"/>
                <a:cs typeface="Nunito Sans SemiBold"/>
                <a:sym typeface="Nunito Sans SemiBold"/>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6.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7.xml"/><Relationship Id="rId11" Type="http://schemas.openxmlformats.org/officeDocument/2006/relationships/slideLayout" Target="../slideLayouts/slideLayout29.xml"/><Relationship Id="rId10" Type="http://schemas.openxmlformats.org/officeDocument/2006/relationships/slideLayout" Target="../slideLayouts/slideLayout28.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7" Type="http://schemas.openxmlformats.org/officeDocument/2006/relationships/slideLayout" Target="../slideLayouts/slideLayout35.xml"/><Relationship Id="rId16" Type="http://schemas.openxmlformats.org/officeDocument/2006/relationships/slideLayout" Target="../slideLayouts/slideLayout34.xml"/><Relationship Id="rId5" Type="http://schemas.openxmlformats.org/officeDocument/2006/relationships/slideLayout" Target="../slideLayouts/slideLayout23.xml"/><Relationship Id="rId19" Type="http://schemas.openxmlformats.org/officeDocument/2006/relationships/slideLayout" Target="../slideLayouts/slideLayout37.xml"/><Relationship Id="rId6" Type="http://schemas.openxmlformats.org/officeDocument/2006/relationships/slideLayout" Target="../slideLayouts/slideLayout24.xml"/><Relationship Id="rId18" Type="http://schemas.openxmlformats.org/officeDocument/2006/relationships/slideLayout" Target="../slideLayouts/slideLayout36.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7.xml"/><Relationship Id="rId22" Type="http://schemas.openxmlformats.org/officeDocument/2006/relationships/slideLayout" Target="../slideLayouts/slideLayout59.xml"/><Relationship Id="rId21" Type="http://schemas.openxmlformats.org/officeDocument/2006/relationships/slideLayout" Target="../slideLayouts/slideLayout58.xml"/><Relationship Id="rId24" Type="http://schemas.openxmlformats.org/officeDocument/2006/relationships/slideLayout" Target="../slideLayouts/slideLayout61.xml"/><Relationship Id="rId23" Type="http://schemas.openxmlformats.org/officeDocument/2006/relationships/slideLayout" Target="../slideLayouts/slideLayout60.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26" Type="http://schemas.openxmlformats.org/officeDocument/2006/relationships/slideLayout" Target="../slideLayouts/slideLayout63.xml"/><Relationship Id="rId25" Type="http://schemas.openxmlformats.org/officeDocument/2006/relationships/slideLayout" Target="../slideLayouts/slideLayout62.xml"/><Relationship Id="rId28" Type="http://schemas.openxmlformats.org/officeDocument/2006/relationships/slideLayout" Target="../slideLayouts/slideLayout65.xml"/><Relationship Id="rId27" Type="http://schemas.openxmlformats.org/officeDocument/2006/relationships/slideLayout" Target="../slideLayouts/slideLayout64.xml"/><Relationship Id="rId5" Type="http://schemas.openxmlformats.org/officeDocument/2006/relationships/slideLayout" Target="../slideLayouts/slideLayout42.xml"/><Relationship Id="rId6" Type="http://schemas.openxmlformats.org/officeDocument/2006/relationships/slideLayout" Target="../slideLayouts/slideLayout43.xml"/><Relationship Id="rId29" Type="http://schemas.openxmlformats.org/officeDocument/2006/relationships/slideLayout" Target="../slideLayouts/slideLayout66.xml"/><Relationship Id="rId7" Type="http://schemas.openxmlformats.org/officeDocument/2006/relationships/slideLayout" Target="../slideLayouts/slideLayout44.xml"/><Relationship Id="rId8" Type="http://schemas.openxmlformats.org/officeDocument/2006/relationships/slideLayout" Target="../slideLayouts/slideLayout45.xml"/><Relationship Id="rId31" Type="http://schemas.openxmlformats.org/officeDocument/2006/relationships/slideLayout" Target="../slideLayouts/slideLayout68.xml"/><Relationship Id="rId30" Type="http://schemas.openxmlformats.org/officeDocument/2006/relationships/slideLayout" Target="../slideLayouts/slideLayout67.xml"/><Relationship Id="rId11" Type="http://schemas.openxmlformats.org/officeDocument/2006/relationships/slideLayout" Target="../slideLayouts/slideLayout48.xml"/><Relationship Id="rId33" Type="http://schemas.openxmlformats.org/officeDocument/2006/relationships/slideLayout" Target="../slideLayouts/slideLayout70.xml"/><Relationship Id="rId10" Type="http://schemas.openxmlformats.org/officeDocument/2006/relationships/slideLayout" Target="../slideLayouts/slideLayout47.xml"/><Relationship Id="rId32" Type="http://schemas.openxmlformats.org/officeDocument/2006/relationships/slideLayout" Target="../slideLayouts/slideLayout69.xml"/><Relationship Id="rId13" Type="http://schemas.openxmlformats.org/officeDocument/2006/relationships/slideLayout" Target="../slideLayouts/slideLayout50.xml"/><Relationship Id="rId12" Type="http://schemas.openxmlformats.org/officeDocument/2006/relationships/slideLayout" Target="../slideLayouts/slideLayout49.xml"/><Relationship Id="rId34" Type="http://schemas.openxmlformats.org/officeDocument/2006/relationships/theme" Target="../theme/theme3.xml"/><Relationship Id="rId15" Type="http://schemas.openxmlformats.org/officeDocument/2006/relationships/slideLayout" Target="../slideLayouts/slideLayout52.xml"/><Relationship Id="rId14" Type="http://schemas.openxmlformats.org/officeDocument/2006/relationships/slideLayout" Target="../slideLayouts/slideLayout51.xml"/><Relationship Id="rId17" Type="http://schemas.openxmlformats.org/officeDocument/2006/relationships/slideLayout" Target="../slideLayouts/slideLayout54.xml"/><Relationship Id="rId16" Type="http://schemas.openxmlformats.org/officeDocument/2006/relationships/slideLayout" Target="../slideLayouts/slideLayout53.xml"/><Relationship Id="rId19" Type="http://schemas.openxmlformats.org/officeDocument/2006/relationships/slideLayout" Target="../slideLayouts/slideLayout56.xml"/><Relationship Id="rId18"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9" Type="http://schemas.openxmlformats.org/officeDocument/2006/relationships/slideLayout" Target="../slideLayouts/slideLayout79.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11" Type="http://schemas.openxmlformats.org/officeDocument/2006/relationships/slideLayout" Target="../slideLayouts/slideLayout81.xml"/><Relationship Id="rId10" Type="http://schemas.openxmlformats.org/officeDocument/2006/relationships/slideLayout" Target="../slideLayouts/slideLayout80.xml"/><Relationship Id="rId13" Type="http://schemas.openxmlformats.org/officeDocument/2006/relationships/slideLayout" Target="../slideLayouts/slideLayout83.xml"/><Relationship Id="rId12" Type="http://schemas.openxmlformats.org/officeDocument/2006/relationships/slideLayout" Target="../slideLayouts/slideLayout82.xml"/><Relationship Id="rId15" Type="http://schemas.openxmlformats.org/officeDocument/2006/relationships/slideLayout" Target="../slideLayouts/slideLayout85.xml"/><Relationship Id="rId14" Type="http://schemas.openxmlformats.org/officeDocument/2006/relationships/slideLayout" Target="../slideLayouts/slideLayout84.xml"/><Relationship Id="rId17" Type="http://schemas.openxmlformats.org/officeDocument/2006/relationships/slideLayout" Target="../slideLayouts/slideLayout87.xml"/><Relationship Id="rId16" Type="http://schemas.openxmlformats.org/officeDocument/2006/relationships/slideLayout" Target="../slideLayouts/slideLayout86.xml"/><Relationship Id="rId18" Type="http://schemas.openxmlformats.org/officeDocument/2006/relationships/theme" Target="../theme/theme1.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9" Type="http://schemas.openxmlformats.org/officeDocument/2006/relationships/slideLayout" Target="../slideLayouts/slideLayout96.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11" Type="http://schemas.openxmlformats.org/officeDocument/2006/relationships/slideLayout" Target="../slideLayouts/slideLayout98.xml"/><Relationship Id="rId10" Type="http://schemas.openxmlformats.org/officeDocument/2006/relationships/slideLayout" Target="../slideLayouts/slideLayout97.xml"/><Relationship Id="rId13" Type="http://schemas.openxmlformats.org/officeDocument/2006/relationships/slideLayout" Target="../slideLayouts/slideLayout100.xml"/><Relationship Id="rId12" Type="http://schemas.openxmlformats.org/officeDocument/2006/relationships/slideLayout" Target="../slideLayouts/slideLayout99.xml"/><Relationship Id="rId15" Type="http://schemas.openxmlformats.org/officeDocument/2006/relationships/slideLayout" Target="../slideLayouts/slideLayout102.xml"/><Relationship Id="rId14" Type="http://schemas.openxmlformats.org/officeDocument/2006/relationships/slideLayout" Target="../slideLayouts/slideLayout101.xml"/><Relationship Id="rId17" Type="http://schemas.openxmlformats.org/officeDocument/2006/relationships/theme" Target="../theme/theme2.xml"/><Relationship Id="rId16" Type="http://schemas.openxmlformats.org/officeDocument/2006/relationships/slideLayout" Target="../slideLayouts/slideLayout103.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123.xml"/><Relationship Id="rId22" Type="http://schemas.openxmlformats.org/officeDocument/2006/relationships/slideLayout" Target="../slideLayouts/slideLayout125.xml"/><Relationship Id="rId21" Type="http://schemas.openxmlformats.org/officeDocument/2006/relationships/slideLayout" Target="../slideLayouts/slideLayout124.xml"/><Relationship Id="rId24" Type="http://schemas.openxmlformats.org/officeDocument/2006/relationships/slideLayout" Target="../slideLayouts/slideLayout127.xml"/><Relationship Id="rId23" Type="http://schemas.openxmlformats.org/officeDocument/2006/relationships/slideLayout" Target="../slideLayouts/slideLayout126.xml"/><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26" Type="http://schemas.openxmlformats.org/officeDocument/2006/relationships/slideLayout" Target="../slideLayouts/slideLayout129.xml"/><Relationship Id="rId25" Type="http://schemas.openxmlformats.org/officeDocument/2006/relationships/slideLayout" Target="../slideLayouts/slideLayout128.xml"/><Relationship Id="rId28" Type="http://schemas.openxmlformats.org/officeDocument/2006/relationships/theme" Target="../theme/theme5.xml"/><Relationship Id="rId27" Type="http://schemas.openxmlformats.org/officeDocument/2006/relationships/slideLayout" Target="../slideLayouts/slideLayout130.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11" Type="http://schemas.openxmlformats.org/officeDocument/2006/relationships/slideLayout" Target="../slideLayouts/slideLayout114.xml"/><Relationship Id="rId10" Type="http://schemas.openxmlformats.org/officeDocument/2006/relationships/slideLayout" Target="../slideLayouts/slideLayout113.xml"/><Relationship Id="rId13" Type="http://schemas.openxmlformats.org/officeDocument/2006/relationships/slideLayout" Target="../slideLayouts/slideLayout116.xml"/><Relationship Id="rId12" Type="http://schemas.openxmlformats.org/officeDocument/2006/relationships/slideLayout" Target="../slideLayouts/slideLayout115.xml"/><Relationship Id="rId15" Type="http://schemas.openxmlformats.org/officeDocument/2006/relationships/slideLayout" Target="../slideLayouts/slideLayout118.xml"/><Relationship Id="rId14" Type="http://schemas.openxmlformats.org/officeDocument/2006/relationships/slideLayout" Target="../slideLayouts/slideLayout117.xml"/><Relationship Id="rId17" Type="http://schemas.openxmlformats.org/officeDocument/2006/relationships/slideLayout" Target="../slideLayouts/slideLayout120.xml"/><Relationship Id="rId16" Type="http://schemas.openxmlformats.org/officeDocument/2006/relationships/slideLayout" Target="../slideLayouts/slideLayout119.xml"/><Relationship Id="rId19" Type="http://schemas.openxmlformats.org/officeDocument/2006/relationships/slideLayout" Target="../slideLayouts/slideLayout122.xml"/><Relationship Id="rId18" Type="http://schemas.openxmlformats.org/officeDocument/2006/relationships/slideLayout" Target="../slideLayouts/slideLayout121.xml"/></Relationships>
</file>

<file path=ppt/slideMasters/_rels/slideMaster7.xml.rels><?xml version="1.0" encoding="UTF-8" standalone="yes"?><Relationships xmlns="http://schemas.openxmlformats.org/package/2006/relationships"><Relationship Id="rId20" Type="http://schemas.openxmlformats.org/officeDocument/2006/relationships/slideLayout" Target="../slideLayouts/slideLayout150.xml"/><Relationship Id="rId22" Type="http://schemas.openxmlformats.org/officeDocument/2006/relationships/slideLayout" Target="../slideLayouts/slideLayout152.xml"/><Relationship Id="rId21" Type="http://schemas.openxmlformats.org/officeDocument/2006/relationships/slideLayout" Target="../slideLayouts/slideLayout151.xml"/><Relationship Id="rId24" Type="http://schemas.openxmlformats.org/officeDocument/2006/relationships/slideLayout" Target="../slideLayouts/slideLayout154.xml"/><Relationship Id="rId23" Type="http://schemas.openxmlformats.org/officeDocument/2006/relationships/slideLayout" Target="../slideLayouts/slideLayout153.xml"/><Relationship Id="rId1" Type="http://schemas.openxmlformats.org/officeDocument/2006/relationships/slideLayout" Target="../slideLayouts/slideLayout131.xml"/><Relationship Id="rId2" Type="http://schemas.openxmlformats.org/officeDocument/2006/relationships/slideLayout" Target="../slideLayouts/slideLayout132.xml"/><Relationship Id="rId3" Type="http://schemas.openxmlformats.org/officeDocument/2006/relationships/slideLayout" Target="../slideLayouts/slideLayout133.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26" Type="http://schemas.openxmlformats.org/officeDocument/2006/relationships/slideLayout" Target="../slideLayouts/slideLayout156.xml"/><Relationship Id="rId25" Type="http://schemas.openxmlformats.org/officeDocument/2006/relationships/slideLayout" Target="../slideLayouts/slideLayout155.xml"/><Relationship Id="rId28" Type="http://schemas.openxmlformats.org/officeDocument/2006/relationships/slideLayout" Target="../slideLayouts/slideLayout158.xml"/><Relationship Id="rId27" Type="http://schemas.openxmlformats.org/officeDocument/2006/relationships/slideLayout" Target="../slideLayouts/slideLayout157.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29" Type="http://schemas.openxmlformats.org/officeDocument/2006/relationships/theme" Target="../theme/theme8.xml"/><Relationship Id="rId7" Type="http://schemas.openxmlformats.org/officeDocument/2006/relationships/slideLayout" Target="../slideLayouts/slideLayout137.xml"/><Relationship Id="rId8" Type="http://schemas.openxmlformats.org/officeDocument/2006/relationships/slideLayout" Target="../slideLayouts/slideLayout138.xml"/><Relationship Id="rId11" Type="http://schemas.openxmlformats.org/officeDocument/2006/relationships/slideLayout" Target="../slideLayouts/slideLayout141.xml"/><Relationship Id="rId10" Type="http://schemas.openxmlformats.org/officeDocument/2006/relationships/slideLayout" Target="../slideLayouts/slideLayout140.xml"/><Relationship Id="rId13" Type="http://schemas.openxmlformats.org/officeDocument/2006/relationships/slideLayout" Target="../slideLayouts/slideLayout143.xml"/><Relationship Id="rId12" Type="http://schemas.openxmlformats.org/officeDocument/2006/relationships/slideLayout" Target="../slideLayouts/slideLayout142.xml"/><Relationship Id="rId15" Type="http://schemas.openxmlformats.org/officeDocument/2006/relationships/slideLayout" Target="../slideLayouts/slideLayout145.xml"/><Relationship Id="rId14" Type="http://schemas.openxmlformats.org/officeDocument/2006/relationships/slideLayout" Target="../slideLayouts/slideLayout144.xml"/><Relationship Id="rId17" Type="http://schemas.openxmlformats.org/officeDocument/2006/relationships/slideLayout" Target="../slideLayouts/slideLayout147.xml"/><Relationship Id="rId16" Type="http://schemas.openxmlformats.org/officeDocument/2006/relationships/slideLayout" Target="../slideLayouts/slideLayout146.xml"/><Relationship Id="rId19" Type="http://schemas.openxmlformats.org/officeDocument/2006/relationships/slideLayout" Target="../slideLayouts/slideLayout149.xml"/><Relationship Id="rId18" Type="http://schemas.openxmlformats.org/officeDocument/2006/relationships/slideLayout" Target="../slideLayouts/slideLayout14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rgbClr val="130168"/>
              </a:buClr>
              <a:buSzPts val="2800"/>
              <a:buFont typeface="Work Sans"/>
              <a:buNone/>
              <a:defRPr sz="2800">
                <a:solidFill>
                  <a:srgbClr val="130168"/>
                </a:solidFill>
                <a:latin typeface="Work Sans"/>
                <a:ea typeface="Work Sans"/>
                <a:cs typeface="Work Sans"/>
                <a:sym typeface="Work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rgbClr val="5F6A7D"/>
              </a:buClr>
              <a:buSzPts val="1800"/>
              <a:buFont typeface="Work Sans"/>
              <a:buChar char="●"/>
              <a:defRPr sz="1800">
                <a:solidFill>
                  <a:srgbClr val="5F6A7D"/>
                </a:solidFill>
                <a:latin typeface="Work Sans"/>
                <a:ea typeface="Work Sans"/>
                <a:cs typeface="Work Sans"/>
                <a:sym typeface="Work Sans"/>
              </a:defRPr>
            </a:lvl1pPr>
            <a:lvl2pPr indent="-317500" lvl="1" marL="914400">
              <a:lnSpc>
                <a:spcPct val="115000"/>
              </a:lnSpc>
              <a:spcBef>
                <a:spcPts val="0"/>
              </a:spcBef>
              <a:spcAft>
                <a:spcPts val="0"/>
              </a:spcAft>
              <a:buClr>
                <a:srgbClr val="5F6A7D"/>
              </a:buClr>
              <a:buSzPts val="1400"/>
              <a:buFont typeface="Work Sans"/>
              <a:buChar char="○"/>
              <a:defRPr>
                <a:solidFill>
                  <a:srgbClr val="5F6A7D"/>
                </a:solidFill>
                <a:latin typeface="Work Sans"/>
                <a:ea typeface="Work Sans"/>
                <a:cs typeface="Work Sans"/>
                <a:sym typeface="Work Sans"/>
              </a:defRPr>
            </a:lvl2pPr>
            <a:lvl3pPr indent="-317500" lvl="2" marL="1371600">
              <a:lnSpc>
                <a:spcPct val="115000"/>
              </a:lnSpc>
              <a:spcBef>
                <a:spcPts val="0"/>
              </a:spcBef>
              <a:spcAft>
                <a:spcPts val="0"/>
              </a:spcAft>
              <a:buClr>
                <a:srgbClr val="5F6A7D"/>
              </a:buClr>
              <a:buSzPts val="1400"/>
              <a:buFont typeface="Work Sans"/>
              <a:buChar char="■"/>
              <a:defRPr>
                <a:solidFill>
                  <a:srgbClr val="5F6A7D"/>
                </a:solidFill>
                <a:latin typeface="Work Sans"/>
                <a:ea typeface="Work Sans"/>
                <a:cs typeface="Work Sans"/>
                <a:sym typeface="Work Sans"/>
              </a:defRPr>
            </a:lvl3pPr>
            <a:lvl4pPr indent="-317500" lvl="3" marL="1828800">
              <a:lnSpc>
                <a:spcPct val="115000"/>
              </a:lnSpc>
              <a:spcBef>
                <a:spcPts val="0"/>
              </a:spcBef>
              <a:spcAft>
                <a:spcPts val="0"/>
              </a:spcAft>
              <a:buClr>
                <a:srgbClr val="5F6A7D"/>
              </a:buClr>
              <a:buSzPts val="1400"/>
              <a:buFont typeface="Work Sans"/>
              <a:buChar char="●"/>
              <a:defRPr>
                <a:solidFill>
                  <a:srgbClr val="5F6A7D"/>
                </a:solidFill>
                <a:latin typeface="Work Sans"/>
                <a:ea typeface="Work Sans"/>
                <a:cs typeface="Work Sans"/>
                <a:sym typeface="Work Sans"/>
              </a:defRPr>
            </a:lvl4pPr>
            <a:lvl5pPr indent="-317500" lvl="4" marL="2286000">
              <a:lnSpc>
                <a:spcPct val="115000"/>
              </a:lnSpc>
              <a:spcBef>
                <a:spcPts val="0"/>
              </a:spcBef>
              <a:spcAft>
                <a:spcPts val="0"/>
              </a:spcAft>
              <a:buClr>
                <a:srgbClr val="5F6A7D"/>
              </a:buClr>
              <a:buSzPts val="1400"/>
              <a:buFont typeface="Work Sans"/>
              <a:buChar char="○"/>
              <a:defRPr>
                <a:solidFill>
                  <a:srgbClr val="5F6A7D"/>
                </a:solidFill>
                <a:latin typeface="Work Sans"/>
                <a:ea typeface="Work Sans"/>
                <a:cs typeface="Work Sans"/>
                <a:sym typeface="Work Sans"/>
              </a:defRPr>
            </a:lvl5pPr>
            <a:lvl6pPr indent="-317500" lvl="5" marL="2743200">
              <a:lnSpc>
                <a:spcPct val="115000"/>
              </a:lnSpc>
              <a:spcBef>
                <a:spcPts val="0"/>
              </a:spcBef>
              <a:spcAft>
                <a:spcPts val="0"/>
              </a:spcAft>
              <a:buClr>
                <a:srgbClr val="5F6A7D"/>
              </a:buClr>
              <a:buSzPts val="1400"/>
              <a:buFont typeface="Work Sans"/>
              <a:buChar char="■"/>
              <a:defRPr>
                <a:solidFill>
                  <a:srgbClr val="5F6A7D"/>
                </a:solidFill>
                <a:latin typeface="Work Sans"/>
                <a:ea typeface="Work Sans"/>
                <a:cs typeface="Work Sans"/>
                <a:sym typeface="Work Sans"/>
              </a:defRPr>
            </a:lvl6pPr>
            <a:lvl7pPr indent="-317500" lvl="6" marL="3200400">
              <a:lnSpc>
                <a:spcPct val="115000"/>
              </a:lnSpc>
              <a:spcBef>
                <a:spcPts val="0"/>
              </a:spcBef>
              <a:spcAft>
                <a:spcPts val="0"/>
              </a:spcAft>
              <a:buClr>
                <a:srgbClr val="5F6A7D"/>
              </a:buClr>
              <a:buSzPts val="1400"/>
              <a:buFont typeface="Work Sans"/>
              <a:buChar char="●"/>
              <a:defRPr>
                <a:solidFill>
                  <a:srgbClr val="5F6A7D"/>
                </a:solidFill>
                <a:latin typeface="Work Sans"/>
                <a:ea typeface="Work Sans"/>
                <a:cs typeface="Work Sans"/>
                <a:sym typeface="Work Sans"/>
              </a:defRPr>
            </a:lvl7pPr>
            <a:lvl8pPr indent="-317500" lvl="7" marL="3657600">
              <a:lnSpc>
                <a:spcPct val="115000"/>
              </a:lnSpc>
              <a:spcBef>
                <a:spcPts val="0"/>
              </a:spcBef>
              <a:spcAft>
                <a:spcPts val="0"/>
              </a:spcAft>
              <a:buClr>
                <a:srgbClr val="5F6A7D"/>
              </a:buClr>
              <a:buSzPts val="1400"/>
              <a:buFont typeface="Work Sans"/>
              <a:buChar char="○"/>
              <a:defRPr>
                <a:solidFill>
                  <a:srgbClr val="5F6A7D"/>
                </a:solidFill>
                <a:latin typeface="Work Sans"/>
                <a:ea typeface="Work Sans"/>
                <a:cs typeface="Work Sans"/>
                <a:sym typeface="Work Sans"/>
              </a:defRPr>
            </a:lvl8pPr>
            <a:lvl9pPr indent="-317500" lvl="8" marL="4114800">
              <a:lnSpc>
                <a:spcPct val="115000"/>
              </a:lnSpc>
              <a:spcBef>
                <a:spcPts val="0"/>
              </a:spcBef>
              <a:spcAft>
                <a:spcPts val="0"/>
              </a:spcAft>
              <a:buClr>
                <a:srgbClr val="5F6A7D"/>
              </a:buClr>
              <a:buSzPts val="1400"/>
              <a:buFont typeface="Work Sans"/>
              <a:buChar char="■"/>
              <a:defRPr>
                <a:solidFill>
                  <a:srgbClr val="5F6A7D"/>
                </a:solidFill>
                <a:latin typeface="Work Sans"/>
                <a:ea typeface="Work Sans"/>
                <a:cs typeface="Work Sans"/>
                <a:sym typeface="Work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84" name="Shape 184"/>
        <p:cNvGrpSpPr/>
        <p:nvPr/>
      </p:nvGrpSpPr>
      <p:grpSpPr>
        <a:xfrm>
          <a:off x="0" y="0"/>
          <a:ext cx="0" cy="0"/>
          <a:chOff x="0" y="0"/>
          <a:chExt cx="0" cy="0"/>
        </a:xfrm>
      </p:grpSpPr>
      <p:sp>
        <p:nvSpPr>
          <p:cNvPr id="185" name="Google Shape;185;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86" name="Google Shape;186;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187" name="Google Shape;187;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50" name="Shape 250"/>
        <p:cNvGrpSpPr/>
        <p:nvPr/>
      </p:nvGrpSpPr>
      <p:grpSpPr>
        <a:xfrm>
          <a:off x="0" y="0"/>
          <a:ext cx="0" cy="0"/>
          <a:chOff x="0" y="0"/>
          <a:chExt cx="0" cy="0"/>
        </a:xfrm>
      </p:grpSpPr>
      <p:sp>
        <p:nvSpPr>
          <p:cNvPr id="251" name="Google Shape;251;p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rgbClr val="130168"/>
              </a:buClr>
              <a:buSzPts val="2800"/>
              <a:buFont typeface="Work Sans"/>
              <a:buNone/>
              <a:defRPr sz="2800">
                <a:solidFill>
                  <a:srgbClr val="130168"/>
                </a:solidFill>
                <a:latin typeface="Work Sans"/>
                <a:ea typeface="Work Sans"/>
                <a:cs typeface="Work Sans"/>
                <a:sym typeface="Work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252" name="Google Shape;252;p4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5F6A7D"/>
              </a:buClr>
              <a:buSzPts val="1800"/>
              <a:buFont typeface="Work Sans"/>
              <a:buChar char="●"/>
              <a:defRPr sz="1800">
                <a:solidFill>
                  <a:srgbClr val="5F6A7D"/>
                </a:solidFill>
                <a:latin typeface="Work Sans"/>
                <a:ea typeface="Work Sans"/>
                <a:cs typeface="Work Sans"/>
                <a:sym typeface="Work Sans"/>
              </a:defRPr>
            </a:lvl1pPr>
            <a:lvl2pPr indent="-317500" lvl="1" marL="914400" rtl="0">
              <a:lnSpc>
                <a:spcPct val="115000"/>
              </a:lnSpc>
              <a:spcBef>
                <a:spcPts val="0"/>
              </a:spcBef>
              <a:spcAft>
                <a:spcPts val="0"/>
              </a:spcAft>
              <a:buClr>
                <a:srgbClr val="5F6A7D"/>
              </a:buClr>
              <a:buSzPts val="1400"/>
              <a:buFont typeface="Work Sans"/>
              <a:buChar char="○"/>
              <a:defRPr>
                <a:solidFill>
                  <a:srgbClr val="5F6A7D"/>
                </a:solidFill>
                <a:latin typeface="Work Sans"/>
                <a:ea typeface="Work Sans"/>
                <a:cs typeface="Work Sans"/>
                <a:sym typeface="Work Sans"/>
              </a:defRPr>
            </a:lvl2pPr>
            <a:lvl3pPr indent="-317500" lvl="2" marL="1371600" rtl="0">
              <a:lnSpc>
                <a:spcPct val="115000"/>
              </a:lnSpc>
              <a:spcBef>
                <a:spcPts val="0"/>
              </a:spcBef>
              <a:spcAft>
                <a:spcPts val="0"/>
              </a:spcAft>
              <a:buClr>
                <a:srgbClr val="5F6A7D"/>
              </a:buClr>
              <a:buSzPts val="1400"/>
              <a:buFont typeface="Work Sans"/>
              <a:buChar char="■"/>
              <a:defRPr>
                <a:solidFill>
                  <a:srgbClr val="5F6A7D"/>
                </a:solidFill>
                <a:latin typeface="Work Sans"/>
                <a:ea typeface="Work Sans"/>
                <a:cs typeface="Work Sans"/>
                <a:sym typeface="Work Sans"/>
              </a:defRPr>
            </a:lvl3pPr>
            <a:lvl4pPr indent="-317500" lvl="3" marL="1828800" rtl="0">
              <a:lnSpc>
                <a:spcPct val="115000"/>
              </a:lnSpc>
              <a:spcBef>
                <a:spcPts val="0"/>
              </a:spcBef>
              <a:spcAft>
                <a:spcPts val="0"/>
              </a:spcAft>
              <a:buClr>
                <a:srgbClr val="5F6A7D"/>
              </a:buClr>
              <a:buSzPts val="1400"/>
              <a:buFont typeface="Work Sans"/>
              <a:buChar char="●"/>
              <a:defRPr>
                <a:solidFill>
                  <a:srgbClr val="5F6A7D"/>
                </a:solidFill>
                <a:latin typeface="Work Sans"/>
                <a:ea typeface="Work Sans"/>
                <a:cs typeface="Work Sans"/>
                <a:sym typeface="Work Sans"/>
              </a:defRPr>
            </a:lvl4pPr>
            <a:lvl5pPr indent="-317500" lvl="4" marL="2286000" rtl="0">
              <a:lnSpc>
                <a:spcPct val="115000"/>
              </a:lnSpc>
              <a:spcBef>
                <a:spcPts val="0"/>
              </a:spcBef>
              <a:spcAft>
                <a:spcPts val="0"/>
              </a:spcAft>
              <a:buClr>
                <a:srgbClr val="5F6A7D"/>
              </a:buClr>
              <a:buSzPts val="1400"/>
              <a:buFont typeface="Work Sans"/>
              <a:buChar char="○"/>
              <a:defRPr>
                <a:solidFill>
                  <a:srgbClr val="5F6A7D"/>
                </a:solidFill>
                <a:latin typeface="Work Sans"/>
                <a:ea typeface="Work Sans"/>
                <a:cs typeface="Work Sans"/>
                <a:sym typeface="Work Sans"/>
              </a:defRPr>
            </a:lvl5pPr>
            <a:lvl6pPr indent="-317500" lvl="5" marL="2743200" rtl="0">
              <a:lnSpc>
                <a:spcPct val="115000"/>
              </a:lnSpc>
              <a:spcBef>
                <a:spcPts val="0"/>
              </a:spcBef>
              <a:spcAft>
                <a:spcPts val="0"/>
              </a:spcAft>
              <a:buClr>
                <a:srgbClr val="5F6A7D"/>
              </a:buClr>
              <a:buSzPts val="1400"/>
              <a:buFont typeface="Work Sans"/>
              <a:buChar char="■"/>
              <a:defRPr>
                <a:solidFill>
                  <a:srgbClr val="5F6A7D"/>
                </a:solidFill>
                <a:latin typeface="Work Sans"/>
                <a:ea typeface="Work Sans"/>
                <a:cs typeface="Work Sans"/>
                <a:sym typeface="Work Sans"/>
              </a:defRPr>
            </a:lvl6pPr>
            <a:lvl7pPr indent="-317500" lvl="6" marL="3200400" rtl="0">
              <a:lnSpc>
                <a:spcPct val="115000"/>
              </a:lnSpc>
              <a:spcBef>
                <a:spcPts val="0"/>
              </a:spcBef>
              <a:spcAft>
                <a:spcPts val="0"/>
              </a:spcAft>
              <a:buClr>
                <a:srgbClr val="5F6A7D"/>
              </a:buClr>
              <a:buSzPts val="1400"/>
              <a:buFont typeface="Work Sans"/>
              <a:buChar char="●"/>
              <a:defRPr>
                <a:solidFill>
                  <a:srgbClr val="5F6A7D"/>
                </a:solidFill>
                <a:latin typeface="Work Sans"/>
                <a:ea typeface="Work Sans"/>
                <a:cs typeface="Work Sans"/>
                <a:sym typeface="Work Sans"/>
              </a:defRPr>
            </a:lvl7pPr>
            <a:lvl8pPr indent="-317500" lvl="7" marL="3657600" rtl="0">
              <a:lnSpc>
                <a:spcPct val="115000"/>
              </a:lnSpc>
              <a:spcBef>
                <a:spcPts val="0"/>
              </a:spcBef>
              <a:spcAft>
                <a:spcPts val="0"/>
              </a:spcAft>
              <a:buClr>
                <a:srgbClr val="5F6A7D"/>
              </a:buClr>
              <a:buSzPts val="1400"/>
              <a:buFont typeface="Work Sans"/>
              <a:buChar char="○"/>
              <a:defRPr>
                <a:solidFill>
                  <a:srgbClr val="5F6A7D"/>
                </a:solidFill>
                <a:latin typeface="Work Sans"/>
                <a:ea typeface="Work Sans"/>
                <a:cs typeface="Work Sans"/>
                <a:sym typeface="Work Sans"/>
              </a:defRPr>
            </a:lvl8pPr>
            <a:lvl9pPr indent="-317500" lvl="8" marL="4114800" rtl="0">
              <a:lnSpc>
                <a:spcPct val="115000"/>
              </a:lnSpc>
              <a:spcBef>
                <a:spcPts val="0"/>
              </a:spcBef>
              <a:spcAft>
                <a:spcPts val="0"/>
              </a:spcAft>
              <a:buClr>
                <a:srgbClr val="5F6A7D"/>
              </a:buClr>
              <a:buSzPts val="1400"/>
              <a:buFont typeface="Work Sans"/>
              <a:buChar char="■"/>
              <a:defRPr>
                <a:solidFill>
                  <a:srgbClr val="5F6A7D"/>
                </a:solidFill>
                <a:latin typeface="Work Sans"/>
                <a:ea typeface="Work Sans"/>
                <a:cs typeface="Work Sans"/>
                <a:sym typeface="Work Sans"/>
              </a:defRPr>
            </a:lvl9pPr>
          </a:lstStyle>
          <a:p/>
        </p:txBody>
      </p:sp>
      <p:sp>
        <p:nvSpPr>
          <p:cNvPr id="253" name="Google Shape;253;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66" name="Shape 466"/>
        <p:cNvGrpSpPr/>
        <p:nvPr/>
      </p:nvGrpSpPr>
      <p:grpSpPr>
        <a:xfrm>
          <a:off x="0" y="0"/>
          <a:ext cx="0" cy="0"/>
          <a:chOff x="0" y="0"/>
          <a:chExt cx="0" cy="0"/>
        </a:xfrm>
      </p:grpSpPr>
      <p:sp>
        <p:nvSpPr>
          <p:cNvPr id="467" name="Google Shape;467;p7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rgbClr val="130168"/>
              </a:buClr>
              <a:buSzPts val="2800"/>
              <a:buFont typeface="Work Sans"/>
              <a:buNone/>
              <a:defRPr sz="2800">
                <a:solidFill>
                  <a:srgbClr val="130168"/>
                </a:solidFill>
                <a:latin typeface="Work Sans"/>
                <a:ea typeface="Work Sans"/>
                <a:cs typeface="Work Sans"/>
                <a:sym typeface="Work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468" name="Google Shape;468;p7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5F6A7D"/>
              </a:buClr>
              <a:buSzPts val="1800"/>
              <a:buFont typeface="Work Sans"/>
              <a:buChar char="●"/>
              <a:defRPr sz="1800">
                <a:solidFill>
                  <a:srgbClr val="5F6A7D"/>
                </a:solidFill>
                <a:latin typeface="Work Sans"/>
                <a:ea typeface="Work Sans"/>
                <a:cs typeface="Work Sans"/>
                <a:sym typeface="Work Sans"/>
              </a:defRPr>
            </a:lvl1pPr>
            <a:lvl2pPr indent="-317500" lvl="1" marL="914400" rtl="0">
              <a:lnSpc>
                <a:spcPct val="115000"/>
              </a:lnSpc>
              <a:spcBef>
                <a:spcPts val="0"/>
              </a:spcBef>
              <a:spcAft>
                <a:spcPts val="0"/>
              </a:spcAft>
              <a:buClr>
                <a:srgbClr val="5F6A7D"/>
              </a:buClr>
              <a:buSzPts val="1400"/>
              <a:buFont typeface="Work Sans"/>
              <a:buChar char="○"/>
              <a:defRPr>
                <a:solidFill>
                  <a:srgbClr val="5F6A7D"/>
                </a:solidFill>
                <a:latin typeface="Work Sans"/>
                <a:ea typeface="Work Sans"/>
                <a:cs typeface="Work Sans"/>
                <a:sym typeface="Work Sans"/>
              </a:defRPr>
            </a:lvl2pPr>
            <a:lvl3pPr indent="-317500" lvl="2" marL="1371600" rtl="0">
              <a:lnSpc>
                <a:spcPct val="115000"/>
              </a:lnSpc>
              <a:spcBef>
                <a:spcPts val="0"/>
              </a:spcBef>
              <a:spcAft>
                <a:spcPts val="0"/>
              </a:spcAft>
              <a:buClr>
                <a:srgbClr val="5F6A7D"/>
              </a:buClr>
              <a:buSzPts val="1400"/>
              <a:buFont typeface="Work Sans"/>
              <a:buChar char="■"/>
              <a:defRPr>
                <a:solidFill>
                  <a:srgbClr val="5F6A7D"/>
                </a:solidFill>
                <a:latin typeface="Work Sans"/>
                <a:ea typeface="Work Sans"/>
                <a:cs typeface="Work Sans"/>
                <a:sym typeface="Work Sans"/>
              </a:defRPr>
            </a:lvl3pPr>
            <a:lvl4pPr indent="-317500" lvl="3" marL="1828800" rtl="0">
              <a:lnSpc>
                <a:spcPct val="115000"/>
              </a:lnSpc>
              <a:spcBef>
                <a:spcPts val="0"/>
              </a:spcBef>
              <a:spcAft>
                <a:spcPts val="0"/>
              </a:spcAft>
              <a:buClr>
                <a:srgbClr val="5F6A7D"/>
              </a:buClr>
              <a:buSzPts val="1400"/>
              <a:buFont typeface="Work Sans"/>
              <a:buChar char="●"/>
              <a:defRPr>
                <a:solidFill>
                  <a:srgbClr val="5F6A7D"/>
                </a:solidFill>
                <a:latin typeface="Work Sans"/>
                <a:ea typeface="Work Sans"/>
                <a:cs typeface="Work Sans"/>
                <a:sym typeface="Work Sans"/>
              </a:defRPr>
            </a:lvl4pPr>
            <a:lvl5pPr indent="-317500" lvl="4" marL="2286000" rtl="0">
              <a:lnSpc>
                <a:spcPct val="115000"/>
              </a:lnSpc>
              <a:spcBef>
                <a:spcPts val="0"/>
              </a:spcBef>
              <a:spcAft>
                <a:spcPts val="0"/>
              </a:spcAft>
              <a:buClr>
                <a:srgbClr val="5F6A7D"/>
              </a:buClr>
              <a:buSzPts val="1400"/>
              <a:buFont typeface="Work Sans"/>
              <a:buChar char="○"/>
              <a:defRPr>
                <a:solidFill>
                  <a:srgbClr val="5F6A7D"/>
                </a:solidFill>
                <a:latin typeface="Work Sans"/>
                <a:ea typeface="Work Sans"/>
                <a:cs typeface="Work Sans"/>
                <a:sym typeface="Work Sans"/>
              </a:defRPr>
            </a:lvl5pPr>
            <a:lvl6pPr indent="-317500" lvl="5" marL="2743200" rtl="0">
              <a:lnSpc>
                <a:spcPct val="115000"/>
              </a:lnSpc>
              <a:spcBef>
                <a:spcPts val="0"/>
              </a:spcBef>
              <a:spcAft>
                <a:spcPts val="0"/>
              </a:spcAft>
              <a:buClr>
                <a:srgbClr val="5F6A7D"/>
              </a:buClr>
              <a:buSzPts val="1400"/>
              <a:buFont typeface="Work Sans"/>
              <a:buChar char="■"/>
              <a:defRPr>
                <a:solidFill>
                  <a:srgbClr val="5F6A7D"/>
                </a:solidFill>
                <a:latin typeface="Work Sans"/>
                <a:ea typeface="Work Sans"/>
                <a:cs typeface="Work Sans"/>
                <a:sym typeface="Work Sans"/>
              </a:defRPr>
            </a:lvl6pPr>
            <a:lvl7pPr indent="-317500" lvl="6" marL="3200400" rtl="0">
              <a:lnSpc>
                <a:spcPct val="115000"/>
              </a:lnSpc>
              <a:spcBef>
                <a:spcPts val="0"/>
              </a:spcBef>
              <a:spcAft>
                <a:spcPts val="0"/>
              </a:spcAft>
              <a:buClr>
                <a:srgbClr val="5F6A7D"/>
              </a:buClr>
              <a:buSzPts val="1400"/>
              <a:buFont typeface="Work Sans"/>
              <a:buChar char="●"/>
              <a:defRPr>
                <a:solidFill>
                  <a:srgbClr val="5F6A7D"/>
                </a:solidFill>
                <a:latin typeface="Work Sans"/>
                <a:ea typeface="Work Sans"/>
                <a:cs typeface="Work Sans"/>
                <a:sym typeface="Work Sans"/>
              </a:defRPr>
            </a:lvl7pPr>
            <a:lvl8pPr indent="-317500" lvl="7" marL="3657600" rtl="0">
              <a:lnSpc>
                <a:spcPct val="115000"/>
              </a:lnSpc>
              <a:spcBef>
                <a:spcPts val="0"/>
              </a:spcBef>
              <a:spcAft>
                <a:spcPts val="0"/>
              </a:spcAft>
              <a:buClr>
                <a:srgbClr val="5F6A7D"/>
              </a:buClr>
              <a:buSzPts val="1400"/>
              <a:buFont typeface="Work Sans"/>
              <a:buChar char="○"/>
              <a:defRPr>
                <a:solidFill>
                  <a:srgbClr val="5F6A7D"/>
                </a:solidFill>
                <a:latin typeface="Work Sans"/>
                <a:ea typeface="Work Sans"/>
                <a:cs typeface="Work Sans"/>
                <a:sym typeface="Work Sans"/>
              </a:defRPr>
            </a:lvl8pPr>
            <a:lvl9pPr indent="-317500" lvl="8" marL="4114800" rtl="0">
              <a:lnSpc>
                <a:spcPct val="115000"/>
              </a:lnSpc>
              <a:spcBef>
                <a:spcPts val="0"/>
              </a:spcBef>
              <a:spcAft>
                <a:spcPts val="0"/>
              </a:spcAft>
              <a:buClr>
                <a:srgbClr val="5F6A7D"/>
              </a:buClr>
              <a:buSzPts val="1400"/>
              <a:buFont typeface="Work Sans"/>
              <a:buChar char="■"/>
              <a:defRPr>
                <a:solidFill>
                  <a:srgbClr val="5F6A7D"/>
                </a:solidFill>
                <a:latin typeface="Work Sans"/>
                <a:ea typeface="Work Sans"/>
                <a:cs typeface="Work Sans"/>
                <a:sym typeface="Work Sans"/>
              </a:defRPr>
            </a:lvl9pPr>
          </a:lstStyle>
          <a:p/>
        </p:txBody>
      </p:sp>
      <p:sp>
        <p:nvSpPr>
          <p:cNvPr id="469" name="Google Shape;469;p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41" name="Shape 641"/>
        <p:cNvGrpSpPr/>
        <p:nvPr/>
      </p:nvGrpSpPr>
      <p:grpSpPr>
        <a:xfrm>
          <a:off x="0" y="0"/>
          <a:ext cx="0" cy="0"/>
          <a:chOff x="0" y="0"/>
          <a:chExt cx="0" cy="0"/>
        </a:xfrm>
      </p:grpSpPr>
      <p:sp>
        <p:nvSpPr>
          <p:cNvPr id="642" name="Google Shape;642;p9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643" name="Google Shape;643;p9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644" name="Google Shape;644;p9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98" name="Shape 698"/>
        <p:cNvGrpSpPr/>
        <p:nvPr/>
      </p:nvGrpSpPr>
      <p:grpSpPr>
        <a:xfrm>
          <a:off x="0" y="0"/>
          <a:ext cx="0" cy="0"/>
          <a:chOff x="0" y="0"/>
          <a:chExt cx="0" cy="0"/>
        </a:xfrm>
      </p:grpSpPr>
      <p:sp>
        <p:nvSpPr>
          <p:cNvPr id="699" name="Google Shape;699;p10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2800"/>
              <a:buFont typeface="Nunito Sans"/>
              <a:buNone/>
              <a:defRPr b="1" sz="2800">
                <a:solidFill>
                  <a:schemeClr val="dk2"/>
                </a:solidFill>
                <a:latin typeface="Nunito Sans"/>
                <a:ea typeface="Nunito Sans"/>
                <a:cs typeface="Nunito Sans"/>
                <a:sym typeface="Nunito Sans"/>
              </a:defRPr>
            </a:lvl1pPr>
            <a:lvl2pPr lvl="1" rtl="0">
              <a:spcBef>
                <a:spcPts val="0"/>
              </a:spcBef>
              <a:spcAft>
                <a:spcPts val="0"/>
              </a:spcAft>
              <a:buClr>
                <a:schemeClr val="dk1"/>
              </a:buClr>
              <a:buSzPts val="2800"/>
              <a:buFont typeface="Nunito Sans"/>
              <a:buNone/>
              <a:defRPr b="1" sz="2800">
                <a:solidFill>
                  <a:schemeClr val="dk1"/>
                </a:solidFill>
                <a:latin typeface="Nunito Sans"/>
                <a:ea typeface="Nunito Sans"/>
                <a:cs typeface="Nunito Sans"/>
                <a:sym typeface="Nunito Sans"/>
              </a:defRPr>
            </a:lvl2pPr>
            <a:lvl3pPr lvl="2" rtl="0">
              <a:spcBef>
                <a:spcPts val="0"/>
              </a:spcBef>
              <a:spcAft>
                <a:spcPts val="0"/>
              </a:spcAft>
              <a:buClr>
                <a:schemeClr val="dk1"/>
              </a:buClr>
              <a:buSzPts val="2800"/>
              <a:buFont typeface="Nunito Sans"/>
              <a:buNone/>
              <a:defRPr b="1" sz="2800">
                <a:solidFill>
                  <a:schemeClr val="dk1"/>
                </a:solidFill>
                <a:latin typeface="Nunito Sans"/>
                <a:ea typeface="Nunito Sans"/>
                <a:cs typeface="Nunito Sans"/>
                <a:sym typeface="Nunito Sans"/>
              </a:defRPr>
            </a:lvl3pPr>
            <a:lvl4pPr lvl="3" rtl="0">
              <a:spcBef>
                <a:spcPts val="0"/>
              </a:spcBef>
              <a:spcAft>
                <a:spcPts val="0"/>
              </a:spcAft>
              <a:buClr>
                <a:schemeClr val="dk1"/>
              </a:buClr>
              <a:buSzPts val="2800"/>
              <a:buFont typeface="Nunito Sans"/>
              <a:buNone/>
              <a:defRPr b="1" sz="2800">
                <a:solidFill>
                  <a:schemeClr val="dk1"/>
                </a:solidFill>
                <a:latin typeface="Nunito Sans"/>
                <a:ea typeface="Nunito Sans"/>
                <a:cs typeface="Nunito Sans"/>
                <a:sym typeface="Nunito Sans"/>
              </a:defRPr>
            </a:lvl4pPr>
            <a:lvl5pPr lvl="4" rtl="0">
              <a:spcBef>
                <a:spcPts val="0"/>
              </a:spcBef>
              <a:spcAft>
                <a:spcPts val="0"/>
              </a:spcAft>
              <a:buClr>
                <a:schemeClr val="dk1"/>
              </a:buClr>
              <a:buSzPts val="2800"/>
              <a:buFont typeface="Nunito Sans"/>
              <a:buNone/>
              <a:defRPr b="1" sz="2800">
                <a:solidFill>
                  <a:schemeClr val="dk1"/>
                </a:solidFill>
                <a:latin typeface="Nunito Sans"/>
                <a:ea typeface="Nunito Sans"/>
                <a:cs typeface="Nunito Sans"/>
                <a:sym typeface="Nunito Sans"/>
              </a:defRPr>
            </a:lvl5pPr>
            <a:lvl6pPr lvl="5" rtl="0">
              <a:spcBef>
                <a:spcPts val="0"/>
              </a:spcBef>
              <a:spcAft>
                <a:spcPts val="0"/>
              </a:spcAft>
              <a:buClr>
                <a:schemeClr val="dk1"/>
              </a:buClr>
              <a:buSzPts val="2800"/>
              <a:buFont typeface="Nunito Sans"/>
              <a:buNone/>
              <a:defRPr b="1" sz="2800">
                <a:solidFill>
                  <a:schemeClr val="dk1"/>
                </a:solidFill>
                <a:latin typeface="Nunito Sans"/>
                <a:ea typeface="Nunito Sans"/>
                <a:cs typeface="Nunito Sans"/>
                <a:sym typeface="Nunito Sans"/>
              </a:defRPr>
            </a:lvl6pPr>
            <a:lvl7pPr lvl="6" rtl="0">
              <a:spcBef>
                <a:spcPts val="0"/>
              </a:spcBef>
              <a:spcAft>
                <a:spcPts val="0"/>
              </a:spcAft>
              <a:buClr>
                <a:schemeClr val="dk1"/>
              </a:buClr>
              <a:buSzPts val="2800"/>
              <a:buFont typeface="Nunito Sans"/>
              <a:buNone/>
              <a:defRPr b="1" sz="2800">
                <a:solidFill>
                  <a:schemeClr val="dk1"/>
                </a:solidFill>
                <a:latin typeface="Nunito Sans"/>
                <a:ea typeface="Nunito Sans"/>
                <a:cs typeface="Nunito Sans"/>
                <a:sym typeface="Nunito Sans"/>
              </a:defRPr>
            </a:lvl7pPr>
            <a:lvl8pPr lvl="7" rtl="0">
              <a:spcBef>
                <a:spcPts val="0"/>
              </a:spcBef>
              <a:spcAft>
                <a:spcPts val="0"/>
              </a:spcAft>
              <a:buClr>
                <a:schemeClr val="dk1"/>
              </a:buClr>
              <a:buSzPts val="2800"/>
              <a:buFont typeface="Nunito Sans"/>
              <a:buNone/>
              <a:defRPr b="1" sz="2800">
                <a:solidFill>
                  <a:schemeClr val="dk1"/>
                </a:solidFill>
                <a:latin typeface="Nunito Sans"/>
                <a:ea typeface="Nunito Sans"/>
                <a:cs typeface="Nunito Sans"/>
                <a:sym typeface="Nunito Sans"/>
              </a:defRPr>
            </a:lvl8pPr>
            <a:lvl9pPr lvl="8" rtl="0">
              <a:spcBef>
                <a:spcPts val="0"/>
              </a:spcBef>
              <a:spcAft>
                <a:spcPts val="0"/>
              </a:spcAft>
              <a:buClr>
                <a:schemeClr val="dk1"/>
              </a:buClr>
              <a:buSzPts val="2800"/>
              <a:buFont typeface="Nunito Sans"/>
              <a:buNone/>
              <a:defRPr b="1" sz="2800">
                <a:solidFill>
                  <a:schemeClr val="dk1"/>
                </a:solidFill>
                <a:latin typeface="Nunito Sans"/>
                <a:ea typeface="Nunito Sans"/>
                <a:cs typeface="Nunito Sans"/>
                <a:sym typeface="Nunito Sans"/>
              </a:defRPr>
            </a:lvl9pPr>
          </a:lstStyle>
          <a:p/>
        </p:txBody>
      </p:sp>
      <p:sp>
        <p:nvSpPr>
          <p:cNvPr id="700" name="Google Shape;700;p10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dk1"/>
              </a:buClr>
              <a:buSzPts val="1400"/>
              <a:buFont typeface="Nunito Sans SemiBold"/>
              <a:buChar char="●"/>
              <a:defRPr>
                <a:solidFill>
                  <a:schemeClr val="dk1"/>
                </a:solidFill>
                <a:latin typeface="Nunito Sans SemiBold"/>
                <a:ea typeface="Nunito Sans SemiBold"/>
                <a:cs typeface="Nunito Sans SemiBold"/>
                <a:sym typeface="Nunito Sans SemiBold"/>
              </a:defRPr>
            </a:lvl1pPr>
            <a:lvl2pPr indent="-317500" lvl="1" marL="914400" rtl="0">
              <a:lnSpc>
                <a:spcPct val="115000"/>
              </a:lnSpc>
              <a:spcBef>
                <a:spcPts val="1600"/>
              </a:spcBef>
              <a:spcAft>
                <a:spcPts val="0"/>
              </a:spcAft>
              <a:buClr>
                <a:schemeClr val="dk1"/>
              </a:buClr>
              <a:buSzPts val="1400"/>
              <a:buFont typeface="Nunito Sans SemiBold"/>
              <a:buChar char="○"/>
              <a:defRPr>
                <a:solidFill>
                  <a:schemeClr val="dk1"/>
                </a:solidFill>
                <a:latin typeface="Nunito Sans SemiBold"/>
                <a:ea typeface="Nunito Sans SemiBold"/>
                <a:cs typeface="Nunito Sans SemiBold"/>
                <a:sym typeface="Nunito Sans SemiBold"/>
              </a:defRPr>
            </a:lvl2pPr>
            <a:lvl3pPr indent="-317500" lvl="2" marL="1371600" rtl="0">
              <a:lnSpc>
                <a:spcPct val="115000"/>
              </a:lnSpc>
              <a:spcBef>
                <a:spcPts val="1600"/>
              </a:spcBef>
              <a:spcAft>
                <a:spcPts val="0"/>
              </a:spcAft>
              <a:buClr>
                <a:schemeClr val="dk1"/>
              </a:buClr>
              <a:buSzPts val="1400"/>
              <a:buFont typeface="Nunito Sans SemiBold"/>
              <a:buChar char="■"/>
              <a:defRPr>
                <a:solidFill>
                  <a:schemeClr val="dk1"/>
                </a:solidFill>
                <a:latin typeface="Nunito Sans SemiBold"/>
                <a:ea typeface="Nunito Sans SemiBold"/>
                <a:cs typeface="Nunito Sans SemiBold"/>
                <a:sym typeface="Nunito Sans SemiBold"/>
              </a:defRPr>
            </a:lvl3pPr>
            <a:lvl4pPr indent="-317500" lvl="3" marL="1828800" rtl="0">
              <a:lnSpc>
                <a:spcPct val="115000"/>
              </a:lnSpc>
              <a:spcBef>
                <a:spcPts val="1600"/>
              </a:spcBef>
              <a:spcAft>
                <a:spcPts val="0"/>
              </a:spcAft>
              <a:buClr>
                <a:schemeClr val="dk1"/>
              </a:buClr>
              <a:buSzPts val="1400"/>
              <a:buFont typeface="Nunito Sans SemiBold"/>
              <a:buChar char="●"/>
              <a:defRPr>
                <a:solidFill>
                  <a:schemeClr val="dk1"/>
                </a:solidFill>
                <a:latin typeface="Nunito Sans SemiBold"/>
                <a:ea typeface="Nunito Sans SemiBold"/>
                <a:cs typeface="Nunito Sans SemiBold"/>
                <a:sym typeface="Nunito Sans SemiBold"/>
              </a:defRPr>
            </a:lvl4pPr>
            <a:lvl5pPr indent="-317500" lvl="4" marL="2286000" rtl="0">
              <a:lnSpc>
                <a:spcPct val="115000"/>
              </a:lnSpc>
              <a:spcBef>
                <a:spcPts val="1600"/>
              </a:spcBef>
              <a:spcAft>
                <a:spcPts val="0"/>
              </a:spcAft>
              <a:buClr>
                <a:schemeClr val="dk1"/>
              </a:buClr>
              <a:buSzPts val="1400"/>
              <a:buFont typeface="Nunito Sans SemiBold"/>
              <a:buChar char="○"/>
              <a:defRPr>
                <a:solidFill>
                  <a:schemeClr val="dk1"/>
                </a:solidFill>
                <a:latin typeface="Nunito Sans SemiBold"/>
                <a:ea typeface="Nunito Sans SemiBold"/>
                <a:cs typeface="Nunito Sans SemiBold"/>
                <a:sym typeface="Nunito Sans SemiBold"/>
              </a:defRPr>
            </a:lvl5pPr>
            <a:lvl6pPr indent="-317500" lvl="5" marL="2743200" rtl="0">
              <a:lnSpc>
                <a:spcPct val="115000"/>
              </a:lnSpc>
              <a:spcBef>
                <a:spcPts val="1600"/>
              </a:spcBef>
              <a:spcAft>
                <a:spcPts val="0"/>
              </a:spcAft>
              <a:buClr>
                <a:schemeClr val="dk1"/>
              </a:buClr>
              <a:buSzPts val="1400"/>
              <a:buFont typeface="Nunito Sans SemiBold"/>
              <a:buChar char="■"/>
              <a:defRPr>
                <a:solidFill>
                  <a:schemeClr val="dk1"/>
                </a:solidFill>
                <a:latin typeface="Nunito Sans SemiBold"/>
                <a:ea typeface="Nunito Sans SemiBold"/>
                <a:cs typeface="Nunito Sans SemiBold"/>
                <a:sym typeface="Nunito Sans SemiBold"/>
              </a:defRPr>
            </a:lvl6pPr>
            <a:lvl7pPr indent="-317500" lvl="6" marL="3200400" rtl="0">
              <a:lnSpc>
                <a:spcPct val="115000"/>
              </a:lnSpc>
              <a:spcBef>
                <a:spcPts val="1600"/>
              </a:spcBef>
              <a:spcAft>
                <a:spcPts val="0"/>
              </a:spcAft>
              <a:buClr>
                <a:schemeClr val="dk1"/>
              </a:buClr>
              <a:buSzPts val="1400"/>
              <a:buFont typeface="Nunito Sans SemiBold"/>
              <a:buChar char="●"/>
              <a:defRPr>
                <a:solidFill>
                  <a:schemeClr val="dk1"/>
                </a:solidFill>
                <a:latin typeface="Nunito Sans SemiBold"/>
                <a:ea typeface="Nunito Sans SemiBold"/>
                <a:cs typeface="Nunito Sans SemiBold"/>
                <a:sym typeface="Nunito Sans SemiBold"/>
              </a:defRPr>
            </a:lvl7pPr>
            <a:lvl8pPr indent="-317500" lvl="7" marL="3657600" rtl="0">
              <a:lnSpc>
                <a:spcPct val="115000"/>
              </a:lnSpc>
              <a:spcBef>
                <a:spcPts val="1600"/>
              </a:spcBef>
              <a:spcAft>
                <a:spcPts val="0"/>
              </a:spcAft>
              <a:buClr>
                <a:schemeClr val="dk1"/>
              </a:buClr>
              <a:buSzPts val="1400"/>
              <a:buFont typeface="Nunito Sans SemiBold"/>
              <a:buChar char="○"/>
              <a:defRPr>
                <a:solidFill>
                  <a:schemeClr val="dk1"/>
                </a:solidFill>
                <a:latin typeface="Nunito Sans SemiBold"/>
                <a:ea typeface="Nunito Sans SemiBold"/>
                <a:cs typeface="Nunito Sans SemiBold"/>
                <a:sym typeface="Nunito Sans SemiBold"/>
              </a:defRPr>
            </a:lvl8pPr>
            <a:lvl9pPr indent="-317500" lvl="8" marL="4114800" rtl="0">
              <a:lnSpc>
                <a:spcPct val="115000"/>
              </a:lnSpc>
              <a:spcBef>
                <a:spcPts val="1600"/>
              </a:spcBef>
              <a:spcAft>
                <a:spcPts val="1600"/>
              </a:spcAft>
              <a:buClr>
                <a:schemeClr val="dk1"/>
              </a:buClr>
              <a:buSzPts val="1400"/>
              <a:buFont typeface="Nunito Sans SemiBold"/>
              <a:buChar char="■"/>
              <a:defRPr>
                <a:solidFill>
                  <a:schemeClr val="dk1"/>
                </a:solidFill>
                <a:latin typeface="Nunito Sans SemiBold"/>
                <a:ea typeface="Nunito Sans SemiBold"/>
                <a:cs typeface="Nunito Sans SemiBold"/>
                <a:sym typeface="Nunito Sans SemiBold"/>
              </a:defRPr>
            </a:lvl9pPr>
          </a:lstStyle>
          <a:p/>
        </p:txBody>
      </p:sp>
      <p:sp>
        <p:nvSpPr>
          <p:cNvPr id="701" name="Google Shape;701;p10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 id="2147483777"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48" name="Shape 848"/>
        <p:cNvGrpSpPr/>
        <p:nvPr/>
      </p:nvGrpSpPr>
      <p:grpSpPr>
        <a:xfrm>
          <a:off x="0" y="0"/>
          <a:ext cx="0" cy="0"/>
          <a:chOff x="0" y="0"/>
          <a:chExt cx="0" cy="0"/>
        </a:xfrm>
      </p:grpSpPr>
      <p:sp>
        <p:nvSpPr>
          <p:cNvPr id="849" name="Google Shape;849;p1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rgbClr val="130168"/>
              </a:buClr>
              <a:buSzPts val="2800"/>
              <a:buFont typeface="Work Sans"/>
              <a:buNone/>
              <a:defRPr sz="2800">
                <a:solidFill>
                  <a:srgbClr val="130168"/>
                </a:solidFill>
                <a:latin typeface="Work Sans"/>
                <a:ea typeface="Work Sans"/>
                <a:cs typeface="Work Sans"/>
                <a:sym typeface="Work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850" name="Google Shape;850;p13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5F6A7D"/>
              </a:buClr>
              <a:buSzPts val="1800"/>
              <a:buFont typeface="Work Sans"/>
              <a:buChar char="●"/>
              <a:defRPr sz="1800">
                <a:solidFill>
                  <a:srgbClr val="5F6A7D"/>
                </a:solidFill>
                <a:latin typeface="Work Sans"/>
                <a:ea typeface="Work Sans"/>
                <a:cs typeface="Work Sans"/>
                <a:sym typeface="Work Sans"/>
              </a:defRPr>
            </a:lvl1pPr>
            <a:lvl2pPr indent="-317500" lvl="1" marL="914400" rtl="0">
              <a:lnSpc>
                <a:spcPct val="115000"/>
              </a:lnSpc>
              <a:spcBef>
                <a:spcPts val="0"/>
              </a:spcBef>
              <a:spcAft>
                <a:spcPts val="0"/>
              </a:spcAft>
              <a:buClr>
                <a:srgbClr val="5F6A7D"/>
              </a:buClr>
              <a:buSzPts val="1400"/>
              <a:buFont typeface="Work Sans"/>
              <a:buChar char="○"/>
              <a:defRPr>
                <a:solidFill>
                  <a:srgbClr val="5F6A7D"/>
                </a:solidFill>
                <a:latin typeface="Work Sans"/>
                <a:ea typeface="Work Sans"/>
                <a:cs typeface="Work Sans"/>
                <a:sym typeface="Work Sans"/>
              </a:defRPr>
            </a:lvl2pPr>
            <a:lvl3pPr indent="-317500" lvl="2" marL="1371600" rtl="0">
              <a:lnSpc>
                <a:spcPct val="115000"/>
              </a:lnSpc>
              <a:spcBef>
                <a:spcPts val="0"/>
              </a:spcBef>
              <a:spcAft>
                <a:spcPts val="0"/>
              </a:spcAft>
              <a:buClr>
                <a:srgbClr val="5F6A7D"/>
              </a:buClr>
              <a:buSzPts val="1400"/>
              <a:buFont typeface="Work Sans"/>
              <a:buChar char="■"/>
              <a:defRPr>
                <a:solidFill>
                  <a:srgbClr val="5F6A7D"/>
                </a:solidFill>
                <a:latin typeface="Work Sans"/>
                <a:ea typeface="Work Sans"/>
                <a:cs typeface="Work Sans"/>
                <a:sym typeface="Work Sans"/>
              </a:defRPr>
            </a:lvl3pPr>
            <a:lvl4pPr indent="-317500" lvl="3" marL="1828800" rtl="0">
              <a:lnSpc>
                <a:spcPct val="115000"/>
              </a:lnSpc>
              <a:spcBef>
                <a:spcPts val="0"/>
              </a:spcBef>
              <a:spcAft>
                <a:spcPts val="0"/>
              </a:spcAft>
              <a:buClr>
                <a:srgbClr val="5F6A7D"/>
              </a:buClr>
              <a:buSzPts val="1400"/>
              <a:buFont typeface="Work Sans"/>
              <a:buChar char="●"/>
              <a:defRPr>
                <a:solidFill>
                  <a:srgbClr val="5F6A7D"/>
                </a:solidFill>
                <a:latin typeface="Work Sans"/>
                <a:ea typeface="Work Sans"/>
                <a:cs typeface="Work Sans"/>
                <a:sym typeface="Work Sans"/>
              </a:defRPr>
            </a:lvl4pPr>
            <a:lvl5pPr indent="-317500" lvl="4" marL="2286000" rtl="0">
              <a:lnSpc>
                <a:spcPct val="115000"/>
              </a:lnSpc>
              <a:spcBef>
                <a:spcPts val="0"/>
              </a:spcBef>
              <a:spcAft>
                <a:spcPts val="0"/>
              </a:spcAft>
              <a:buClr>
                <a:srgbClr val="5F6A7D"/>
              </a:buClr>
              <a:buSzPts val="1400"/>
              <a:buFont typeface="Work Sans"/>
              <a:buChar char="○"/>
              <a:defRPr>
                <a:solidFill>
                  <a:srgbClr val="5F6A7D"/>
                </a:solidFill>
                <a:latin typeface="Work Sans"/>
                <a:ea typeface="Work Sans"/>
                <a:cs typeface="Work Sans"/>
                <a:sym typeface="Work Sans"/>
              </a:defRPr>
            </a:lvl5pPr>
            <a:lvl6pPr indent="-317500" lvl="5" marL="2743200" rtl="0">
              <a:lnSpc>
                <a:spcPct val="115000"/>
              </a:lnSpc>
              <a:spcBef>
                <a:spcPts val="0"/>
              </a:spcBef>
              <a:spcAft>
                <a:spcPts val="0"/>
              </a:spcAft>
              <a:buClr>
                <a:srgbClr val="5F6A7D"/>
              </a:buClr>
              <a:buSzPts val="1400"/>
              <a:buFont typeface="Work Sans"/>
              <a:buChar char="■"/>
              <a:defRPr>
                <a:solidFill>
                  <a:srgbClr val="5F6A7D"/>
                </a:solidFill>
                <a:latin typeface="Work Sans"/>
                <a:ea typeface="Work Sans"/>
                <a:cs typeface="Work Sans"/>
                <a:sym typeface="Work Sans"/>
              </a:defRPr>
            </a:lvl6pPr>
            <a:lvl7pPr indent="-317500" lvl="6" marL="3200400" rtl="0">
              <a:lnSpc>
                <a:spcPct val="115000"/>
              </a:lnSpc>
              <a:spcBef>
                <a:spcPts val="0"/>
              </a:spcBef>
              <a:spcAft>
                <a:spcPts val="0"/>
              </a:spcAft>
              <a:buClr>
                <a:srgbClr val="5F6A7D"/>
              </a:buClr>
              <a:buSzPts val="1400"/>
              <a:buFont typeface="Work Sans"/>
              <a:buChar char="●"/>
              <a:defRPr>
                <a:solidFill>
                  <a:srgbClr val="5F6A7D"/>
                </a:solidFill>
                <a:latin typeface="Work Sans"/>
                <a:ea typeface="Work Sans"/>
                <a:cs typeface="Work Sans"/>
                <a:sym typeface="Work Sans"/>
              </a:defRPr>
            </a:lvl7pPr>
            <a:lvl8pPr indent="-317500" lvl="7" marL="3657600" rtl="0">
              <a:lnSpc>
                <a:spcPct val="115000"/>
              </a:lnSpc>
              <a:spcBef>
                <a:spcPts val="0"/>
              </a:spcBef>
              <a:spcAft>
                <a:spcPts val="0"/>
              </a:spcAft>
              <a:buClr>
                <a:srgbClr val="5F6A7D"/>
              </a:buClr>
              <a:buSzPts val="1400"/>
              <a:buFont typeface="Work Sans"/>
              <a:buChar char="○"/>
              <a:defRPr>
                <a:solidFill>
                  <a:srgbClr val="5F6A7D"/>
                </a:solidFill>
                <a:latin typeface="Work Sans"/>
                <a:ea typeface="Work Sans"/>
                <a:cs typeface="Work Sans"/>
                <a:sym typeface="Work Sans"/>
              </a:defRPr>
            </a:lvl8pPr>
            <a:lvl9pPr indent="-317500" lvl="8" marL="4114800" rtl="0">
              <a:lnSpc>
                <a:spcPct val="115000"/>
              </a:lnSpc>
              <a:spcBef>
                <a:spcPts val="0"/>
              </a:spcBef>
              <a:spcAft>
                <a:spcPts val="0"/>
              </a:spcAft>
              <a:buClr>
                <a:srgbClr val="5F6A7D"/>
              </a:buClr>
              <a:buSzPts val="1400"/>
              <a:buFont typeface="Work Sans"/>
              <a:buChar char="■"/>
              <a:defRPr>
                <a:solidFill>
                  <a:srgbClr val="5F6A7D"/>
                </a:solidFill>
                <a:latin typeface="Work Sans"/>
                <a:ea typeface="Work Sans"/>
                <a:cs typeface="Work Sans"/>
                <a:sym typeface="Work Sans"/>
              </a:defRPr>
            </a:lvl9pPr>
          </a:lstStyle>
          <a:p/>
        </p:txBody>
      </p:sp>
      <p:sp>
        <p:nvSpPr>
          <p:cNvPr id="851" name="Google Shape;851;p1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 id="2147483803" r:id="rId26"/>
    <p:sldLayoutId id="2147483804" r:id="rId27"/>
    <p:sldLayoutId id="2147483805"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76.png"/><Relationship Id="rId5" Type="http://schemas.openxmlformats.org/officeDocument/2006/relationships/image" Target="../media/image83.png"/><Relationship Id="rId6" Type="http://schemas.openxmlformats.org/officeDocument/2006/relationships/image" Target="../media/image87.png"/><Relationship Id="rId7" Type="http://schemas.openxmlformats.org/officeDocument/2006/relationships/hyperlink" Target="https://www.who.int/news/item/28-05-2019-burn-out-an-occupational-phenomenon-international-classification-of-diseases" TargetMode="External"/><Relationship Id="rId8" Type="http://schemas.openxmlformats.org/officeDocument/2006/relationships/hyperlink" Target="https://gatesopenresearch.org/articles/2-4/v3"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89.png"/><Relationship Id="rId9" Type="http://schemas.openxmlformats.org/officeDocument/2006/relationships/image" Target="../media/image97.png"/><Relationship Id="rId5" Type="http://schemas.openxmlformats.org/officeDocument/2006/relationships/image" Target="../media/image93.jpg"/><Relationship Id="rId6" Type="http://schemas.openxmlformats.org/officeDocument/2006/relationships/image" Target="../media/image94.png"/><Relationship Id="rId7" Type="http://schemas.openxmlformats.org/officeDocument/2006/relationships/image" Target="../media/image96.png"/><Relationship Id="rId8" Type="http://schemas.openxmlformats.org/officeDocument/2006/relationships/image" Target="../media/image111.png"/><Relationship Id="rId10" Type="http://schemas.openxmlformats.org/officeDocument/2006/relationships/image" Target="../media/image10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91.png"/><Relationship Id="rId9" Type="http://schemas.openxmlformats.org/officeDocument/2006/relationships/image" Target="../media/image97.png"/><Relationship Id="rId5" Type="http://schemas.openxmlformats.org/officeDocument/2006/relationships/image" Target="../media/image93.jpg"/><Relationship Id="rId6" Type="http://schemas.openxmlformats.org/officeDocument/2006/relationships/image" Target="../media/image94.png"/><Relationship Id="rId7" Type="http://schemas.openxmlformats.org/officeDocument/2006/relationships/image" Target="../media/image96.png"/><Relationship Id="rId8" Type="http://schemas.openxmlformats.org/officeDocument/2006/relationships/image" Target="../media/image111.png"/><Relationship Id="rId11" Type="http://schemas.openxmlformats.org/officeDocument/2006/relationships/image" Target="../media/image107.png"/><Relationship Id="rId10" Type="http://schemas.openxmlformats.org/officeDocument/2006/relationships/image" Target="../media/image10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17.xml"/><Relationship Id="rId3" Type="http://schemas.openxmlformats.org/officeDocument/2006/relationships/hyperlink" Target="https://www.facebook.com/dimagi.inc" TargetMode="External"/><Relationship Id="rId4" Type="http://schemas.openxmlformats.org/officeDocument/2006/relationships/image" Target="../media/image102.png"/><Relationship Id="rId9" Type="http://schemas.openxmlformats.org/officeDocument/2006/relationships/hyperlink" Target="https://twitter.com/dimagi" TargetMode="External"/><Relationship Id="rId5" Type="http://schemas.openxmlformats.org/officeDocument/2006/relationships/hyperlink" Target="https://open.spotify.com/show/5ZDxxqC1fLzAgmh4nwr2ow" TargetMode="External"/><Relationship Id="rId6" Type="http://schemas.openxmlformats.org/officeDocument/2006/relationships/image" Target="../media/image99.png"/><Relationship Id="rId7" Type="http://schemas.openxmlformats.org/officeDocument/2006/relationships/hyperlink" Target="https://www.youtube.com/user/DimagiVideo" TargetMode="External"/><Relationship Id="rId8" Type="http://schemas.openxmlformats.org/officeDocument/2006/relationships/image" Target="../media/image109.png"/><Relationship Id="rId11" Type="http://schemas.openxmlformats.org/officeDocument/2006/relationships/hyperlink" Target="https://www.linkedin.com/company/dimagi/mycompany/" TargetMode="External"/><Relationship Id="rId10" Type="http://schemas.openxmlformats.org/officeDocument/2006/relationships/image" Target="../media/image103.png"/><Relationship Id="rId13" Type="http://schemas.openxmlformats.org/officeDocument/2006/relationships/hyperlink" Target="http://dimagi.com/" TargetMode="External"/><Relationship Id="rId12" Type="http://schemas.openxmlformats.org/officeDocument/2006/relationships/image" Target="../media/image114.png"/><Relationship Id="rId15" Type="http://schemas.openxmlformats.org/officeDocument/2006/relationships/image" Target="../media/image119.png"/><Relationship Id="rId14" Type="http://schemas.openxmlformats.org/officeDocument/2006/relationships/image" Target="../media/image112.png"/><Relationship Id="rId17" Type="http://schemas.openxmlformats.org/officeDocument/2006/relationships/image" Target="../media/image106.png"/><Relationship Id="rId16" Type="http://schemas.openxmlformats.org/officeDocument/2006/relationships/image" Target="../media/image1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xml"/><Relationship Id="rId3" Type="http://schemas.openxmlformats.org/officeDocument/2006/relationships/image" Target="../media/image120.png"/><Relationship Id="rId4" Type="http://schemas.openxmlformats.org/officeDocument/2006/relationships/image" Target="../media/image2.png"/><Relationship Id="rId5"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xml"/><Relationship Id="rId3" Type="http://schemas.openxmlformats.org/officeDocument/2006/relationships/image" Target="../media/image100.jpg"/><Relationship Id="rId4" Type="http://schemas.openxmlformats.org/officeDocument/2006/relationships/hyperlink" Target="https://chwimpact.org/paychws" TargetMode="External"/><Relationship Id="rId5" Type="http://schemas.openxmlformats.org/officeDocument/2006/relationships/hyperlink" Target="https://www.directrelief.org/2020/05/the-million-women-working-on-indias-covid-19-frontlines/" TargetMode="External"/><Relationship Id="rId6" Type="http://schemas.openxmlformats.org/officeDocument/2006/relationships/hyperlink" Target="https://health-policy-systems.biomedcentral.com/articles/10.1186/s12961-021-00752-8/tables/2" TargetMode="External"/><Relationship Id="rId7" Type="http://schemas.openxmlformats.org/officeDocument/2006/relationships/hyperlink" Target="https://www.devex.com/news/opinion-we-must-raise-the-bar-for-community-health-workers-101883" TargetMode="External"/><Relationship Id="rId8" Type="http://schemas.openxmlformats.org/officeDocument/2006/relationships/image" Target="../media/image7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hyperlink" Target="https://www.who.int/news-room/fact-sheets/detail/mental-health-at-work"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13.jp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16.jpg"/><Relationship Id="rId4" Type="http://schemas.openxmlformats.org/officeDocument/2006/relationships/image" Target="../media/image3.png"/><Relationship Id="rId5" Type="http://schemas.openxmlformats.org/officeDocument/2006/relationships/hyperlink" Target="https://www.imf.org/en/Publications/fandd/issues/2020/12/what-is-the-informal-economy-basic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21.png"/><Relationship Id="rId4" Type="http://schemas.openxmlformats.org/officeDocument/2006/relationships/image" Target="../media/image3.png"/><Relationship Id="rId5" Type="http://schemas.openxmlformats.org/officeDocument/2006/relationships/hyperlink" Target="https://www.census.gov/library/stories/2024/02/health-care-costs.html" TargetMode="External"/><Relationship Id="rId6" Type="http://schemas.openxmlformats.org/officeDocument/2006/relationships/hyperlink" Target="https://www.cdc.gov/workplacehealthpromotion/data-surveillance/docs/2017-Workplace-Health-in-America-Summary-Report-FINAL-updated-508.pd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13.jp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0168"/>
        </a:solidFill>
      </p:bgPr>
    </p:bg>
    <p:spTree>
      <p:nvGrpSpPr>
        <p:cNvPr id="1056" name="Shape 1056"/>
        <p:cNvGrpSpPr/>
        <p:nvPr/>
      </p:nvGrpSpPr>
      <p:grpSpPr>
        <a:xfrm>
          <a:off x="0" y="0"/>
          <a:ext cx="0" cy="0"/>
          <a:chOff x="0" y="0"/>
          <a:chExt cx="0" cy="0"/>
        </a:xfrm>
      </p:grpSpPr>
      <p:pic>
        <p:nvPicPr>
          <p:cNvPr id="1057" name="Google Shape;1057;p166"/>
          <p:cNvPicPr preferRelativeResize="0"/>
          <p:nvPr/>
        </p:nvPicPr>
        <p:blipFill rotWithShape="1">
          <a:blip r:embed="rId3">
            <a:alphaModFix/>
          </a:blip>
          <a:srcRect b="35128" l="1582" r="1301" t="0"/>
          <a:stretch/>
        </p:blipFill>
        <p:spPr>
          <a:xfrm flipH="1" rot="-5400000">
            <a:off x="5412587" y="1450887"/>
            <a:ext cx="5153025" cy="2256951"/>
          </a:xfrm>
          <a:prstGeom prst="rect">
            <a:avLst/>
          </a:prstGeom>
          <a:noFill/>
          <a:ln>
            <a:noFill/>
          </a:ln>
        </p:spPr>
      </p:pic>
      <p:pic>
        <p:nvPicPr>
          <p:cNvPr id="1058" name="Google Shape;1058;p166"/>
          <p:cNvPicPr preferRelativeResize="0"/>
          <p:nvPr/>
        </p:nvPicPr>
        <p:blipFill>
          <a:blip r:embed="rId4">
            <a:alphaModFix/>
          </a:blip>
          <a:stretch>
            <a:fillRect/>
          </a:stretch>
        </p:blipFill>
        <p:spPr>
          <a:xfrm>
            <a:off x="515300" y="1372350"/>
            <a:ext cx="876298" cy="280274"/>
          </a:xfrm>
          <a:prstGeom prst="rect">
            <a:avLst/>
          </a:prstGeom>
          <a:noFill/>
          <a:ln>
            <a:noFill/>
          </a:ln>
        </p:spPr>
      </p:pic>
      <p:sp>
        <p:nvSpPr>
          <p:cNvPr id="1059" name="Google Shape;1059;p166"/>
          <p:cNvSpPr txBox="1"/>
          <p:nvPr/>
        </p:nvSpPr>
        <p:spPr>
          <a:xfrm>
            <a:off x="391540" y="4398625"/>
            <a:ext cx="4612500" cy="5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200">
                <a:solidFill>
                  <a:srgbClr val="8EA1FF"/>
                </a:solidFill>
                <a:latin typeface="Work Sans"/>
                <a:ea typeface="Work Sans"/>
                <a:cs typeface="Work Sans"/>
                <a:sym typeface="Work Sans"/>
              </a:rPr>
              <a:t>Lauren Magoun</a:t>
            </a:r>
            <a:endParaRPr b="1" sz="1200">
              <a:solidFill>
                <a:srgbClr val="8EA1FF"/>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b="1" lang="en-GB" sz="1200">
                <a:solidFill>
                  <a:srgbClr val="8EA1FF"/>
                </a:solidFill>
                <a:latin typeface="Work Sans"/>
                <a:ea typeface="Work Sans"/>
                <a:cs typeface="Work Sans"/>
                <a:sym typeface="Work Sans"/>
              </a:rPr>
              <a:t>Sr. Health Strategy Specialist, Research &amp; Data Team</a:t>
            </a:r>
            <a:endParaRPr b="1" sz="1200">
              <a:solidFill>
                <a:srgbClr val="8EA1FF"/>
              </a:solidFill>
              <a:latin typeface="Work Sans"/>
              <a:ea typeface="Work Sans"/>
              <a:cs typeface="Work Sans"/>
              <a:sym typeface="Work Sans"/>
            </a:endParaRPr>
          </a:p>
        </p:txBody>
      </p:sp>
      <p:sp>
        <p:nvSpPr>
          <p:cNvPr id="1060" name="Google Shape;1060;p166"/>
          <p:cNvSpPr txBox="1"/>
          <p:nvPr/>
        </p:nvSpPr>
        <p:spPr>
          <a:xfrm>
            <a:off x="6982775" y="4576875"/>
            <a:ext cx="1974000" cy="369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GB" sz="1200">
                <a:solidFill>
                  <a:srgbClr val="8EA1FF"/>
                </a:solidFill>
                <a:latin typeface="Work Sans"/>
                <a:ea typeface="Work Sans"/>
                <a:cs typeface="Work Sans"/>
                <a:sym typeface="Work Sans"/>
              </a:rPr>
              <a:t>May 2024</a:t>
            </a:r>
            <a:endParaRPr sz="1200">
              <a:solidFill>
                <a:srgbClr val="8EA1FF"/>
              </a:solidFill>
              <a:latin typeface="Work Sans"/>
              <a:ea typeface="Work Sans"/>
              <a:cs typeface="Work Sans"/>
              <a:sym typeface="Work Sans"/>
            </a:endParaRPr>
          </a:p>
        </p:txBody>
      </p:sp>
      <p:sp>
        <p:nvSpPr>
          <p:cNvPr id="1061" name="Google Shape;1061;p166"/>
          <p:cNvSpPr/>
          <p:nvPr/>
        </p:nvSpPr>
        <p:spPr>
          <a:xfrm flipH="1">
            <a:off x="9070799" y="0"/>
            <a:ext cx="74400" cy="5143500"/>
          </a:xfrm>
          <a:prstGeom prst="rect">
            <a:avLst/>
          </a:prstGeom>
          <a:solidFill>
            <a:srgbClr val="E444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166"/>
          <p:cNvSpPr txBox="1"/>
          <p:nvPr/>
        </p:nvSpPr>
        <p:spPr>
          <a:xfrm>
            <a:off x="368125" y="1652625"/>
            <a:ext cx="6566400" cy="86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4400">
                <a:solidFill>
                  <a:schemeClr val="lt1"/>
                </a:solidFill>
                <a:latin typeface="Work Sans Light"/>
                <a:ea typeface="Work Sans Light"/>
                <a:cs typeface="Work Sans Light"/>
                <a:sym typeface="Work Sans Light"/>
              </a:rPr>
              <a:t>Mental Health &amp; Wellbeing for Frontline Workers</a:t>
            </a:r>
            <a:r>
              <a:rPr lang="en-GB" sz="4400">
                <a:solidFill>
                  <a:schemeClr val="lt1"/>
                </a:solidFill>
                <a:latin typeface="Work Sans Light"/>
                <a:ea typeface="Work Sans Light"/>
                <a:cs typeface="Work Sans Light"/>
                <a:sym typeface="Work Sans Light"/>
              </a:rPr>
              <a:t> </a:t>
            </a:r>
            <a:endParaRPr sz="4400">
              <a:solidFill>
                <a:schemeClr val="lt1"/>
              </a:solidFill>
              <a:latin typeface="Work Sans Light"/>
              <a:ea typeface="Work Sans Light"/>
              <a:cs typeface="Work Sans Light"/>
              <a:sym typeface="Work Sans Light"/>
            </a:endParaRPr>
          </a:p>
        </p:txBody>
      </p:sp>
      <p:sp>
        <p:nvSpPr>
          <p:cNvPr id="1063" name="Google Shape;1063;p166"/>
          <p:cNvSpPr txBox="1"/>
          <p:nvPr/>
        </p:nvSpPr>
        <p:spPr>
          <a:xfrm>
            <a:off x="391550" y="3658725"/>
            <a:ext cx="6716100" cy="58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FEAF31"/>
                </a:solidFill>
                <a:latin typeface="Work Sans ExtraLight"/>
                <a:ea typeface="Work Sans ExtraLight"/>
                <a:cs typeface="Work Sans ExtraLight"/>
                <a:sym typeface="Work Sans ExtraLight"/>
              </a:rPr>
              <a:t>Closing the Gap with Digital Tools</a:t>
            </a:r>
            <a:endParaRPr sz="2000">
              <a:solidFill>
                <a:srgbClr val="FEAF31"/>
              </a:solidFill>
              <a:latin typeface="Work Sans ExtraLight"/>
              <a:ea typeface="Work Sans ExtraLight"/>
              <a:cs typeface="Work Sans ExtraLight"/>
              <a:sym typeface="Work Sans Extra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0" name="Shape 1160"/>
        <p:cNvGrpSpPr/>
        <p:nvPr/>
      </p:nvGrpSpPr>
      <p:grpSpPr>
        <a:xfrm>
          <a:off x="0" y="0"/>
          <a:ext cx="0" cy="0"/>
          <a:chOff x="0" y="0"/>
          <a:chExt cx="0" cy="0"/>
        </a:xfrm>
      </p:grpSpPr>
      <p:sp>
        <p:nvSpPr>
          <p:cNvPr id="1161" name="Google Shape;1161;p175"/>
          <p:cNvSpPr/>
          <p:nvPr/>
        </p:nvSpPr>
        <p:spPr>
          <a:xfrm>
            <a:off x="330550" y="287100"/>
            <a:ext cx="8521500" cy="567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175"/>
          <p:cNvSpPr txBox="1"/>
          <p:nvPr>
            <p:ph type="title"/>
          </p:nvPr>
        </p:nvSpPr>
        <p:spPr>
          <a:xfrm>
            <a:off x="338275" y="228425"/>
            <a:ext cx="5179800" cy="6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accent6"/>
              </a:buClr>
              <a:buSzPts val="1100"/>
              <a:buFont typeface="Arial"/>
              <a:buNone/>
            </a:pPr>
            <a:r>
              <a:rPr b="0" lang="en-GB" sz="2600">
                <a:solidFill>
                  <a:srgbClr val="130168"/>
                </a:solidFill>
                <a:latin typeface="Work Sans"/>
                <a:ea typeface="Work Sans"/>
                <a:cs typeface="Work Sans"/>
                <a:sym typeface="Work Sans"/>
              </a:rPr>
              <a:t>The Impact of Burnout</a:t>
            </a:r>
            <a:endParaRPr b="0" sz="2000">
              <a:solidFill>
                <a:srgbClr val="130168"/>
              </a:solidFill>
              <a:latin typeface="Work Sans"/>
              <a:ea typeface="Work Sans"/>
              <a:cs typeface="Work Sans"/>
              <a:sym typeface="Work Sans"/>
            </a:endParaRPr>
          </a:p>
        </p:txBody>
      </p:sp>
      <p:pic>
        <p:nvPicPr>
          <p:cNvPr id="1163" name="Google Shape;1163;p175"/>
          <p:cNvPicPr preferRelativeResize="0"/>
          <p:nvPr/>
        </p:nvPicPr>
        <p:blipFill>
          <a:blip r:embed="rId3">
            <a:alphaModFix/>
          </a:blip>
          <a:stretch>
            <a:fillRect/>
          </a:stretch>
        </p:blipFill>
        <p:spPr>
          <a:xfrm>
            <a:off x="8636748" y="62325"/>
            <a:ext cx="338075" cy="338075"/>
          </a:xfrm>
          <a:prstGeom prst="rect">
            <a:avLst/>
          </a:prstGeom>
          <a:noFill/>
          <a:ln>
            <a:noFill/>
          </a:ln>
        </p:spPr>
      </p:pic>
      <p:sp>
        <p:nvSpPr>
          <p:cNvPr id="1164" name="Google Shape;1164;p175"/>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175"/>
          <p:cNvSpPr/>
          <p:nvPr/>
        </p:nvSpPr>
        <p:spPr>
          <a:xfrm flipH="1">
            <a:off x="9070799" y="0"/>
            <a:ext cx="74400" cy="51435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175"/>
          <p:cNvSpPr txBox="1"/>
          <p:nvPr/>
        </p:nvSpPr>
        <p:spPr>
          <a:xfrm>
            <a:off x="775275" y="3000325"/>
            <a:ext cx="2293800" cy="2769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i="1" lang="en-GB">
                <a:solidFill>
                  <a:srgbClr val="130168"/>
                </a:solidFill>
                <a:latin typeface="Work Sans"/>
                <a:ea typeface="Work Sans"/>
                <a:cs typeface="Work Sans"/>
                <a:sym typeface="Work Sans"/>
              </a:rPr>
              <a:t>Emotional Exhaustion</a:t>
            </a:r>
            <a:endParaRPr b="1" i="1">
              <a:solidFill>
                <a:srgbClr val="130168"/>
              </a:solidFill>
              <a:latin typeface="Work Sans"/>
              <a:ea typeface="Work Sans"/>
              <a:cs typeface="Work Sans"/>
              <a:sym typeface="Work Sans"/>
            </a:endParaRPr>
          </a:p>
          <a:p>
            <a:pPr indent="0" lvl="0" marL="0" marR="0" rtl="0" algn="ctr">
              <a:spcBef>
                <a:spcPts val="1000"/>
              </a:spcBef>
              <a:spcAft>
                <a:spcPts val="0"/>
              </a:spcAft>
              <a:buNone/>
            </a:pPr>
            <a:r>
              <a:rPr lang="en-GB">
                <a:solidFill>
                  <a:srgbClr val="130168"/>
                </a:solidFill>
                <a:latin typeface="Work Sans Medium"/>
                <a:ea typeface="Work Sans Medium"/>
                <a:cs typeface="Work Sans Medium"/>
                <a:sym typeface="Work Sans Medium"/>
              </a:rPr>
              <a:t>Energy depletion or exhaustion</a:t>
            </a:r>
            <a:endParaRPr>
              <a:solidFill>
                <a:srgbClr val="130168"/>
              </a:solidFill>
              <a:latin typeface="Work Sans Medium"/>
              <a:ea typeface="Work Sans Medium"/>
              <a:cs typeface="Work Sans Medium"/>
              <a:sym typeface="Work Sans Medium"/>
            </a:endParaRPr>
          </a:p>
        </p:txBody>
      </p:sp>
      <p:sp>
        <p:nvSpPr>
          <p:cNvPr id="1167" name="Google Shape;1167;p175"/>
          <p:cNvSpPr txBox="1"/>
          <p:nvPr/>
        </p:nvSpPr>
        <p:spPr>
          <a:xfrm>
            <a:off x="3303450" y="3000325"/>
            <a:ext cx="2212200" cy="2769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rgbClr val="000000"/>
              </a:buClr>
              <a:buFont typeface="Arial"/>
              <a:buNone/>
            </a:pPr>
            <a:r>
              <a:rPr b="1" i="1" lang="en-GB">
                <a:solidFill>
                  <a:srgbClr val="130168"/>
                </a:solidFill>
                <a:latin typeface="Work Sans"/>
                <a:ea typeface="Work Sans"/>
                <a:cs typeface="Work Sans"/>
                <a:sym typeface="Work Sans"/>
              </a:rPr>
              <a:t>Depersonalization</a:t>
            </a:r>
            <a:endParaRPr b="1" i="1">
              <a:solidFill>
                <a:srgbClr val="130168"/>
              </a:solidFill>
              <a:latin typeface="Work Sans"/>
              <a:ea typeface="Work Sans"/>
              <a:cs typeface="Work Sans"/>
              <a:sym typeface="Work Sans"/>
            </a:endParaRPr>
          </a:p>
          <a:p>
            <a:pPr indent="0" lvl="0" marL="0" rtl="0" algn="ctr">
              <a:spcBef>
                <a:spcPts val="1000"/>
              </a:spcBef>
              <a:spcAft>
                <a:spcPts val="0"/>
              </a:spcAft>
              <a:buClr>
                <a:srgbClr val="000000"/>
              </a:buClr>
              <a:buFont typeface="Arial"/>
              <a:buNone/>
            </a:pPr>
            <a:r>
              <a:rPr lang="en-GB">
                <a:solidFill>
                  <a:srgbClr val="130168"/>
                </a:solidFill>
                <a:latin typeface="Work Sans Medium"/>
                <a:ea typeface="Work Sans Medium"/>
                <a:cs typeface="Work Sans Medium"/>
                <a:sym typeface="Work Sans Medium"/>
              </a:rPr>
              <a:t>Mental distance from, negativity/cynicism towards work</a:t>
            </a:r>
            <a:endParaRPr>
              <a:solidFill>
                <a:srgbClr val="130168"/>
              </a:solidFill>
              <a:latin typeface="Work Sans Medium"/>
              <a:ea typeface="Work Sans Medium"/>
              <a:cs typeface="Work Sans Medium"/>
              <a:sym typeface="Work Sans Medium"/>
            </a:endParaRPr>
          </a:p>
          <a:p>
            <a:pPr indent="0" lvl="0" marL="0" marR="0" rtl="0" algn="ctr">
              <a:spcBef>
                <a:spcPts val="0"/>
              </a:spcBef>
              <a:spcAft>
                <a:spcPts val="0"/>
              </a:spcAft>
              <a:buNone/>
            </a:pPr>
            <a:r>
              <a:t/>
            </a:r>
            <a:endParaRPr>
              <a:solidFill>
                <a:srgbClr val="130168"/>
              </a:solidFill>
              <a:latin typeface="Work Sans Medium"/>
              <a:ea typeface="Work Sans Medium"/>
              <a:cs typeface="Work Sans Medium"/>
              <a:sym typeface="Work Sans Medium"/>
            </a:endParaRPr>
          </a:p>
        </p:txBody>
      </p:sp>
      <p:sp>
        <p:nvSpPr>
          <p:cNvPr id="1168" name="Google Shape;1168;p175"/>
          <p:cNvSpPr txBox="1"/>
          <p:nvPr/>
        </p:nvSpPr>
        <p:spPr>
          <a:xfrm>
            <a:off x="5667825" y="3000325"/>
            <a:ext cx="2700900" cy="2769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rgbClr val="000000"/>
              </a:buClr>
              <a:buFont typeface="Arial"/>
              <a:buNone/>
            </a:pPr>
            <a:r>
              <a:rPr b="1" i="1" lang="en-GB">
                <a:solidFill>
                  <a:srgbClr val="130168"/>
                </a:solidFill>
                <a:latin typeface="Work Sans"/>
                <a:ea typeface="Work Sans"/>
                <a:cs typeface="Work Sans"/>
                <a:sym typeface="Work Sans"/>
              </a:rPr>
              <a:t>Low Personal Achievement</a:t>
            </a:r>
            <a:endParaRPr b="1" i="1">
              <a:solidFill>
                <a:srgbClr val="130168"/>
              </a:solidFill>
              <a:latin typeface="Work Sans"/>
              <a:ea typeface="Work Sans"/>
              <a:cs typeface="Work Sans"/>
              <a:sym typeface="Work Sans"/>
            </a:endParaRPr>
          </a:p>
          <a:p>
            <a:pPr indent="0" lvl="0" marL="0" rtl="0" algn="ctr">
              <a:spcBef>
                <a:spcPts val="1000"/>
              </a:spcBef>
              <a:spcAft>
                <a:spcPts val="0"/>
              </a:spcAft>
              <a:buClr>
                <a:srgbClr val="000000"/>
              </a:buClr>
              <a:buFont typeface="Arial"/>
              <a:buNone/>
            </a:pPr>
            <a:r>
              <a:rPr lang="en-GB">
                <a:solidFill>
                  <a:srgbClr val="130168"/>
                </a:solidFill>
                <a:latin typeface="Work Sans Medium"/>
                <a:ea typeface="Work Sans Medium"/>
                <a:cs typeface="Work Sans Medium"/>
                <a:sym typeface="Work Sans Medium"/>
              </a:rPr>
              <a:t>Reduced professional efficacy</a:t>
            </a:r>
            <a:endParaRPr>
              <a:solidFill>
                <a:srgbClr val="130168"/>
              </a:solidFill>
              <a:latin typeface="Work Sans Medium"/>
              <a:ea typeface="Work Sans Medium"/>
              <a:cs typeface="Work Sans Medium"/>
              <a:sym typeface="Work Sans Medium"/>
            </a:endParaRPr>
          </a:p>
          <a:p>
            <a:pPr indent="0" lvl="0" marL="0" marR="0" rtl="0" algn="ctr">
              <a:spcBef>
                <a:spcPts val="0"/>
              </a:spcBef>
              <a:spcAft>
                <a:spcPts val="0"/>
              </a:spcAft>
              <a:buNone/>
            </a:pPr>
            <a:r>
              <a:t/>
            </a:r>
            <a:endParaRPr>
              <a:solidFill>
                <a:srgbClr val="130168"/>
              </a:solidFill>
              <a:latin typeface="Work Sans Medium"/>
              <a:ea typeface="Work Sans Medium"/>
              <a:cs typeface="Work Sans Medium"/>
              <a:sym typeface="Work Sans Medium"/>
            </a:endParaRPr>
          </a:p>
        </p:txBody>
      </p:sp>
      <p:sp>
        <p:nvSpPr>
          <p:cNvPr id="1169" name="Google Shape;1169;p175"/>
          <p:cNvSpPr txBox="1"/>
          <p:nvPr/>
        </p:nvSpPr>
        <p:spPr>
          <a:xfrm>
            <a:off x="303050" y="1028950"/>
            <a:ext cx="8594400" cy="49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GB">
                <a:solidFill>
                  <a:srgbClr val="595959"/>
                </a:solidFill>
                <a:latin typeface="Work Sans"/>
                <a:ea typeface="Work Sans"/>
                <a:cs typeface="Work Sans"/>
                <a:sym typeface="Work Sans"/>
              </a:rPr>
              <a:t>Burnout is an occupational phenomenon that can negatively impact Frontline Workers’ energy levels, the connection they feel to their work, and their professional </a:t>
            </a:r>
            <a:r>
              <a:rPr lang="en-GB">
                <a:solidFill>
                  <a:srgbClr val="595959"/>
                </a:solidFill>
                <a:latin typeface="Work Sans"/>
                <a:ea typeface="Work Sans"/>
                <a:cs typeface="Work Sans"/>
                <a:sym typeface="Work Sans"/>
              </a:rPr>
              <a:t>efficacy.</a:t>
            </a:r>
            <a:r>
              <a:rPr lang="en-GB">
                <a:solidFill>
                  <a:srgbClr val="595959"/>
                </a:solidFill>
                <a:latin typeface="Work Sans"/>
                <a:ea typeface="Work Sans"/>
                <a:cs typeface="Work Sans"/>
                <a:sym typeface="Work Sans"/>
              </a:rPr>
              <a:t>. </a:t>
            </a:r>
            <a:endParaRPr>
              <a:solidFill>
                <a:srgbClr val="595959"/>
              </a:solidFill>
              <a:latin typeface="Work Sans"/>
              <a:ea typeface="Work Sans"/>
              <a:cs typeface="Work Sans"/>
              <a:sym typeface="Work Sans"/>
            </a:endParaRPr>
          </a:p>
        </p:txBody>
      </p:sp>
      <p:pic>
        <p:nvPicPr>
          <p:cNvPr id="1170" name="Google Shape;1170;p175"/>
          <p:cNvPicPr preferRelativeResize="0"/>
          <p:nvPr/>
        </p:nvPicPr>
        <p:blipFill>
          <a:blip r:embed="rId4">
            <a:alphaModFix/>
          </a:blip>
          <a:stretch>
            <a:fillRect/>
          </a:stretch>
        </p:blipFill>
        <p:spPr>
          <a:xfrm>
            <a:off x="1598325" y="2082125"/>
            <a:ext cx="647700" cy="647700"/>
          </a:xfrm>
          <a:prstGeom prst="rect">
            <a:avLst/>
          </a:prstGeom>
          <a:noFill/>
          <a:ln>
            <a:noFill/>
          </a:ln>
        </p:spPr>
      </p:pic>
      <p:pic>
        <p:nvPicPr>
          <p:cNvPr id="1171" name="Google Shape;1171;p175"/>
          <p:cNvPicPr preferRelativeResize="0"/>
          <p:nvPr/>
        </p:nvPicPr>
        <p:blipFill>
          <a:blip r:embed="rId5">
            <a:alphaModFix/>
          </a:blip>
          <a:stretch>
            <a:fillRect/>
          </a:stretch>
        </p:blipFill>
        <p:spPr>
          <a:xfrm>
            <a:off x="4100325" y="2082125"/>
            <a:ext cx="647700" cy="647700"/>
          </a:xfrm>
          <a:prstGeom prst="rect">
            <a:avLst/>
          </a:prstGeom>
          <a:noFill/>
          <a:ln>
            <a:noFill/>
          </a:ln>
        </p:spPr>
      </p:pic>
      <p:pic>
        <p:nvPicPr>
          <p:cNvPr id="1172" name="Google Shape;1172;p175"/>
          <p:cNvPicPr preferRelativeResize="0"/>
          <p:nvPr/>
        </p:nvPicPr>
        <p:blipFill>
          <a:blip r:embed="rId6">
            <a:alphaModFix/>
          </a:blip>
          <a:stretch>
            <a:fillRect/>
          </a:stretch>
        </p:blipFill>
        <p:spPr>
          <a:xfrm>
            <a:off x="6694425" y="2082125"/>
            <a:ext cx="647700" cy="647700"/>
          </a:xfrm>
          <a:prstGeom prst="rect">
            <a:avLst/>
          </a:prstGeom>
          <a:noFill/>
          <a:ln>
            <a:noFill/>
          </a:ln>
        </p:spPr>
      </p:pic>
      <p:sp>
        <p:nvSpPr>
          <p:cNvPr id="1173" name="Google Shape;1173;p175"/>
          <p:cNvSpPr txBox="1"/>
          <p:nvPr/>
        </p:nvSpPr>
        <p:spPr>
          <a:xfrm>
            <a:off x="-118925" y="4645425"/>
            <a:ext cx="8752800" cy="307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sz="800" u="sng">
                <a:solidFill>
                  <a:schemeClr val="hlink"/>
                </a:solidFill>
                <a:latin typeface="Work Sans"/>
                <a:ea typeface="Work Sans"/>
                <a:cs typeface="Work Sans"/>
                <a:sym typeface="Work Sans"/>
                <a:hlinkClick r:id="rId7"/>
              </a:rPr>
              <a:t>WHO 2019</a:t>
            </a:r>
            <a:r>
              <a:rPr lang="en-GB" sz="800">
                <a:solidFill>
                  <a:srgbClr val="FEAF31"/>
                </a:solidFill>
                <a:latin typeface="Work Sans"/>
                <a:ea typeface="Work Sans"/>
                <a:cs typeface="Work Sans"/>
                <a:sym typeface="Work Sans"/>
              </a:rPr>
              <a:t> </a:t>
            </a:r>
            <a:r>
              <a:rPr lang="en-GB" sz="800">
                <a:solidFill>
                  <a:schemeClr val="accent6"/>
                </a:solidFill>
                <a:latin typeface="Work Sans"/>
                <a:ea typeface="Work Sans"/>
                <a:cs typeface="Work Sans"/>
                <a:sym typeface="Work Sans"/>
              </a:rPr>
              <a:t>&amp; </a:t>
            </a:r>
            <a:r>
              <a:rPr lang="en-GB" sz="800" u="sng">
                <a:solidFill>
                  <a:schemeClr val="hlink"/>
                </a:solidFill>
                <a:latin typeface="Work Sans"/>
                <a:ea typeface="Work Sans"/>
                <a:cs typeface="Work Sans"/>
                <a:sym typeface="Work Sans"/>
                <a:hlinkClick r:id="rId8"/>
              </a:rPr>
              <a:t>Dugani S, Afari H, Hirschhorn LR et al. 2018  </a:t>
            </a:r>
            <a:endParaRPr sz="800">
              <a:solidFill>
                <a:srgbClr val="FEAF31"/>
              </a:solidFill>
              <a:latin typeface="Work Sans"/>
              <a:ea typeface="Work Sans"/>
              <a:cs typeface="Work Sans"/>
              <a:sym typeface="Work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sp>
        <p:nvSpPr>
          <p:cNvPr id="1178" name="Google Shape;1178;p176"/>
          <p:cNvSpPr/>
          <p:nvPr/>
        </p:nvSpPr>
        <p:spPr>
          <a:xfrm>
            <a:off x="4077625" y="0"/>
            <a:ext cx="5066400" cy="5143500"/>
          </a:xfrm>
          <a:prstGeom prst="rect">
            <a:avLst/>
          </a:prstGeom>
          <a:solidFill>
            <a:srgbClr val="FAFA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176"/>
          <p:cNvSpPr txBox="1"/>
          <p:nvPr>
            <p:ph idx="4294967295" type="title"/>
          </p:nvPr>
        </p:nvSpPr>
        <p:spPr>
          <a:xfrm>
            <a:off x="265500" y="218525"/>
            <a:ext cx="4045200" cy="6225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GB"/>
              <a:t>We </a:t>
            </a:r>
            <a:endParaRPr/>
          </a:p>
          <a:p>
            <a:pPr indent="0" lvl="0" marL="0" rtl="0" algn="l">
              <a:spcBef>
                <a:spcPts val="0"/>
              </a:spcBef>
              <a:spcAft>
                <a:spcPts val="0"/>
              </a:spcAft>
              <a:buNone/>
            </a:pPr>
            <a:r>
              <a:rPr lang="en-GB"/>
              <a:t>need </a:t>
            </a:r>
            <a:endParaRPr/>
          </a:p>
          <a:p>
            <a:pPr indent="0" lvl="0" marL="0" rtl="0" algn="l">
              <a:spcBef>
                <a:spcPts val="0"/>
              </a:spcBef>
              <a:spcAft>
                <a:spcPts val="0"/>
              </a:spcAft>
              <a:buNone/>
            </a:pPr>
            <a:r>
              <a:rPr lang="en-GB"/>
              <a:t>to do </a:t>
            </a:r>
            <a:endParaRPr/>
          </a:p>
          <a:p>
            <a:pPr indent="0" lvl="0" marL="0" rtl="0" algn="l">
              <a:spcBef>
                <a:spcPts val="0"/>
              </a:spcBef>
              <a:spcAft>
                <a:spcPts val="0"/>
              </a:spcAft>
              <a:buNone/>
            </a:pPr>
            <a:r>
              <a:rPr lang="en-GB"/>
              <a:t>More </a:t>
            </a:r>
            <a:endParaRPr/>
          </a:p>
          <a:p>
            <a:pPr indent="0" lvl="0" marL="0" rtl="0" algn="l">
              <a:spcBef>
                <a:spcPts val="0"/>
              </a:spcBef>
              <a:spcAft>
                <a:spcPts val="0"/>
              </a:spcAft>
              <a:buNone/>
            </a:pPr>
            <a:r>
              <a:rPr lang="en-GB"/>
              <a:t>About </a:t>
            </a:r>
            <a:endParaRPr/>
          </a:p>
          <a:p>
            <a:pPr indent="0" lvl="0" marL="0" rtl="0" algn="l">
              <a:spcBef>
                <a:spcPts val="0"/>
              </a:spcBef>
              <a:spcAft>
                <a:spcPts val="0"/>
              </a:spcAft>
              <a:buNone/>
            </a:pPr>
            <a:r>
              <a:rPr lang="en-GB">
                <a:solidFill>
                  <a:srgbClr val="FC5F36"/>
                </a:solidFill>
              </a:rPr>
              <a:t>Burnout</a:t>
            </a:r>
            <a:endParaRPr>
              <a:solidFill>
                <a:srgbClr val="FC5F36"/>
              </a:solidFill>
            </a:endParaRPr>
          </a:p>
        </p:txBody>
      </p:sp>
      <p:sp>
        <p:nvSpPr>
          <p:cNvPr id="1180" name="Google Shape;1180;p176"/>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176"/>
          <p:cNvSpPr txBox="1"/>
          <p:nvPr/>
        </p:nvSpPr>
        <p:spPr>
          <a:xfrm>
            <a:off x="4444187" y="311631"/>
            <a:ext cx="43329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130168"/>
                </a:solidFill>
                <a:latin typeface="Work Sans Medium"/>
                <a:ea typeface="Work Sans Medium"/>
                <a:cs typeface="Work Sans Medium"/>
                <a:sym typeface="Work Sans Medium"/>
              </a:rPr>
              <a:t>Evidence-Based Approaches</a:t>
            </a:r>
            <a:endParaRPr>
              <a:solidFill>
                <a:srgbClr val="130168"/>
              </a:solidFill>
              <a:latin typeface="Work Sans Medium"/>
              <a:ea typeface="Work Sans Medium"/>
              <a:cs typeface="Work Sans Medium"/>
              <a:sym typeface="Work Sans Medium"/>
            </a:endParaRPr>
          </a:p>
        </p:txBody>
      </p:sp>
      <p:sp>
        <p:nvSpPr>
          <p:cNvPr id="1182" name="Google Shape;1182;p176"/>
          <p:cNvSpPr txBox="1"/>
          <p:nvPr/>
        </p:nvSpPr>
        <p:spPr>
          <a:xfrm>
            <a:off x="4451752" y="609573"/>
            <a:ext cx="4325700" cy="8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130168"/>
                </a:solidFill>
                <a:latin typeface="Work Sans"/>
                <a:ea typeface="Work Sans"/>
                <a:cs typeface="Work Sans"/>
                <a:sym typeface="Work Sans"/>
              </a:rPr>
              <a:t>Building resilience is one evidence-based approach to counteracting burnout</a:t>
            </a:r>
            <a:endParaRPr sz="1000">
              <a:solidFill>
                <a:srgbClr val="130168"/>
              </a:solidFill>
              <a:latin typeface="Work Sans"/>
              <a:ea typeface="Work Sans"/>
              <a:cs typeface="Work Sans"/>
              <a:sym typeface="Work Sans"/>
            </a:endParaRPr>
          </a:p>
        </p:txBody>
      </p:sp>
      <p:sp>
        <p:nvSpPr>
          <p:cNvPr id="1183" name="Google Shape;1183;p176"/>
          <p:cNvSpPr txBox="1"/>
          <p:nvPr/>
        </p:nvSpPr>
        <p:spPr>
          <a:xfrm>
            <a:off x="4444187" y="1473684"/>
            <a:ext cx="43329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130168"/>
                </a:solidFill>
                <a:latin typeface="Work Sans Medium"/>
                <a:ea typeface="Work Sans Medium"/>
                <a:cs typeface="Work Sans Medium"/>
                <a:sym typeface="Work Sans Medium"/>
              </a:rPr>
              <a:t>Appropriately Adapted</a:t>
            </a:r>
            <a:endParaRPr>
              <a:solidFill>
                <a:srgbClr val="130168"/>
              </a:solidFill>
              <a:latin typeface="Work Sans Medium"/>
              <a:ea typeface="Work Sans Medium"/>
              <a:cs typeface="Work Sans Medium"/>
              <a:sym typeface="Work Sans Medium"/>
            </a:endParaRPr>
          </a:p>
        </p:txBody>
      </p:sp>
      <p:sp>
        <p:nvSpPr>
          <p:cNvPr id="1184" name="Google Shape;1184;p176"/>
          <p:cNvSpPr txBox="1"/>
          <p:nvPr/>
        </p:nvSpPr>
        <p:spPr>
          <a:xfrm>
            <a:off x="4451752" y="1771626"/>
            <a:ext cx="4325700" cy="8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130168"/>
                </a:solidFill>
                <a:latin typeface="Work Sans"/>
                <a:ea typeface="Work Sans"/>
                <a:cs typeface="Work Sans"/>
                <a:sym typeface="Work Sans"/>
              </a:rPr>
              <a:t>Messaging should be adapted to resonate with Frontline Workers in a given geography, language, and context</a:t>
            </a:r>
            <a:endParaRPr sz="1000">
              <a:solidFill>
                <a:srgbClr val="130168"/>
              </a:solidFill>
              <a:latin typeface="Work Sans"/>
              <a:ea typeface="Work Sans"/>
              <a:cs typeface="Work Sans"/>
              <a:sym typeface="Work Sans"/>
            </a:endParaRPr>
          </a:p>
        </p:txBody>
      </p:sp>
      <p:sp>
        <p:nvSpPr>
          <p:cNvPr id="1185" name="Google Shape;1185;p176"/>
          <p:cNvSpPr txBox="1"/>
          <p:nvPr/>
        </p:nvSpPr>
        <p:spPr>
          <a:xfrm>
            <a:off x="4444187" y="2596261"/>
            <a:ext cx="43329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130168"/>
                </a:solidFill>
                <a:latin typeface="Work Sans Medium"/>
                <a:ea typeface="Work Sans Medium"/>
                <a:cs typeface="Work Sans Medium"/>
                <a:sym typeface="Work Sans Medium"/>
              </a:rPr>
              <a:t>Scalable</a:t>
            </a:r>
            <a:endParaRPr>
              <a:solidFill>
                <a:srgbClr val="130168"/>
              </a:solidFill>
              <a:latin typeface="Work Sans Medium"/>
              <a:ea typeface="Work Sans Medium"/>
              <a:cs typeface="Work Sans Medium"/>
              <a:sym typeface="Work Sans Medium"/>
            </a:endParaRPr>
          </a:p>
        </p:txBody>
      </p:sp>
      <p:sp>
        <p:nvSpPr>
          <p:cNvPr id="1186" name="Google Shape;1186;p176"/>
          <p:cNvSpPr txBox="1"/>
          <p:nvPr/>
        </p:nvSpPr>
        <p:spPr>
          <a:xfrm>
            <a:off x="4451752" y="2894203"/>
            <a:ext cx="4325700" cy="8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130168"/>
                </a:solidFill>
                <a:latin typeface="Work Sans"/>
                <a:ea typeface="Work Sans"/>
                <a:cs typeface="Work Sans"/>
                <a:sym typeface="Work Sans"/>
              </a:rPr>
              <a:t>In order to tackle the challenge of burnout, we need solutions that are scalable</a:t>
            </a:r>
            <a:endParaRPr sz="1000">
              <a:solidFill>
                <a:srgbClr val="130168"/>
              </a:solidFill>
              <a:latin typeface="Work Sans"/>
              <a:ea typeface="Work Sans"/>
              <a:cs typeface="Work Sans"/>
              <a:sym typeface="Work Sans"/>
            </a:endParaRPr>
          </a:p>
        </p:txBody>
      </p:sp>
      <p:sp>
        <p:nvSpPr>
          <p:cNvPr id="1187" name="Google Shape;1187;p176"/>
          <p:cNvSpPr txBox="1"/>
          <p:nvPr/>
        </p:nvSpPr>
        <p:spPr>
          <a:xfrm>
            <a:off x="4444187" y="3758313"/>
            <a:ext cx="43329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FEAF31"/>
                </a:solidFill>
                <a:latin typeface="Work Sans"/>
                <a:ea typeface="Work Sans"/>
                <a:cs typeface="Work Sans"/>
                <a:sym typeface="Work Sans"/>
              </a:rPr>
              <a:t>Share What We Learn</a:t>
            </a:r>
            <a:endParaRPr b="1">
              <a:solidFill>
                <a:srgbClr val="FEAF31"/>
              </a:solidFill>
              <a:latin typeface="Work Sans"/>
              <a:ea typeface="Work Sans"/>
              <a:cs typeface="Work Sans"/>
              <a:sym typeface="Work Sans"/>
            </a:endParaRPr>
          </a:p>
        </p:txBody>
      </p:sp>
      <p:sp>
        <p:nvSpPr>
          <p:cNvPr id="1188" name="Google Shape;1188;p176"/>
          <p:cNvSpPr txBox="1"/>
          <p:nvPr/>
        </p:nvSpPr>
        <p:spPr>
          <a:xfrm>
            <a:off x="4451752" y="4056255"/>
            <a:ext cx="4325700" cy="8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130168"/>
                </a:solidFill>
                <a:latin typeface="Work Sans"/>
                <a:ea typeface="Work Sans"/>
                <a:cs typeface="Work Sans"/>
                <a:sym typeface="Work Sans"/>
              </a:rPr>
              <a:t>Evidence from LMICs is limited; as we do more about burnout, we also need to share what we learn with the community</a:t>
            </a:r>
            <a:endParaRPr sz="1000">
              <a:solidFill>
                <a:srgbClr val="130168"/>
              </a:solidFill>
              <a:latin typeface="Work Sans"/>
              <a:ea typeface="Work Sans"/>
              <a:cs typeface="Work Sans"/>
              <a:sym typeface="Work Sans"/>
            </a:endParaRPr>
          </a:p>
        </p:txBody>
      </p:sp>
      <p:sp>
        <p:nvSpPr>
          <p:cNvPr id="1189" name="Google Shape;1189;p176"/>
          <p:cNvSpPr/>
          <p:nvPr/>
        </p:nvSpPr>
        <p:spPr>
          <a:xfrm flipH="1">
            <a:off x="9070799" y="0"/>
            <a:ext cx="74400" cy="5143500"/>
          </a:xfrm>
          <a:prstGeom prst="rect">
            <a:avLst/>
          </a:prstGeom>
          <a:solidFill>
            <a:srgbClr val="2411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90" name="Google Shape;1190;p176"/>
          <p:cNvPicPr preferRelativeResize="0"/>
          <p:nvPr/>
        </p:nvPicPr>
        <p:blipFill>
          <a:blip r:embed="rId3">
            <a:alphaModFix/>
          </a:blip>
          <a:stretch>
            <a:fillRect/>
          </a:stretch>
        </p:blipFill>
        <p:spPr>
          <a:xfrm>
            <a:off x="8636748" y="62325"/>
            <a:ext cx="338075" cy="338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4" name="Shape 1194"/>
        <p:cNvGrpSpPr/>
        <p:nvPr/>
      </p:nvGrpSpPr>
      <p:grpSpPr>
        <a:xfrm>
          <a:off x="0" y="0"/>
          <a:ext cx="0" cy="0"/>
          <a:chOff x="0" y="0"/>
          <a:chExt cx="0" cy="0"/>
        </a:xfrm>
      </p:grpSpPr>
      <p:sp>
        <p:nvSpPr>
          <p:cNvPr id="1195" name="Google Shape;1195;p177"/>
          <p:cNvSpPr txBox="1"/>
          <p:nvPr/>
        </p:nvSpPr>
        <p:spPr>
          <a:xfrm>
            <a:off x="275550" y="165575"/>
            <a:ext cx="7533000" cy="684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2750">
                <a:solidFill>
                  <a:srgbClr val="130168"/>
                </a:solidFill>
                <a:latin typeface="Work Sans"/>
                <a:ea typeface="Work Sans"/>
                <a:cs typeface="Work Sans"/>
                <a:sym typeface="Work Sans"/>
              </a:rPr>
              <a:t>Our Approach: Building Resilience</a:t>
            </a:r>
            <a:endParaRPr b="1">
              <a:solidFill>
                <a:srgbClr val="FEAF31"/>
              </a:solidFill>
              <a:latin typeface="Work Sans"/>
              <a:ea typeface="Work Sans"/>
              <a:cs typeface="Work Sans"/>
              <a:sym typeface="Work Sans"/>
            </a:endParaRPr>
          </a:p>
          <a:p>
            <a:pPr indent="0" lvl="0" marL="0" rtl="0" algn="l">
              <a:lnSpc>
                <a:spcPct val="115000"/>
              </a:lnSpc>
              <a:spcBef>
                <a:spcPts val="0"/>
              </a:spcBef>
              <a:spcAft>
                <a:spcPts val="0"/>
              </a:spcAft>
              <a:buNone/>
            </a:pPr>
            <a:r>
              <a:t/>
            </a:r>
            <a:endParaRPr sz="1150">
              <a:solidFill>
                <a:srgbClr val="130168"/>
              </a:solidFill>
              <a:latin typeface="Work Sans"/>
              <a:ea typeface="Work Sans"/>
              <a:cs typeface="Work Sans"/>
              <a:sym typeface="Work Sans"/>
            </a:endParaRPr>
          </a:p>
        </p:txBody>
      </p:sp>
      <p:sp>
        <p:nvSpPr>
          <p:cNvPr id="1196" name="Google Shape;1196;p177"/>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177"/>
          <p:cNvSpPr/>
          <p:nvPr/>
        </p:nvSpPr>
        <p:spPr>
          <a:xfrm flipH="1">
            <a:off x="9070799" y="0"/>
            <a:ext cx="74400" cy="51435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177"/>
          <p:cNvSpPr txBox="1"/>
          <p:nvPr/>
        </p:nvSpPr>
        <p:spPr>
          <a:xfrm>
            <a:off x="303050" y="1028950"/>
            <a:ext cx="8594400" cy="49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b="1" lang="en-GB">
                <a:solidFill>
                  <a:srgbClr val="8EA1FF"/>
                </a:solidFill>
                <a:latin typeface="Work Sans"/>
                <a:ea typeface="Work Sans"/>
                <a:cs typeface="Work Sans"/>
                <a:sym typeface="Work Sans"/>
              </a:rPr>
              <a:t>Well</a:t>
            </a:r>
            <a:r>
              <a:rPr b="1" lang="en-GB">
                <a:solidFill>
                  <a:srgbClr val="3843D0"/>
                </a:solidFill>
                <a:latin typeface="Work Sans"/>
                <a:ea typeface="Work Sans"/>
                <a:cs typeface="Work Sans"/>
                <a:sym typeface="Work Sans"/>
              </a:rPr>
              <a:t>Me</a:t>
            </a:r>
            <a:r>
              <a:rPr lang="en-GB">
                <a:solidFill>
                  <a:srgbClr val="595959"/>
                </a:solidFill>
                <a:latin typeface="Work Sans"/>
                <a:ea typeface="Work Sans"/>
                <a:cs typeface="Work Sans"/>
                <a:sym typeface="Work Sans"/>
              </a:rPr>
              <a:t> leverages the power of digital technology to teach resilience-building skills at scale</a:t>
            </a:r>
            <a:endParaRPr>
              <a:solidFill>
                <a:srgbClr val="595959"/>
              </a:solidFill>
              <a:latin typeface="Work Sans"/>
              <a:ea typeface="Work Sans"/>
              <a:cs typeface="Work Sans"/>
              <a:sym typeface="Work Sans"/>
            </a:endParaRPr>
          </a:p>
        </p:txBody>
      </p:sp>
      <p:sp>
        <p:nvSpPr>
          <p:cNvPr id="1199" name="Google Shape;1199;p177"/>
          <p:cNvSpPr/>
          <p:nvPr/>
        </p:nvSpPr>
        <p:spPr>
          <a:xfrm>
            <a:off x="2294188" y="3291927"/>
            <a:ext cx="1386000" cy="1320600"/>
          </a:xfrm>
          <a:prstGeom prst="rect">
            <a:avLst/>
          </a:prstGeom>
          <a:solidFill>
            <a:srgbClr val="8EA1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GB">
                <a:solidFill>
                  <a:schemeClr val="lt1"/>
                </a:solidFill>
                <a:latin typeface="Work Sans"/>
                <a:ea typeface="Work Sans"/>
                <a:cs typeface="Work Sans"/>
                <a:sym typeface="Work Sans"/>
              </a:rPr>
              <a:t>Connect to </a:t>
            </a:r>
            <a:endParaRPr b="1">
              <a:solidFill>
                <a:schemeClr val="lt1"/>
              </a:solidFill>
              <a:latin typeface="Work Sans"/>
              <a:ea typeface="Work Sans"/>
              <a:cs typeface="Work Sans"/>
              <a:sym typeface="Work Sans"/>
            </a:endParaRPr>
          </a:p>
          <a:p>
            <a:pPr indent="0" lvl="0" marL="0" marR="0" rtl="0" algn="ctr">
              <a:lnSpc>
                <a:spcPct val="100000"/>
              </a:lnSpc>
              <a:spcBef>
                <a:spcPts val="0"/>
              </a:spcBef>
              <a:spcAft>
                <a:spcPts val="0"/>
              </a:spcAft>
              <a:buNone/>
            </a:pPr>
            <a:r>
              <a:rPr b="1" lang="en-GB">
                <a:solidFill>
                  <a:schemeClr val="lt1"/>
                </a:solidFill>
                <a:latin typeface="Work Sans"/>
                <a:ea typeface="Work Sans"/>
                <a:cs typeface="Work Sans"/>
                <a:sym typeface="Work Sans"/>
              </a:rPr>
              <a:t>Others</a:t>
            </a:r>
            <a:endParaRPr b="1">
              <a:solidFill>
                <a:schemeClr val="lt1"/>
              </a:solidFill>
              <a:latin typeface="Work Sans"/>
              <a:ea typeface="Work Sans"/>
              <a:cs typeface="Work Sans"/>
              <a:sym typeface="Work Sans"/>
            </a:endParaRPr>
          </a:p>
        </p:txBody>
      </p:sp>
      <p:sp>
        <p:nvSpPr>
          <p:cNvPr id="1200" name="Google Shape;1200;p177"/>
          <p:cNvSpPr/>
          <p:nvPr/>
        </p:nvSpPr>
        <p:spPr>
          <a:xfrm>
            <a:off x="3006208" y="1845275"/>
            <a:ext cx="1386000" cy="1320600"/>
          </a:xfrm>
          <a:prstGeom prst="rect">
            <a:avLst/>
          </a:prstGeom>
          <a:solidFill>
            <a:srgbClr val="FEAF3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GB">
                <a:solidFill>
                  <a:schemeClr val="lt1"/>
                </a:solidFill>
                <a:latin typeface="Work Sans"/>
                <a:ea typeface="Work Sans"/>
                <a:cs typeface="Work Sans"/>
                <a:sym typeface="Work Sans"/>
              </a:rPr>
              <a:t>Stress</a:t>
            </a:r>
            <a:endParaRPr b="1">
              <a:solidFill>
                <a:schemeClr val="lt1"/>
              </a:solidFill>
              <a:latin typeface="Work Sans"/>
              <a:ea typeface="Work Sans"/>
              <a:cs typeface="Work Sans"/>
              <a:sym typeface="Work Sans"/>
            </a:endParaRPr>
          </a:p>
          <a:p>
            <a:pPr indent="0" lvl="0" marL="0" marR="0" rtl="0" algn="ctr">
              <a:lnSpc>
                <a:spcPct val="100000"/>
              </a:lnSpc>
              <a:spcBef>
                <a:spcPts val="0"/>
              </a:spcBef>
              <a:spcAft>
                <a:spcPts val="0"/>
              </a:spcAft>
              <a:buNone/>
            </a:pPr>
            <a:r>
              <a:rPr b="1" lang="en-GB">
                <a:solidFill>
                  <a:schemeClr val="lt1"/>
                </a:solidFill>
                <a:latin typeface="Work Sans"/>
                <a:ea typeface="Work Sans"/>
                <a:cs typeface="Work Sans"/>
                <a:sym typeface="Work Sans"/>
              </a:rPr>
              <a:t>Management</a:t>
            </a:r>
            <a:endParaRPr b="1">
              <a:solidFill>
                <a:schemeClr val="lt1"/>
              </a:solidFill>
              <a:latin typeface="Work Sans"/>
              <a:ea typeface="Work Sans"/>
              <a:cs typeface="Work Sans"/>
              <a:sym typeface="Work Sans"/>
            </a:endParaRPr>
          </a:p>
        </p:txBody>
      </p:sp>
      <p:sp>
        <p:nvSpPr>
          <p:cNvPr id="1201" name="Google Shape;1201;p177"/>
          <p:cNvSpPr/>
          <p:nvPr/>
        </p:nvSpPr>
        <p:spPr>
          <a:xfrm>
            <a:off x="3802801" y="3291927"/>
            <a:ext cx="1386000" cy="1320600"/>
          </a:xfrm>
          <a:prstGeom prst="rect">
            <a:avLst/>
          </a:prstGeom>
          <a:solidFill>
            <a:srgbClr val="16006D"/>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GB">
                <a:solidFill>
                  <a:schemeClr val="lt1"/>
                </a:solidFill>
                <a:latin typeface="Work Sans"/>
                <a:ea typeface="Work Sans"/>
                <a:cs typeface="Work Sans"/>
                <a:sym typeface="Work Sans"/>
              </a:rPr>
              <a:t>Mindfulness and Relaxation</a:t>
            </a:r>
            <a:endParaRPr b="1">
              <a:solidFill>
                <a:schemeClr val="lt1"/>
              </a:solidFill>
              <a:latin typeface="Work Sans"/>
              <a:ea typeface="Work Sans"/>
              <a:cs typeface="Work Sans"/>
              <a:sym typeface="Work Sans"/>
            </a:endParaRPr>
          </a:p>
        </p:txBody>
      </p:sp>
      <p:sp>
        <p:nvSpPr>
          <p:cNvPr id="1202" name="Google Shape;1202;p177"/>
          <p:cNvSpPr/>
          <p:nvPr/>
        </p:nvSpPr>
        <p:spPr>
          <a:xfrm>
            <a:off x="4514822" y="1845275"/>
            <a:ext cx="1386000" cy="1320600"/>
          </a:xfrm>
          <a:prstGeom prst="rect">
            <a:avLst/>
          </a:prstGeom>
          <a:solidFill>
            <a:srgbClr val="3843D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GB">
                <a:solidFill>
                  <a:schemeClr val="lt1"/>
                </a:solidFill>
                <a:latin typeface="Work Sans"/>
                <a:ea typeface="Work Sans"/>
                <a:cs typeface="Work Sans"/>
                <a:sym typeface="Work Sans"/>
              </a:rPr>
              <a:t>Self Care</a:t>
            </a:r>
            <a:endParaRPr b="1">
              <a:solidFill>
                <a:schemeClr val="lt1"/>
              </a:solidFill>
              <a:latin typeface="Work Sans"/>
              <a:ea typeface="Work Sans"/>
              <a:cs typeface="Work Sans"/>
              <a:sym typeface="Work Sans"/>
            </a:endParaRPr>
          </a:p>
        </p:txBody>
      </p:sp>
      <p:sp>
        <p:nvSpPr>
          <p:cNvPr id="1203" name="Google Shape;1203;p177"/>
          <p:cNvSpPr/>
          <p:nvPr/>
        </p:nvSpPr>
        <p:spPr>
          <a:xfrm>
            <a:off x="5311415" y="3291927"/>
            <a:ext cx="1386000" cy="1320600"/>
          </a:xfrm>
          <a:prstGeom prst="rect">
            <a:avLst/>
          </a:prstGeom>
          <a:solidFill>
            <a:srgbClr val="FC5F36"/>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GB">
                <a:solidFill>
                  <a:schemeClr val="lt1"/>
                </a:solidFill>
                <a:latin typeface="Work Sans"/>
                <a:ea typeface="Work Sans"/>
                <a:cs typeface="Work Sans"/>
                <a:sym typeface="Work Sans"/>
              </a:rPr>
              <a:t>Connect to Purpose</a:t>
            </a:r>
            <a:endParaRPr b="1">
              <a:solidFill>
                <a:schemeClr val="lt1"/>
              </a:solidFill>
              <a:latin typeface="Work Sans"/>
              <a:ea typeface="Work Sans"/>
              <a:cs typeface="Work Sans"/>
              <a:sym typeface="Work Sans"/>
            </a:endParaRPr>
          </a:p>
        </p:txBody>
      </p:sp>
      <p:pic>
        <p:nvPicPr>
          <p:cNvPr id="1204" name="Google Shape;1204;p177"/>
          <p:cNvPicPr preferRelativeResize="0"/>
          <p:nvPr/>
        </p:nvPicPr>
        <p:blipFill>
          <a:blip r:embed="rId3">
            <a:alphaModFix/>
          </a:blip>
          <a:stretch>
            <a:fillRect/>
          </a:stretch>
        </p:blipFill>
        <p:spPr>
          <a:xfrm>
            <a:off x="8636748" y="62325"/>
            <a:ext cx="338075" cy="3380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8" name="Shape 1208"/>
        <p:cNvGrpSpPr/>
        <p:nvPr/>
      </p:nvGrpSpPr>
      <p:grpSpPr>
        <a:xfrm>
          <a:off x="0" y="0"/>
          <a:ext cx="0" cy="0"/>
          <a:chOff x="0" y="0"/>
          <a:chExt cx="0" cy="0"/>
        </a:xfrm>
      </p:grpSpPr>
      <p:sp>
        <p:nvSpPr>
          <p:cNvPr id="1209" name="Google Shape;1209;p178"/>
          <p:cNvSpPr/>
          <p:nvPr/>
        </p:nvSpPr>
        <p:spPr>
          <a:xfrm>
            <a:off x="0" y="0"/>
            <a:ext cx="3444300" cy="5143500"/>
          </a:xfrm>
          <a:prstGeom prst="rect">
            <a:avLst/>
          </a:prstGeom>
          <a:solidFill>
            <a:srgbClr val="F7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178"/>
          <p:cNvSpPr/>
          <p:nvPr/>
        </p:nvSpPr>
        <p:spPr>
          <a:xfrm>
            <a:off x="3699400" y="1274850"/>
            <a:ext cx="357300" cy="367500"/>
          </a:xfrm>
          <a:prstGeom prst="ellipse">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178"/>
          <p:cNvSpPr/>
          <p:nvPr/>
        </p:nvSpPr>
        <p:spPr>
          <a:xfrm>
            <a:off x="3699400" y="1998813"/>
            <a:ext cx="357300" cy="367500"/>
          </a:xfrm>
          <a:prstGeom prst="ellipse">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178"/>
          <p:cNvSpPr/>
          <p:nvPr/>
        </p:nvSpPr>
        <p:spPr>
          <a:xfrm>
            <a:off x="3699400" y="2726838"/>
            <a:ext cx="357300" cy="367500"/>
          </a:xfrm>
          <a:prstGeom prst="ellipse">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178"/>
          <p:cNvSpPr/>
          <p:nvPr/>
        </p:nvSpPr>
        <p:spPr>
          <a:xfrm>
            <a:off x="3699400" y="3454875"/>
            <a:ext cx="357300" cy="367500"/>
          </a:xfrm>
          <a:prstGeom prst="ellipse">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178"/>
          <p:cNvSpPr/>
          <p:nvPr/>
        </p:nvSpPr>
        <p:spPr>
          <a:xfrm>
            <a:off x="3699400" y="4170675"/>
            <a:ext cx="357300" cy="367500"/>
          </a:xfrm>
          <a:prstGeom prst="ellipse">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178"/>
          <p:cNvSpPr txBox="1"/>
          <p:nvPr/>
        </p:nvSpPr>
        <p:spPr>
          <a:xfrm>
            <a:off x="3745601" y="1259876"/>
            <a:ext cx="1836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Work Sans"/>
                <a:ea typeface="Work Sans"/>
                <a:cs typeface="Work Sans"/>
                <a:sym typeface="Work Sans"/>
              </a:rPr>
              <a:t>1</a:t>
            </a:r>
            <a:endParaRPr b="1">
              <a:solidFill>
                <a:srgbClr val="FFFFFF"/>
              </a:solidFill>
              <a:latin typeface="Work Sans"/>
              <a:ea typeface="Work Sans"/>
              <a:cs typeface="Work Sans"/>
              <a:sym typeface="Work Sans"/>
            </a:endParaRPr>
          </a:p>
        </p:txBody>
      </p:sp>
      <p:sp>
        <p:nvSpPr>
          <p:cNvPr id="1216" name="Google Shape;1216;p178"/>
          <p:cNvSpPr txBox="1"/>
          <p:nvPr/>
        </p:nvSpPr>
        <p:spPr>
          <a:xfrm>
            <a:off x="3739079" y="1978911"/>
            <a:ext cx="183600" cy="40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Work Sans"/>
                <a:ea typeface="Work Sans"/>
                <a:cs typeface="Work Sans"/>
                <a:sym typeface="Work Sans"/>
              </a:rPr>
              <a:t>2</a:t>
            </a:r>
            <a:endParaRPr b="1">
              <a:solidFill>
                <a:srgbClr val="FFFFFF"/>
              </a:solidFill>
              <a:latin typeface="Work Sans"/>
              <a:ea typeface="Work Sans"/>
              <a:cs typeface="Work Sans"/>
              <a:sym typeface="Work Sans"/>
            </a:endParaRPr>
          </a:p>
        </p:txBody>
      </p:sp>
      <p:sp>
        <p:nvSpPr>
          <p:cNvPr id="1217" name="Google Shape;1217;p178"/>
          <p:cNvSpPr txBox="1"/>
          <p:nvPr/>
        </p:nvSpPr>
        <p:spPr>
          <a:xfrm>
            <a:off x="3739075" y="2715188"/>
            <a:ext cx="1836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FFFFFF"/>
                </a:solidFill>
                <a:latin typeface="Work Sans"/>
                <a:ea typeface="Work Sans"/>
                <a:cs typeface="Work Sans"/>
                <a:sym typeface="Work Sans"/>
              </a:rPr>
              <a:t>3</a:t>
            </a:r>
            <a:endParaRPr b="1">
              <a:solidFill>
                <a:srgbClr val="FFFFFF"/>
              </a:solidFill>
              <a:latin typeface="Work Sans"/>
              <a:ea typeface="Work Sans"/>
              <a:cs typeface="Work Sans"/>
              <a:sym typeface="Work Sans"/>
            </a:endParaRPr>
          </a:p>
        </p:txBody>
      </p:sp>
      <p:sp>
        <p:nvSpPr>
          <p:cNvPr id="1218" name="Google Shape;1218;p178"/>
          <p:cNvSpPr txBox="1"/>
          <p:nvPr/>
        </p:nvSpPr>
        <p:spPr>
          <a:xfrm>
            <a:off x="3728193" y="3432413"/>
            <a:ext cx="1836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FFFFFF"/>
                </a:solidFill>
                <a:latin typeface="Work Sans"/>
                <a:ea typeface="Work Sans"/>
                <a:cs typeface="Work Sans"/>
                <a:sym typeface="Work Sans"/>
              </a:rPr>
              <a:t>4</a:t>
            </a:r>
            <a:endParaRPr b="1">
              <a:solidFill>
                <a:srgbClr val="FFFFFF"/>
              </a:solidFill>
              <a:latin typeface="Work Sans"/>
              <a:ea typeface="Work Sans"/>
              <a:cs typeface="Work Sans"/>
              <a:sym typeface="Work Sans"/>
            </a:endParaRPr>
          </a:p>
        </p:txBody>
      </p:sp>
      <p:sp>
        <p:nvSpPr>
          <p:cNvPr id="1219" name="Google Shape;1219;p178"/>
          <p:cNvSpPr txBox="1"/>
          <p:nvPr/>
        </p:nvSpPr>
        <p:spPr>
          <a:xfrm>
            <a:off x="3736821" y="4170700"/>
            <a:ext cx="1836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FFFFFF"/>
                </a:solidFill>
                <a:latin typeface="Work Sans"/>
                <a:ea typeface="Work Sans"/>
                <a:cs typeface="Work Sans"/>
                <a:sym typeface="Work Sans"/>
              </a:rPr>
              <a:t>5</a:t>
            </a:r>
            <a:endParaRPr b="1">
              <a:solidFill>
                <a:srgbClr val="FFFFFF"/>
              </a:solidFill>
              <a:latin typeface="Work Sans"/>
              <a:ea typeface="Work Sans"/>
              <a:cs typeface="Work Sans"/>
              <a:sym typeface="Work Sans"/>
            </a:endParaRPr>
          </a:p>
        </p:txBody>
      </p:sp>
      <p:sp>
        <p:nvSpPr>
          <p:cNvPr id="1220" name="Google Shape;1220;p178"/>
          <p:cNvSpPr txBox="1"/>
          <p:nvPr/>
        </p:nvSpPr>
        <p:spPr>
          <a:xfrm>
            <a:off x="4195750" y="1278250"/>
            <a:ext cx="4492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130168"/>
                </a:solidFill>
                <a:latin typeface="Work Sans"/>
                <a:ea typeface="Work Sans"/>
                <a:cs typeface="Work Sans"/>
                <a:sym typeface="Work Sans"/>
              </a:rPr>
              <a:t>Evidence-based learning materials</a:t>
            </a:r>
            <a:endParaRPr>
              <a:solidFill>
                <a:srgbClr val="130168"/>
              </a:solidFill>
              <a:latin typeface="Work Sans"/>
              <a:ea typeface="Work Sans"/>
              <a:cs typeface="Work Sans"/>
              <a:sym typeface="Work Sans"/>
            </a:endParaRPr>
          </a:p>
        </p:txBody>
      </p:sp>
      <p:sp>
        <p:nvSpPr>
          <p:cNvPr id="1221" name="Google Shape;1221;p178"/>
          <p:cNvSpPr txBox="1"/>
          <p:nvPr/>
        </p:nvSpPr>
        <p:spPr>
          <a:xfrm>
            <a:off x="4195750" y="1998150"/>
            <a:ext cx="4492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rgbClr val="130168"/>
                </a:solidFill>
                <a:latin typeface="Work Sans"/>
                <a:ea typeface="Work Sans"/>
                <a:cs typeface="Work Sans"/>
                <a:sym typeface="Work Sans"/>
              </a:rPr>
              <a:t>Practice to reinforce skills for wellbeing</a:t>
            </a:r>
            <a:endParaRPr>
              <a:solidFill>
                <a:srgbClr val="130168"/>
              </a:solidFill>
              <a:latin typeface="Work Sans"/>
              <a:ea typeface="Work Sans"/>
              <a:cs typeface="Work Sans"/>
              <a:sym typeface="Work Sans"/>
            </a:endParaRPr>
          </a:p>
          <a:p>
            <a:pPr indent="0" lvl="0" marL="0" rtl="0" algn="l">
              <a:spcBef>
                <a:spcPts val="0"/>
              </a:spcBef>
              <a:spcAft>
                <a:spcPts val="0"/>
              </a:spcAft>
              <a:buNone/>
            </a:pPr>
            <a:r>
              <a:t/>
            </a:r>
            <a:endParaRPr>
              <a:solidFill>
                <a:srgbClr val="130168"/>
              </a:solidFill>
              <a:latin typeface="Work Sans"/>
              <a:ea typeface="Work Sans"/>
              <a:cs typeface="Work Sans"/>
              <a:sym typeface="Work Sans"/>
            </a:endParaRPr>
          </a:p>
        </p:txBody>
      </p:sp>
      <p:sp>
        <p:nvSpPr>
          <p:cNvPr id="1222" name="Google Shape;1222;p178"/>
          <p:cNvSpPr txBox="1"/>
          <p:nvPr/>
        </p:nvSpPr>
        <p:spPr>
          <a:xfrm>
            <a:off x="4195750" y="2713938"/>
            <a:ext cx="4492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130168"/>
                </a:solidFill>
                <a:latin typeface="Work Sans"/>
                <a:ea typeface="Work Sans"/>
                <a:cs typeface="Work Sans"/>
                <a:sym typeface="Work Sans"/>
              </a:rPr>
              <a:t>Tailored to individual preferences and feasibility</a:t>
            </a:r>
            <a:endParaRPr>
              <a:solidFill>
                <a:srgbClr val="130168"/>
              </a:solidFill>
              <a:latin typeface="Work Sans"/>
              <a:ea typeface="Work Sans"/>
              <a:cs typeface="Work Sans"/>
              <a:sym typeface="Work Sans"/>
            </a:endParaRPr>
          </a:p>
        </p:txBody>
      </p:sp>
      <p:sp>
        <p:nvSpPr>
          <p:cNvPr id="1223" name="Google Shape;1223;p178"/>
          <p:cNvSpPr txBox="1"/>
          <p:nvPr/>
        </p:nvSpPr>
        <p:spPr>
          <a:xfrm>
            <a:off x="4195750" y="3444750"/>
            <a:ext cx="4492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130168"/>
                </a:solidFill>
                <a:latin typeface="Work Sans"/>
                <a:ea typeface="Work Sans"/>
                <a:cs typeface="Work Sans"/>
                <a:sym typeface="Work Sans"/>
              </a:rPr>
              <a:t>Auto-generated insights and progress tracking</a:t>
            </a:r>
            <a:endParaRPr>
              <a:solidFill>
                <a:srgbClr val="130168"/>
              </a:solidFill>
              <a:latin typeface="Work Sans"/>
              <a:ea typeface="Work Sans"/>
              <a:cs typeface="Work Sans"/>
              <a:sym typeface="Work Sans"/>
            </a:endParaRPr>
          </a:p>
        </p:txBody>
      </p:sp>
      <p:sp>
        <p:nvSpPr>
          <p:cNvPr id="1224" name="Google Shape;1224;p178"/>
          <p:cNvSpPr txBox="1"/>
          <p:nvPr/>
        </p:nvSpPr>
        <p:spPr>
          <a:xfrm>
            <a:off x="4195750" y="4160475"/>
            <a:ext cx="4492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130168"/>
                </a:solidFill>
                <a:latin typeface="Work Sans"/>
                <a:ea typeface="Work Sans"/>
                <a:cs typeface="Work Sans"/>
                <a:sym typeface="Work Sans"/>
              </a:rPr>
              <a:t>Appropriate referral to mental health resources</a:t>
            </a:r>
            <a:endParaRPr>
              <a:solidFill>
                <a:srgbClr val="130168"/>
              </a:solidFill>
              <a:latin typeface="Work Sans"/>
              <a:ea typeface="Work Sans"/>
              <a:cs typeface="Work Sans"/>
              <a:sym typeface="Work Sans"/>
            </a:endParaRPr>
          </a:p>
        </p:txBody>
      </p:sp>
      <p:sp>
        <p:nvSpPr>
          <p:cNvPr id="1225" name="Google Shape;1225;p178"/>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26" name="Google Shape;1226;p178"/>
          <p:cNvPicPr preferRelativeResize="0"/>
          <p:nvPr/>
        </p:nvPicPr>
        <p:blipFill>
          <a:blip r:embed="rId3">
            <a:alphaModFix/>
          </a:blip>
          <a:stretch>
            <a:fillRect/>
          </a:stretch>
        </p:blipFill>
        <p:spPr>
          <a:xfrm>
            <a:off x="8636748" y="62325"/>
            <a:ext cx="338075" cy="338075"/>
          </a:xfrm>
          <a:prstGeom prst="rect">
            <a:avLst/>
          </a:prstGeom>
          <a:noFill/>
          <a:ln>
            <a:noFill/>
          </a:ln>
        </p:spPr>
      </p:pic>
      <p:sp>
        <p:nvSpPr>
          <p:cNvPr id="1227" name="Google Shape;1227;p178"/>
          <p:cNvSpPr/>
          <p:nvPr/>
        </p:nvSpPr>
        <p:spPr>
          <a:xfrm flipH="1">
            <a:off x="9070799" y="0"/>
            <a:ext cx="74400" cy="51435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28" name="Google Shape;1228;p178"/>
          <p:cNvGrpSpPr/>
          <p:nvPr/>
        </p:nvGrpSpPr>
        <p:grpSpPr>
          <a:xfrm>
            <a:off x="464479" y="289262"/>
            <a:ext cx="2515333" cy="4740775"/>
            <a:chOff x="5895941" y="305275"/>
            <a:chExt cx="2515333" cy="4740775"/>
          </a:xfrm>
        </p:grpSpPr>
        <p:pic>
          <p:nvPicPr>
            <p:cNvPr id="1229" name="Google Shape;1229;p178"/>
            <p:cNvPicPr preferRelativeResize="0"/>
            <p:nvPr/>
          </p:nvPicPr>
          <p:blipFill>
            <a:blip r:embed="rId4">
              <a:alphaModFix/>
            </a:blip>
            <a:stretch>
              <a:fillRect/>
            </a:stretch>
          </p:blipFill>
          <p:spPr>
            <a:xfrm>
              <a:off x="5895941" y="305275"/>
              <a:ext cx="2515333" cy="4740775"/>
            </a:xfrm>
            <a:prstGeom prst="rect">
              <a:avLst/>
            </a:prstGeom>
            <a:noFill/>
            <a:ln>
              <a:noFill/>
            </a:ln>
          </p:spPr>
        </p:pic>
        <p:pic>
          <p:nvPicPr>
            <p:cNvPr id="1230" name="Google Shape;1230;p178"/>
            <p:cNvPicPr preferRelativeResize="0"/>
            <p:nvPr/>
          </p:nvPicPr>
          <p:blipFill>
            <a:blip r:embed="rId5">
              <a:alphaModFix/>
            </a:blip>
            <a:stretch>
              <a:fillRect/>
            </a:stretch>
          </p:blipFill>
          <p:spPr>
            <a:xfrm>
              <a:off x="6258322" y="655451"/>
              <a:ext cx="1789200" cy="3871500"/>
            </a:xfrm>
            <a:prstGeom prst="roundRect">
              <a:avLst>
                <a:gd fmla="val 4148" name="adj"/>
              </a:avLst>
            </a:prstGeom>
            <a:noFill/>
            <a:ln>
              <a:noFill/>
            </a:ln>
          </p:spPr>
        </p:pic>
        <p:sp>
          <p:nvSpPr>
            <p:cNvPr id="1231" name="Google Shape;1231;p178"/>
            <p:cNvSpPr/>
            <p:nvPr/>
          </p:nvSpPr>
          <p:spPr>
            <a:xfrm>
              <a:off x="6444849" y="684663"/>
              <a:ext cx="1189800" cy="198300"/>
            </a:xfrm>
            <a:prstGeom prst="rect">
              <a:avLst/>
            </a:prstGeom>
            <a:solidFill>
              <a:srgbClr val="004EBB"/>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accent6"/>
                </a:buClr>
                <a:buSzPts val="1100"/>
                <a:buFont typeface="Arial"/>
                <a:buNone/>
              </a:pPr>
              <a:r>
                <a:rPr lang="en-GB" sz="700">
                  <a:solidFill>
                    <a:schemeClr val="lt1"/>
                  </a:solidFill>
                  <a:latin typeface="Nunito Sans"/>
                  <a:ea typeface="Nunito Sans"/>
                  <a:cs typeface="Nunito Sans"/>
                  <a:sym typeface="Nunito Sans"/>
                </a:rPr>
                <a:t>WellMe</a:t>
              </a:r>
              <a:endParaRPr sz="700">
                <a:solidFill>
                  <a:schemeClr val="lt1"/>
                </a:solidFill>
                <a:latin typeface="Nunito Sans"/>
                <a:ea typeface="Nunito Sans"/>
                <a:cs typeface="Nunito Sans"/>
                <a:sym typeface="Nunito Sans"/>
              </a:endParaRPr>
            </a:p>
          </p:txBody>
        </p:sp>
        <p:sp>
          <p:nvSpPr>
            <p:cNvPr id="1232" name="Google Shape;1232;p178"/>
            <p:cNvSpPr/>
            <p:nvPr/>
          </p:nvSpPr>
          <p:spPr>
            <a:xfrm>
              <a:off x="6333325" y="1685593"/>
              <a:ext cx="805500" cy="198300"/>
            </a:xfrm>
            <a:prstGeom prst="rect">
              <a:avLst/>
            </a:prstGeom>
            <a:solidFill>
              <a:srgbClr val="F2F2F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650">
                  <a:solidFill>
                    <a:srgbClr val="3F3F3F"/>
                  </a:solidFill>
                  <a:latin typeface="Nunito Sans"/>
                  <a:ea typeface="Nunito Sans"/>
                  <a:cs typeface="Nunito Sans"/>
                  <a:sym typeface="Nunito Sans"/>
                </a:rPr>
                <a:t>Learn</a:t>
              </a:r>
              <a:endParaRPr b="1" sz="650">
                <a:solidFill>
                  <a:srgbClr val="3F3F3F"/>
                </a:solidFill>
                <a:latin typeface="Nunito Sans"/>
                <a:ea typeface="Nunito Sans"/>
                <a:cs typeface="Nunito Sans"/>
                <a:sym typeface="Nunito Sans"/>
              </a:endParaRPr>
            </a:p>
          </p:txBody>
        </p:sp>
        <p:sp>
          <p:nvSpPr>
            <p:cNvPr id="1233" name="Google Shape;1233;p178"/>
            <p:cNvSpPr/>
            <p:nvPr/>
          </p:nvSpPr>
          <p:spPr>
            <a:xfrm>
              <a:off x="7138825" y="1685593"/>
              <a:ext cx="805500" cy="198300"/>
            </a:xfrm>
            <a:prstGeom prst="rect">
              <a:avLst/>
            </a:prstGeom>
            <a:solidFill>
              <a:srgbClr val="F2F2F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650">
                  <a:solidFill>
                    <a:srgbClr val="3F3F3F"/>
                  </a:solidFill>
                  <a:latin typeface="Nunito Sans"/>
                  <a:ea typeface="Nunito Sans"/>
                  <a:cs typeface="Nunito Sans"/>
                  <a:sym typeface="Nunito Sans"/>
                </a:rPr>
                <a:t>Practice</a:t>
              </a:r>
              <a:endParaRPr b="1" sz="650">
                <a:solidFill>
                  <a:srgbClr val="3F3F3F"/>
                </a:solidFill>
                <a:latin typeface="Nunito Sans"/>
                <a:ea typeface="Nunito Sans"/>
                <a:cs typeface="Nunito Sans"/>
                <a:sym typeface="Nunito Sans"/>
              </a:endParaRPr>
            </a:p>
          </p:txBody>
        </p:sp>
        <p:sp>
          <p:nvSpPr>
            <p:cNvPr id="1234" name="Google Shape;1234;p178"/>
            <p:cNvSpPr/>
            <p:nvPr/>
          </p:nvSpPr>
          <p:spPr>
            <a:xfrm>
              <a:off x="6347425" y="2631227"/>
              <a:ext cx="805500" cy="269100"/>
            </a:xfrm>
            <a:prstGeom prst="rect">
              <a:avLst/>
            </a:prstGeom>
            <a:solidFill>
              <a:srgbClr val="F2F2F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650">
                  <a:solidFill>
                    <a:srgbClr val="3F3F3F"/>
                  </a:solidFill>
                  <a:latin typeface="Nunito Sans"/>
                  <a:ea typeface="Nunito Sans"/>
                  <a:cs typeface="Nunito Sans"/>
                  <a:sym typeface="Nunito Sans"/>
                </a:rPr>
                <a:t>My Favorites</a:t>
              </a:r>
              <a:endParaRPr b="1" sz="650">
                <a:solidFill>
                  <a:srgbClr val="3F3F3F"/>
                </a:solidFill>
                <a:latin typeface="Nunito Sans"/>
                <a:ea typeface="Nunito Sans"/>
                <a:cs typeface="Nunito Sans"/>
                <a:sym typeface="Nunito Sans"/>
              </a:endParaRPr>
            </a:p>
          </p:txBody>
        </p:sp>
        <p:sp>
          <p:nvSpPr>
            <p:cNvPr id="1235" name="Google Shape;1235;p178"/>
            <p:cNvSpPr/>
            <p:nvPr/>
          </p:nvSpPr>
          <p:spPr>
            <a:xfrm>
              <a:off x="7152925" y="2631227"/>
              <a:ext cx="805500" cy="269100"/>
            </a:xfrm>
            <a:prstGeom prst="rect">
              <a:avLst/>
            </a:prstGeom>
            <a:solidFill>
              <a:srgbClr val="F2F2F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650">
                  <a:solidFill>
                    <a:srgbClr val="3F3F3F"/>
                  </a:solidFill>
                  <a:latin typeface="Nunito Sans"/>
                  <a:ea typeface="Nunito Sans"/>
                  <a:cs typeface="Nunito Sans"/>
                  <a:sym typeface="Nunito Sans"/>
                </a:rPr>
                <a:t>My Profile</a:t>
              </a:r>
              <a:endParaRPr b="1" sz="650">
                <a:solidFill>
                  <a:srgbClr val="3F3F3F"/>
                </a:solidFill>
                <a:latin typeface="Nunito Sans"/>
                <a:ea typeface="Nunito Sans"/>
                <a:cs typeface="Nunito Sans"/>
                <a:sym typeface="Nunito Sans"/>
              </a:endParaRPr>
            </a:p>
          </p:txBody>
        </p:sp>
        <p:sp>
          <p:nvSpPr>
            <p:cNvPr id="1236" name="Google Shape;1236;p178"/>
            <p:cNvSpPr/>
            <p:nvPr/>
          </p:nvSpPr>
          <p:spPr>
            <a:xfrm>
              <a:off x="6333325" y="3576827"/>
              <a:ext cx="805500" cy="269100"/>
            </a:xfrm>
            <a:prstGeom prst="rect">
              <a:avLst/>
            </a:prstGeom>
            <a:solidFill>
              <a:srgbClr val="F2F2F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650">
                  <a:solidFill>
                    <a:srgbClr val="3F3F3F"/>
                  </a:solidFill>
                  <a:latin typeface="Nunito Sans"/>
                  <a:ea typeface="Nunito Sans"/>
                  <a:cs typeface="Nunito Sans"/>
                  <a:sym typeface="Nunito Sans"/>
                </a:rPr>
                <a:t>Help</a:t>
              </a:r>
              <a:endParaRPr b="1" sz="650">
                <a:solidFill>
                  <a:srgbClr val="3F3F3F"/>
                </a:solidFill>
                <a:latin typeface="Nunito Sans"/>
                <a:ea typeface="Nunito Sans"/>
                <a:cs typeface="Nunito Sans"/>
                <a:sym typeface="Nunito Sans"/>
              </a:endParaRPr>
            </a:p>
          </p:txBody>
        </p:sp>
        <p:pic>
          <p:nvPicPr>
            <p:cNvPr id="1237" name="Google Shape;1237;p178"/>
            <p:cNvPicPr preferRelativeResize="0"/>
            <p:nvPr/>
          </p:nvPicPr>
          <p:blipFill>
            <a:blip r:embed="rId6">
              <a:alphaModFix/>
            </a:blip>
            <a:stretch>
              <a:fillRect/>
            </a:stretch>
          </p:blipFill>
          <p:spPr>
            <a:xfrm>
              <a:off x="6434750" y="2028575"/>
              <a:ext cx="602651" cy="602651"/>
            </a:xfrm>
            <a:prstGeom prst="rect">
              <a:avLst/>
            </a:prstGeom>
            <a:noFill/>
            <a:ln>
              <a:noFill/>
            </a:ln>
          </p:spPr>
        </p:pic>
        <p:pic>
          <p:nvPicPr>
            <p:cNvPr id="1238" name="Google Shape;1238;p178"/>
            <p:cNvPicPr preferRelativeResize="0"/>
            <p:nvPr/>
          </p:nvPicPr>
          <p:blipFill>
            <a:blip r:embed="rId7">
              <a:alphaModFix/>
            </a:blip>
            <a:stretch>
              <a:fillRect/>
            </a:stretch>
          </p:blipFill>
          <p:spPr>
            <a:xfrm>
              <a:off x="6431414" y="1029099"/>
              <a:ext cx="602670" cy="602699"/>
            </a:xfrm>
            <a:prstGeom prst="rect">
              <a:avLst/>
            </a:prstGeom>
            <a:noFill/>
            <a:ln>
              <a:noFill/>
            </a:ln>
          </p:spPr>
        </p:pic>
        <p:pic>
          <p:nvPicPr>
            <p:cNvPr id="1239" name="Google Shape;1239;p178"/>
            <p:cNvPicPr preferRelativeResize="0"/>
            <p:nvPr/>
          </p:nvPicPr>
          <p:blipFill>
            <a:blip r:embed="rId8">
              <a:alphaModFix/>
            </a:blip>
            <a:stretch>
              <a:fillRect/>
            </a:stretch>
          </p:blipFill>
          <p:spPr>
            <a:xfrm>
              <a:off x="7240250" y="1029125"/>
              <a:ext cx="602651" cy="602651"/>
            </a:xfrm>
            <a:prstGeom prst="rect">
              <a:avLst/>
            </a:prstGeom>
            <a:noFill/>
            <a:ln>
              <a:noFill/>
            </a:ln>
          </p:spPr>
        </p:pic>
        <p:pic>
          <p:nvPicPr>
            <p:cNvPr id="1240" name="Google Shape;1240;p178"/>
            <p:cNvPicPr preferRelativeResize="0"/>
            <p:nvPr/>
          </p:nvPicPr>
          <p:blipFill>
            <a:blip r:embed="rId9">
              <a:alphaModFix/>
            </a:blip>
            <a:stretch>
              <a:fillRect/>
            </a:stretch>
          </p:blipFill>
          <p:spPr>
            <a:xfrm>
              <a:off x="6448853" y="2937235"/>
              <a:ext cx="602651" cy="602681"/>
            </a:xfrm>
            <a:prstGeom prst="rect">
              <a:avLst/>
            </a:prstGeom>
            <a:noFill/>
            <a:ln>
              <a:noFill/>
            </a:ln>
          </p:spPr>
        </p:pic>
        <p:pic>
          <p:nvPicPr>
            <p:cNvPr id="1241" name="Google Shape;1241;p178"/>
            <p:cNvPicPr preferRelativeResize="0"/>
            <p:nvPr/>
          </p:nvPicPr>
          <p:blipFill>
            <a:blip r:embed="rId10">
              <a:alphaModFix/>
            </a:blip>
            <a:stretch>
              <a:fillRect/>
            </a:stretch>
          </p:blipFill>
          <p:spPr>
            <a:xfrm>
              <a:off x="7240250" y="2012350"/>
              <a:ext cx="602651" cy="602651"/>
            </a:xfrm>
            <a:prstGeom prst="rect">
              <a:avLst/>
            </a:prstGeom>
            <a:noFill/>
            <a:ln>
              <a:noFill/>
            </a:ln>
          </p:spPr>
        </p:pic>
      </p:grpSp>
      <p:cxnSp>
        <p:nvCxnSpPr>
          <p:cNvPr id="1242" name="Google Shape;1242;p178"/>
          <p:cNvCxnSpPr>
            <a:stCxn id="1215" idx="1"/>
            <a:endCxn id="1238" idx="3"/>
          </p:cNvCxnSpPr>
          <p:nvPr/>
        </p:nvCxnSpPr>
        <p:spPr>
          <a:xfrm rot="10800000">
            <a:off x="1602701" y="1314476"/>
            <a:ext cx="2142900" cy="145500"/>
          </a:xfrm>
          <a:prstGeom prst="curvedConnector3">
            <a:avLst>
              <a:gd fmla="val 50002" name="adj1"/>
            </a:avLst>
          </a:prstGeom>
          <a:noFill/>
          <a:ln cap="flat" cmpd="sng" w="9525">
            <a:solidFill>
              <a:srgbClr val="24117D"/>
            </a:solidFill>
            <a:prstDash val="solid"/>
            <a:round/>
            <a:headEnd len="med" w="med" type="none"/>
            <a:tailEnd len="med" w="med" type="stealth"/>
          </a:ln>
        </p:spPr>
      </p:cxnSp>
      <p:cxnSp>
        <p:nvCxnSpPr>
          <p:cNvPr id="1243" name="Google Shape;1243;p178"/>
          <p:cNvCxnSpPr>
            <a:stCxn id="1217" idx="1"/>
            <a:endCxn id="1237" idx="3"/>
          </p:cNvCxnSpPr>
          <p:nvPr/>
        </p:nvCxnSpPr>
        <p:spPr>
          <a:xfrm rot="10800000">
            <a:off x="1606075" y="2313788"/>
            <a:ext cx="2133000" cy="601500"/>
          </a:xfrm>
          <a:prstGeom prst="curvedConnector3">
            <a:avLst>
              <a:gd fmla="val 50003" name="adj1"/>
            </a:avLst>
          </a:prstGeom>
          <a:noFill/>
          <a:ln cap="flat" cmpd="sng" w="9525">
            <a:solidFill>
              <a:srgbClr val="24117D"/>
            </a:solidFill>
            <a:prstDash val="solid"/>
            <a:round/>
            <a:headEnd len="med" w="med" type="none"/>
            <a:tailEnd len="med" w="med" type="stealth"/>
          </a:ln>
        </p:spPr>
      </p:cxnSp>
      <p:cxnSp>
        <p:nvCxnSpPr>
          <p:cNvPr id="1244" name="Google Shape;1244;p178"/>
          <p:cNvCxnSpPr>
            <a:stCxn id="1216" idx="1"/>
            <a:endCxn id="1239" idx="3"/>
          </p:cNvCxnSpPr>
          <p:nvPr/>
        </p:nvCxnSpPr>
        <p:spPr>
          <a:xfrm rot="10800000">
            <a:off x="2411579" y="1314411"/>
            <a:ext cx="1327500" cy="864600"/>
          </a:xfrm>
          <a:prstGeom prst="curvedConnector3">
            <a:avLst>
              <a:gd fmla="val 50005" name="adj1"/>
            </a:avLst>
          </a:prstGeom>
          <a:noFill/>
          <a:ln cap="flat" cmpd="sng" w="9525">
            <a:solidFill>
              <a:srgbClr val="24117D"/>
            </a:solidFill>
            <a:prstDash val="solid"/>
            <a:round/>
            <a:headEnd len="med" w="med" type="none"/>
            <a:tailEnd len="med" w="med" type="stealth"/>
          </a:ln>
        </p:spPr>
      </p:cxnSp>
      <p:cxnSp>
        <p:nvCxnSpPr>
          <p:cNvPr id="1245" name="Google Shape;1245;p178"/>
          <p:cNvCxnSpPr>
            <a:stCxn id="1219" idx="1"/>
            <a:endCxn id="1240" idx="3"/>
          </p:cNvCxnSpPr>
          <p:nvPr/>
        </p:nvCxnSpPr>
        <p:spPr>
          <a:xfrm rot="10800000">
            <a:off x="1620021" y="3222700"/>
            <a:ext cx="2116800" cy="1148100"/>
          </a:xfrm>
          <a:prstGeom prst="curvedConnector3">
            <a:avLst>
              <a:gd fmla="val 50000" name="adj1"/>
            </a:avLst>
          </a:prstGeom>
          <a:noFill/>
          <a:ln cap="flat" cmpd="sng" w="9525">
            <a:solidFill>
              <a:srgbClr val="24117D"/>
            </a:solidFill>
            <a:prstDash val="solid"/>
            <a:round/>
            <a:headEnd len="med" w="med" type="none"/>
            <a:tailEnd len="med" w="med" type="stealth"/>
          </a:ln>
        </p:spPr>
      </p:cxnSp>
      <p:cxnSp>
        <p:nvCxnSpPr>
          <p:cNvPr id="1246" name="Google Shape;1246;p178"/>
          <p:cNvCxnSpPr>
            <a:stCxn id="1218" idx="1"/>
            <a:endCxn id="1241" idx="2"/>
          </p:cNvCxnSpPr>
          <p:nvPr/>
        </p:nvCxnSpPr>
        <p:spPr>
          <a:xfrm rot="10800000">
            <a:off x="2109993" y="2599013"/>
            <a:ext cx="1618200" cy="1033500"/>
          </a:xfrm>
          <a:prstGeom prst="curvedConnector2">
            <a:avLst/>
          </a:prstGeom>
          <a:noFill/>
          <a:ln cap="flat" cmpd="sng" w="9525">
            <a:solidFill>
              <a:srgbClr val="24117D"/>
            </a:solidFill>
            <a:prstDash val="solid"/>
            <a:round/>
            <a:headEnd len="med" w="med" type="none"/>
            <a:tailEnd len="med" w="med" type="stealth"/>
          </a:ln>
        </p:spPr>
      </p:cxnSp>
      <p:sp>
        <p:nvSpPr>
          <p:cNvPr id="1247" name="Google Shape;1247;p178"/>
          <p:cNvSpPr txBox="1"/>
          <p:nvPr/>
        </p:nvSpPr>
        <p:spPr>
          <a:xfrm>
            <a:off x="3575198" y="298175"/>
            <a:ext cx="7774800" cy="61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800">
                <a:solidFill>
                  <a:srgbClr val="8EA1FF"/>
                </a:solidFill>
                <a:latin typeface="Work Sans"/>
                <a:ea typeface="Work Sans"/>
                <a:cs typeface="Work Sans"/>
                <a:sym typeface="Work Sans"/>
              </a:rPr>
              <a:t>Well</a:t>
            </a:r>
            <a:r>
              <a:rPr b="1" lang="en-GB" sz="2800">
                <a:solidFill>
                  <a:srgbClr val="3843D0"/>
                </a:solidFill>
                <a:latin typeface="Work Sans"/>
                <a:ea typeface="Work Sans"/>
                <a:cs typeface="Work Sans"/>
                <a:sym typeface="Work Sans"/>
              </a:rPr>
              <a:t>Me</a:t>
            </a:r>
            <a:r>
              <a:rPr b="1" lang="en-GB" sz="2800">
                <a:solidFill>
                  <a:srgbClr val="130168"/>
                </a:solidFill>
                <a:latin typeface="Work Sans"/>
                <a:ea typeface="Work Sans"/>
                <a:cs typeface="Work Sans"/>
                <a:sym typeface="Work Sans"/>
              </a:rPr>
              <a:t> </a:t>
            </a:r>
            <a:r>
              <a:rPr lang="en-GB" sz="2800">
                <a:solidFill>
                  <a:srgbClr val="130168"/>
                </a:solidFill>
                <a:latin typeface="Work Sans"/>
                <a:ea typeface="Work Sans"/>
                <a:cs typeface="Work Sans"/>
                <a:sym typeface="Work Sans"/>
              </a:rPr>
              <a:t>Design</a:t>
            </a:r>
            <a:endParaRPr sz="2800">
              <a:solidFill>
                <a:srgbClr val="130168"/>
              </a:solidFill>
              <a:latin typeface="Work Sans Medium"/>
              <a:ea typeface="Work Sans Medium"/>
              <a:cs typeface="Work Sans Medium"/>
              <a:sym typeface="Work Sans Medium"/>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0"/>
                                        </p:tgtEl>
                                        <p:attrNameLst>
                                          <p:attrName>style.visibility</p:attrName>
                                        </p:attrNameLst>
                                      </p:cBhvr>
                                      <p:to>
                                        <p:strVal val="visible"/>
                                      </p:to>
                                    </p:set>
                                    <p:animEffect filter="fade" transition="in">
                                      <p:cBhvr>
                                        <p:cTn dur="1000"/>
                                        <p:tgtEl>
                                          <p:spTgt spid="1210"/>
                                        </p:tgtEl>
                                      </p:cBhvr>
                                    </p:animEffect>
                                  </p:childTnLst>
                                </p:cTn>
                              </p:par>
                              <p:par>
                                <p:cTn fill="hold" nodeType="withEffect" presetClass="entr" presetID="10" presetSubtype="0">
                                  <p:stCondLst>
                                    <p:cond delay="0"/>
                                  </p:stCondLst>
                                  <p:childTnLst>
                                    <p:set>
                                      <p:cBhvr>
                                        <p:cTn dur="1" fill="hold">
                                          <p:stCondLst>
                                            <p:cond delay="0"/>
                                          </p:stCondLst>
                                        </p:cTn>
                                        <p:tgtEl>
                                          <p:spTgt spid="1215"/>
                                        </p:tgtEl>
                                        <p:attrNameLst>
                                          <p:attrName>style.visibility</p:attrName>
                                        </p:attrNameLst>
                                      </p:cBhvr>
                                      <p:to>
                                        <p:strVal val="visible"/>
                                      </p:to>
                                    </p:set>
                                    <p:animEffect filter="fade" transition="in">
                                      <p:cBhvr>
                                        <p:cTn dur="1000"/>
                                        <p:tgtEl>
                                          <p:spTgt spid="1215"/>
                                        </p:tgtEl>
                                      </p:cBhvr>
                                    </p:animEffect>
                                  </p:childTnLst>
                                </p:cTn>
                              </p:par>
                              <p:par>
                                <p:cTn fill="hold" nodeType="withEffect" presetClass="entr" presetID="10" presetSubtype="0">
                                  <p:stCondLst>
                                    <p:cond delay="0"/>
                                  </p:stCondLst>
                                  <p:childTnLst>
                                    <p:set>
                                      <p:cBhvr>
                                        <p:cTn dur="1" fill="hold">
                                          <p:stCondLst>
                                            <p:cond delay="0"/>
                                          </p:stCondLst>
                                        </p:cTn>
                                        <p:tgtEl>
                                          <p:spTgt spid="1220"/>
                                        </p:tgtEl>
                                        <p:attrNameLst>
                                          <p:attrName>style.visibility</p:attrName>
                                        </p:attrNameLst>
                                      </p:cBhvr>
                                      <p:to>
                                        <p:strVal val="visible"/>
                                      </p:to>
                                    </p:set>
                                    <p:animEffect filter="fade" transition="in">
                                      <p:cBhvr>
                                        <p:cTn dur="1000"/>
                                        <p:tgtEl>
                                          <p:spTgt spid="1220"/>
                                        </p:tgtEl>
                                      </p:cBhvr>
                                    </p:animEffect>
                                  </p:childTnLst>
                                </p:cTn>
                              </p:par>
                              <p:par>
                                <p:cTn fill="hold" nodeType="withEffect" presetClass="entr" presetID="10" presetSubtype="0">
                                  <p:stCondLst>
                                    <p:cond delay="0"/>
                                  </p:stCondLst>
                                  <p:childTnLst>
                                    <p:set>
                                      <p:cBhvr>
                                        <p:cTn dur="1" fill="hold">
                                          <p:stCondLst>
                                            <p:cond delay="0"/>
                                          </p:stCondLst>
                                        </p:cTn>
                                        <p:tgtEl>
                                          <p:spTgt spid="1242"/>
                                        </p:tgtEl>
                                        <p:attrNameLst>
                                          <p:attrName>style.visibility</p:attrName>
                                        </p:attrNameLst>
                                      </p:cBhvr>
                                      <p:to>
                                        <p:strVal val="visible"/>
                                      </p:to>
                                    </p:set>
                                    <p:animEffect filter="fade" transition="in">
                                      <p:cBhvr>
                                        <p:cTn dur="1000"/>
                                        <p:tgtEl>
                                          <p:spTgt spid="12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6"/>
                                        </p:tgtEl>
                                        <p:attrNameLst>
                                          <p:attrName>style.visibility</p:attrName>
                                        </p:attrNameLst>
                                      </p:cBhvr>
                                      <p:to>
                                        <p:strVal val="visible"/>
                                      </p:to>
                                    </p:set>
                                    <p:animEffect filter="fade" transition="in">
                                      <p:cBhvr>
                                        <p:cTn dur="1000"/>
                                        <p:tgtEl>
                                          <p:spTgt spid="1216"/>
                                        </p:tgtEl>
                                      </p:cBhvr>
                                    </p:animEffect>
                                  </p:childTnLst>
                                </p:cTn>
                              </p:par>
                              <p:par>
                                <p:cTn fill="hold" nodeType="withEffect" presetClass="entr" presetID="10" presetSubtype="0">
                                  <p:stCondLst>
                                    <p:cond delay="0"/>
                                  </p:stCondLst>
                                  <p:childTnLst>
                                    <p:set>
                                      <p:cBhvr>
                                        <p:cTn dur="1" fill="hold">
                                          <p:stCondLst>
                                            <p:cond delay="0"/>
                                          </p:stCondLst>
                                        </p:cTn>
                                        <p:tgtEl>
                                          <p:spTgt spid="1211"/>
                                        </p:tgtEl>
                                        <p:attrNameLst>
                                          <p:attrName>style.visibility</p:attrName>
                                        </p:attrNameLst>
                                      </p:cBhvr>
                                      <p:to>
                                        <p:strVal val="visible"/>
                                      </p:to>
                                    </p:set>
                                    <p:animEffect filter="fade" transition="in">
                                      <p:cBhvr>
                                        <p:cTn dur="1000"/>
                                        <p:tgtEl>
                                          <p:spTgt spid="1211"/>
                                        </p:tgtEl>
                                      </p:cBhvr>
                                    </p:animEffect>
                                  </p:childTnLst>
                                </p:cTn>
                              </p:par>
                              <p:par>
                                <p:cTn fill="hold" nodeType="withEffect" presetClass="entr" presetID="10" presetSubtype="0">
                                  <p:stCondLst>
                                    <p:cond delay="0"/>
                                  </p:stCondLst>
                                  <p:childTnLst>
                                    <p:set>
                                      <p:cBhvr>
                                        <p:cTn dur="1" fill="hold">
                                          <p:stCondLst>
                                            <p:cond delay="0"/>
                                          </p:stCondLst>
                                        </p:cTn>
                                        <p:tgtEl>
                                          <p:spTgt spid="1244"/>
                                        </p:tgtEl>
                                        <p:attrNameLst>
                                          <p:attrName>style.visibility</p:attrName>
                                        </p:attrNameLst>
                                      </p:cBhvr>
                                      <p:to>
                                        <p:strVal val="visible"/>
                                      </p:to>
                                    </p:set>
                                    <p:animEffect filter="fade" transition="in">
                                      <p:cBhvr>
                                        <p:cTn dur="1000"/>
                                        <p:tgtEl>
                                          <p:spTgt spid="1244"/>
                                        </p:tgtEl>
                                      </p:cBhvr>
                                    </p:animEffect>
                                  </p:childTnLst>
                                </p:cTn>
                              </p:par>
                              <p:par>
                                <p:cTn fill="hold" nodeType="withEffect" presetClass="entr" presetID="10" presetSubtype="0">
                                  <p:stCondLst>
                                    <p:cond delay="0"/>
                                  </p:stCondLst>
                                  <p:childTnLst>
                                    <p:set>
                                      <p:cBhvr>
                                        <p:cTn dur="1" fill="hold">
                                          <p:stCondLst>
                                            <p:cond delay="0"/>
                                          </p:stCondLst>
                                        </p:cTn>
                                        <p:tgtEl>
                                          <p:spTgt spid="1221"/>
                                        </p:tgtEl>
                                        <p:attrNameLst>
                                          <p:attrName>style.visibility</p:attrName>
                                        </p:attrNameLst>
                                      </p:cBhvr>
                                      <p:to>
                                        <p:strVal val="visible"/>
                                      </p:to>
                                    </p:set>
                                    <p:animEffect filter="fade" transition="in">
                                      <p:cBhvr>
                                        <p:cTn dur="1000"/>
                                        <p:tgtEl>
                                          <p:spTgt spid="12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7"/>
                                        </p:tgtEl>
                                        <p:attrNameLst>
                                          <p:attrName>style.visibility</p:attrName>
                                        </p:attrNameLst>
                                      </p:cBhvr>
                                      <p:to>
                                        <p:strVal val="visible"/>
                                      </p:to>
                                    </p:set>
                                    <p:animEffect filter="fade" transition="in">
                                      <p:cBhvr>
                                        <p:cTn dur="1000"/>
                                        <p:tgtEl>
                                          <p:spTgt spid="1217"/>
                                        </p:tgtEl>
                                      </p:cBhvr>
                                    </p:animEffect>
                                  </p:childTnLst>
                                </p:cTn>
                              </p:par>
                              <p:par>
                                <p:cTn fill="hold" nodeType="withEffect" presetClass="entr" presetID="10" presetSubtype="0">
                                  <p:stCondLst>
                                    <p:cond delay="0"/>
                                  </p:stCondLst>
                                  <p:childTnLst>
                                    <p:set>
                                      <p:cBhvr>
                                        <p:cTn dur="1" fill="hold">
                                          <p:stCondLst>
                                            <p:cond delay="0"/>
                                          </p:stCondLst>
                                        </p:cTn>
                                        <p:tgtEl>
                                          <p:spTgt spid="1212"/>
                                        </p:tgtEl>
                                        <p:attrNameLst>
                                          <p:attrName>style.visibility</p:attrName>
                                        </p:attrNameLst>
                                      </p:cBhvr>
                                      <p:to>
                                        <p:strVal val="visible"/>
                                      </p:to>
                                    </p:set>
                                    <p:animEffect filter="fade" transition="in">
                                      <p:cBhvr>
                                        <p:cTn dur="1000"/>
                                        <p:tgtEl>
                                          <p:spTgt spid="1212"/>
                                        </p:tgtEl>
                                      </p:cBhvr>
                                    </p:animEffect>
                                  </p:childTnLst>
                                </p:cTn>
                              </p:par>
                              <p:par>
                                <p:cTn fill="hold" nodeType="withEffect" presetClass="entr" presetID="10" presetSubtype="0">
                                  <p:stCondLst>
                                    <p:cond delay="0"/>
                                  </p:stCondLst>
                                  <p:childTnLst>
                                    <p:set>
                                      <p:cBhvr>
                                        <p:cTn dur="1" fill="hold">
                                          <p:stCondLst>
                                            <p:cond delay="0"/>
                                          </p:stCondLst>
                                        </p:cTn>
                                        <p:tgtEl>
                                          <p:spTgt spid="1243"/>
                                        </p:tgtEl>
                                        <p:attrNameLst>
                                          <p:attrName>style.visibility</p:attrName>
                                        </p:attrNameLst>
                                      </p:cBhvr>
                                      <p:to>
                                        <p:strVal val="visible"/>
                                      </p:to>
                                    </p:set>
                                    <p:animEffect filter="fade" transition="in">
                                      <p:cBhvr>
                                        <p:cTn dur="1000"/>
                                        <p:tgtEl>
                                          <p:spTgt spid="1243"/>
                                        </p:tgtEl>
                                      </p:cBhvr>
                                    </p:animEffect>
                                  </p:childTnLst>
                                </p:cTn>
                              </p:par>
                              <p:par>
                                <p:cTn fill="hold" nodeType="withEffect" presetClass="entr" presetID="10" presetSubtype="0">
                                  <p:stCondLst>
                                    <p:cond delay="0"/>
                                  </p:stCondLst>
                                  <p:childTnLst>
                                    <p:set>
                                      <p:cBhvr>
                                        <p:cTn dur="1" fill="hold">
                                          <p:stCondLst>
                                            <p:cond delay="0"/>
                                          </p:stCondLst>
                                        </p:cTn>
                                        <p:tgtEl>
                                          <p:spTgt spid="1222"/>
                                        </p:tgtEl>
                                        <p:attrNameLst>
                                          <p:attrName>style.visibility</p:attrName>
                                        </p:attrNameLst>
                                      </p:cBhvr>
                                      <p:to>
                                        <p:strVal val="visible"/>
                                      </p:to>
                                    </p:set>
                                    <p:animEffect filter="fade" transition="in">
                                      <p:cBhvr>
                                        <p:cTn dur="1000"/>
                                        <p:tgtEl>
                                          <p:spTgt spid="12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8"/>
                                        </p:tgtEl>
                                        <p:attrNameLst>
                                          <p:attrName>style.visibility</p:attrName>
                                        </p:attrNameLst>
                                      </p:cBhvr>
                                      <p:to>
                                        <p:strVal val="visible"/>
                                      </p:to>
                                    </p:set>
                                    <p:animEffect filter="fade" transition="in">
                                      <p:cBhvr>
                                        <p:cTn dur="1000"/>
                                        <p:tgtEl>
                                          <p:spTgt spid="1218"/>
                                        </p:tgtEl>
                                      </p:cBhvr>
                                    </p:animEffect>
                                  </p:childTnLst>
                                </p:cTn>
                              </p:par>
                              <p:par>
                                <p:cTn fill="hold" nodeType="withEffect" presetClass="entr" presetID="10" presetSubtype="0">
                                  <p:stCondLst>
                                    <p:cond delay="0"/>
                                  </p:stCondLst>
                                  <p:childTnLst>
                                    <p:set>
                                      <p:cBhvr>
                                        <p:cTn dur="1" fill="hold">
                                          <p:stCondLst>
                                            <p:cond delay="0"/>
                                          </p:stCondLst>
                                        </p:cTn>
                                        <p:tgtEl>
                                          <p:spTgt spid="1213"/>
                                        </p:tgtEl>
                                        <p:attrNameLst>
                                          <p:attrName>style.visibility</p:attrName>
                                        </p:attrNameLst>
                                      </p:cBhvr>
                                      <p:to>
                                        <p:strVal val="visible"/>
                                      </p:to>
                                    </p:set>
                                    <p:animEffect filter="fade" transition="in">
                                      <p:cBhvr>
                                        <p:cTn dur="1000"/>
                                        <p:tgtEl>
                                          <p:spTgt spid="1213"/>
                                        </p:tgtEl>
                                      </p:cBhvr>
                                    </p:animEffect>
                                  </p:childTnLst>
                                </p:cTn>
                              </p:par>
                              <p:par>
                                <p:cTn fill="hold" nodeType="withEffect" presetClass="entr" presetID="10" presetSubtype="0">
                                  <p:stCondLst>
                                    <p:cond delay="0"/>
                                  </p:stCondLst>
                                  <p:childTnLst>
                                    <p:set>
                                      <p:cBhvr>
                                        <p:cTn dur="1" fill="hold">
                                          <p:stCondLst>
                                            <p:cond delay="0"/>
                                          </p:stCondLst>
                                        </p:cTn>
                                        <p:tgtEl>
                                          <p:spTgt spid="1246"/>
                                        </p:tgtEl>
                                        <p:attrNameLst>
                                          <p:attrName>style.visibility</p:attrName>
                                        </p:attrNameLst>
                                      </p:cBhvr>
                                      <p:to>
                                        <p:strVal val="visible"/>
                                      </p:to>
                                    </p:set>
                                    <p:animEffect filter="fade" transition="in">
                                      <p:cBhvr>
                                        <p:cTn dur="1000"/>
                                        <p:tgtEl>
                                          <p:spTgt spid="1246"/>
                                        </p:tgtEl>
                                      </p:cBhvr>
                                    </p:animEffect>
                                  </p:childTnLst>
                                </p:cTn>
                              </p:par>
                              <p:par>
                                <p:cTn fill="hold" nodeType="withEffect" presetClass="entr" presetID="10" presetSubtype="0">
                                  <p:stCondLst>
                                    <p:cond delay="0"/>
                                  </p:stCondLst>
                                  <p:childTnLst>
                                    <p:set>
                                      <p:cBhvr>
                                        <p:cTn dur="1" fill="hold">
                                          <p:stCondLst>
                                            <p:cond delay="0"/>
                                          </p:stCondLst>
                                        </p:cTn>
                                        <p:tgtEl>
                                          <p:spTgt spid="1223"/>
                                        </p:tgtEl>
                                        <p:attrNameLst>
                                          <p:attrName>style.visibility</p:attrName>
                                        </p:attrNameLst>
                                      </p:cBhvr>
                                      <p:to>
                                        <p:strVal val="visible"/>
                                      </p:to>
                                    </p:set>
                                    <p:animEffect filter="fade" transition="in">
                                      <p:cBhvr>
                                        <p:cTn dur="1000"/>
                                        <p:tgtEl>
                                          <p:spTgt spid="12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9"/>
                                        </p:tgtEl>
                                        <p:attrNameLst>
                                          <p:attrName>style.visibility</p:attrName>
                                        </p:attrNameLst>
                                      </p:cBhvr>
                                      <p:to>
                                        <p:strVal val="visible"/>
                                      </p:to>
                                    </p:set>
                                    <p:animEffect filter="fade" transition="in">
                                      <p:cBhvr>
                                        <p:cTn dur="1000"/>
                                        <p:tgtEl>
                                          <p:spTgt spid="1219"/>
                                        </p:tgtEl>
                                      </p:cBhvr>
                                    </p:animEffect>
                                  </p:childTnLst>
                                </p:cTn>
                              </p:par>
                              <p:par>
                                <p:cTn fill="hold" nodeType="withEffect" presetClass="entr" presetID="10" presetSubtype="0">
                                  <p:stCondLst>
                                    <p:cond delay="0"/>
                                  </p:stCondLst>
                                  <p:childTnLst>
                                    <p:set>
                                      <p:cBhvr>
                                        <p:cTn dur="1" fill="hold">
                                          <p:stCondLst>
                                            <p:cond delay="0"/>
                                          </p:stCondLst>
                                        </p:cTn>
                                        <p:tgtEl>
                                          <p:spTgt spid="1214"/>
                                        </p:tgtEl>
                                        <p:attrNameLst>
                                          <p:attrName>style.visibility</p:attrName>
                                        </p:attrNameLst>
                                      </p:cBhvr>
                                      <p:to>
                                        <p:strVal val="visible"/>
                                      </p:to>
                                    </p:set>
                                    <p:animEffect filter="fade" transition="in">
                                      <p:cBhvr>
                                        <p:cTn dur="1000"/>
                                        <p:tgtEl>
                                          <p:spTgt spid="1214"/>
                                        </p:tgtEl>
                                      </p:cBhvr>
                                    </p:animEffect>
                                  </p:childTnLst>
                                </p:cTn>
                              </p:par>
                              <p:par>
                                <p:cTn fill="hold" nodeType="withEffect" presetClass="entr" presetID="10" presetSubtype="0">
                                  <p:stCondLst>
                                    <p:cond delay="0"/>
                                  </p:stCondLst>
                                  <p:childTnLst>
                                    <p:set>
                                      <p:cBhvr>
                                        <p:cTn dur="1" fill="hold">
                                          <p:stCondLst>
                                            <p:cond delay="0"/>
                                          </p:stCondLst>
                                        </p:cTn>
                                        <p:tgtEl>
                                          <p:spTgt spid="1245"/>
                                        </p:tgtEl>
                                        <p:attrNameLst>
                                          <p:attrName>style.visibility</p:attrName>
                                        </p:attrNameLst>
                                      </p:cBhvr>
                                      <p:to>
                                        <p:strVal val="visible"/>
                                      </p:to>
                                    </p:set>
                                    <p:animEffect filter="fade" transition="in">
                                      <p:cBhvr>
                                        <p:cTn dur="1000"/>
                                        <p:tgtEl>
                                          <p:spTgt spid="1245"/>
                                        </p:tgtEl>
                                      </p:cBhvr>
                                    </p:animEffect>
                                  </p:childTnLst>
                                </p:cTn>
                              </p:par>
                              <p:par>
                                <p:cTn fill="hold" nodeType="withEffect" presetClass="entr" presetID="10" presetSubtype="0">
                                  <p:stCondLst>
                                    <p:cond delay="0"/>
                                  </p:stCondLst>
                                  <p:childTnLst>
                                    <p:set>
                                      <p:cBhvr>
                                        <p:cTn dur="1" fill="hold">
                                          <p:stCondLst>
                                            <p:cond delay="0"/>
                                          </p:stCondLst>
                                        </p:cTn>
                                        <p:tgtEl>
                                          <p:spTgt spid="1224"/>
                                        </p:tgtEl>
                                        <p:attrNameLst>
                                          <p:attrName>style.visibility</p:attrName>
                                        </p:attrNameLst>
                                      </p:cBhvr>
                                      <p:to>
                                        <p:strVal val="visible"/>
                                      </p:to>
                                    </p:set>
                                    <p:animEffect filter="fade" transition="in">
                                      <p:cBhvr>
                                        <p:cTn dur="1000"/>
                                        <p:tgtEl>
                                          <p:spTgt spid="12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1" name="Shape 1251"/>
        <p:cNvGrpSpPr/>
        <p:nvPr/>
      </p:nvGrpSpPr>
      <p:grpSpPr>
        <a:xfrm>
          <a:off x="0" y="0"/>
          <a:ext cx="0" cy="0"/>
          <a:chOff x="0" y="0"/>
          <a:chExt cx="0" cy="0"/>
        </a:xfrm>
      </p:grpSpPr>
      <p:sp>
        <p:nvSpPr>
          <p:cNvPr id="1252" name="Google Shape;1252;p179"/>
          <p:cNvSpPr/>
          <p:nvPr/>
        </p:nvSpPr>
        <p:spPr>
          <a:xfrm>
            <a:off x="0" y="0"/>
            <a:ext cx="3857700" cy="5143500"/>
          </a:xfrm>
          <a:prstGeom prst="rect">
            <a:avLst/>
          </a:prstGeom>
          <a:solidFill>
            <a:srgbClr val="F7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179"/>
          <p:cNvSpPr/>
          <p:nvPr/>
        </p:nvSpPr>
        <p:spPr>
          <a:xfrm>
            <a:off x="3699400" y="1503450"/>
            <a:ext cx="357300" cy="367500"/>
          </a:xfrm>
          <a:prstGeom prst="ellipse">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179"/>
          <p:cNvSpPr/>
          <p:nvPr/>
        </p:nvSpPr>
        <p:spPr>
          <a:xfrm>
            <a:off x="3699400" y="2227413"/>
            <a:ext cx="357300" cy="367500"/>
          </a:xfrm>
          <a:prstGeom prst="ellipse">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179"/>
          <p:cNvSpPr/>
          <p:nvPr/>
        </p:nvSpPr>
        <p:spPr>
          <a:xfrm>
            <a:off x="3699400" y="2955438"/>
            <a:ext cx="357300" cy="367500"/>
          </a:xfrm>
          <a:prstGeom prst="ellipse">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179"/>
          <p:cNvSpPr/>
          <p:nvPr/>
        </p:nvSpPr>
        <p:spPr>
          <a:xfrm>
            <a:off x="3699400" y="3683475"/>
            <a:ext cx="357300" cy="367500"/>
          </a:xfrm>
          <a:prstGeom prst="ellipse">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179"/>
          <p:cNvSpPr txBox="1"/>
          <p:nvPr/>
        </p:nvSpPr>
        <p:spPr>
          <a:xfrm>
            <a:off x="3745601" y="1488476"/>
            <a:ext cx="1836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Work Sans"/>
                <a:ea typeface="Work Sans"/>
                <a:cs typeface="Work Sans"/>
                <a:sym typeface="Work Sans"/>
              </a:rPr>
              <a:t>1</a:t>
            </a:r>
            <a:endParaRPr b="1">
              <a:solidFill>
                <a:schemeClr val="lt1"/>
              </a:solidFill>
              <a:latin typeface="Work Sans"/>
              <a:ea typeface="Work Sans"/>
              <a:cs typeface="Work Sans"/>
              <a:sym typeface="Work Sans"/>
            </a:endParaRPr>
          </a:p>
        </p:txBody>
      </p:sp>
      <p:sp>
        <p:nvSpPr>
          <p:cNvPr id="1258" name="Google Shape;1258;p179"/>
          <p:cNvSpPr txBox="1"/>
          <p:nvPr/>
        </p:nvSpPr>
        <p:spPr>
          <a:xfrm>
            <a:off x="3739079" y="2207511"/>
            <a:ext cx="183600" cy="40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Work Sans"/>
                <a:ea typeface="Work Sans"/>
                <a:cs typeface="Work Sans"/>
                <a:sym typeface="Work Sans"/>
              </a:rPr>
              <a:t>2</a:t>
            </a:r>
            <a:endParaRPr b="1">
              <a:solidFill>
                <a:schemeClr val="lt1"/>
              </a:solidFill>
              <a:latin typeface="Work Sans"/>
              <a:ea typeface="Work Sans"/>
              <a:cs typeface="Work Sans"/>
              <a:sym typeface="Work Sans"/>
            </a:endParaRPr>
          </a:p>
        </p:txBody>
      </p:sp>
      <p:sp>
        <p:nvSpPr>
          <p:cNvPr id="1259" name="Google Shape;1259;p179"/>
          <p:cNvSpPr txBox="1"/>
          <p:nvPr/>
        </p:nvSpPr>
        <p:spPr>
          <a:xfrm>
            <a:off x="3739075" y="2943788"/>
            <a:ext cx="1836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lt1"/>
                </a:solidFill>
                <a:latin typeface="Work Sans"/>
                <a:ea typeface="Work Sans"/>
                <a:cs typeface="Work Sans"/>
                <a:sym typeface="Work Sans"/>
              </a:rPr>
              <a:t>3</a:t>
            </a:r>
            <a:endParaRPr b="1">
              <a:solidFill>
                <a:schemeClr val="lt1"/>
              </a:solidFill>
              <a:latin typeface="Work Sans"/>
              <a:ea typeface="Work Sans"/>
              <a:cs typeface="Work Sans"/>
              <a:sym typeface="Work Sans"/>
            </a:endParaRPr>
          </a:p>
        </p:txBody>
      </p:sp>
      <p:sp>
        <p:nvSpPr>
          <p:cNvPr id="1260" name="Google Shape;1260;p179"/>
          <p:cNvSpPr txBox="1"/>
          <p:nvPr/>
        </p:nvSpPr>
        <p:spPr>
          <a:xfrm>
            <a:off x="3728193" y="3661013"/>
            <a:ext cx="1836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lt1"/>
                </a:solidFill>
                <a:latin typeface="Work Sans"/>
                <a:ea typeface="Work Sans"/>
                <a:cs typeface="Work Sans"/>
                <a:sym typeface="Work Sans"/>
              </a:rPr>
              <a:t>4</a:t>
            </a:r>
            <a:endParaRPr b="1">
              <a:solidFill>
                <a:schemeClr val="lt1"/>
              </a:solidFill>
              <a:latin typeface="Work Sans"/>
              <a:ea typeface="Work Sans"/>
              <a:cs typeface="Work Sans"/>
              <a:sym typeface="Work Sans"/>
            </a:endParaRPr>
          </a:p>
        </p:txBody>
      </p:sp>
      <p:sp>
        <p:nvSpPr>
          <p:cNvPr id="1261" name="Google Shape;1261;p179"/>
          <p:cNvSpPr txBox="1"/>
          <p:nvPr/>
        </p:nvSpPr>
        <p:spPr>
          <a:xfrm>
            <a:off x="4217850" y="1389175"/>
            <a:ext cx="4492800" cy="5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130168"/>
                </a:solidFill>
                <a:latin typeface="Work Sans"/>
                <a:ea typeface="Work Sans"/>
                <a:cs typeface="Work Sans"/>
                <a:sym typeface="Work Sans"/>
              </a:rPr>
              <a:t>Substantial use of WellMe will increase Frontline Worker resilience and wellbeing</a:t>
            </a:r>
            <a:endParaRPr sz="1600">
              <a:solidFill>
                <a:srgbClr val="130168"/>
              </a:solidFill>
              <a:latin typeface="Work Sans"/>
              <a:ea typeface="Work Sans"/>
              <a:cs typeface="Work Sans"/>
              <a:sym typeface="Work Sans"/>
            </a:endParaRPr>
          </a:p>
        </p:txBody>
      </p:sp>
      <p:sp>
        <p:nvSpPr>
          <p:cNvPr id="1262" name="Google Shape;1262;p179"/>
          <p:cNvSpPr txBox="1"/>
          <p:nvPr/>
        </p:nvSpPr>
        <p:spPr>
          <a:xfrm>
            <a:off x="4250338" y="2111774"/>
            <a:ext cx="4492800" cy="5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130168"/>
                </a:solidFill>
                <a:latin typeface="Work Sans"/>
                <a:ea typeface="Work Sans"/>
                <a:cs typeface="Work Sans"/>
                <a:sym typeface="Work Sans"/>
              </a:rPr>
              <a:t>We can cost-effectively foster use of WellMe by Frontline Workers</a:t>
            </a:r>
            <a:endParaRPr sz="1600">
              <a:solidFill>
                <a:srgbClr val="130168"/>
              </a:solidFill>
              <a:latin typeface="Work Sans"/>
              <a:ea typeface="Work Sans"/>
              <a:cs typeface="Work Sans"/>
              <a:sym typeface="Work Sans"/>
            </a:endParaRPr>
          </a:p>
        </p:txBody>
      </p:sp>
      <p:sp>
        <p:nvSpPr>
          <p:cNvPr id="1263" name="Google Shape;1263;p179"/>
          <p:cNvSpPr txBox="1"/>
          <p:nvPr/>
        </p:nvSpPr>
        <p:spPr>
          <a:xfrm>
            <a:off x="4217850" y="2834371"/>
            <a:ext cx="4492800" cy="59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GB">
                <a:latin typeface="Work Sans"/>
                <a:ea typeface="Work Sans"/>
                <a:cs typeface="Work Sans"/>
                <a:sym typeface="Work Sans"/>
              </a:rPr>
              <a:t>Improved resilience and wellbeing will </a:t>
            </a:r>
            <a:r>
              <a:rPr lang="en-GB">
                <a:solidFill>
                  <a:srgbClr val="130168"/>
                </a:solidFill>
                <a:latin typeface="Work Sans"/>
                <a:ea typeface="Work Sans"/>
                <a:cs typeface="Work Sans"/>
                <a:sym typeface="Work Sans"/>
              </a:rPr>
              <a:t>improve Frontline Worker</a:t>
            </a:r>
            <a:r>
              <a:rPr lang="en-GB">
                <a:latin typeface="Work Sans"/>
                <a:ea typeface="Work Sans"/>
                <a:cs typeface="Work Sans"/>
                <a:sym typeface="Work Sans"/>
              </a:rPr>
              <a:t> retention</a:t>
            </a:r>
            <a:endParaRPr>
              <a:latin typeface="Work Sans"/>
              <a:ea typeface="Work Sans"/>
              <a:cs typeface="Work Sans"/>
              <a:sym typeface="Work Sans"/>
            </a:endParaRPr>
          </a:p>
        </p:txBody>
      </p:sp>
      <p:sp>
        <p:nvSpPr>
          <p:cNvPr id="1264" name="Google Shape;1264;p179"/>
          <p:cNvSpPr txBox="1"/>
          <p:nvPr/>
        </p:nvSpPr>
        <p:spPr>
          <a:xfrm>
            <a:off x="4217850" y="3556969"/>
            <a:ext cx="4492800" cy="59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GB">
                <a:latin typeface="Work Sans"/>
                <a:ea typeface="Work Sans"/>
                <a:cs typeface="Work Sans"/>
                <a:sym typeface="Work Sans"/>
              </a:rPr>
              <a:t>Improved resilience and wellbeing will improve outcomes for the communities FLWs serve</a:t>
            </a:r>
            <a:endParaRPr>
              <a:latin typeface="Work Sans"/>
              <a:ea typeface="Work Sans"/>
              <a:cs typeface="Work Sans"/>
              <a:sym typeface="Work Sans"/>
            </a:endParaRPr>
          </a:p>
        </p:txBody>
      </p:sp>
      <p:sp>
        <p:nvSpPr>
          <p:cNvPr id="1265" name="Google Shape;1265;p179"/>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179"/>
          <p:cNvSpPr/>
          <p:nvPr/>
        </p:nvSpPr>
        <p:spPr>
          <a:xfrm flipH="1">
            <a:off x="9070799" y="0"/>
            <a:ext cx="74400" cy="51435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179"/>
          <p:cNvSpPr txBox="1"/>
          <p:nvPr/>
        </p:nvSpPr>
        <p:spPr>
          <a:xfrm>
            <a:off x="265350" y="221975"/>
            <a:ext cx="7774800" cy="61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800">
                <a:solidFill>
                  <a:srgbClr val="130168"/>
                </a:solidFill>
                <a:latin typeface="Work Sans"/>
                <a:ea typeface="Work Sans"/>
                <a:cs typeface="Work Sans"/>
                <a:sym typeface="Work Sans"/>
              </a:rPr>
              <a:t>Testing our Hypothesis</a:t>
            </a:r>
            <a:endParaRPr sz="2800">
              <a:solidFill>
                <a:srgbClr val="130168"/>
              </a:solidFill>
              <a:latin typeface="Work Sans Medium"/>
              <a:ea typeface="Work Sans Medium"/>
              <a:cs typeface="Work Sans Medium"/>
              <a:sym typeface="Work Sans Medium"/>
            </a:endParaRPr>
          </a:p>
        </p:txBody>
      </p:sp>
      <p:pic>
        <p:nvPicPr>
          <p:cNvPr id="1268" name="Google Shape;1268;p179"/>
          <p:cNvPicPr preferRelativeResize="0"/>
          <p:nvPr/>
        </p:nvPicPr>
        <p:blipFill>
          <a:blip r:embed="rId3">
            <a:alphaModFix/>
          </a:blip>
          <a:stretch>
            <a:fillRect/>
          </a:stretch>
        </p:blipFill>
        <p:spPr>
          <a:xfrm>
            <a:off x="8636748" y="62325"/>
            <a:ext cx="338075" cy="338075"/>
          </a:xfrm>
          <a:prstGeom prst="rect">
            <a:avLst/>
          </a:prstGeom>
          <a:noFill/>
          <a:ln>
            <a:noFill/>
          </a:ln>
        </p:spPr>
      </p:pic>
      <p:sp>
        <p:nvSpPr>
          <p:cNvPr id="1269" name="Google Shape;1269;p179"/>
          <p:cNvSpPr/>
          <p:nvPr/>
        </p:nvSpPr>
        <p:spPr>
          <a:xfrm>
            <a:off x="3227800" y="1719150"/>
            <a:ext cx="183600" cy="708000"/>
          </a:xfrm>
          <a:prstGeom prst="leftBracket">
            <a:avLst>
              <a:gd fmla="val 8333"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179"/>
          <p:cNvSpPr txBox="1"/>
          <p:nvPr/>
        </p:nvSpPr>
        <p:spPr>
          <a:xfrm>
            <a:off x="557525" y="1873050"/>
            <a:ext cx="2577900" cy="384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sz="1300">
                <a:latin typeface="Work Sans"/>
                <a:ea typeface="Work Sans"/>
                <a:cs typeface="Work Sans"/>
                <a:sym typeface="Work Sans"/>
              </a:rPr>
              <a:t>Provable in the short term</a:t>
            </a:r>
            <a:endParaRPr sz="1300">
              <a:latin typeface="Work Sans"/>
              <a:ea typeface="Work Sans"/>
              <a:cs typeface="Work Sans"/>
              <a:sym typeface="Work Sans"/>
            </a:endParaRPr>
          </a:p>
        </p:txBody>
      </p:sp>
      <p:sp>
        <p:nvSpPr>
          <p:cNvPr id="1271" name="Google Shape;1271;p179"/>
          <p:cNvSpPr/>
          <p:nvPr/>
        </p:nvSpPr>
        <p:spPr>
          <a:xfrm>
            <a:off x="3238550" y="3154275"/>
            <a:ext cx="183600" cy="708000"/>
          </a:xfrm>
          <a:prstGeom prst="leftBracket">
            <a:avLst>
              <a:gd fmla="val 8333"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179"/>
          <p:cNvSpPr txBox="1"/>
          <p:nvPr/>
        </p:nvSpPr>
        <p:spPr>
          <a:xfrm>
            <a:off x="568275" y="3308175"/>
            <a:ext cx="2577900" cy="384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sz="1300">
                <a:latin typeface="Work Sans"/>
                <a:ea typeface="Work Sans"/>
                <a:cs typeface="Work Sans"/>
                <a:sym typeface="Work Sans"/>
              </a:rPr>
              <a:t>Requires multi-year studies</a:t>
            </a:r>
            <a:endParaRPr sz="1300">
              <a:latin typeface="Work Sans"/>
              <a:ea typeface="Work Sans"/>
              <a:cs typeface="Work Sans"/>
              <a:sym typeface="Work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6" name="Shape 1276"/>
        <p:cNvGrpSpPr/>
        <p:nvPr/>
      </p:nvGrpSpPr>
      <p:grpSpPr>
        <a:xfrm>
          <a:off x="0" y="0"/>
          <a:ext cx="0" cy="0"/>
          <a:chOff x="0" y="0"/>
          <a:chExt cx="0" cy="0"/>
        </a:xfrm>
      </p:grpSpPr>
      <p:sp>
        <p:nvSpPr>
          <p:cNvPr id="1277" name="Google Shape;1277;p180"/>
          <p:cNvSpPr/>
          <p:nvPr/>
        </p:nvSpPr>
        <p:spPr>
          <a:xfrm>
            <a:off x="4999100" y="0"/>
            <a:ext cx="4144800" cy="5143500"/>
          </a:xfrm>
          <a:prstGeom prst="rect">
            <a:avLst/>
          </a:prstGeom>
          <a:solidFill>
            <a:srgbClr val="F2F2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180"/>
          <p:cNvSpPr/>
          <p:nvPr/>
        </p:nvSpPr>
        <p:spPr>
          <a:xfrm flipH="1">
            <a:off x="9070799" y="0"/>
            <a:ext cx="74400" cy="51435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180"/>
          <p:cNvSpPr txBox="1"/>
          <p:nvPr>
            <p:ph idx="4294967295" type="title"/>
          </p:nvPr>
        </p:nvSpPr>
        <p:spPr>
          <a:xfrm>
            <a:off x="265500" y="218525"/>
            <a:ext cx="5678100" cy="622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chemeClr val="accent4"/>
                </a:solidFill>
              </a:rPr>
              <a:t>Well</a:t>
            </a:r>
            <a:r>
              <a:rPr b="1" lang="en-GB">
                <a:solidFill>
                  <a:schemeClr val="accent1"/>
                </a:solidFill>
              </a:rPr>
              <a:t>Me</a:t>
            </a:r>
            <a:r>
              <a:rPr b="1" lang="en-GB"/>
              <a:t> </a:t>
            </a:r>
            <a:r>
              <a:rPr lang="en-GB"/>
              <a:t>Deployments </a:t>
            </a:r>
            <a:endParaRPr>
              <a:solidFill>
                <a:srgbClr val="130168"/>
              </a:solidFill>
              <a:latin typeface="Work Sans"/>
              <a:ea typeface="Work Sans"/>
              <a:cs typeface="Work Sans"/>
              <a:sym typeface="Work Sans"/>
            </a:endParaRPr>
          </a:p>
        </p:txBody>
      </p:sp>
      <p:sp>
        <p:nvSpPr>
          <p:cNvPr id="1280" name="Google Shape;1280;p180"/>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180"/>
          <p:cNvSpPr txBox="1"/>
          <p:nvPr>
            <p:ph idx="4294967295" type="subTitle"/>
          </p:nvPr>
        </p:nvSpPr>
        <p:spPr>
          <a:xfrm>
            <a:off x="284550" y="1031525"/>
            <a:ext cx="4144800" cy="239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400">
                <a:solidFill>
                  <a:schemeClr val="accent4"/>
                </a:solidFill>
              </a:rPr>
              <a:t>Well</a:t>
            </a:r>
            <a:r>
              <a:rPr b="1" lang="en-GB" sz="1400">
                <a:solidFill>
                  <a:schemeClr val="accent1"/>
                </a:solidFill>
              </a:rPr>
              <a:t>Me </a:t>
            </a:r>
            <a:r>
              <a:rPr lang="en-GB" sz="1400"/>
              <a:t>has been used by 500+ FLWs and nine partner organizations across six countries– India, Uganda, Nigeria, Kenya, Malawi, and Ethiopia. </a:t>
            </a:r>
            <a:endParaRPr sz="1400"/>
          </a:p>
          <a:p>
            <a:pPr indent="0" lvl="0" marL="0" rtl="0" algn="l">
              <a:spcBef>
                <a:spcPts val="1200"/>
              </a:spcBef>
              <a:spcAft>
                <a:spcPts val="1200"/>
              </a:spcAft>
              <a:buNone/>
            </a:pPr>
            <a:r>
              <a:rPr b="1" lang="en-GB" sz="1400">
                <a:solidFill>
                  <a:schemeClr val="accent4"/>
                </a:solidFill>
              </a:rPr>
              <a:t>Well</a:t>
            </a:r>
            <a:r>
              <a:rPr b="1" lang="en-GB" sz="1400">
                <a:solidFill>
                  <a:schemeClr val="accent1"/>
                </a:solidFill>
              </a:rPr>
              <a:t>Me </a:t>
            </a:r>
            <a:r>
              <a:rPr lang="en-GB" sz="1400"/>
              <a:t>is currently available in English, Hindi, and Tigrinya. Additional languages will be added in the future depending on need. </a:t>
            </a:r>
            <a:endParaRPr/>
          </a:p>
        </p:txBody>
      </p:sp>
      <p:pic>
        <p:nvPicPr>
          <p:cNvPr id="1282" name="Google Shape;1282;p180"/>
          <p:cNvPicPr preferRelativeResize="0"/>
          <p:nvPr/>
        </p:nvPicPr>
        <p:blipFill>
          <a:blip r:embed="rId3">
            <a:alphaModFix/>
          </a:blip>
          <a:stretch>
            <a:fillRect/>
          </a:stretch>
        </p:blipFill>
        <p:spPr>
          <a:xfrm>
            <a:off x="8636748" y="62325"/>
            <a:ext cx="338075" cy="338075"/>
          </a:xfrm>
          <a:prstGeom prst="rect">
            <a:avLst/>
          </a:prstGeom>
          <a:noFill/>
          <a:ln>
            <a:noFill/>
          </a:ln>
        </p:spPr>
      </p:pic>
      <p:sp>
        <p:nvSpPr>
          <p:cNvPr id="1283" name="Google Shape;1283;p180"/>
          <p:cNvSpPr txBox="1"/>
          <p:nvPr/>
        </p:nvSpPr>
        <p:spPr>
          <a:xfrm>
            <a:off x="6314450" y="913950"/>
            <a:ext cx="15141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3600">
                <a:solidFill>
                  <a:schemeClr val="accent1"/>
                </a:solidFill>
                <a:latin typeface="Work Sans"/>
                <a:ea typeface="Work Sans"/>
                <a:cs typeface="Work Sans"/>
                <a:sym typeface="Work Sans"/>
              </a:rPr>
              <a:t>500+</a:t>
            </a:r>
            <a:endParaRPr b="1" sz="3600">
              <a:solidFill>
                <a:schemeClr val="accent1"/>
              </a:solidFill>
              <a:latin typeface="Work Sans"/>
              <a:ea typeface="Work Sans"/>
              <a:cs typeface="Work Sans"/>
              <a:sym typeface="Work Sans"/>
            </a:endParaRPr>
          </a:p>
          <a:p>
            <a:pPr indent="0" lvl="0" marL="0" rtl="0" algn="ctr">
              <a:spcBef>
                <a:spcPts val="0"/>
              </a:spcBef>
              <a:spcAft>
                <a:spcPts val="0"/>
              </a:spcAft>
              <a:buNone/>
            </a:pPr>
            <a:r>
              <a:rPr lang="en-GB" sz="1800">
                <a:solidFill>
                  <a:schemeClr val="accent4"/>
                </a:solidFill>
                <a:latin typeface="Work Sans"/>
                <a:ea typeface="Work Sans"/>
                <a:cs typeface="Work Sans"/>
                <a:sym typeface="Work Sans"/>
              </a:rPr>
              <a:t>FLWs</a:t>
            </a:r>
            <a:endParaRPr sz="1800">
              <a:solidFill>
                <a:schemeClr val="accent4"/>
              </a:solidFill>
              <a:latin typeface="Work Sans"/>
              <a:ea typeface="Work Sans"/>
              <a:cs typeface="Work Sans"/>
              <a:sym typeface="Work Sans"/>
            </a:endParaRPr>
          </a:p>
        </p:txBody>
      </p:sp>
      <p:sp>
        <p:nvSpPr>
          <p:cNvPr id="1284" name="Google Shape;1284;p180"/>
          <p:cNvSpPr txBox="1"/>
          <p:nvPr/>
        </p:nvSpPr>
        <p:spPr>
          <a:xfrm>
            <a:off x="6314450" y="2063850"/>
            <a:ext cx="15141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3600">
                <a:solidFill>
                  <a:schemeClr val="accent1"/>
                </a:solidFill>
                <a:latin typeface="Work Sans"/>
                <a:ea typeface="Work Sans"/>
                <a:cs typeface="Work Sans"/>
                <a:sym typeface="Work Sans"/>
              </a:rPr>
              <a:t>6</a:t>
            </a:r>
            <a:endParaRPr b="1" sz="3600">
              <a:solidFill>
                <a:schemeClr val="accent1"/>
              </a:solidFill>
              <a:latin typeface="Work Sans"/>
              <a:ea typeface="Work Sans"/>
              <a:cs typeface="Work Sans"/>
              <a:sym typeface="Work Sans"/>
            </a:endParaRPr>
          </a:p>
          <a:p>
            <a:pPr indent="0" lvl="0" marL="0" rtl="0" algn="ctr">
              <a:spcBef>
                <a:spcPts val="0"/>
              </a:spcBef>
              <a:spcAft>
                <a:spcPts val="0"/>
              </a:spcAft>
              <a:buNone/>
            </a:pPr>
            <a:r>
              <a:rPr lang="en-GB" sz="1800">
                <a:solidFill>
                  <a:schemeClr val="accent4"/>
                </a:solidFill>
                <a:latin typeface="Work Sans"/>
                <a:ea typeface="Work Sans"/>
                <a:cs typeface="Work Sans"/>
                <a:sym typeface="Work Sans"/>
              </a:rPr>
              <a:t>Countries</a:t>
            </a:r>
            <a:endParaRPr sz="1800">
              <a:solidFill>
                <a:schemeClr val="accent4"/>
              </a:solidFill>
              <a:latin typeface="Work Sans"/>
              <a:ea typeface="Work Sans"/>
              <a:cs typeface="Work Sans"/>
              <a:sym typeface="Work Sans"/>
            </a:endParaRPr>
          </a:p>
        </p:txBody>
      </p:sp>
      <p:sp>
        <p:nvSpPr>
          <p:cNvPr id="1285" name="Google Shape;1285;p180"/>
          <p:cNvSpPr txBox="1"/>
          <p:nvPr/>
        </p:nvSpPr>
        <p:spPr>
          <a:xfrm>
            <a:off x="6314450" y="3213750"/>
            <a:ext cx="15141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3600">
                <a:solidFill>
                  <a:schemeClr val="accent1"/>
                </a:solidFill>
                <a:latin typeface="Work Sans"/>
                <a:ea typeface="Work Sans"/>
                <a:cs typeface="Work Sans"/>
                <a:sym typeface="Work Sans"/>
              </a:rPr>
              <a:t>3</a:t>
            </a:r>
            <a:endParaRPr b="1" sz="3600">
              <a:solidFill>
                <a:schemeClr val="accent1"/>
              </a:solidFill>
              <a:latin typeface="Work Sans"/>
              <a:ea typeface="Work Sans"/>
              <a:cs typeface="Work Sans"/>
              <a:sym typeface="Work Sans"/>
            </a:endParaRPr>
          </a:p>
          <a:p>
            <a:pPr indent="0" lvl="0" marL="0" rtl="0" algn="ctr">
              <a:spcBef>
                <a:spcPts val="0"/>
              </a:spcBef>
              <a:spcAft>
                <a:spcPts val="0"/>
              </a:spcAft>
              <a:buNone/>
            </a:pPr>
            <a:r>
              <a:rPr lang="en-GB" sz="1800">
                <a:solidFill>
                  <a:schemeClr val="accent4"/>
                </a:solidFill>
                <a:latin typeface="Work Sans"/>
                <a:ea typeface="Work Sans"/>
                <a:cs typeface="Work Sans"/>
                <a:sym typeface="Work Sans"/>
              </a:rPr>
              <a:t>Languages</a:t>
            </a:r>
            <a:endParaRPr sz="1800">
              <a:solidFill>
                <a:schemeClr val="accent4"/>
              </a:solidFill>
              <a:latin typeface="Work Sans"/>
              <a:ea typeface="Work Sans"/>
              <a:cs typeface="Work Sans"/>
              <a:sym typeface="Work Sans"/>
            </a:endParaRPr>
          </a:p>
        </p:txBody>
      </p:sp>
      <p:pic>
        <p:nvPicPr>
          <p:cNvPr id="1286" name="Google Shape;1286;p180"/>
          <p:cNvPicPr preferRelativeResize="0"/>
          <p:nvPr/>
        </p:nvPicPr>
        <p:blipFill>
          <a:blip r:embed="rId3">
            <a:alphaModFix/>
          </a:blip>
          <a:stretch>
            <a:fillRect/>
          </a:stretch>
        </p:blipFill>
        <p:spPr>
          <a:xfrm>
            <a:off x="8636748" y="62325"/>
            <a:ext cx="338075" cy="3380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sp>
        <p:nvSpPr>
          <p:cNvPr id="1291" name="Google Shape;1291;p181"/>
          <p:cNvSpPr txBox="1"/>
          <p:nvPr/>
        </p:nvSpPr>
        <p:spPr>
          <a:xfrm>
            <a:off x="4122625" y="400400"/>
            <a:ext cx="44268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900">
                <a:solidFill>
                  <a:srgbClr val="8EA1FF"/>
                </a:solidFill>
                <a:latin typeface="Work Sans"/>
                <a:ea typeface="Work Sans"/>
                <a:cs typeface="Work Sans"/>
                <a:sym typeface="Work Sans"/>
              </a:rPr>
              <a:t>Mental Health at work is critically important AND large gaps in access to it remain.</a:t>
            </a:r>
            <a:endParaRPr b="1" sz="1900">
              <a:solidFill>
                <a:srgbClr val="8EA1FF"/>
              </a:solidFill>
              <a:latin typeface="Work Sans"/>
              <a:ea typeface="Work Sans"/>
              <a:cs typeface="Work Sans"/>
              <a:sym typeface="Work Sans"/>
            </a:endParaRPr>
          </a:p>
          <a:p>
            <a:pPr indent="0" lvl="0" marL="457200" rtl="0" algn="l">
              <a:spcBef>
                <a:spcPts val="0"/>
              </a:spcBef>
              <a:spcAft>
                <a:spcPts val="0"/>
              </a:spcAft>
              <a:buNone/>
            </a:pPr>
            <a:r>
              <a:t/>
            </a:r>
            <a:endParaRPr b="1" sz="1900">
              <a:solidFill>
                <a:srgbClr val="8EA1FF"/>
              </a:solidFill>
              <a:latin typeface="Work Sans"/>
              <a:ea typeface="Work Sans"/>
              <a:cs typeface="Work Sans"/>
              <a:sym typeface="Work Sans"/>
            </a:endParaRPr>
          </a:p>
          <a:p>
            <a:pPr indent="0" lvl="0" marL="0" rtl="0" algn="l">
              <a:spcBef>
                <a:spcPts val="0"/>
              </a:spcBef>
              <a:spcAft>
                <a:spcPts val="0"/>
              </a:spcAft>
              <a:buNone/>
            </a:pPr>
            <a:r>
              <a:rPr b="1" lang="en-GB" sz="1900">
                <a:solidFill>
                  <a:srgbClr val="8EA1FF"/>
                </a:solidFill>
                <a:latin typeface="Work Sans"/>
                <a:ea typeface="Work Sans"/>
                <a:cs typeface="Work Sans"/>
                <a:sym typeface="Work Sans"/>
              </a:rPr>
              <a:t>Digital tools may be a </a:t>
            </a:r>
            <a:r>
              <a:rPr b="1" lang="en-GB" sz="1900">
                <a:solidFill>
                  <a:srgbClr val="8EA1FF"/>
                </a:solidFill>
                <a:latin typeface="Work Sans"/>
                <a:ea typeface="Work Sans"/>
                <a:cs typeface="Work Sans"/>
                <a:sym typeface="Work Sans"/>
              </a:rPr>
              <a:t>scalable</a:t>
            </a:r>
            <a:r>
              <a:rPr b="1" lang="en-GB" sz="1900">
                <a:solidFill>
                  <a:srgbClr val="8EA1FF"/>
                </a:solidFill>
                <a:latin typeface="Work Sans"/>
                <a:ea typeface="Work Sans"/>
                <a:cs typeface="Work Sans"/>
                <a:sym typeface="Work Sans"/>
              </a:rPr>
              <a:t> and impactful way to help.</a:t>
            </a:r>
            <a:endParaRPr b="1" sz="1900">
              <a:solidFill>
                <a:srgbClr val="8EA1FF"/>
              </a:solidFill>
              <a:latin typeface="Work Sans"/>
              <a:ea typeface="Work Sans"/>
              <a:cs typeface="Work Sans"/>
              <a:sym typeface="Work Sans"/>
            </a:endParaRPr>
          </a:p>
        </p:txBody>
      </p:sp>
      <p:pic>
        <p:nvPicPr>
          <p:cNvPr id="1292" name="Google Shape;1292;p181"/>
          <p:cNvPicPr preferRelativeResize="0"/>
          <p:nvPr/>
        </p:nvPicPr>
        <p:blipFill>
          <a:blip r:embed="rId3">
            <a:alphaModFix/>
          </a:blip>
          <a:stretch>
            <a:fillRect/>
          </a:stretch>
        </p:blipFill>
        <p:spPr>
          <a:xfrm>
            <a:off x="8636748" y="62325"/>
            <a:ext cx="338075" cy="338075"/>
          </a:xfrm>
          <a:prstGeom prst="rect">
            <a:avLst/>
          </a:prstGeom>
          <a:noFill/>
          <a:ln>
            <a:noFill/>
          </a:ln>
        </p:spPr>
      </p:pic>
      <p:sp>
        <p:nvSpPr>
          <p:cNvPr id="1293" name="Google Shape;1293;p181"/>
          <p:cNvSpPr/>
          <p:nvPr/>
        </p:nvSpPr>
        <p:spPr>
          <a:xfrm flipH="1">
            <a:off x="9070799" y="0"/>
            <a:ext cx="74400" cy="51435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94" name="Google Shape;1294;p181"/>
          <p:cNvGrpSpPr/>
          <p:nvPr/>
        </p:nvGrpSpPr>
        <p:grpSpPr>
          <a:xfrm>
            <a:off x="-12364" y="1064125"/>
            <a:ext cx="4426700" cy="4069851"/>
            <a:chOff x="-12364" y="1064125"/>
            <a:chExt cx="4426700" cy="4069851"/>
          </a:xfrm>
        </p:grpSpPr>
        <p:pic>
          <p:nvPicPr>
            <p:cNvPr id="1295" name="Google Shape;1295;p181"/>
            <p:cNvPicPr preferRelativeResize="0"/>
            <p:nvPr/>
          </p:nvPicPr>
          <p:blipFill>
            <a:blip r:embed="rId4">
              <a:alphaModFix/>
            </a:blip>
            <a:stretch>
              <a:fillRect/>
            </a:stretch>
          </p:blipFill>
          <p:spPr>
            <a:xfrm>
              <a:off x="0" y="1177650"/>
              <a:ext cx="4373575" cy="3956326"/>
            </a:xfrm>
            <a:prstGeom prst="rect">
              <a:avLst/>
            </a:prstGeom>
            <a:noFill/>
            <a:ln>
              <a:noFill/>
            </a:ln>
          </p:spPr>
        </p:pic>
        <p:grpSp>
          <p:nvGrpSpPr>
            <p:cNvPr id="1296" name="Google Shape;1296;p181"/>
            <p:cNvGrpSpPr/>
            <p:nvPr/>
          </p:nvGrpSpPr>
          <p:grpSpPr>
            <a:xfrm>
              <a:off x="1922775" y="1299976"/>
              <a:ext cx="1341842" cy="2392762"/>
              <a:chOff x="6258320" y="655454"/>
              <a:chExt cx="1970400" cy="3513600"/>
            </a:xfrm>
          </p:grpSpPr>
          <p:pic>
            <p:nvPicPr>
              <p:cNvPr id="1297" name="Google Shape;1297;p181"/>
              <p:cNvPicPr preferRelativeResize="0"/>
              <p:nvPr/>
            </p:nvPicPr>
            <p:blipFill rotWithShape="1">
              <a:blip r:embed="rId5">
                <a:alphaModFix/>
              </a:blip>
              <a:srcRect b="17586" l="0" r="0" t="0"/>
              <a:stretch/>
            </p:blipFill>
            <p:spPr>
              <a:xfrm>
                <a:off x="6258320" y="655454"/>
                <a:ext cx="1970400" cy="3513600"/>
              </a:xfrm>
              <a:prstGeom prst="roundRect">
                <a:avLst>
                  <a:gd fmla="val 4148" name="adj"/>
                </a:avLst>
              </a:prstGeom>
              <a:noFill/>
              <a:ln>
                <a:noFill/>
              </a:ln>
            </p:spPr>
          </p:pic>
          <p:sp>
            <p:nvSpPr>
              <p:cNvPr id="1298" name="Google Shape;1298;p181"/>
              <p:cNvSpPr/>
              <p:nvPr/>
            </p:nvSpPr>
            <p:spPr>
              <a:xfrm>
                <a:off x="6463731" y="687626"/>
                <a:ext cx="1310400" cy="218400"/>
              </a:xfrm>
              <a:prstGeom prst="rect">
                <a:avLst/>
              </a:prstGeom>
              <a:solidFill>
                <a:srgbClr val="004EBB"/>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GB" sz="700">
                    <a:solidFill>
                      <a:srgbClr val="FFFFFF"/>
                    </a:solidFill>
                    <a:latin typeface="Nunito Sans"/>
                    <a:ea typeface="Nunito Sans"/>
                    <a:cs typeface="Nunito Sans"/>
                    <a:sym typeface="Nunito Sans"/>
                  </a:rPr>
                  <a:t>WellMe</a:t>
                </a:r>
                <a:endParaRPr sz="700">
                  <a:solidFill>
                    <a:srgbClr val="FFFFFF"/>
                  </a:solidFill>
                  <a:latin typeface="Nunito Sans"/>
                  <a:ea typeface="Nunito Sans"/>
                  <a:cs typeface="Nunito Sans"/>
                  <a:sym typeface="Nunito Sans"/>
                </a:endParaRPr>
              </a:p>
            </p:txBody>
          </p:sp>
          <p:sp>
            <p:nvSpPr>
              <p:cNvPr id="1299" name="Google Shape;1299;p181"/>
              <p:cNvSpPr/>
              <p:nvPr/>
            </p:nvSpPr>
            <p:spPr>
              <a:xfrm>
                <a:off x="6340916" y="1789887"/>
                <a:ext cx="887100" cy="218400"/>
              </a:xfrm>
              <a:prstGeom prst="rect">
                <a:avLst/>
              </a:prstGeom>
              <a:solidFill>
                <a:srgbClr val="F2F2F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650">
                    <a:solidFill>
                      <a:srgbClr val="3F3F3F"/>
                    </a:solidFill>
                    <a:latin typeface="Nunito Sans"/>
                    <a:ea typeface="Nunito Sans"/>
                    <a:cs typeface="Nunito Sans"/>
                    <a:sym typeface="Nunito Sans"/>
                  </a:rPr>
                  <a:t>Learn</a:t>
                </a:r>
                <a:endParaRPr b="1" sz="650">
                  <a:solidFill>
                    <a:srgbClr val="3F3F3F"/>
                  </a:solidFill>
                  <a:latin typeface="Nunito Sans"/>
                  <a:ea typeface="Nunito Sans"/>
                  <a:cs typeface="Nunito Sans"/>
                  <a:sym typeface="Nunito Sans"/>
                </a:endParaRPr>
              </a:p>
            </p:txBody>
          </p:sp>
          <p:sp>
            <p:nvSpPr>
              <p:cNvPr id="1300" name="Google Shape;1300;p181"/>
              <p:cNvSpPr/>
              <p:nvPr/>
            </p:nvSpPr>
            <p:spPr>
              <a:xfrm>
                <a:off x="7227964" y="1789887"/>
                <a:ext cx="887100" cy="218400"/>
              </a:xfrm>
              <a:prstGeom prst="rect">
                <a:avLst/>
              </a:prstGeom>
              <a:solidFill>
                <a:srgbClr val="F2F2F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650">
                    <a:solidFill>
                      <a:srgbClr val="3F3F3F"/>
                    </a:solidFill>
                    <a:latin typeface="Nunito Sans"/>
                    <a:ea typeface="Nunito Sans"/>
                    <a:cs typeface="Nunito Sans"/>
                    <a:sym typeface="Nunito Sans"/>
                  </a:rPr>
                  <a:t>Practice</a:t>
                </a:r>
                <a:endParaRPr b="1" sz="650">
                  <a:solidFill>
                    <a:srgbClr val="3F3F3F"/>
                  </a:solidFill>
                  <a:latin typeface="Nunito Sans"/>
                  <a:ea typeface="Nunito Sans"/>
                  <a:cs typeface="Nunito Sans"/>
                  <a:sym typeface="Nunito Sans"/>
                </a:endParaRPr>
              </a:p>
            </p:txBody>
          </p:sp>
          <p:sp>
            <p:nvSpPr>
              <p:cNvPr id="1301" name="Google Shape;1301;p181"/>
              <p:cNvSpPr/>
              <p:nvPr/>
            </p:nvSpPr>
            <p:spPr>
              <a:xfrm>
                <a:off x="6356443" y="2831254"/>
                <a:ext cx="887100" cy="296400"/>
              </a:xfrm>
              <a:prstGeom prst="rect">
                <a:avLst/>
              </a:prstGeom>
              <a:solidFill>
                <a:srgbClr val="F2F2F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650">
                    <a:solidFill>
                      <a:srgbClr val="3F3F3F"/>
                    </a:solidFill>
                    <a:latin typeface="Nunito Sans"/>
                    <a:ea typeface="Nunito Sans"/>
                    <a:cs typeface="Nunito Sans"/>
                    <a:sym typeface="Nunito Sans"/>
                  </a:rPr>
                  <a:t>My Favorites</a:t>
                </a:r>
                <a:endParaRPr b="1" sz="650">
                  <a:solidFill>
                    <a:srgbClr val="3F3F3F"/>
                  </a:solidFill>
                  <a:latin typeface="Nunito Sans"/>
                  <a:ea typeface="Nunito Sans"/>
                  <a:cs typeface="Nunito Sans"/>
                  <a:sym typeface="Nunito Sans"/>
                </a:endParaRPr>
              </a:p>
            </p:txBody>
          </p:sp>
          <p:sp>
            <p:nvSpPr>
              <p:cNvPr id="1302" name="Google Shape;1302;p181"/>
              <p:cNvSpPr/>
              <p:nvPr/>
            </p:nvSpPr>
            <p:spPr>
              <a:xfrm>
                <a:off x="7243492" y="2831254"/>
                <a:ext cx="887100" cy="296400"/>
              </a:xfrm>
              <a:prstGeom prst="rect">
                <a:avLst/>
              </a:prstGeom>
              <a:solidFill>
                <a:srgbClr val="F2F2F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650">
                    <a:solidFill>
                      <a:srgbClr val="3F3F3F"/>
                    </a:solidFill>
                    <a:latin typeface="Nunito Sans"/>
                    <a:ea typeface="Nunito Sans"/>
                    <a:cs typeface="Nunito Sans"/>
                    <a:sym typeface="Nunito Sans"/>
                  </a:rPr>
                  <a:t>My Profile</a:t>
                </a:r>
                <a:endParaRPr b="1" sz="650">
                  <a:solidFill>
                    <a:srgbClr val="3F3F3F"/>
                  </a:solidFill>
                  <a:latin typeface="Nunito Sans"/>
                  <a:ea typeface="Nunito Sans"/>
                  <a:cs typeface="Nunito Sans"/>
                  <a:sym typeface="Nunito Sans"/>
                </a:endParaRPr>
              </a:p>
            </p:txBody>
          </p:sp>
          <p:sp>
            <p:nvSpPr>
              <p:cNvPr id="1303" name="Google Shape;1303;p181"/>
              <p:cNvSpPr/>
              <p:nvPr/>
            </p:nvSpPr>
            <p:spPr>
              <a:xfrm>
                <a:off x="6340916" y="3872583"/>
                <a:ext cx="887100" cy="296400"/>
              </a:xfrm>
              <a:prstGeom prst="rect">
                <a:avLst/>
              </a:prstGeom>
              <a:solidFill>
                <a:srgbClr val="F2F2F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650">
                    <a:solidFill>
                      <a:srgbClr val="3F3F3F"/>
                    </a:solidFill>
                    <a:latin typeface="Nunito Sans"/>
                    <a:ea typeface="Nunito Sans"/>
                    <a:cs typeface="Nunito Sans"/>
                    <a:sym typeface="Nunito Sans"/>
                  </a:rPr>
                  <a:t>Help</a:t>
                </a:r>
                <a:endParaRPr b="1" sz="650">
                  <a:solidFill>
                    <a:srgbClr val="3F3F3F"/>
                  </a:solidFill>
                  <a:latin typeface="Nunito Sans"/>
                  <a:ea typeface="Nunito Sans"/>
                  <a:cs typeface="Nunito Sans"/>
                  <a:sym typeface="Nunito Sans"/>
                </a:endParaRPr>
              </a:p>
            </p:txBody>
          </p:sp>
          <p:pic>
            <p:nvPicPr>
              <p:cNvPr id="1304" name="Google Shape;1304;p181"/>
              <p:cNvPicPr preferRelativeResize="0"/>
              <p:nvPr/>
            </p:nvPicPr>
            <p:blipFill>
              <a:blip r:embed="rId6">
                <a:alphaModFix/>
              </a:blip>
              <a:stretch>
                <a:fillRect/>
              </a:stretch>
            </p:blipFill>
            <p:spPr>
              <a:xfrm>
                <a:off x="6452609" y="2167591"/>
                <a:ext cx="663663" cy="663660"/>
              </a:xfrm>
              <a:prstGeom prst="rect">
                <a:avLst/>
              </a:prstGeom>
              <a:noFill/>
              <a:ln>
                <a:noFill/>
              </a:ln>
            </p:spPr>
          </p:pic>
          <p:pic>
            <p:nvPicPr>
              <p:cNvPr id="1305" name="Google Shape;1305;p181"/>
              <p:cNvPicPr preferRelativeResize="0"/>
              <p:nvPr/>
            </p:nvPicPr>
            <p:blipFill>
              <a:blip r:embed="rId7">
                <a:alphaModFix/>
              </a:blip>
              <a:stretch>
                <a:fillRect/>
              </a:stretch>
            </p:blipFill>
            <p:spPr>
              <a:xfrm>
                <a:off x="6448935" y="1066932"/>
                <a:ext cx="663684" cy="663714"/>
              </a:xfrm>
              <a:prstGeom prst="rect">
                <a:avLst/>
              </a:prstGeom>
              <a:noFill/>
              <a:ln>
                <a:noFill/>
              </a:ln>
            </p:spPr>
          </p:pic>
          <p:pic>
            <p:nvPicPr>
              <p:cNvPr id="1306" name="Google Shape;1306;p181"/>
              <p:cNvPicPr preferRelativeResize="0"/>
              <p:nvPr/>
            </p:nvPicPr>
            <p:blipFill>
              <a:blip r:embed="rId8">
                <a:alphaModFix/>
              </a:blip>
              <a:stretch>
                <a:fillRect/>
              </a:stretch>
            </p:blipFill>
            <p:spPr>
              <a:xfrm>
                <a:off x="7339658" y="1066960"/>
                <a:ext cx="663663" cy="663660"/>
              </a:xfrm>
              <a:prstGeom prst="rect">
                <a:avLst/>
              </a:prstGeom>
              <a:noFill/>
              <a:ln>
                <a:noFill/>
              </a:ln>
            </p:spPr>
          </p:pic>
          <p:pic>
            <p:nvPicPr>
              <p:cNvPr id="1307" name="Google Shape;1307;p181"/>
              <p:cNvPicPr preferRelativeResize="0"/>
              <p:nvPr/>
            </p:nvPicPr>
            <p:blipFill>
              <a:blip r:embed="rId9">
                <a:alphaModFix/>
              </a:blip>
              <a:stretch>
                <a:fillRect/>
              </a:stretch>
            </p:blipFill>
            <p:spPr>
              <a:xfrm>
                <a:off x="6468140" y="3168241"/>
                <a:ext cx="663663" cy="663692"/>
              </a:xfrm>
              <a:prstGeom prst="rect">
                <a:avLst/>
              </a:prstGeom>
              <a:noFill/>
              <a:ln>
                <a:noFill/>
              </a:ln>
            </p:spPr>
          </p:pic>
          <p:pic>
            <p:nvPicPr>
              <p:cNvPr id="1308" name="Google Shape;1308;p181"/>
              <p:cNvPicPr preferRelativeResize="0"/>
              <p:nvPr/>
            </p:nvPicPr>
            <p:blipFill>
              <a:blip r:embed="rId10">
                <a:alphaModFix/>
              </a:blip>
              <a:stretch>
                <a:fillRect/>
              </a:stretch>
            </p:blipFill>
            <p:spPr>
              <a:xfrm>
                <a:off x="7339658" y="2149723"/>
                <a:ext cx="663663" cy="663660"/>
              </a:xfrm>
              <a:prstGeom prst="rect">
                <a:avLst/>
              </a:prstGeom>
              <a:noFill/>
              <a:ln>
                <a:noFill/>
              </a:ln>
            </p:spPr>
          </p:pic>
        </p:grpSp>
        <p:pic>
          <p:nvPicPr>
            <p:cNvPr id="1309" name="Google Shape;1309;p181"/>
            <p:cNvPicPr preferRelativeResize="0"/>
            <p:nvPr/>
          </p:nvPicPr>
          <p:blipFill>
            <a:blip r:embed="rId11">
              <a:alphaModFix/>
            </a:blip>
            <a:stretch>
              <a:fillRect/>
            </a:stretch>
          </p:blipFill>
          <p:spPr>
            <a:xfrm>
              <a:off x="-12364" y="1064125"/>
              <a:ext cx="4426700" cy="4069850"/>
            </a:xfrm>
            <a:prstGeom prst="rect">
              <a:avLst/>
            </a:prstGeom>
            <a:noFill/>
            <a:ln>
              <a:noFill/>
            </a:ln>
          </p:spPr>
        </p:pic>
        <p:sp>
          <p:nvSpPr>
            <p:cNvPr id="1310" name="Google Shape;1310;p181"/>
            <p:cNvSpPr/>
            <p:nvPr/>
          </p:nvSpPr>
          <p:spPr>
            <a:xfrm>
              <a:off x="1923125" y="1552275"/>
              <a:ext cx="74400" cy="1458900"/>
            </a:xfrm>
            <a:prstGeom prst="rect">
              <a:avLst/>
            </a:prstGeom>
            <a:solidFill>
              <a:srgbClr val="F2F2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1" name="Google Shape;1311;p181"/>
          <p:cNvSpPr txBox="1"/>
          <p:nvPr/>
        </p:nvSpPr>
        <p:spPr>
          <a:xfrm>
            <a:off x="4278925" y="3666775"/>
            <a:ext cx="4695900" cy="7695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GB" sz="1900">
                <a:solidFill>
                  <a:schemeClr val="accent1"/>
                </a:solidFill>
                <a:latin typeface="Work Sans"/>
                <a:ea typeface="Work Sans"/>
                <a:cs typeface="Work Sans"/>
                <a:sym typeface="Work Sans"/>
              </a:rPr>
              <a:t>Learn More</a:t>
            </a:r>
            <a:br>
              <a:rPr b="1" lang="en-GB" sz="1900">
                <a:solidFill>
                  <a:schemeClr val="accent1"/>
                </a:solidFill>
                <a:latin typeface="Work Sans"/>
                <a:ea typeface="Work Sans"/>
                <a:cs typeface="Work Sans"/>
                <a:sym typeface="Work Sans"/>
              </a:rPr>
            </a:br>
            <a:r>
              <a:rPr b="1" lang="en-GB" sz="1900">
                <a:solidFill>
                  <a:schemeClr val="accent1"/>
                </a:solidFill>
                <a:latin typeface="Work Sans"/>
                <a:ea typeface="Work Sans"/>
                <a:cs typeface="Work Sans"/>
                <a:sym typeface="Work Sans"/>
              </a:rPr>
              <a:t>https://sites.dimagi.com/wellme</a:t>
            </a:r>
            <a:endParaRPr sz="1900">
              <a:solidFill>
                <a:schemeClr val="accent1"/>
              </a:solidFill>
              <a:latin typeface="Work Sans"/>
              <a:ea typeface="Work Sans"/>
              <a:cs typeface="Work Sans"/>
              <a:sym typeface="Work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91"/>
                                        </p:tgtEl>
                                        <p:attrNameLst>
                                          <p:attrName>style.visibility</p:attrName>
                                        </p:attrNameLst>
                                      </p:cBhvr>
                                      <p:to>
                                        <p:strVal val="visible"/>
                                      </p:to>
                                    </p:set>
                                    <p:animEffect filter="fade" transition="in">
                                      <p:cBhvr>
                                        <p:cTn dur="1000"/>
                                        <p:tgtEl>
                                          <p:spTgt spid="12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5" name="Shape 1315"/>
        <p:cNvGrpSpPr/>
        <p:nvPr/>
      </p:nvGrpSpPr>
      <p:grpSpPr>
        <a:xfrm>
          <a:off x="0" y="0"/>
          <a:ext cx="0" cy="0"/>
          <a:chOff x="0" y="0"/>
          <a:chExt cx="0" cy="0"/>
        </a:xfrm>
      </p:grpSpPr>
      <p:sp>
        <p:nvSpPr>
          <p:cNvPr id="1316" name="Google Shape;1316;p182"/>
          <p:cNvSpPr txBox="1"/>
          <p:nvPr/>
        </p:nvSpPr>
        <p:spPr>
          <a:xfrm>
            <a:off x="392100" y="3526200"/>
            <a:ext cx="6977100" cy="76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3800">
                <a:solidFill>
                  <a:srgbClr val="130168"/>
                </a:solidFill>
                <a:latin typeface="Work Sans Medium"/>
                <a:ea typeface="Work Sans Medium"/>
                <a:cs typeface="Work Sans Medium"/>
                <a:sym typeface="Work Sans Medium"/>
              </a:rPr>
              <a:t>Thank You</a:t>
            </a:r>
            <a:endParaRPr sz="3800">
              <a:solidFill>
                <a:srgbClr val="130168"/>
              </a:solidFill>
              <a:latin typeface="Work Sans Medium"/>
              <a:ea typeface="Work Sans Medium"/>
              <a:cs typeface="Work Sans Medium"/>
              <a:sym typeface="Work Sans Medium"/>
            </a:endParaRPr>
          </a:p>
        </p:txBody>
      </p:sp>
      <p:sp>
        <p:nvSpPr>
          <p:cNvPr id="1317" name="Google Shape;1317;p182"/>
          <p:cNvSpPr/>
          <p:nvPr/>
        </p:nvSpPr>
        <p:spPr>
          <a:xfrm flipH="1">
            <a:off x="0" y="3324150"/>
            <a:ext cx="102000" cy="11736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182"/>
          <p:cNvSpPr/>
          <p:nvPr/>
        </p:nvSpPr>
        <p:spPr>
          <a:xfrm>
            <a:off x="5870050" y="-25"/>
            <a:ext cx="3273900" cy="5143500"/>
          </a:xfrm>
          <a:prstGeom prst="rect">
            <a:avLst/>
          </a:prstGeom>
          <a:solidFill>
            <a:srgbClr val="FAFAFA">
              <a:alpha val="980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19" name="Google Shape;1319;p182">
            <a:hlinkClick r:id="rId3"/>
          </p:cNvPr>
          <p:cNvPicPr preferRelativeResize="0"/>
          <p:nvPr/>
        </p:nvPicPr>
        <p:blipFill>
          <a:blip r:embed="rId4">
            <a:alphaModFix/>
          </a:blip>
          <a:stretch>
            <a:fillRect/>
          </a:stretch>
        </p:blipFill>
        <p:spPr>
          <a:xfrm>
            <a:off x="8080504" y="4651475"/>
            <a:ext cx="142162" cy="137429"/>
          </a:xfrm>
          <a:prstGeom prst="rect">
            <a:avLst/>
          </a:prstGeom>
          <a:noFill/>
          <a:ln>
            <a:noFill/>
          </a:ln>
        </p:spPr>
      </p:pic>
      <p:pic>
        <p:nvPicPr>
          <p:cNvPr id="1320" name="Google Shape;1320;p182">
            <a:hlinkClick r:id="rId5"/>
          </p:cNvPr>
          <p:cNvPicPr preferRelativeResize="0"/>
          <p:nvPr/>
        </p:nvPicPr>
        <p:blipFill>
          <a:blip r:embed="rId6">
            <a:alphaModFix/>
          </a:blip>
          <a:stretch>
            <a:fillRect/>
          </a:stretch>
        </p:blipFill>
        <p:spPr>
          <a:xfrm>
            <a:off x="7701708" y="4649100"/>
            <a:ext cx="142162" cy="142168"/>
          </a:xfrm>
          <a:prstGeom prst="rect">
            <a:avLst/>
          </a:prstGeom>
          <a:noFill/>
          <a:ln>
            <a:noFill/>
          </a:ln>
        </p:spPr>
      </p:pic>
      <p:pic>
        <p:nvPicPr>
          <p:cNvPr id="1321" name="Google Shape;1321;p182">
            <a:hlinkClick r:id="rId7"/>
          </p:cNvPr>
          <p:cNvPicPr preferRelativeResize="0"/>
          <p:nvPr/>
        </p:nvPicPr>
        <p:blipFill>
          <a:blip r:embed="rId8">
            <a:alphaModFix/>
          </a:blip>
          <a:stretch>
            <a:fillRect/>
          </a:stretch>
        </p:blipFill>
        <p:spPr>
          <a:xfrm>
            <a:off x="7313432" y="4665691"/>
            <a:ext cx="151640" cy="108995"/>
          </a:xfrm>
          <a:prstGeom prst="rect">
            <a:avLst/>
          </a:prstGeom>
          <a:noFill/>
          <a:ln>
            <a:noFill/>
          </a:ln>
        </p:spPr>
      </p:pic>
      <p:pic>
        <p:nvPicPr>
          <p:cNvPr id="1322" name="Google Shape;1322;p182">
            <a:hlinkClick r:id="rId9"/>
          </p:cNvPr>
          <p:cNvPicPr preferRelativeResize="0"/>
          <p:nvPr/>
        </p:nvPicPr>
        <p:blipFill>
          <a:blip r:embed="rId10">
            <a:alphaModFix/>
          </a:blip>
          <a:stretch>
            <a:fillRect/>
          </a:stretch>
        </p:blipFill>
        <p:spPr>
          <a:xfrm>
            <a:off x="6925151" y="4656212"/>
            <a:ext cx="151640" cy="127951"/>
          </a:xfrm>
          <a:prstGeom prst="rect">
            <a:avLst/>
          </a:prstGeom>
          <a:noFill/>
          <a:ln>
            <a:noFill/>
          </a:ln>
        </p:spPr>
      </p:pic>
      <p:pic>
        <p:nvPicPr>
          <p:cNvPr id="1323" name="Google Shape;1323;p182">
            <a:hlinkClick r:id="rId11"/>
          </p:cNvPr>
          <p:cNvPicPr preferRelativeResize="0"/>
          <p:nvPr/>
        </p:nvPicPr>
        <p:blipFill>
          <a:blip r:embed="rId12">
            <a:alphaModFix/>
          </a:blip>
          <a:stretch>
            <a:fillRect/>
          </a:stretch>
        </p:blipFill>
        <p:spPr>
          <a:xfrm>
            <a:off x="6532129" y="4641991"/>
            <a:ext cx="156378" cy="156385"/>
          </a:xfrm>
          <a:prstGeom prst="rect">
            <a:avLst/>
          </a:prstGeom>
          <a:noFill/>
          <a:ln>
            <a:noFill/>
          </a:ln>
        </p:spPr>
      </p:pic>
      <p:pic>
        <p:nvPicPr>
          <p:cNvPr id="1324" name="Google Shape;1324;p182">
            <a:hlinkClick r:id="rId13"/>
          </p:cNvPr>
          <p:cNvPicPr preferRelativeResize="0"/>
          <p:nvPr/>
        </p:nvPicPr>
        <p:blipFill>
          <a:blip r:embed="rId14">
            <a:alphaModFix/>
          </a:blip>
          <a:stretch>
            <a:fillRect/>
          </a:stretch>
        </p:blipFill>
        <p:spPr>
          <a:xfrm>
            <a:off x="6154775" y="4610975"/>
            <a:ext cx="218417" cy="218425"/>
          </a:xfrm>
          <a:prstGeom prst="rect">
            <a:avLst/>
          </a:prstGeom>
          <a:noFill/>
          <a:ln>
            <a:noFill/>
          </a:ln>
        </p:spPr>
      </p:pic>
      <p:pic>
        <p:nvPicPr>
          <p:cNvPr id="1325" name="Google Shape;1325;p182"/>
          <p:cNvPicPr preferRelativeResize="0"/>
          <p:nvPr/>
        </p:nvPicPr>
        <p:blipFill rotWithShape="1">
          <a:blip r:embed="rId15">
            <a:alphaModFix amt="26000"/>
          </a:blip>
          <a:srcRect b="35128" l="1578" r="1569" t="0"/>
          <a:stretch/>
        </p:blipFill>
        <p:spPr>
          <a:xfrm flipH="1" rot="-5400000">
            <a:off x="5419551" y="1443924"/>
            <a:ext cx="5139100" cy="2256951"/>
          </a:xfrm>
          <a:prstGeom prst="rect">
            <a:avLst/>
          </a:prstGeom>
          <a:noFill/>
          <a:ln>
            <a:noFill/>
          </a:ln>
        </p:spPr>
      </p:pic>
      <p:sp>
        <p:nvSpPr>
          <p:cNvPr id="1326" name="Google Shape;1326;p182"/>
          <p:cNvSpPr txBox="1"/>
          <p:nvPr/>
        </p:nvSpPr>
        <p:spPr>
          <a:xfrm>
            <a:off x="6066100" y="3229100"/>
            <a:ext cx="3051600" cy="126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a:solidFill>
                  <a:srgbClr val="130168"/>
                </a:solidFill>
                <a:latin typeface="Work Sans"/>
                <a:ea typeface="Work Sans"/>
                <a:cs typeface="Work Sans"/>
                <a:sym typeface="Work Sans"/>
              </a:rPr>
              <a:t>Lauren Magoun</a:t>
            </a:r>
            <a:endParaRPr b="1">
              <a:solidFill>
                <a:srgbClr val="130168"/>
              </a:solidFill>
              <a:latin typeface="Work Sans"/>
              <a:ea typeface="Work Sans"/>
              <a:cs typeface="Work Sans"/>
              <a:sym typeface="Work Sans"/>
            </a:endParaRPr>
          </a:p>
          <a:p>
            <a:pPr indent="0" lvl="0" marL="0" rtl="0" algn="l">
              <a:spcBef>
                <a:spcPts val="0"/>
              </a:spcBef>
              <a:spcAft>
                <a:spcPts val="0"/>
              </a:spcAft>
              <a:buClr>
                <a:srgbClr val="000000"/>
              </a:buClr>
              <a:buSzPts val="1100"/>
              <a:buFont typeface="Arial"/>
              <a:buNone/>
            </a:pPr>
            <a:r>
              <a:rPr lang="en-GB">
                <a:solidFill>
                  <a:srgbClr val="130168"/>
                </a:solidFill>
                <a:latin typeface="Work Sans"/>
                <a:ea typeface="Work Sans"/>
                <a:cs typeface="Work Sans"/>
                <a:sym typeface="Work Sans"/>
              </a:rPr>
              <a:t>Senior Health Strategy Specialist</a:t>
            </a:r>
            <a:endParaRPr>
              <a:solidFill>
                <a:srgbClr val="130168"/>
              </a:solidFill>
              <a:latin typeface="Work Sans"/>
              <a:ea typeface="Work Sans"/>
              <a:cs typeface="Work Sans"/>
              <a:sym typeface="Work Sans"/>
            </a:endParaRPr>
          </a:p>
          <a:p>
            <a:pPr indent="0" lvl="0" marL="0" rtl="0" algn="l">
              <a:spcBef>
                <a:spcPts val="0"/>
              </a:spcBef>
              <a:spcAft>
                <a:spcPts val="0"/>
              </a:spcAft>
              <a:buNone/>
            </a:pPr>
            <a:r>
              <a:rPr lang="en-GB">
                <a:solidFill>
                  <a:srgbClr val="130168"/>
                </a:solidFill>
                <a:latin typeface="Work Sans"/>
                <a:ea typeface="Work Sans"/>
                <a:cs typeface="Work Sans"/>
                <a:sym typeface="Work Sans"/>
              </a:rPr>
              <a:t>lmagoun@dimagi.com</a:t>
            </a:r>
            <a:endParaRPr>
              <a:solidFill>
                <a:srgbClr val="130168"/>
              </a:solidFill>
              <a:latin typeface="Work Sans"/>
              <a:ea typeface="Work Sans"/>
              <a:cs typeface="Work Sans"/>
              <a:sym typeface="Work Sans"/>
            </a:endParaRPr>
          </a:p>
          <a:p>
            <a:pPr indent="0" lvl="0" marL="0" rtl="0" algn="l">
              <a:spcBef>
                <a:spcPts val="0"/>
              </a:spcBef>
              <a:spcAft>
                <a:spcPts val="0"/>
              </a:spcAft>
              <a:buNone/>
            </a:pPr>
            <a:r>
              <a:rPr lang="en-GB">
                <a:solidFill>
                  <a:srgbClr val="130168"/>
                </a:solidFill>
                <a:latin typeface="Work Sans"/>
                <a:ea typeface="Work Sans"/>
                <a:cs typeface="Work Sans"/>
                <a:sym typeface="Work Sans"/>
              </a:rPr>
              <a:t>Dimagi</a:t>
            </a:r>
            <a:endParaRPr/>
          </a:p>
        </p:txBody>
      </p:sp>
      <p:pic>
        <p:nvPicPr>
          <p:cNvPr id="1327" name="Google Shape;1327;p182"/>
          <p:cNvPicPr preferRelativeResize="0"/>
          <p:nvPr/>
        </p:nvPicPr>
        <p:blipFill>
          <a:blip r:embed="rId16">
            <a:alphaModFix/>
          </a:blip>
          <a:stretch>
            <a:fillRect/>
          </a:stretch>
        </p:blipFill>
        <p:spPr>
          <a:xfrm>
            <a:off x="6154775" y="2609850"/>
            <a:ext cx="505959" cy="499475"/>
          </a:xfrm>
          <a:prstGeom prst="rect">
            <a:avLst/>
          </a:prstGeom>
          <a:noFill/>
          <a:ln>
            <a:noFill/>
          </a:ln>
        </p:spPr>
      </p:pic>
      <p:sp>
        <p:nvSpPr>
          <p:cNvPr id="1328" name="Google Shape;1328;p182"/>
          <p:cNvSpPr/>
          <p:nvPr/>
        </p:nvSpPr>
        <p:spPr>
          <a:xfrm>
            <a:off x="6154850" y="2609825"/>
            <a:ext cx="505800" cy="499500"/>
          </a:xfrm>
          <a:prstGeom prst="ellipse">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29" name="Google Shape;1329;p182"/>
          <p:cNvPicPr preferRelativeResize="0"/>
          <p:nvPr/>
        </p:nvPicPr>
        <p:blipFill>
          <a:blip r:embed="rId17">
            <a:alphaModFix/>
          </a:blip>
          <a:stretch>
            <a:fillRect/>
          </a:stretch>
        </p:blipFill>
        <p:spPr>
          <a:xfrm>
            <a:off x="8029402" y="165775"/>
            <a:ext cx="913177" cy="2932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pic>
        <p:nvPicPr>
          <p:cNvPr id="1068" name="Google Shape;1068;p167"/>
          <p:cNvPicPr preferRelativeResize="0"/>
          <p:nvPr/>
        </p:nvPicPr>
        <p:blipFill rotWithShape="1">
          <a:blip r:embed="rId3">
            <a:alphaModFix/>
          </a:blip>
          <a:srcRect b="0" l="15751" r="-3849" t="3316"/>
          <a:stretch/>
        </p:blipFill>
        <p:spPr>
          <a:xfrm>
            <a:off x="0" y="0"/>
            <a:ext cx="7042652" cy="5143499"/>
          </a:xfrm>
          <a:prstGeom prst="rect">
            <a:avLst/>
          </a:prstGeom>
          <a:noFill/>
          <a:ln>
            <a:noFill/>
          </a:ln>
        </p:spPr>
      </p:pic>
      <p:sp>
        <p:nvSpPr>
          <p:cNvPr id="1069" name="Google Shape;1069;p167"/>
          <p:cNvSpPr/>
          <p:nvPr/>
        </p:nvSpPr>
        <p:spPr>
          <a:xfrm>
            <a:off x="-1200" y="0"/>
            <a:ext cx="6728700" cy="5143500"/>
          </a:xfrm>
          <a:prstGeom prst="rect">
            <a:avLst/>
          </a:prstGeom>
          <a:solidFill>
            <a:srgbClr val="000000">
              <a:alpha val="3213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167"/>
          <p:cNvSpPr/>
          <p:nvPr/>
        </p:nvSpPr>
        <p:spPr>
          <a:xfrm>
            <a:off x="4972950" y="484500"/>
            <a:ext cx="4171200" cy="4174500"/>
          </a:xfrm>
          <a:prstGeom prst="rect">
            <a:avLst/>
          </a:prstGeom>
          <a:solidFill>
            <a:srgbClr val="130168"/>
          </a:solidFill>
          <a:ln>
            <a:noFill/>
          </a:ln>
        </p:spPr>
        <p:txBody>
          <a:bodyPr anchorCtr="0" anchor="ctr" bIns="91425" lIns="91425" spcFirstLastPara="1" rIns="91425" wrap="square" tIns="91425">
            <a:noAutofit/>
          </a:bodyPr>
          <a:lstStyle/>
          <a:p>
            <a:pPr indent="0" lvl="0" marL="342900" marR="465174" rtl="0" algn="l">
              <a:spcBef>
                <a:spcPts val="0"/>
              </a:spcBef>
              <a:spcAft>
                <a:spcPts val="0"/>
              </a:spcAft>
              <a:buClr>
                <a:schemeClr val="dk1"/>
              </a:buClr>
              <a:buSzPts val="1100"/>
              <a:buFont typeface="Arial"/>
              <a:buNone/>
            </a:pPr>
            <a:r>
              <a:rPr lang="en-GB" sz="2000">
                <a:solidFill>
                  <a:schemeClr val="lt1"/>
                </a:solidFill>
                <a:latin typeface="Work Sans SemiBold"/>
                <a:ea typeface="Work Sans SemiBold"/>
                <a:cs typeface="Work Sans SemiBold"/>
                <a:sym typeface="Work Sans SemiBold"/>
              </a:rPr>
              <a:t>Vision</a:t>
            </a:r>
            <a:endParaRPr sz="2000">
              <a:solidFill>
                <a:schemeClr val="lt1"/>
              </a:solidFill>
              <a:latin typeface="Work Sans SemiBold"/>
              <a:ea typeface="Work Sans SemiBold"/>
              <a:cs typeface="Work Sans SemiBold"/>
              <a:sym typeface="Work Sans SemiBold"/>
            </a:endParaRPr>
          </a:p>
          <a:p>
            <a:pPr indent="0" lvl="0" marL="342900" marR="465174" rtl="0" algn="l">
              <a:spcBef>
                <a:spcPts val="0"/>
              </a:spcBef>
              <a:spcAft>
                <a:spcPts val="0"/>
              </a:spcAft>
              <a:buClr>
                <a:schemeClr val="dk1"/>
              </a:buClr>
              <a:buSzPts val="1100"/>
              <a:buFont typeface="Arial"/>
              <a:buNone/>
            </a:pPr>
            <a:r>
              <a:t/>
            </a:r>
            <a:endParaRPr b="1" sz="1500">
              <a:solidFill>
                <a:schemeClr val="lt1"/>
              </a:solidFill>
              <a:latin typeface="Work Sans"/>
              <a:ea typeface="Work Sans"/>
              <a:cs typeface="Work Sans"/>
              <a:sym typeface="Work Sans"/>
            </a:endParaRPr>
          </a:p>
          <a:p>
            <a:pPr indent="0" lvl="0" marL="342900" marR="465174" rtl="0" algn="l">
              <a:spcBef>
                <a:spcPts val="0"/>
              </a:spcBef>
              <a:spcAft>
                <a:spcPts val="0"/>
              </a:spcAft>
              <a:buClr>
                <a:schemeClr val="dk1"/>
              </a:buClr>
              <a:buSzPts val="1100"/>
              <a:buFont typeface="Arial"/>
              <a:buNone/>
            </a:pPr>
            <a:r>
              <a:rPr lang="en-GB">
                <a:solidFill>
                  <a:schemeClr val="lt1"/>
                </a:solidFill>
                <a:latin typeface="Work Sans"/>
                <a:ea typeface="Work Sans"/>
                <a:cs typeface="Work Sans"/>
                <a:sym typeface="Work Sans"/>
              </a:rPr>
              <a:t>A world where all people have access to the services they need to thrive</a:t>
            </a:r>
            <a:endParaRPr>
              <a:solidFill>
                <a:schemeClr val="lt1"/>
              </a:solidFill>
              <a:latin typeface="Work Sans"/>
              <a:ea typeface="Work Sans"/>
              <a:cs typeface="Work Sans"/>
              <a:sym typeface="Work Sans"/>
            </a:endParaRPr>
          </a:p>
          <a:p>
            <a:pPr indent="0" lvl="0" marL="342900" marR="465174" rtl="0" algn="l">
              <a:spcBef>
                <a:spcPts val="0"/>
              </a:spcBef>
              <a:spcAft>
                <a:spcPts val="0"/>
              </a:spcAft>
              <a:buClr>
                <a:schemeClr val="dk1"/>
              </a:buClr>
              <a:buSzPts val="1100"/>
              <a:buFont typeface="Arial"/>
              <a:buNone/>
            </a:pPr>
            <a:r>
              <a:t/>
            </a:r>
            <a:endParaRPr sz="1500">
              <a:solidFill>
                <a:schemeClr val="lt1"/>
              </a:solidFill>
              <a:latin typeface="Work Sans"/>
              <a:ea typeface="Work Sans"/>
              <a:cs typeface="Work Sans"/>
              <a:sym typeface="Work Sans"/>
            </a:endParaRPr>
          </a:p>
          <a:p>
            <a:pPr indent="0" lvl="0" marL="342900" marR="465174" rtl="0" algn="l">
              <a:spcBef>
                <a:spcPts val="0"/>
              </a:spcBef>
              <a:spcAft>
                <a:spcPts val="0"/>
              </a:spcAft>
              <a:buClr>
                <a:schemeClr val="dk1"/>
              </a:buClr>
              <a:buSzPts val="1100"/>
              <a:buFont typeface="Arial"/>
              <a:buNone/>
            </a:pPr>
            <a:r>
              <a:t/>
            </a:r>
            <a:endParaRPr sz="1500">
              <a:solidFill>
                <a:schemeClr val="lt1"/>
              </a:solidFill>
              <a:latin typeface="Work Sans"/>
              <a:ea typeface="Work Sans"/>
              <a:cs typeface="Work Sans"/>
              <a:sym typeface="Work Sans"/>
            </a:endParaRPr>
          </a:p>
          <a:p>
            <a:pPr indent="0" lvl="0" marL="342900" marR="465174" rtl="0" algn="l">
              <a:spcBef>
                <a:spcPts val="0"/>
              </a:spcBef>
              <a:spcAft>
                <a:spcPts val="0"/>
              </a:spcAft>
              <a:buNone/>
            </a:pPr>
            <a:r>
              <a:rPr lang="en-GB" sz="2000">
                <a:solidFill>
                  <a:schemeClr val="lt1"/>
                </a:solidFill>
                <a:latin typeface="Work Sans SemiBold"/>
                <a:ea typeface="Work Sans SemiBold"/>
                <a:cs typeface="Work Sans SemiBold"/>
                <a:sym typeface="Work Sans SemiBold"/>
              </a:rPr>
              <a:t>Mission</a:t>
            </a:r>
            <a:endParaRPr sz="2000">
              <a:solidFill>
                <a:schemeClr val="lt1"/>
              </a:solidFill>
              <a:latin typeface="Work Sans SemiBold"/>
              <a:ea typeface="Work Sans SemiBold"/>
              <a:cs typeface="Work Sans SemiBold"/>
              <a:sym typeface="Work Sans SemiBold"/>
            </a:endParaRPr>
          </a:p>
          <a:p>
            <a:pPr indent="0" lvl="0" marL="342900" marR="465174" rtl="0" algn="l">
              <a:spcBef>
                <a:spcPts val="0"/>
              </a:spcBef>
              <a:spcAft>
                <a:spcPts val="0"/>
              </a:spcAft>
              <a:buNone/>
            </a:pPr>
            <a:r>
              <a:t/>
            </a:r>
            <a:endParaRPr sz="1500">
              <a:solidFill>
                <a:schemeClr val="lt1"/>
              </a:solidFill>
              <a:latin typeface="Work Sans"/>
              <a:ea typeface="Work Sans"/>
              <a:cs typeface="Work Sans"/>
              <a:sym typeface="Work Sans"/>
            </a:endParaRPr>
          </a:p>
          <a:p>
            <a:pPr indent="0" lvl="0" marL="342900" marR="465174" rtl="0" algn="l">
              <a:spcBef>
                <a:spcPts val="0"/>
              </a:spcBef>
              <a:spcAft>
                <a:spcPts val="0"/>
              </a:spcAft>
              <a:buClr>
                <a:schemeClr val="dk1"/>
              </a:buClr>
              <a:buSzPts val="1100"/>
              <a:buFont typeface="Arial"/>
              <a:buNone/>
            </a:pPr>
            <a:r>
              <a:rPr lang="en-GB">
                <a:solidFill>
                  <a:schemeClr val="lt1"/>
                </a:solidFill>
                <a:latin typeface="Work Sans"/>
                <a:ea typeface="Work Sans"/>
                <a:cs typeface="Work Sans"/>
                <a:sym typeface="Work Sans"/>
              </a:rPr>
              <a:t>To build and scale sustainable, high-impact digital solutions that amplify frontline work</a:t>
            </a:r>
            <a:endParaRPr>
              <a:solidFill>
                <a:schemeClr val="lt1"/>
              </a:solidFill>
              <a:latin typeface="Work Sans"/>
              <a:ea typeface="Work Sans"/>
              <a:cs typeface="Work Sans"/>
              <a:sym typeface="Work Sans"/>
            </a:endParaRPr>
          </a:p>
          <a:p>
            <a:pPr indent="0" lvl="0" marL="342900" marR="465174" rtl="0" algn="l">
              <a:spcBef>
                <a:spcPts val="0"/>
              </a:spcBef>
              <a:spcAft>
                <a:spcPts val="0"/>
              </a:spcAft>
              <a:buClr>
                <a:schemeClr val="dk1"/>
              </a:buClr>
              <a:buSzPts val="1100"/>
              <a:buFont typeface="Arial"/>
              <a:buNone/>
            </a:pPr>
            <a:r>
              <a:t/>
            </a:r>
            <a:endParaRPr sz="1500">
              <a:solidFill>
                <a:schemeClr val="lt1"/>
              </a:solidFill>
              <a:latin typeface="Work Sans"/>
              <a:ea typeface="Work Sans"/>
              <a:cs typeface="Work Sans"/>
              <a:sym typeface="Work Sans"/>
            </a:endParaRPr>
          </a:p>
        </p:txBody>
      </p:sp>
      <p:pic>
        <p:nvPicPr>
          <p:cNvPr id="1071" name="Google Shape;1071;p167"/>
          <p:cNvPicPr preferRelativeResize="0"/>
          <p:nvPr/>
        </p:nvPicPr>
        <p:blipFill>
          <a:blip r:embed="rId4">
            <a:alphaModFix/>
          </a:blip>
          <a:stretch>
            <a:fillRect/>
          </a:stretch>
        </p:blipFill>
        <p:spPr>
          <a:xfrm>
            <a:off x="142300" y="198325"/>
            <a:ext cx="1171548" cy="374699"/>
          </a:xfrm>
          <a:prstGeom prst="rect">
            <a:avLst/>
          </a:prstGeom>
          <a:noFill/>
          <a:ln>
            <a:noFill/>
          </a:ln>
        </p:spPr>
      </p:pic>
      <p:pic>
        <p:nvPicPr>
          <p:cNvPr id="1072" name="Google Shape;1072;p167"/>
          <p:cNvPicPr preferRelativeResize="0"/>
          <p:nvPr/>
        </p:nvPicPr>
        <p:blipFill>
          <a:blip r:embed="rId5">
            <a:alphaModFix/>
          </a:blip>
          <a:stretch>
            <a:fillRect/>
          </a:stretch>
        </p:blipFill>
        <p:spPr>
          <a:xfrm>
            <a:off x="8636748" y="62325"/>
            <a:ext cx="338075" cy="3380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pic>
        <p:nvPicPr>
          <p:cNvPr id="1078" name="Google Shape;1078;p168"/>
          <p:cNvPicPr preferRelativeResize="0"/>
          <p:nvPr/>
        </p:nvPicPr>
        <p:blipFill rotWithShape="1">
          <a:blip r:embed="rId3">
            <a:alphaModFix/>
          </a:blip>
          <a:srcRect b="4353" l="583" r="592" t="5888"/>
          <a:stretch/>
        </p:blipFill>
        <p:spPr>
          <a:xfrm>
            <a:off x="5336150" y="0"/>
            <a:ext cx="3807850" cy="5143500"/>
          </a:xfrm>
          <a:prstGeom prst="rect">
            <a:avLst/>
          </a:prstGeom>
          <a:noFill/>
          <a:ln>
            <a:noFill/>
          </a:ln>
        </p:spPr>
      </p:pic>
      <p:sp>
        <p:nvSpPr>
          <p:cNvPr id="1079" name="Google Shape;1079;p168"/>
          <p:cNvSpPr txBox="1"/>
          <p:nvPr/>
        </p:nvSpPr>
        <p:spPr>
          <a:xfrm>
            <a:off x="9214945" y="-859221"/>
            <a:ext cx="0" cy="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000000"/>
              </a:solidFill>
              <a:latin typeface="Calibri"/>
              <a:ea typeface="Calibri"/>
              <a:cs typeface="Calibri"/>
              <a:sym typeface="Calibri"/>
            </a:endParaRPr>
          </a:p>
        </p:txBody>
      </p:sp>
      <p:sp>
        <p:nvSpPr>
          <p:cNvPr id="1080" name="Google Shape;1080;p168"/>
          <p:cNvSpPr txBox="1"/>
          <p:nvPr/>
        </p:nvSpPr>
        <p:spPr>
          <a:xfrm>
            <a:off x="351400" y="0"/>
            <a:ext cx="4839600" cy="514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300">
              <a:solidFill>
                <a:srgbClr val="16006D"/>
              </a:solidFill>
              <a:latin typeface="Work Sans"/>
              <a:ea typeface="Work Sans"/>
              <a:cs typeface="Work Sans"/>
              <a:sym typeface="Work Sans"/>
            </a:endParaRPr>
          </a:p>
          <a:p>
            <a:pPr indent="0" lvl="0" marL="0" rtl="0" algn="l">
              <a:spcBef>
                <a:spcPts val="0"/>
              </a:spcBef>
              <a:spcAft>
                <a:spcPts val="0"/>
              </a:spcAft>
              <a:buNone/>
            </a:pPr>
            <a:r>
              <a:rPr lang="en-GB" sz="2300">
                <a:solidFill>
                  <a:srgbClr val="16006D"/>
                </a:solidFill>
                <a:latin typeface="Work Sans"/>
                <a:ea typeface="Work Sans"/>
                <a:cs typeface="Work Sans"/>
                <a:sym typeface="Work Sans"/>
              </a:rPr>
              <a:t>Who Are Frontline Workers?</a:t>
            </a:r>
            <a:endParaRPr sz="2300">
              <a:solidFill>
                <a:srgbClr val="16006D"/>
              </a:solidFill>
              <a:latin typeface="Work Sans"/>
              <a:ea typeface="Work Sans"/>
              <a:cs typeface="Work Sans"/>
              <a:sym typeface="Work Sans"/>
            </a:endParaRPr>
          </a:p>
          <a:p>
            <a:pPr indent="0" lvl="0" marL="0" rtl="0" algn="l">
              <a:lnSpc>
                <a:spcPct val="115000"/>
              </a:lnSpc>
              <a:spcBef>
                <a:spcPts val="2000"/>
              </a:spcBef>
              <a:spcAft>
                <a:spcPts val="0"/>
              </a:spcAft>
              <a:buClr>
                <a:schemeClr val="accent6"/>
              </a:buClr>
              <a:buSzPts val="1100"/>
              <a:buFont typeface="Arial"/>
              <a:buNone/>
            </a:pPr>
            <a:r>
              <a:rPr lang="en-GB" sz="1200">
                <a:solidFill>
                  <a:schemeClr val="dk1"/>
                </a:solidFill>
                <a:latin typeface="Work Sans"/>
                <a:ea typeface="Work Sans"/>
                <a:cs typeface="Work Sans"/>
                <a:sym typeface="Work Sans"/>
              </a:rPr>
              <a:t>Generally, </a:t>
            </a:r>
            <a:r>
              <a:rPr lang="en-GB" sz="1200" u="sng">
                <a:solidFill>
                  <a:srgbClr val="FC5F36"/>
                </a:solidFill>
                <a:latin typeface="Work Sans"/>
                <a:ea typeface="Work Sans"/>
                <a:cs typeface="Work Sans"/>
                <a:sym typeface="Work Sans"/>
                <a:hlinkClick r:id="rId4">
                  <a:extLst>
                    <a:ext uri="{A12FA001-AC4F-418D-AE19-62706E023703}">
                      <ahyp:hlinkClr val="tx"/>
                    </a:ext>
                  </a:extLst>
                </a:hlinkClick>
              </a:rPr>
              <a:t>women</a:t>
            </a:r>
            <a:r>
              <a:rPr lang="en-GB" sz="1200">
                <a:solidFill>
                  <a:schemeClr val="dk1"/>
                </a:solidFill>
                <a:latin typeface="Work Sans"/>
                <a:ea typeface="Work Sans"/>
                <a:cs typeface="Work Sans"/>
                <a:sym typeface="Work Sans"/>
              </a:rPr>
              <a:t> with limited training or education who provide health services for </a:t>
            </a:r>
            <a:r>
              <a:rPr lang="en-GB" sz="1200" u="sng">
                <a:solidFill>
                  <a:srgbClr val="FC5F36"/>
                </a:solidFill>
                <a:latin typeface="Work Sans"/>
                <a:ea typeface="Work Sans"/>
                <a:cs typeface="Work Sans"/>
                <a:sym typeface="Work Sans"/>
                <a:hlinkClick r:id="rId5">
                  <a:extLst>
                    <a:ext uri="{A12FA001-AC4F-418D-AE19-62706E023703}">
                      <ahyp:hlinkClr val="tx"/>
                    </a:ext>
                  </a:extLst>
                </a:hlinkClick>
              </a:rPr>
              <a:t>hundreds</a:t>
            </a:r>
            <a:r>
              <a:rPr lang="en-GB" sz="1200">
                <a:solidFill>
                  <a:schemeClr val="dk1"/>
                </a:solidFill>
                <a:latin typeface="Work Sans"/>
                <a:ea typeface="Work Sans"/>
                <a:cs typeface="Work Sans"/>
                <a:sym typeface="Work Sans"/>
              </a:rPr>
              <a:t> of people in their own communities. Often hired by governments or NGOs for little money, sometimes none.</a:t>
            </a:r>
            <a:endParaRPr sz="1200">
              <a:solidFill>
                <a:schemeClr val="dk1"/>
              </a:solidFill>
              <a:latin typeface="Work Sans"/>
              <a:ea typeface="Work Sans"/>
              <a:cs typeface="Work Sans"/>
              <a:sym typeface="Work Sans"/>
            </a:endParaRPr>
          </a:p>
          <a:p>
            <a:pPr indent="-304800" lvl="0" marL="457200" rtl="0" algn="l">
              <a:lnSpc>
                <a:spcPct val="115000"/>
              </a:lnSpc>
              <a:spcBef>
                <a:spcPts val="1000"/>
              </a:spcBef>
              <a:spcAft>
                <a:spcPts val="0"/>
              </a:spcAft>
              <a:buClr>
                <a:schemeClr val="dk1"/>
              </a:buClr>
              <a:buSzPts val="1200"/>
              <a:buFont typeface="Helvetica Neue"/>
              <a:buChar char="●"/>
            </a:pPr>
            <a:r>
              <a:rPr b="1" lang="en-GB" sz="1200">
                <a:solidFill>
                  <a:schemeClr val="dk1"/>
                </a:solidFill>
                <a:latin typeface="Work Sans"/>
                <a:ea typeface="Work Sans"/>
                <a:cs typeface="Work Sans"/>
                <a:sym typeface="Work Sans"/>
              </a:rPr>
              <a:t>8 million </a:t>
            </a:r>
            <a:r>
              <a:rPr lang="en-GB" sz="1200">
                <a:solidFill>
                  <a:schemeClr val="dk1"/>
                </a:solidFill>
                <a:latin typeface="Work Sans"/>
                <a:ea typeface="Work Sans"/>
                <a:cs typeface="Work Sans"/>
                <a:sym typeface="Work Sans"/>
              </a:rPr>
              <a:t>estimated Frontline Workers across large programs, </a:t>
            </a:r>
            <a:r>
              <a:rPr lang="en-GB" sz="1200" u="sng">
                <a:solidFill>
                  <a:srgbClr val="FC5F36"/>
                </a:solidFill>
                <a:latin typeface="Work Sans"/>
                <a:ea typeface="Work Sans"/>
                <a:cs typeface="Work Sans"/>
                <a:sym typeface="Work Sans"/>
                <a:hlinkClick r:id="rId6">
                  <a:extLst>
                    <a:ext uri="{A12FA001-AC4F-418D-AE19-62706E023703}">
                      <ahyp:hlinkClr val="tx"/>
                    </a:ext>
                  </a:extLst>
                </a:hlinkClick>
              </a:rPr>
              <a:t>almost all</a:t>
            </a:r>
            <a:r>
              <a:rPr lang="en-GB" sz="1200">
                <a:solidFill>
                  <a:schemeClr val="dk1"/>
                </a:solidFill>
                <a:latin typeface="Work Sans"/>
                <a:ea typeface="Work Sans"/>
                <a:cs typeface="Work Sans"/>
                <a:sym typeface="Work Sans"/>
              </a:rPr>
              <a:t> in Africa and Asia. </a:t>
            </a:r>
            <a:endParaRPr sz="1200">
              <a:solidFill>
                <a:schemeClr val="dk1"/>
              </a:solidFill>
              <a:latin typeface="Work Sans"/>
              <a:ea typeface="Work Sans"/>
              <a:cs typeface="Work Sans"/>
              <a:sym typeface="Work Sans"/>
            </a:endParaRPr>
          </a:p>
          <a:p>
            <a:pPr indent="-304800" lvl="0" marL="457200" rtl="0" algn="l">
              <a:lnSpc>
                <a:spcPct val="115000"/>
              </a:lnSpc>
              <a:spcBef>
                <a:spcPts val="1000"/>
              </a:spcBef>
              <a:spcAft>
                <a:spcPts val="0"/>
              </a:spcAft>
              <a:buClr>
                <a:schemeClr val="dk1"/>
              </a:buClr>
              <a:buSzPts val="1200"/>
              <a:buFont typeface="Work Sans"/>
              <a:buChar char="●"/>
            </a:pPr>
            <a:r>
              <a:rPr b="1" lang="en-GB" sz="1200">
                <a:solidFill>
                  <a:schemeClr val="dk1"/>
                </a:solidFill>
                <a:latin typeface="Work Sans"/>
                <a:ea typeface="Work Sans"/>
                <a:cs typeface="Work Sans"/>
                <a:sym typeface="Work Sans"/>
              </a:rPr>
              <a:t>86% </a:t>
            </a:r>
            <a:r>
              <a:rPr lang="en-GB" sz="1200">
                <a:solidFill>
                  <a:schemeClr val="dk1"/>
                </a:solidFill>
                <a:latin typeface="Work Sans"/>
                <a:ea typeface="Work Sans"/>
                <a:cs typeface="Work Sans"/>
                <a:sym typeface="Work Sans"/>
              </a:rPr>
              <a:t>in Africa are </a:t>
            </a:r>
            <a:r>
              <a:rPr lang="en-GB" sz="1200" u="sng">
                <a:solidFill>
                  <a:srgbClr val="FC5F36"/>
                </a:solidFill>
                <a:latin typeface="Work Sans"/>
                <a:ea typeface="Work Sans"/>
                <a:cs typeface="Work Sans"/>
                <a:sym typeface="Work Sans"/>
                <a:hlinkClick r:id="rId7">
                  <a:extLst>
                    <a:ext uri="{A12FA001-AC4F-418D-AE19-62706E023703}">
                      <ahyp:hlinkClr val="tx"/>
                    </a:ext>
                  </a:extLst>
                </a:hlinkClick>
              </a:rPr>
              <a:t>non-salaried</a:t>
            </a:r>
            <a:r>
              <a:rPr lang="en-GB" sz="1200">
                <a:solidFill>
                  <a:schemeClr val="dk1"/>
                </a:solidFill>
                <a:latin typeface="Work Sans"/>
                <a:ea typeface="Work Sans"/>
                <a:cs typeface="Work Sans"/>
                <a:sym typeface="Work Sans"/>
              </a:rPr>
              <a:t>. </a:t>
            </a:r>
            <a:r>
              <a:rPr lang="en-GB" sz="1200">
                <a:solidFill>
                  <a:schemeClr val="dk1"/>
                </a:solidFill>
                <a:latin typeface="Work Sans"/>
                <a:ea typeface="Work Sans"/>
                <a:cs typeface="Work Sans"/>
                <a:sym typeface="Work Sans"/>
              </a:rPr>
              <a:t>Majority are volunteers with some or no compensation.</a:t>
            </a:r>
            <a:endParaRPr sz="1200">
              <a:solidFill>
                <a:schemeClr val="dk1"/>
              </a:solidFill>
              <a:latin typeface="Work Sans"/>
              <a:ea typeface="Work Sans"/>
              <a:cs typeface="Work Sans"/>
              <a:sym typeface="Work Sans"/>
            </a:endParaRPr>
          </a:p>
          <a:p>
            <a:pPr indent="0" lvl="0" marL="0" rtl="0" algn="l">
              <a:lnSpc>
                <a:spcPct val="115000"/>
              </a:lnSpc>
              <a:spcBef>
                <a:spcPts val="1000"/>
              </a:spcBef>
              <a:spcAft>
                <a:spcPts val="0"/>
              </a:spcAft>
              <a:buNone/>
            </a:pPr>
            <a:r>
              <a:rPr lang="en-GB" sz="2300">
                <a:solidFill>
                  <a:schemeClr val="dk2"/>
                </a:solidFill>
                <a:latin typeface="Work Sans"/>
                <a:ea typeface="Work Sans"/>
                <a:cs typeface="Work Sans"/>
                <a:sym typeface="Work Sans"/>
              </a:rPr>
              <a:t>What Do They Do? </a:t>
            </a:r>
            <a:endParaRPr sz="2300">
              <a:solidFill>
                <a:schemeClr val="dk2"/>
              </a:solidFill>
              <a:latin typeface="Work Sans"/>
              <a:ea typeface="Work Sans"/>
              <a:cs typeface="Work Sans"/>
              <a:sym typeface="Work Sans"/>
            </a:endParaRPr>
          </a:p>
          <a:p>
            <a:pPr indent="-304800" lvl="0" marL="457200" rtl="0" algn="l">
              <a:lnSpc>
                <a:spcPct val="115000"/>
              </a:lnSpc>
              <a:spcBef>
                <a:spcPts val="1000"/>
              </a:spcBef>
              <a:spcAft>
                <a:spcPts val="0"/>
              </a:spcAft>
              <a:buClr>
                <a:srgbClr val="646464"/>
              </a:buClr>
              <a:buSzPts val="1200"/>
              <a:buFont typeface="Work Sans"/>
              <a:buChar char="●"/>
            </a:pPr>
            <a:r>
              <a:rPr lang="en-GB" sz="1200">
                <a:solidFill>
                  <a:srgbClr val="646464"/>
                </a:solidFill>
                <a:latin typeface="Work Sans"/>
                <a:ea typeface="Work Sans"/>
                <a:cs typeface="Work Sans"/>
                <a:sym typeface="Work Sans"/>
              </a:rPr>
              <a:t>Preventing, detecting, and managing leading killers (diarrhea, pneumonia, malaria, HIV, TB) </a:t>
            </a:r>
            <a:endParaRPr sz="1200">
              <a:solidFill>
                <a:srgbClr val="646464"/>
              </a:solidFill>
              <a:latin typeface="Work Sans"/>
              <a:ea typeface="Work Sans"/>
              <a:cs typeface="Work Sans"/>
              <a:sym typeface="Work Sans"/>
            </a:endParaRPr>
          </a:p>
          <a:p>
            <a:pPr indent="-304800" lvl="0" marL="457200" rtl="0" algn="l">
              <a:lnSpc>
                <a:spcPct val="115000"/>
              </a:lnSpc>
              <a:spcBef>
                <a:spcPts val="0"/>
              </a:spcBef>
              <a:spcAft>
                <a:spcPts val="0"/>
              </a:spcAft>
              <a:buClr>
                <a:srgbClr val="646464"/>
              </a:buClr>
              <a:buSzPts val="1200"/>
              <a:buFont typeface="Work Sans"/>
              <a:buChar char="●"/>
            </a:pPr>
            <a:r>
              <a:rPr lang="en-GB" sz="1200">
                <a:solidFill>
                  <a:srgbClr val="646464"/>
                </a:solidFill>
                <a:latin typeface="Work Sans"/>
                <a:ea typeface="Work Sans"/>
                <a:cs typeface="Work Sans"/>
                <a:sym typeface="Work Sans"/>
              </a:rPr>
              <a:t>Supporting mothers through pregnancy, birth, and under-5 care</a:t>
            </a:r>
            <a:endParaRPr sz="1200">
              <a:solidFill>
                <a:srgbClr val="646464"/>
              </a:solidFill>
              <a:latin typeface="Work Sans"/>
              <a:ea typeface="Work Sans"/>
              <a:cs typeface="Work Sans"/>
              <a:sym typeface="Work Sans"/>
            </a:endParaRPr>
          </a:p>
          <a:p>
            <a:pPr indent="-304800" lvl="0" marL="457200" rtl="0" algn="l">
              <a:lnSpc>
                <a:spcPct val="115000"/>
              </a:lnSpc>
              <a:spcBef>
                <a:spcPts val="0"/>
              </a:spcBef>
              <a:spcAft>
                <a:spcPts val="0"/>
              </a:spcAft>
              <a:buClr>
                <a:srgbClr val="646464"/>
              </a:buClr>
              <a:buSzPts val="1200"/>
              <a:buFont typeface="Work Sans"/>
              <a:buChar char="●"/>
            </a:pPr>
            <a:r>
              <a:rPr lang="en-GB" sz="1200">
                <a:solidFill>
                  <a:srgbClr val="646464"/>
                </a:solidFill>
                <a:latin typeface="Work Sans"/>
                <a:ea typeface="Work Sans"/>
                <a:cs typeface="Work Sans"/>
                <a:sym typeface="Work Sans"/>
              </a:rPr>
              <a:t>Immunization for common infections</a:t>
            </a:r>
            <a:endParaRPr sz="1200">
              <a:solidFill>
                <a:srgbClr val="646464"/>
              </a:solidFill>
              <a:latin typeface="Work Sans"/>
              <a:ea typeface="Work Sans"/>
              <a:cs typeface="Work Sans"/>
              <a:sym typeface="Work Sans"/>
            </a:endParaRPr>
          </a:p>
          <a:p>
            <a:pPr indent="-304800" lvl="0" marL="457200" rtl="0" algn="l">
              <a:lnSpc>
                <a:spcPct val="115000"/>
              </a:lnSpc>
              <a:spcBef>
                <a:spcPts val="0"/>
              </a:spcBef>
              <a:spcAft>
                <a:spcPts val="0"/>
              </a:spcAft>
              <a:buClr>
                <a:srgbClr val="646464"/>
              </a:buClr>
              <a:buSzPts val="1200"/>
              <a:buFont typeface="Work Sans"/>
              <a:buChar char="●"/>
            </a:pPr>
            <a:r>
              <a:rPr lang="en-GB" sz="1200">
                <a:solidFill>
                  <a:srgbClr val="646464"/>
                </a:solidFill>
                <a:latin typeface="Work Sans"/>
                <a:ea typeface="Work Sans"/>
                <a:cs typeface="Work Sans"/>
                <a:sym typeface="Work Sans"/>
              </a:rPr>
              <a:t>Responding to pandemics and emergencies</a:t>
            </a:r>
            <a:endParaRPr sz="1200">
              <a:solidFill>
                <a:srgbClr val="646464"/>
              </a:solidFill>
              <a:latin typeface="Work Sans"/>
              <a:ea typeface="Work Sans"/>
              <a:cs typeface="Work Sans"/>
              <a:sym typeface="Work Sans"/>
            </a:endParaRPr>
          </a:p>
          <a:p>
            <a:pPr indent="0" lvl="0" marL="0" rtl="0" algn="l">
              <a:lnSpc>
                <a:spcPct val="115000"/>
              </a:lnSpc>
              <a:spcBef>
                <a:spcPts val="1000"/>
              </a:spcBef>
              <a:spcAft>
                <a:spcPts val="0"/>
              </a:spcAft>
              <a:buNone/>
            </a:pPr>
            <a:r>
              <a:rPr lang="en-GB" sz="1200">
                <a:solidFill>
                  <a:srgbClr val="646464"/>
                </a:solidFill>
                <a:latin typeface="Work Sans"/>
                <a:ea typeface="Work Sans"/>
                <a:cs typeface="Work Sans"/>
                <a:sym typeface="Work Sans"/>
              </a:rPr>
              <a:t>Frontline Workers also are often the </a:t>
            </a:r>
            <a:r>
              <a:rPr i="1" lang="en-GB" sz="1200">
                <a:solidFill>
                  <a:srgbClr val="646464"/>
                </a:solidFill>
                <a:latin typeface="Work Sans"/>
                <a:ea typeface="Work Sans"/>
                <a:cs typeface="Work Sans"/>
                <a:sym typeface="Work Sans"/>
              </a:rPr>
              <a:t>only</a:t>
            </a:r>
            <a:r>
              <a:rPr lang="en-GB" sz="1200">
                <a:solidFill>
                  <a:srgbClr val="646464"/>
                </a:solidFill>
                <a:latin typeface="Work Sans"/>
                <a:ea typeface="Work Sans"/>
                <a:cs typeface="Work Sans"/>
                <a:sym typeface="Work Sans"/>
              </a:rPr>
              <a:t> point of direct services or link to a distant health system.</a:t>
            </a:r>
            <a:endParaRPr sz="1200">
              <a:solidFill>
                <a:srgbClr val="646464"/>
              </a:solidFill>
              <a:latin typeface="Work Sans"/>
              <a:ea typeface="Work Sans"/>
              <a:cs typeface="Work Sans"/>
              <a:sym typeface="Work Sans"/>
            </a:endParaRPr>
          </a:p>
          <a:p>
            <a:pPr indent="0" lvl="0" marL="0" rtl="0" algn="l">
              <a:lnSpc>
                <a:spcPct val="115000"/>
              </a:lnSpc>
              <a:spcBef>
                <a:spcPts val="1000"/>
              </a:spcBef>
              <a:spcAft>
                <a:spcPts val="1000"/>
              </a:spcAft>
              <a:buNone/>
            </a:pPr>
            <a:r>
              <a:t/>
            </a:r>
            <a:endParaRPr sz="900">
              <a:solidFill>
                <a:schemeClr val="dk1"/>
              </a:solidFill>
              <a:latin typeface="Work Sans"/>
              <a:ea typeface="Work Sans"/>
              <a:cs typeface="Work Sans"/>
              <a:sym typeface="Work Sans"/>
            </a:endParaRPr>
          </a:p>
        </p:txBody>
      </p:sp>
      <p:pic>
        <p:nvPicPr>
          <p:cNvPr id="1081" name="Google Shape;1081;p168"/>
          <p:cNvPicPr preferRelativeResize="0"/>
          <p:nvPr/>
        </p:nvPicPr>
        <p:blipFill>
          <a:blip r:embed="rId8">
            <a:alphaModFix/>
          </a:blip>
          <a:stretch>
            <a:fillRect/>
          </a:stretch>
        </p:blipFill>
        <p:spPr>
          <a:xfrm>
            <a:off x="8712086" y="0"/>
            <a:ext cx="338075" cy="3380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0168"/>
        </a:solidFill>
      </p:bgPr>
    </p:bg>
    <p:spTree>
      <p:nvGrpSpPr>
        <p:cNvPr id="1085" name="Shape 1085"/>
        <p:cNvGrpSpPr/>
        <p:nvPr/>
      </p:nvGrpSpPr>
      <p:grpSpPr>
        <a:xfrm>
          <a:off x="0" y="0"/>
          <a:ext cx="0" cy="0"/>
          <a:chOff x="0" y="0"/>
          <a:chExt cx="0" cy="0"/>
        </a:xfrm>
      </p:grpSpPr>
      <p:sp>
        <p:nvSpPr>
          <p:cNvPr id="1086" name="Google Shape;1086;p169"/>
          <p:cNvSpPr txBox="1"/>
          <p:nvPr/>
        </p:nvSpPr>
        <p:spPr>
          <a:xfrm>
            <a:off x="2168100" y="1925275"/>
            <a:ext cx="4807800" cy="129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chemeClr val="lt1"/>
                </a:solidFill>
                <a:latin typeface="Work Sans Light"/>
                <a:ea typeface="Work Sans Light"/>
                <a:cs typeface="Work Sans Light"/>
                <a:sym typeface="Work Sans Light"/>
              </a:rPr>
              <a:t>We will put a stake in the ground around the need to improve Frontline Workers’ jobs as being on the critical path to improving wellbeing outcomes.</a:t>
            </a:r>
            <a:endParaRPr sz="1800">
              <a:solidFill>
                <a:schemeClr val="lt1"/>
              </a:solidFill>
              <a:latin typeface="Work Sans Light"/>
              <a:ea typeface="Work Sans Light"/>
              <a:cs typeface="Work Sans Light"/>
              <a:sym typeface="Work Sans Light"/>
            </a:endParaRPr>
          </a:p>
          <a:p>
            <a:pPr indent="0" lvl="0" marL="0" rtl="0" algn="ctr">
              <a:spcBef>
                <a:spcPts val="0"/>
              </a:spcBef>
              <a:spcAft>
                <a:spcPts val="0"/>
              </a:spcAft>
              <a:buNone/>
            </a:pPr>
            <a:r>
              <a:t/>
            </a:r>
            <a:endParaRPr sz="1800">
              <a:solidFill>
                <a:schemeClr val="lt1"/>
              </a:solidFill>
              <a:latin typeface="Work Sans Light"/>
              <a:ea typeface="Work Sans Light"/>
              <a:cs typeface="Work Sans Light"/>
              <a:sym typeface="Work Sans Light"/>
            </a:endParaRPr>
          </a:p>
          <a:p>
            <a:pPr indent="0" lvl="0" marL="0" rtl="0" algn="ctr">
              <a:spcBef>
                <a:spcPts val="0"/>
              </a:spcBef>
              <a:spcAft>
                <a:spcPts val="0"/>
              </a:spcAft>
              <a:buNone/>
            </a:pPr>
            <a:r>
              <a:t/>
            </a:r>
            <a:endParaRPr sz="1800">
              <a:solidFill>
                <a:schemeClr val="lt1"/>
              </a:solidFill>
              <a:latin typeface="Work Sans Light"/>
              <a:ea typeface="Work Sans Light"/>
              <a:cs typeface="Work Sans Light"/>
              <a:sym typeface="Work Sans Light"/>
            </a:endParaRPr>
          </a:p>
        </p:txBody>
      </p:sp>
      <p:sp>
        <p:nvSpPr>
          <p:cNvPr id="1087" name="Google Shape;1087;p169"/>
          <p:cNvSpPr txBox="1"/>
          <p:nvPr/>
        </p:nvSpPr>
        <p:spPr>
          <a:xfrm>
            <a:off x="1246425" y="1025525"/>
            <a:ext cx="8343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0">
                <a:solidFill>
                  <a:srgbClr val="FEAF31"/>
                </a:solidFill>
                <a:latin typeface="Work Sans"/>
                <a:ea typeface="Work Sans"/>
                <a:cs typeface="Work Sans"/>
                <a:sym typeface="Work Sans"/>
              </a:rPr>
              <a:t>“</a:t>
            </a:r>
            <a:endParaRPr b="1" sz="10000">
              <a:solidFill>
                <a:srgbClr val="FEAF31"/>
              </a:solidFill>
              <a:latin typeface="Work Sans"/>
              <a:ea typeface="Work Sans"/>
              <a:cs typeface="Work Sans"/>
              <a:sym typeface="Work Sans"/>
            </a:endParaRPr>
          </a:p>
        </p:txBody>
      </p:sp>
      <p:sp>
        <p:nvSpPr>
          <p:cNvPr id="1088" name="Google Shape;1088;p169"/>
          <p:cNvSpPr txBox="1"/>
          <p:nvPr/>
        </p:nvSpPr>
        <p:spPr>
          <a:xfrm>
            <a:off x="5329425" y="3599825"/>
            <a:ext cx="2863500" cy="461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Font typeface="Work Sans"/>
              <a:buChar char="-"/>
            </a:pPr>
            <a:r>
              <a:rPr b="1" lang="en-GB">
                <a:solidFill>
                  <a:schemeClr val="lt1"/>
                </a:solidFill>
                <a:latin typeface="Work Sans"/>
                <a:ea typeface="Work Sans"/>
                <a:cs typeface="Work Sans"/>
                <a:sym typeface="Work Sans"/>
              </a:rPr>
              <a:t>Dimagi’s 5-Year Strategy</a:t>
            </a:r>
            <a:endParaRPr sz="1100">
              <a:solidFill>
                <a:schemeClr val="lt1"/>
              </a:solidFill>
              <a:latin typeface="Work Sans"/>
              <a:ea typeface="Work Sans"/>
              <a:cs typeface="Work Sans"/>
              <a:sym typeface="Work Sans"/>
            </a:endParaRPr>
          </a:p>
          <a:p>
            <a:pPr indent="0" lvl="0" marL="457200" rtl="0" algn="l">
              <a:spcBef>
                <a:spcPts val="0"/>
              </a:spcBef>
              <a:spcAft>
                <a:spcPts val="0"/>
              </a:spcAft>
              <a:buNone/>
            </a:pPr>
            <a:r>
              <a:rPr lang="en-GB" sz="1100">
                <a:solidFill>
                  <a:schemeClr val="lt1"/>
                </a:solidFill>
                <a:latin typeface="Work Sans"/>
                <a:ea typeface="Work Sans"/>
                <a:cs typeface="Work Sans"/>
                <a:sym typeface="Work Sans"/>
              </a:rPr>
              <a:t>2022-2026</a:t>
            </a:r>
            <a:endParaRPr sz="1100">
              <a:solidFill>
                <a:schemeClr val="lt1"/>
              </a:solidFill>
              <a:latin typeface="Work Sans"/>
              <a:ea typeface="Work Sans"/>
              <a:cs typeface="Work Sans"/>
              <a:sym typeface="Work Sans"/>
            </a:endParaRPr>
          </a:p>
        </p:txBody>
      </p:sp>
      <p:sp>
        <p:nvSpPr>
          <p:cNvPr id="1089" name="Google Shape;1089;p169"/>
          <p:cNvSpPr/>
          <p:nvPr/>
        </p:nvSpPr>
        <p:spPr>
          <a:xfrm flipH="1">
            <a:off x="9070799" y="0"/>
            <a:ext cx="74400" cy="51435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169"/>
          <p:cNvSpPr/>
          <p:nvPr/>
        </p:nvSpPr>
        <p:spPr>
          <a:xfrm flipH="1">
            <a:off x="9070799" y="0"/>
            <a:ext cx="74400" cy="51435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91" name="Google Shape;1091;p169"/>
          <p:cNvPicPr preferRelativeResize="0"/>
          <p:nvPr/>
        </p:nvPicPr>
        <p:blipFill>
          <a:blip r:embed="rId3">
            <a:alphaModFix/>
          </a:blip>
          <a:stretch>
            <a:fillRect/>
          </a:stretch>
        </p:blipFill>
        <p:spPr>
          <a:xfrm>
            <a:off x="8636748" y="62325"/>
            <a:ext cx="338075" cy="338075"/>
          </a:xfrm>
          <a:prstGeom prst="rect">
            <a:avLst/>
          </a:prstGeom>
          <a:noFill/>
          <a:ln>
            <a:noFill/>
          </a:ln>
        </p:spPr>
      </p:pic>
      <p:sp>
        <p:nvSpPr>
          <p:cNvPr id="1092" name="Google Shape;1092;p169"/>
          <p:cNvSpPr txBox="1"/>
          <p:nvPr/>
        </p:nvSpPr>
        <p:spPr>
          <a:xfrm rot="10800000">
            <a:off x="6592912" y="2024613"/>
            <a:ext cx="8343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0">
                <a:solidFill>
                  <a:srgbClr val="FEAF31"/>
                </a:solidFill>
                <a:latin typeface="Work Sans"/>
                <a:ea typeface="Work Sans"/>
                <a:cs typeface="Work Sans"/>
                <a:sym typeface="Work Sans"/>
              </a:rPr>
              <a:t>“</a:t>
            </a:r>
            <a:endParaRPr b="1" sz="10000">
              <a:solidFill>
                <a:srgbClr val="FEAF31"/>
              </a:solidFill>
              <a:latin typeface="Work Sans"/>
              <a:ea typeface="Work Sans"/>
              <a:cs typeface="Work Sans"/>
              <a:sym typeface="Work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p170"/>
          <p:cNvSpPr txBox="1"/>
          <p:nvPr>
            <p:ph idx="4294967295" type="title"/>
          </p:nvPr>
        </p:nvSpPr>
        <p:spPr>
          <a:xfrm>
            <a:off x="265500" y="218525"/>
            <a:ext cx="8186400" cy="622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Big Picture: Mental Health @ Work</a:t>
            </a:r>
            <a:endParaRPr>
              <a:solidFill>
                <a:srgbClr val="130168"/>
              </a:solidFill>
              <a:latin typeface="Work Sans"/>
              <a:ea typeface="Work Sans"/>
              <a:cs typeface="Work Sans"/>
              <a:sym typeface="Work Sans"/>
            </a:endParaRPr>
          </a:p>
        </p:txBody>
      </p:sp>
      <p:sp>
        <p:nvSpPr>
          <p:cNvPr id="1098" name="Google Shape;1098;p170"/>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170"/>
          <p:cNvSpPr/>
          <p:nvPr/>
        </p:nvSpPr>
        <p:spPr>
          <a:xfrm flipH="1">
            <a:off x="9070799" y="0"/>
            <a:ext cx="74400" cy="5143500"/>
          </a:xfrm>
          <a:prstGeom prst="rect">
            <a:avLst/>
          </a:prstGeom>
          <a:solidFill>
            <a:srgbClr val="2411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00" name="Google Shape;1100;p170"/>
          <p:cNvPicPr preferRelativeResize="0"/>
          <p:nvPr/>
        </p:nvPicPr>
        <p:blipFill>
          <a:blip r:embed="rId3">
            <a:alphaModFix/>
          </a:blip>
          <a:stretch>
            <a:fillRect/>
          </a:stretch>
        </p:blipFill>
        <p:spPr>
          <a:xfrm>
            <a:off x="8636748" y="62325"/>
            <a:ext cx="338075" cy="338075"/>
          </a:xfrm>
          <a:prstGeom prst="rect">
            <a:avLst/>
          </a:prstGeom>
          <a:noFill/>
          <a:ln>
            <a:noFill/>
          </a:ln>
        </p:spPr>
      </p:pic>
      <p:sp>
        <p:nvSpPr>
          <p:cNvPr id="1101" name="Google Shape;1101;p170"/>
          <p:cNvSpPr/>
          <p:nvPr/>
        </p:nvSpPr>
        <p:spPr>
          <a:xfrm>
            <a:off x="512400" y="1522275"/>
            <a:ext cx="4059600" cy="25140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170"/>
          <p:cNvSpPr/>
          <p:nvPr/>
        </p:nvSpPr>
        <p:spPr>
          <a:xfrm>
            <a:off x="4572000" y="1522275"/>
            <a:ext cx="4059600" cy="2514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170"/>
          <p:cNvSpPr txBox="1"/>
          <p:nvPr/>
        </p:nvSpPr>
        <p:spPr>
          <a:xfrm>
            <a:off x="901650" y="1585300"/>
            <a:ext cx="3281100" cy="615600"/>
          </a:xfrm>
          <a:prstGeom prst="rect">
            <a:avLst/>
          </a:prstGeom>
          <a:no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lang="en-GB">
                <a:solidFill>
                  <a:srgbClr val="130168"/>
                </a:solidFill>
                <a:latin typeface="Work Sans SemiBold"/>
                <a:ea typeface="Work Sans SemiBold"/>
                <a:cs typeface="Work Sans SemiBold"/>
                <a:sym typeface="Work Sans SemiBold"/>
              </a:rPr>
              <a:t>Creating Mental Health Promoting Workplaces </a:t>
            </a:r>
            <a:endParaRPr>
              <a:solidFill>
                <a:srgbClr val="130168"/>
              </a:solidFill>
              <a:latin typeface="Work Sans SemiBold"/>
              <a:ea typeface="Work Sans SemiBold"/>
              <a:cs typeface="Work Sans SemiBold"/>
              <a:sym typeface="Work Sans SemiBold"/>
            </a:endParaRPr>
          </a:p>
        </p:txBody>
      </p:sp>
      <p:sp>
        <p:nvSpPr>
          <p:cNvPr id="1104" name="Google Shape;1104;p170"/>
          <p:cNvSpPr txBox="1"/>
          <p:nvPr/>
        </p:nvSpPr>
        <p:spPr>
          <a:xfrm>
            <a:off x="4857750" y="1585300"/>
            <a:ext cx="3409500" cy="615600"/>
          </a:xfrm>
          <a:prstGeom prst="rect">
            <a:avLst/>
          </a:prstGeom>
          <a:no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lang="en-GB">
                <a:solidFill>
                  <a:schemeClr val="lt1"/>
                </a:solidFill>
                <a:latin typeface="Work Sans SemiBold"/>
                <a:ea typeface="Work Sans SemiBold"/>
                <a:cs typeface="Work Sans SemiBold"/>
                <a:sym typeface="Work Sans SemiBold"/>
              </a:rPr>
              <a:t>Supporting Employees with MH Disorders and those caring for them</a:t>
            </a:r>
            <a:endParaRPr>
              <a:solidFill>
                <a:schemeClr val="lt1"/>
              </a:solidFill>
              <a:latin typeface="Work Sans Medium"/>
              <a:ea typeface="Work Sans Medium"/>
              <a:cs typeface="Work Sans Medium"/>
              <a:sym typeface="Work Sans Medium"/>
            </a:endParaRPr>
          </a:p>
        </p:txBody>
      </p:sp>
      <p:sp>
        <p:nvSpPr>
          <p:cNvPr id="1105" name="Google Shape;1105;p170"/>
          <p:cNvSpPr txBox="1"/>
          <p:nvPr/>
        </p:nvSpPr>
        <p:spPr>
          <a:xfrm>
            <a:off x="695850" y="2200900"/>
            <a:ext cx="3692700" cy="1662300"/>
          </a:xfrm>
          <a:prstGeom prst="rect">
            <a:avLst/>
          </a:prstGeom>
          <a:solidFill>
            <a:schemeClr val="accent2"/>
          </a:solid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130168"/>
              </a:buClr>
              <a:buSzPts val="1200"/>
              <a:buFont typeface="Work Sans"/>
              <a:buChar char="●"/>
            </a:pPr>
            <a:r>
              <a:rPr lang="en-GB" sz="1200">
                <a:solidFill>
                  <a:srgbClr val="130168"/>
                </a:solidFill>
                <a:latin typeface="Work Sans"/>
                <a:ea typeface="Work Sans"/>
                <a:cs typeface="Work Sans"/>
                <a:sym typeface="Work Sans"/>
              </a:rPr>
              <a:t>Appropriate workloads </a:t>
            </a:r>
            <a:endParaRPr sz="1200">
              <a:solidFill>
                <a:srgbClr val="130168"/>
              </a:solidFill>
              <a:latin typeface="Work Sans"/>
              <a:ea typeface="Work Sans"/>
              <a:cs typeface="Work Sans"/>
              <a:sym typeface="Work Sans"/>
            </a:endParaRPr>
          </a:p>
          <a:p>
            <a:pPr indent="-304800" lvl="0" marL="457200" rtl="0" algn="l">
              <a:spcBef>
                <a:spcPts val="0"/>
              </a:spcBef>
              <a:spcAft>
                <a:spcPts val="0"/>
              </a:spcAft>
              <a:buClr>
                <a:srgbClr val="130168"/>
              </a:buClr>
              <a:buSzPts val="1200"/>
              <a:buFont typeface="Work Sans"/>
              <a:buChar char="●"/>
            </a:pPr>
            <a:r>
              <a:rPr lang="en-GB" sz="1200">
                <a:solidFill>
                  <a:srgbClr val="130168"/>
                </a:solidFill>
                <a:latin typeface="Work Sans"/>
                <a:ea typeface="Work Sans"/>
                <a:cs typeface="Work Sans"/>
                <a:sym typeface="Work Sans"/>
              </a:rPr>
              <a:t>Control over work</a:t>
            </a:r>
            <a:endParaRPr sz="1200">
              <a:solidFill>
                <a:srgbClr val="130168"/>
              </a:solidFill>
              <a:latin typeface="Work Sans"/>
              <a:ea typeface="Work Sans"/>
              <a:cs typeface="Work Sans"/>
              <a:sym typeface="Work Sans"/>
            </a:endParaRPr>
          </a:p>
          <a:p>
            <a:pPr indent="-304800" lvl="0" marL="457200" rtl="0" algn="l">
              <a:spcBef>
                <a:spcPts val="0"/>
              </a:spcBef>
              <a:spcAft>
                <a:spcPts val="0"/>
              </a:spcAft>
              <a:buClr>
                <a:srgbClr val="130168"/>
              </a:buClr>
              <a:buSzPts val="1200"/>
              <a:buFont typeface="Work Sans"/>
              <a:buChar char="●"/>
            </a:pPr>
            <a:r>
              <a:rPr lang="en-GB" sz="1200">
                <a:solidFill>
                  <a:srgbClr val="130168"/>
                </a:solidFill>
                <a:latin typeface="Work Sans"/>
                <a:ea typeface="Work Sans"/>
                <a:cs typeface="Work Sans"/>
                <a:sym typeface="Work Sans"/>
              </a:rPr>
              <a:t>Safe working conditions (</a:t>
            </a:r>
            <a:r>
              <a:rPr lang="en-GB" sz="1200">
                <a:solidFill>
                  <a:srgbClr val="130168"/>
                </a:solidFill>
                <a:latin typeface="Work Sans"/>
                <a:ea typeface="Work Sans"/>
                <a:cs typeface="Work Sans"/>
                <a:sym typeface="Work Sans"/>
              </a:rPr>
              <a:t>physically</a:t>
            </a:r>
            <a:r>
              <a:rPr lang="en-GB" sz="1200">
                <a:solidFill>
                  <a:srgbClr val="130168"/>
                </a:solidFill>
                <a:latin typeface="Work Sans"/>
                <a:ea typeface="Work Sans"/>
                <a:cs typeface="Work Sans"/>
                <a:sym typeface="Work Sans"/>
              </a:rPr>
              <a:t> and psychologically)</a:t>
            </a:r>
            <a:endParaRPr sz="1200">
              <a:solidFill>
                <a:srgbClr val="130168"/>
              </a:solidFill>
              <a:latin typeface="Work Sans"/>
              <a:ea typeface="Work Sans"/>
              <a:cs typeface="Work Sans"/>
              <a:sym typeface="Work Sans"/>
            </a:endParaRPr>
          </a:p>
          <a:p>
            <a:pPr indent="-304800" lvl="0" marL="457200" rtl="0" algn="l">
              <a:spcBef>
                <a:spcPts val="0"/>
              </a:spcBef>
              <a:spcAft>
                <a:spcPts val="0"/>
              </a:spcAft>
              <a:buClr>
                <a:srgbClr val="130168"/>
              </a:buClr>
              <a:buSzPts val="1200"/>
              <a:buFont typeface="Work Sans"/>
              <a:buChar char="●"/>
            </a:pPr>
            <a:r>
              <a:rPr lang="en-GB" sz="1200">
                <a:solidFill>
                  <a:srgbClr val="130168"/>
                </a:solidFill>
                <a:latin typeface="Work Sans"/>
                <a:ea typeface="Work Sans"/>
                <a:cs typeface="Work Sans"/>
                <a:sym typeface="Work Sans"/>
              </a:rPr>
              <a:t>Appropriate pay and development</a:t>
            </a:r>
            <a:endParaRPr sz="1200">
              <a:solidFill>
                <a:srgbClr val="130168"/>
              </a:solidFill>
              <a:latin typeface="Work Sans"/>
              <a:ea typeface="Work Sans"/>
              <a:cs typeface="Work Sans"/>
              <a:sym typeface="Work Sans"/>
            </a:endParaRPr>
          </a:p>
          <a:p>
            <a:pPr indent="-304800" lvl="0" marL="457200" rtl="0" algn="l">
              <a:spcBef>
                <a:spcPts val="0"/>
              </a:spcBef>
              <a:spcAft>
                <a:spcPts val="0"/>
              </a:spcAft>
              <a:buClr>
                <a:srgbClr val="130168"/>
              </a:buClr>
              <a:buSzPts val="1200"/>
              <a:buFont typeface="Work Sans"/>
              <a:buChar char="●"/>
            </a:pPr>
            <a:r>
              <a:rPr lang="en-GB" sz="1200">
                <a:solidFill>
                  <a:srgbClr val="130168"/>
                </a:solidFill>
                <a:latin typeface="Work Sans"/>
                <a:ea typeface="Work Sans"/>
                <a:cs typeface="Work Sans"/>
                <a:sym typeface="Work Sans"/>
              </a:rPr>
              <a:t>Paths to additional skills and promotions</a:t>
            </a:r>
            <a:endParaRPr sz="1200">
              <a:solidFill>
                <a:srgbClr val="130168"/>
              </a:solidFill>
              <a:latin typeface="Work Sans"/>
              <a:ea typeface="Work Sans"/>
              <a:cs typeface="Work Sans"/>
              <a:sym typeface="Work Sans"/>
            </a:endParaRPr>
          </a:p>
          <a:p>
            <a:pPr indent="-304800" lvl="0" marL="457200" rtl="0" algn="l">
              <a:spcBef>
                <a:spcPts val="0"/>
              </a:spcBef>
              <a:spcAft>
                <a:spcPts val="0"/>
              </a:spcAft>
              <a:buClr>
                <a:srgbClr val="130168"/>
              </a:buClr>
              <a:buSzPts val="1200"/>
              <a:buFont typeface="Work Sans"/>
              <a:buChar char="●"/>
            </a:pPr>
            <a:r>
              <a:rPr lang="en-GB" sz="1200">
                <a:solidFill>
                  <a:srgbClr val="130168"/>
                </a:solidFill>
                <a:latin typeface="Work Sans"/>
                <a:ea typeface="Work Sans"/>
                <a:cs typeface="Work Sans"/>
                <a:sym typeface="Work Sans"/>
              </a:rPr>
              <a:t>Culture of equity, fairness and belonging</a:t>
            </a:r>
            <a:endParaRPr sz="1200">
              <a:solidFill>
                <a:srgbClr val="130168"/>
              </a:solidFill>
              <a:latin typeface="Work Sans"/>
              <a:ea typeface="Work Sans"/>
              <a:cs typeface="Work Sans"/>
              <a:sym typeface="Work Sans"/>
            </a:endParaRPr>
          </a:p>
        </p:txBody>
      </p:sp>
      <p:sp>
        <p:nvSpPr>
          <p:cNvPr id="1106" name="Google Shape;1106;p170"/>
          <p:cNvSpPr txBox="1"/>
          <p:nvPr/>
        </p:nvSpPr>
        <p:spPr>
          <a:xfrm>
            <a:off x="4755450" y="2200900"/>
            <a:ext cx="3692700" cy="1477500"/>
          </a:xfrm>
          <a:prstGeom prst="rect">
            <a:avLst/>
          </a:prstGeom>
          <a:solidFill>
            <a:schemeClr val="accent2"/>
          </a:solid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lt1"/>
              </a:buClr>
              <a:buSzPts val="1200"/>
              <a:buFont typeface="Work Sans"/>
              <a:buChar char="●"/>
            </a:pPr>
            <a:r>
              <a:rPr lang="en-GB" sz="1200">
                <a:solidFill>
                  <a:schemeClr val="lt1"/>
                </a:solidFill>
                <a:latin typeface="Work Sans"/>
                <a:ea typeface="Work Sans"/>
                <a:cs typeface="Work Sans"/>
                <a:sym typeface="Work Sans"/>
              </a:rPr>
              <a:t>About 15% of working adults have a MH disorder.</a:t>
            </a:r>
            <a:endParaRPr sz="1200">
              <a:solidFill>
                <a:schemeClr val="lt1"/>
              </a:solidFill>
              <a:latin typeface="Work Sans"/>
              <a:ea typeface="Work Sans"/>
              <a:cs typeface="Work Sans"/>
              <a:sym typeface="Work Sans"/>
            </a:endParaRPr>
          </a:p>
          <a:p>
            <a:pPr indent="-304800" lvl="0" marL="457200" rtl="0" algn="l">
              <a:spcBef>
                <a:spcPts val="0"/>
              </a:spcBef>
              <a:spcAft>
                <a:spcPts val="0"/>
              </a:spcAft>
              <a:buClr>
                <a:schemeClr val="lt1"/>
              </a:buClr>
              <a:buSzPts val="1200"/>
              <a:buFont typeface="Work Sans"/>
              <a:buChar char="●"/>
            </a:pPr>
            <a:r>
              <a:rPr lang="en-GB" sz="1200">
                <a:solidFill>
                  <a:schemeClr val="lt1"/>
                </a:solidFill>
                <a:latin typeface="Work Sans"/>
                <a:ea typeface="Work Sans"/>
                <a:cs typeface="Work Sans"/>
                <a:sym typeface="Work Sans"/>
              </a:rPr>
              <a:t>Health insurance that is affordable AND has in-network providers with openings</a:t>
            </a:r>
            <a:endParaRPr sz="1200">
              <a:solidFill>
                <a:schemeClr val="lt1"/>
              </a:solidFill>
              <a:latin typeface="Work Sans"/>
              <a:ea typeface="Work Sans"/>
              <a:cs typeface="Work Sans"/>
              <a:sym typeface="Work Sans"/>
            </a:endParaRPr>
          </a:p>
          <a:p>
            <a:pPr indent="-304800" lvl="0" marL="457200" rtl="0" algn="l">
              <a:spcBef>
                <a:spcPts val="0"/>
              </a:spcBef>
              <a:spcAft>
                <a:spcPts val="0"/>
              </a:spcAft>
              <a:buClr>
                <a:schemeClr val="lt1"/>
              </a:buClr>
              <a:buSzPts val="1200"/>
              <a:buFont typeface="Work Sans"/>
              <a:buChar char="●"/>
            </a:pPr>
            <a:r>
              <a:rPr lang="en-GB" sz="1200">
                <a:solidFill>
                  <a:schemeClr val="lt1"/>
                </a:solidFill>
                <a:latin typeface="Work Sans"/>
                <a:ea typeface="Work Sans"/>
                <a:cs typeface="Work Sans"/>
                <a:sym typeface="Work Sans"/>
              </a:rPr>
              <a:t>Flexible schedules, sufficient PTO to </a:t>
            </a:r>
            <a:r>
              <a:rPr lang="en-GB" sz="1200">
                <a:solidFill>
                  <a:schemeClr val="lt1"/>
                </a:solidFill>
                <a:latin typeface="Work Sans"/>
                <a:ea typeface="Work Sans"/>
                <a:cs typeface="Work Sans"/>
                <a:sym typeface="Work Sans"/>
              </a:rPr>
              <a:t>accommodate</a:t>
            </a:r>
            <a:r>
              <a:rPr lang="en-GB" sz="1200">
                <a:solidFill>
                  <a:schemeClr val="lt1"/>
                </a:solidFill>
                <a:latin typeface="Work Sans"/>
                <a:ea typeface="Work Sans"/>
                <a:cs typeface="Work Sans"/>
                <a:sym typeface="Work Sans"/>
              </a:rPr>
              <a:t> health and wellbeing.</a:t>
            </a:r>
            <a:endParaRPr sz="1200">
              <a:solidFill>
                <a:schemeClr val="lt1"/>
              </a:solidFill>
              <a:latin typeface="Work Sans"/>
              <a:ea typeface="Work Sans"/>
              <a:cs typeface="Work Sans"/>
              <a:sym typeface="Work Sans"/>
            </a:endParaRPr>
          </a:p>
          <a:p>
            <a:pPr indent="-304800" lvl="0" marL="457200" rtl="0" algn="l">
              <a:spcBef>
                <a:spcPts val="0"/>
              </a:spcBef>
              <a:spcAft>
                <a:spcPts val="0"/>
              </a:spcAft>
              <a:buClr>
                <a:schemeClr val="lt1"/>
              </a:buClr>
              <a:buSzPts val="1200"/>
              <a:buFont typeface="Work Sans"/>
              <a:buChar char="●"/>
            </a:pPr>
            <a:r>
              <a:rPr lang="en-GB" sz="1200">
                <a:solidFill>
                  <a:schemeClr val="lt1"/>
                </a:solidFill>
                <a:latin typeface="Work Sans"/>
                <a:ea typeface="Work Sans"/>
                <a:cs typeface="Work Sans"/>
                <a:sym typeface="Work Sans"/>
              </a:rPr>
              <a:t>Supervisors that are supportive.</a:t>
            </a:r>
            <a:endParaRPr sz="1200">
              <a:solidFill>
                <a:schemeClr val="lt1"/>
              </a:solidFill>
              <a:latin typeface="Work Sans"/>
              <a:ea typeface="Work Sans"/>
              <a:cs typeface="Work Sans"/>
              <a:sym typeface="Work Sans"/>
            </a:endParaRPr>
          </a:p>
        </p:txBody>
      </p:sp>
      <p:sp>
        <p:nvSpPr>
          <p:cNvPr id="1107" name="Google Shape;1107;p170"/>
          <p:cNvSpPr txBox="1"/>
          <p:nvPr/>
        </p:nvSpPr>
        <p:spPr>
          <a:xfrm>
            <a:off x="67200" y="4667100"/>
            <a:ext cx="51156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u="sng">
                <a:solidFill>
                  <a:schemeClr val="hlink"/>
                </a:solidFill>
                <a:latin typeface="Work Sans"/>
                <a:ea typeface="Work Sans"/>
                <a:cs typeface="Work Sans"/>
                <a:sym typeface="Work Sans"/>
                <a:hlinkClick r:id="rId4"/>
              </a:rPr>
              <a:t>WHO: Mental Health at work</a:t>
            </a:r>
            <a:br>
              <a:rPr lang="en-GB" sz="800">
                <a:solidFill>
                  <a:srgbClr val="5F6A7D"/>
                </a:solidFill>
                <a:latin typeface="Work Sans"/>
                <a:ea typeface="Work Sans"/>
                <a:cs typeface="Work Sans"/>
                <a:sym typeface="Work Sans"/>
              </a:rPr>
            </a:br>
            <a:endParaRPr sz="800">
              <a:solidFill>
                <a:srgbClr val="5F6A7D"/>
              </a:solidFill>
              <a:latin typeface="Work Sans"/>
              <a:ea typeface="Work Sans"/>
              <a:cs typeface="Work Sans"/>
              <a:sym typeface="Work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11" name="Shape 1111"/>
        <p:cNvGrpSpPr/>
        <p:nvPr/>
      </p:nvGrpSpPr>
      <p:grpSpPr>
        <a:xfrm>
          <a:off x="0" y="0"/>
          <a:ext cx="0" cy="0"/>
          <a:chOff x="0" y="0"/>
          <a:chExt cx="0" cy="0"/>
        </a:xfrm>
      </p:grpSpPr>
      <p:sp>
        <p:nvSpPr>
          <p:cNvPr id="1112" name="Google Shape;1112;p171"/>
          <p:cNvSpPr/>
          <p:nvPr/>
        </p:nvSpPr>
        <p:spPr>
          <a:xfrm flipH="1">
            <a:off x="0" y="3324150"/>
            <a:ext cx="102000" cy="1173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pic>
        <p:nvPicPr>
          <p:cNvPr id="1113" name="Google Shape;1113;p171"/>
          <p:cNvPicPr preferRelativeResize="0"/>
          <p:nvPr/>
        </p:nvPicPr>
        <p:blipFill rotWithShape="1">
          <a:blip r:embed="rId3">
            <a:alphaModFix/>
          </a:blip>
          <a:srcRect b="0" l="13111" r="50760" t="0"/>
          <a:stretch/>
        </p:blipFill>
        <p:spPr>
          <a:xfrm>
            <a:off x="6282725" y="0"/>
            <a:ext cx="2788076" cy="5143501"/>
          </a:xfrm>
          <a:prstGeom prst="rect">
            <a:avLst/>
          </a:prstGeom>
          <a:noFill/>
          <a:ln>
            <a:noFill/>
          </a:ln>
        </p:spPr>
      </p:pic>
      <p:pic>
        <p:nvPicPr>
          <p:cNvPr id="1114" name="Google Shape;1114;p171"/>
          <p:cNvPicPr preferRelativeResize="0"/>
          <p:nvPr/>
        </p:nvPicPr>
        <p:blipFill rotWithShape="1">
          <a:blip r:embed="rId4">
            <a:alphaModFix amt="26000"/>
          </a:blip>
          <a:srcRect b="35128" l="1578" r="1569" t="0"/>
          <a:stretch/>
        </p:blipFill>
        <p:spPr>
          <a:xfrm flipH="1" rot="-5400000">
            <a:off x="5376255" y="1443924"/>
            <a:ext cx="5139100" cy="2256951"/>
          </a:xfrm>
          <a:prstGeom prst="rect">
            <a:avLst/>
          </a:prstGeom>
          <a:noFill/>
          <a:ln>
            <a:noFill/>
          </a:ln>
        </p:spPr>
      </p:pic>
      <p:sp>
        <p:nvSpPr>
          <p:cNvPr id="1115" name="Google Shape;1115;p171"/>
          <p:cNvSpPr txBox="1"/>
          <p:nvPr/>
        </p:nvSpPr>
        <p:spPr>
          <a:xfrm>
            <a:off x="399300" y="3324150"/>
            <a:ext cx="5362800" cy="117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4000">
                <a:solidFill>
                  <a:schemeClr val="accent4"/>
                </a:solidFill>
                <a:latin typeface="Work Sans"/>
                <a:ea typeface="Work Sans"/>
                <a:cs typeface="Work Sans"/>
                <a:sym typeface="Work Sans"/>
              </a:rPr>
              <a:t>Equity</a:t>
            </a:r>
            <a:r>
              <a:rPr lang="en-GB" sz="4000">
                <a:solidFill>
                  <a:schemeClr val="accent4"/>
                </a:solidFill>
                <a:latin typeface="Work Sans"/>
                <a:ea typeface="Work Sans"/>
                <a:cs typeface="Work Sans"/>
                <a:sym typeface="Work Sans"/>
              </a:rPr>
              <a:t> </a:t>
            </a:r>
            <a:endParaRPr sz="4000">
              <a:solidFill>
                <a:schemeClr val="lt1"/>
              </a:solidFill>
              <a:latin typeface="Work Sans Medium"/>
              <a:ea typeface="Work Sans Medium"/>
              <a:cs typeface="Work Sans Medium"/>
              <a:sym typeface="Work Sans Medium"/>
            </a:endParaRPr>
          </a:p>
        </p:txBody>
      </p:sp>
      <p:sp>
        <p:nvSpPr>
          <p:cNvPr id="1116" name="Google Shape;1116;p171"/>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20" name="Shape 1120"/>
        <p:cNvGrpSpPr/>
        <p:nvPr/>
      </p:nvGrpSpPr>
      <p:grpSpPr>
        <a:xfrm>
          <a:off x="0" y="0"/>
          <a:ext cx="0" cy="0"/>
          <a:chOff x="0" y="0"/>
          <a:chExt cx="0" cy="0"/>
        </a:xfrm>
      </p:grpSpPr>
      <p:pic>
        <p:nvPicPr>
          <p:cNvPr id="1121" name="Google Shape;1121;p172"/>
          <p:cNvPicPr preferRelativeResize="0"/>
          <p:nvPr/>
        </p:nvPicPr>
        <p:blipFill rotWithShape="1">
          <a:blip r:embed="rId3">
            <a:alphaModFix/>
          </a:blip>
          <a:srcRect b="7827" l="0" r="0" t="7819"/>
          <a:stretch/>
        </p:blipFill>
        <p:spPr>
          <a:xfrm>
            <a:off x="-1200" y="0"/>
            <a:ext cx="4573198" cy="5143501"/>
          </a:xfrm>
          <a:prstGeom prst="rect">
            <a:avLst/>
          </a:prstGeom>
          <a:noFill/>
          <a:ln>
            <a:noFill/>
          </a:ln>
        </p:spPr>
      </p:pic>
      <p:sp>
        <p:nvSpPr>
          <p:cNvPr id="1122" name="Google Shape;1122;p172"/>
          <p:cNvSpPr/>
          <p:nvPr/>
        </p:nvSpPr>
        <p:spPr>
          <a:xfrm>
            <a:off x="-600" y="0"/>
            <a:ext cx="4572000" cy="5143500"/>
          </a:xfrm>
          <a:prstGeom prst="rect">
            <a:avLst/>
          </a:prstGeom>
          <a:solidFill>
            <a:srgbClr val="5C4115">
              <a:alpha val="38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172"/>
          <p:cNvSpPr/>
          <p:nvPr/>
        </p:nvSpPr>
        <p:spPr>
          <a:xfrm>
            <a:off x="4572000" y="0"/>
            <a:ext cx="4572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172"/>
          <p:cNvSpPr txBox="1"/>
          <p:nvPr/>
        </p:nvSpPr>
        <p:spPr>
          <a:xfrm>
            <a:off x="4645200" y="2561625"/>
            <a:ext cx="1983600" cy="110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6000">
                <a:solidFill>
                  <a:srgbClr val="130168"/>
                </a:solidFill>
                <a:latin typeface="Work Sans ExtraBold"/>
                <a:ea typeface="Work Sans ExtraBold"/>
                <a:cs typeface="Work Sans ExtraBold"/>
                <a:sym typeface="Work Sans ExtraBold"/>
              </a:rPr>
              <a:t>60%</a:t>
            </a:r>
            <a:endParaRPr sz="6000">
              <a:solidFill>
                <a:srgbClr val="130168"/>
              </a:solidFill>
              <a:latin typeface="Work Sans ExtraBold"/>
              <a:ea typeface="Work Sans ExtraBold"/>
              <a:cs typeface="Work Sans ExtraBold"/>
              <a:sym typeface="Work Sans ExtraBold"/>
            </a:endParaRPr>
          </a:p>
        </p:txBody>
      </p:sp>
      <p:sp>
        <p:nvSpPr>
          <p:cNvPr id="1125" name="Google Shape;1125;p172"/>
          <p:cNvSpPr txBox="1"/>
          <p:nvPr/>
        </p:nvSpPr>
        <p:spPr>
          <a:xfrm>
            <a:off x="6677700" y="2654025"/>
            <a:ext cx="2344200" cy="92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Work Sans"/>
              <a:ea typeface="Work Sans"/>
              <a:cs typeface="Work Sans"/>
              <a:sym typeface="Work Sans"/>
            </a:endParaRPr>
          </a:p>
          <a:p>
            <a:pPr indent="0" lvl="0" marL="0" rtl="0" algn="l">
              <a:spcBef>
                <a:spcPts val="0"/>
              </a:spcBef>
              <a:spcAft>
                <a:spcPts val="0"/>
              </a:spcAft>
              <a:buNone/>
            </a:pPr>
            <a:r>
              <a:rPr lang="en-GB" sz="1200">
                <a:solidFill>
                  <a:schemeClr val="dk1"/>
                </a:solidFill>
                <a:latin typeface="Work Sans"/>
                <a:ea typeface="Work Sans"/>
                <a:cs typeface="Work Sans"/>
                <a:sym typeface="Work Sans"/>
              </a:rPr>
              <a:t>Of the 2 Billion workers worldwide are working outside of formal employment</a:t>
            </a:r>
            <a:endParaRPr sz="1200">
              <a:solidFill>
                <a:schemeClr val="dk1"/>
              </a:solidFill>
              <a:latin typeface="Work Sans"/>
              <a:ea typeface="Work Sans"/>
              <a:cs typeface="Work Sans"/>
              <a:sym typeface="Work Sans"/>
            </a:endParaRPr>
          </a:p>
        </p:txBody>
      </p:sp>
      <p:sp>
        <p:nvSpPr>
          <p:cNvPr id="1126" name="Google Shape;1126;p172"/>
          <p:cNvSpPr/>
          <p:nvPr/>
        </p:nvSpPr>
        <p:spPr>
          <a:xfrm flipH="1">
            <a:off x="9070799" y="0"/>
            <a:ext cx="74400" cy="51435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172"/>
          <p:cNvSpPr txBox="1"/>
          <p:nvPr/>
        </p:nvSpPr>
        <p:spPr>
          <a:xfrm>
            <a:off x="4770300" y="3851250"/>
            <a:ext cx="1983600" cy="110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6000">
                <a:solidFill>
                  <a:srgbClr val="130168"/>
                </a:solidFill>
                <a:latin typeface="Work Sans ExtraBold"/>
                <a:ea typeface="Work Sans ExtraBold"/>
                <a:cs typeface="Work Sans ExtraBold"/>
                <a:sym typeface="Work Sans ExtraBold"/>
              </a:rPr>
              <a:t>15%</a:t>
            </a:r>
            <a:endParaRPr sz="6000">
              <a:solidFill>
                <a:srgbClr val="130168"/>
              </a:solidFill>
              <a:latin typeface="Work Sans ExtraBold"/>
              <a:ea typeface="Work Sans ExtraBold"/>
              <a:cs typeface="Work Sans ExtraBold"/>
              <a:sym typeface="Work Sans ExtraBold"/>
            </a:endParaRPr>
          </a:p>
        </p:txBody>
      </p:sp>
      <p:sp>
        <p:nvSpPr>
          <p:cNvPr id="1128" name="Google Shape;1128;p172"/>
          <p:cNvSpPr txBox="1"/>
          <p:nvPr/>
        </p:nvSpPr>
        <p:spPr>
          <a:xfrm>
            <a:off x="6677700" y="4084900"/>
            <a:ext cx="2344200" cy="92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Work Sans"/>
                <a:ea typeface="Work Sans"/>
                <a:cs typeface="Work Sans"/>
                <a:sym typeface="Work Sans"/>
              </a:rPr>
              <a:t>Of “advanced” economies GDP comes from informal sector</a:t>
            </a:r>
            <a:endParaRPr sz="1200">
              <a:solidFill>
                <a:schemeClr val="dk1"/>
              </a:solidFill>
              <a:latin typeface="Work Sans"/>
              <a:ea typeface="Work Sans"/>
              <a:cs typeface="Work Sans"/>
              <a:sym typeface="Work Sans"/>
            </a:endParaRPr>
          </a:p>
        </p:txBody>
      </p:sp>
      <p:sp>
        <p:nvSpPr>
          <p:cNvPr id="1129" name="Google Shape;1129;p172"/>
          <p:cNvSpPr txBox="1"/>
          <p:nvPr/>
        </p:nvSpPr>
        <p:spPr>
          <a:xfrm>
            <a:off x="275100" y="187325"/>
            <a:ext cx="4296300" cy="68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3250">
                <a:solidFill>
                  <a:schemeClr val="lt1"/>
                </a:solidFill>
                <a:latin typeface="Work Sans"/>
                <a:ea typeface="Work Sans"/>
                <a:cs typeface="Work Sans"/>
                <a:sym typeface="Work Sans"/>
              </a:rPr>
              <a:t>Informal Workforce </a:t>
            </a:r>
            <a:endParaRPr b="1" sz="3250">
              <a:solidFill>
                <a:schemeClr val="lt1"/>
              </a:solidFill>
              <a:latin typeface="Work Sans"/>
              <a:ea typeface="Work Sans"/>
              <a:cs typeface="Work Sans"/>
              <a:sym typeface="Work Sans"/>
            </a:endParaRPr>
          </a:p>
        </p:txBody>
      </p:sp>
      <p:sp>
        <p:nvSpPr>
          <p:cNvPr id="1130" name="Google Shape;1130;p172"/>
          <p:cNvSpPr/>
          <p:nvPr/>
        </p:nvSpPr>
        <p:spPr>
          <a:xfrm flipH="1">
            <a:off x="-1192" y="175775"/>
            <a:ext cx="68400" cy="708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pic>
        <p:nvPicPr>
          <p:cNvPr id="1131" name="Google Shape;1131;p172"/>
          <p:cNvPicPr preferRelativeResize="0"/>
          <p:nvPr/>
        </p:nvPicPr>
        <p:blipFill>
          <a:blip r:embed="rId4">
            <a:alphaModFix/>
          </a:blip>
          <a:stretch>
            <a:fillRect/>
          </a:stretch>
        </p:blipFill>
        <p:spPr>
          <a:xfrm>
            <a:off x="8636748" y="62325"/>
            <a:ext cx="338075" cy="338075"/>
          </a:xfrm>
          <a:prstGeom prst="rect">
            <a:avLst/>
          </a:prstGeom>
          <a:noFill/>
          <a:ln>
            <a:noFill/>
          </a:ln>
        </p:spPr>
      </p:pic>
      <p:sp>
        <p:nvSpPr>
          <p:cNvPr id="1132" name="Google Shape;1132;p172"/>
          <p:cNvSpPr txBox="1"/>
          <p:nvPr/>
        </p:nvSpPr>
        <p:spPr>
          <a:xfrm>
            <a:off x="7939225" y="4788575"/>
            <a:ext cx="1204800" cy="33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u="sng">
                <a:solidFill>
                  <a:schemeClr val="hlink"/>
                </a:solidFill>
                <a:hlinkClick r:id="rId5"/>
              </a:rPr>
              <a:t>IMF and ILO Data</a:t>
            </a:r>
            <a:endParaRPr sz="8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36" name="Shape 1136"/>
        <p:cNvGrpSpPr/>
        <p:nvPr/>
      </p:nvGrpSpPr>
      <p:grpSpPr>
        <a:xfrm>
          <a:off x="0" y="0"/>
          <a:ext cx="0" cy="0"/>
          <a:chOff x="0" y="0"/>
          <a:chExt cx="0" cy="0"/>
        </a:xfrm>
      </p:grpSpPr>
      <p:sp>
        <p:nvSpPr>
          <p:cNvPr id="1137" name="Google Shape;1137;p173"/>
          <p:cNvSpPr/>
          <p:nvPr/>
        </p:nvSpPr>
        <p:spPr>
          <a:xfrm>
            <a:off x="4229100" y="0"/>
            <a:ext cx="49149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38" name="Google Shape;1138;p173"/>
          <p:cNvPicPr preferRelativeResize="0"/>
          <p:nvPr/>
        </p:nvPicPr>
        <p:blipFill rotWithShape="1">
          <a:blip r:embed="rId3">
            <a:alphaModFix/>
          </a:blip>
          <a:srcRect b="0" l="38630" r="3815" t="0"/>
          <a:stretch/>
        </p:blipFill>
        <p:spPr>
          <a:xfrm>
            <a:off x="-20175" y="0"/>
            <a:ext cx="4249277" cy="5143500"/>
          </a:xfrm>
          <a:prstGeom prst="rect">
            <a:avLst/>
          </a:prstGeom>
          <a:noFill/>
          <a:ln>
            <a:noFill/>
          </a:ln>
        </p:spPr>
      </p:pic>
      <p:sp>
        <p:nvSpPr>
          <p:cNvPr id="1139" name="Google Shape;1139;p173"/>
          <p:cNvSpPr txBox="1"/>
          <p:nvPr/>
        </p:nvSpPr>
        <p:spPr>
          <a:xfrm>
            <a:off x="4645200" y="2561625"/>
            <a:ext cx="1983600" cy="110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6000">
                <a:solidFill>
                  <a:srgbClr val="130168"/>
                </a:solidFill>
                <a:latin typeface="Work Sans ExtraBold"/>
                <a:ea typeface="Work Sans ExtraBold"/>
                <a:cs typeface="Work Sans ExtraBold"/>
                <a:sym typeface="Work Sans ExtraBold"/>
              </a:rPr>
              <a:t>24</a:t>
            </a:r>
            <a:r>
              <a:rPr lang="en-GB" sz="6000">
                <a:solidFill>
                  <a:srgbClr val="130168"/>
                </a:solidFill>
                <a:latin typeface="Work Sans ExtraBold"/>
                <a:ea typeface="Work Sans ExtraBold"/>
                <a:cs typeface="Work Sans ExtraBold"/>
                <a:sym typeface="Work Sans ExtraBold"/>
              </a:rPr>
              <a:t>%</a:t>
            </a:r>
            <a:endParaRPr sz="6000">
              <a:solidFill>
                <a:srgbClr val="130168"/>
              </a:solidFill>
              <a:latin typeface="Work Sans ExtraBold"/>
              <a:ea typeface="Work Sans ExtraBold"/>
              <a:cs typeface="Work Sans ExtraBold"/>
              <a:sym typeface="Work Sans ExtraBold"/>
            </a:endParaRPr>
          </a:p>
        </p:txBody>
      </p:sp>
      <p:sp>
        <p:nvSpPr>
          <p:cNvPr id="1140" name="Google Shape;1140;p173"/>
          <p:cNvSpPr txBox="1"/>
          <p:nvPr/>
        </p:nvSpPr>
        <p:spPr>
          <a:xfrm>
            <a:off x="6677700" y="2746425"/>
            <a:ext cx="2344200" cy="92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Work Sans"/>
                <a:ea typeface="Work Sans"/>
                <a:cs typeface="Work Sans"/>
                <a:sym typeface="Work Sans"/>
              </a:rPr>
              <a:t>Don’t have health insurance offered by their private workplace</a:t>
            </a:r>
            <a:endParaRPr sz="1200">
              <a:solidFill>
                <a:schemeClr val="dk1"/>
              </a:solidFill>
              <a:latin typeface="Work Sans"/>
              <a:ea typeface="Work Sans"/>
              <a:cs typeface="Work Sans"/>
              <a:sym typeface="Work Sans"/>
            </a:endParaRPr>
          </a:p>
        </p:txBody>
      </p:sp>
      <p:sp>
        <p:nvSpPr>
          <p:cNvPr id="1141" name="Google Shape;1141;p173"/>
          <p:cNvSpPr/>
          <p:nvPr/>
        </p:nvSpPr>
        <p:spPr>
          <a:xfrm flipH="1">
            <a:off x="9070799" y="0"/>
            <a:ext cx="74400" cy="5143500"/>
          </a:xfrm>
          <a:prstGeom prst="rect">
            <a:avLst/>
          </a:prstGeom>
          <a:solidFill>
            <a:srgbClr val="130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173"/>
          <p:cNvSpPr txBox="1"/>
          <p:nvPr/>
        </p:nvSpPr>
        <p:spPr>
          <a:xfrm>
            <a:off x="4645200" y="3860025"/>
            <a:ext cx="2344200" cy="110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6000">
                <a:solidFill>
                  <a:srgbClr val="130168"/>
                </a:solidFill>
                <a:latin typeface="Work Sans ExtraBold"/>
                <a:ea typeface="Work Sans ExtraBold"/>
                <a:cs typeface="Work Sans ExtraBold"/>
                <a:sym typeface="Work Sans ExtraBold"/>
              </a:rPr>
              <a:t>&lt;12</a:t>
            </a:r>
            <a:r>
              <a:rPr lang="en-GB" sz="6000">
                <a:solidFill>
                  <a:srgbClr val="130168"/>
                </a:solidFill>
                <a:latin typeface="Work Sans ExtraBold"/>
                <a:ea typeface="Work Sans ExtraBold"/>
                <a:cs typeface="Work Sans ExtraBold"/>
                <a:sym typeface="Work Sans ExtraBold"/>
              </a:rPr>
              <a:t>%</a:t>
            </a:r>
            <a:endParaRPr sz="6000">
              <a:solidFill>
                <a:srgbClr val="130168"/>
              </a:solidFill>
              <a:latin typeface="Work Sans ExtraBold"/>
              <a:ea typeface="Work Sans ExtraBold"/>
              <a:cs typeface="Work Sans ExtraBold"/>
              <a:sym typeface="Work Sans ExtraBold"/>
            </a:endParaRPr>
          </a:p>
        </p:txBody>
      </p:sp>
      <p:sp>
        <p:nvSpPr>
          <p:cNvPr id="1143" name="Google Shape;1143;p173"/>
          <p:cNvSpPr txBox="1"/>
          <p:nvPr/>
        </p:nvSpPr>
        <p:spPr>
          <a:xfrm>
            <a:off x="6908225" y="4044825"/>
            <a:ext cx="1983600" cy="92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Work Sans"/>
                <a:ea typeface="Work Sans"/>
                <a:cs typeface="Work Sans"/>
                <a:sym typeface="Work Sans"/>
              </a:rPr>
              <a:t>Of small </a:t>
            </a:r>
            <a:r>
              <a:rPr lang="en-GB" sz="1200">
                <a:solidFill>
                  <a:schemeClr val="dk1"/>
                </a:solidFill>
                <a:latin typeface="Work Sans"/>
                <a:ea typeface="Work Sans"/>
                <a:cs typeface="Work Sans"/>
                <a:sym typeface="Work Sans"/>
              </a:rPr>
              <a:t>employers</a:t>
            </a:r>
            <a:r>
              <a:rPr lang="en-GB" sz="1200">
                <a:solidFill>
                  <a:schemeClr val="dk1"/>
                </a:solidFill>
                <a:latin typeface="Work Sans"/>
                <a:ea typeface="Work Sans"/>
                <a:cs typeface="Work Sans"/>
                <a:sym typeface="Work Sans"/>
              </a:rPr>
              <a:t> have comprehensive wellness programs  </a:t>
            </a:r>
            <a:endParaRPr sz="1200">
              <a:solidFill>
                <a:schemeClr val="dk1"/>
              </a:solidFill>
              <a:latin typeface="Work Sans"/>
              <a:ea typeface="Work Sans"/>
              <a:cs typeface="Work Sans"/>
              <a:sym typeface="Work Sans"/>
            </a:endParaRPr>
          </a:p>
        </p:txBody>
      </p:sp>
      <p:pic>
        <p:nvPicPr>
          <p:cNvPr id="1144" name="Google Shape;1144;p173"/>
          <p:cNvPicPr preferRelativeResize="0"/>
          <p:nvPr/>
        </p:nvPicPr>
        <p:blipFill>
          <a:blip r:embed="rId4">
            <a:alphaModFix/>
          </a:blip>
          <a:stretch>
            <a:fillRect/>
          </a:stretch>
        </p:blipFill>
        <p:spPr>
          <a:xfrm>
            <a:off x="8636748" y="62325"/>
            <a:ext cx="338075" cy="338075"/>
          </a:xfrm>
          <a:prstGeom prst="rect">
            <a:avLst/>
          </a:prstGeom>
          <a:noFill/>
          <a:ln>
            <a:noFill/>
          </a:ln>
        </p:spPr>
      </p:pic>
      <p:sp>
        <p:nvSpPr>
          <p:cNvPr id="1145" name="Google Shape;1145;p173"/>
          <p:cNvSpPr txBox="1"/>
          <p:nvPr/>
        </p:nvSpPr>
        <p:spPr>
          <a:xfrm>
            <a:off x="7939225" y="4788575"/>
            <a:ext cx="1204800" cy="33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u="sng">
                <a:solidFill>
                  <a:schemeClr val="hlink"/>
                </a:solidFill>
                <a:hlinkClick r:id="rId5"/>
              </a:rPr>
              <a:t>US Census</a:t>
            </a:r>
            <a:r>
              <a:rPr lang="en-GB" sz="800">
                <a:solidFill>
                  <a:schemeClr val="dk2"/>
                </a:solidFill>
              </a:rPr>
              <a:t> and </a:t>
            </a:r>
            <a:r>
              <a:rPr lang="en-GB" sz="800" u="sng">
                <a:solidFill>
                  <a:schemeClr val="hlink"/>
                </a:solidFill>
                <a:hlinkClick r:id="rId6"/>
              </a:rPr>
              <a:t>CDC</a:t>
            </a:r>
            <a:endParaRPr sz="800">
              <a:solidFill>
                <a:schemeClr val="dk2"/>
              </a:solidFill>
            </a:endParaRPr>
          </a:p>
        </p:txBody>
      </p:sp>
      <p:sp>
        <p:nvSpPr>
          <p:cNvPr id="1146" name="Google Shape;1146;p173"/>
          <p:cNvSpPr txBox="1"/>
          <p:nvPr/>
        </p:nvSpPr>
        <p:spPr>
          <a:xfrm>
            <a:off x="285075" y="62325"/>
            <a:ext cx="4296300" cy="68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3250">
                <a:solidFill>
                  <a:schemeClr val="lt1"/>
                </a:solidFill>
                <a:latin typeface="Work Sans"/>
                <a:ea typeface="Work Sans"/>
                <a:cs typeface="Work Sans"/>
                <a:sym typeface="Work Sans"/>
              </a:rPr>
              <a:t>US Inequities</a:t>
            </a:r>
            <a:endParaRPr b="1" sz="3250">
              <a:solidFill>
                <a:schemeClr val="lt1"/>
              </a:solidFill>
              <a:latin typeface="Work Sans"/>
              <a:ea typeface="Work Sans"/>
              <a:cs typeface="Work Sans"/>
              <a:sym typeface="Work Sans"/>
            </a:endParaRPr>
          </a:p>
        </p:txBody>
      </p:sp>
      <p:sp>
        <p:nvSpPr>
          <p:cNvPr id="1147" name="Google Shape;1147;p173"/>
          <p:cNvSpPr/>
          <p:nvPr/>
        </p:nvSpPr>
        <p:spPr>
          <a:xfrm flipH="1">
            <a:off x="-1192" y="175775"/>
            <a:ext cx="68400" cy="708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51" name="Shape 1151"/>
        <p:cNvGrpSpPr/>
        <p:nvPr/>
      </p:nvGrpSpPr>
      <p:grpSpPr>
        <a:xfrm>
          <a:off x="0" y="0"/>
          <a:ext cx="0" cy="0"/>
          <a:chOff x="0" y="0"/>
          <a:chExt cx="0" cy="0"/>
        </a:xfrm>
      </p:grpSpPr>
      <p:sp>
        <p:nvSpPr>
          <p:cNvPr id="1152" name="Google Shape;1152;p174"/>
          <p:cNvSpPr/>
          <p:nvPr/>
        </p:nvSpPr>
        <p:spPr>
          <a:xfrm flipH="1">
            <a:off x="0" y="3324150"/>
            <a:ext cx="102000" cy="1173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pic>
        <p:nvPicPr>
          <p:cNvPr id="1153" name="Google Shape;1153;p174"/>
          <p:cNvPicPr preferRelativeResize="0"/>
          <p:nvPr/>
        </p:nvPicPr>
        <p:blipFill rotWithShape="1">
          <a:blip r:embed="rId3">
            <a:alphaModFix/>
          </a:blip>
          <a:srcRect b="0" l="13111" r="50760" t="0"/>
          <a:stretch/>
        </p:blipFill>
        <p:spPr>
          <a:xfrm>
            <a:off x="6282725" y="0"/>
            <a:ext cx="2788076" cy="5143501"/>
          </a:xfrm>
          <a:prstGeom prst="rect">
            <a:avLst/>
          </a:prstGeom>
          <a:noFill/>
          <a:ln>
            <a:noFill/>
          </a:ln>
        </p:spPr>
      </p:pic>
      <p:pic>
        <p:nvPicPr>
          <p:cNvPr id="1154" name="Google Shape;1154;p174"/>
          <p:cNvPicPr preferRelativeResize="0"/>
          <p:nvPr/>
        </p:nvPicPr>
        <p:blipFill rotWithShape="1">
          <a:blip r:embed="rId4">
            <a:alphaModFix amt="26000"/>
          </a:blip>
          <a:srcRect b="35128" l="1578" r="1569" t="0"/>
          <a:stretch/>
        </p:blipFill>
        <p:spPr>
          <a:xfrm flipH="1" rot="-5400000">
            <a:off x="5376255" y="1443924"/>
            <a:ext cx="5139100" cy="2256951"/>
          </a:xfrm>
          <a:prstGeom prst="rect">
            <a:avLst/>
          </a:prstGeom>
          <a:noFill/>
          <a:ln>
            <a:noFill/>
          </a:ln>
        </p:spPr>
      </p:pic>
      <p:sp>
        <p:nvSpPr>
          <p:cNvPr id="1155" name="Google Shape;1155;p174"/>
          <p:cNvSpPr txBox="1"/>
          <p:nvPr/>
        </p:nvSpPr>
        <p:spPr>
          <a:xfrm>
            <a:off x="399300" y="3324150"/>
            <a:ext cx="5362800" cy="117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accent6"/>
              </a:buClr>
              <a:buSzPts val="1100"/>
              <a:buFont typeface="Arial"/>
              <a:buNone/>
            </a:pPr>
            <a:r>
              <a:rPr lang="en-GB" sz="4000">
                <a:solidFill>
                  <a:schemeClr val="accent4"/>
                </a:solidFill>
                <a:latin typeface="Work Sans"/>
                <a:ea typeface="Work Sans"/>
                <a:cs typeface="Work Sans"/>
                <a:sym typeface="Work Sans"/>
              </a:rPr>
              <a:t>Well</a:t>
            </a:r>
            <a:r>
              <a:rPr lang="en-GB" sz="4000">
                <a:solidFill>
                  <a:schemeClr val="accent1"/>
                </a:solidFill>
                <a:latin typeface="Work Sans"/>
                <a:ea typeface="Work Sans"/>
                <a:cs typeface="Work Sans"/>
                <a:sym typeface="Work Sans"/>
              </a:rPr>
              <a:t>Me</a:t>
            </a:r>
            <a:endParaRPr sz="4000">
              <a:solidFill>
                <a:schemeClr val="lt1"/>
              </a:solidFill>
              <a:latin typeface="Work Sans Medium"/>
              <a:ea typeface="Work Sans Medium"/>
              <a:cs typeface="Work Sans Medium"/>
              <a:sym typeface="Work Sans Medium"/>
            </a:endParaRPr>
          </a:p>
        </p:txBody>
      </p:sp>
      <p:sp>
        <p:nvSpPr>
          <p:cNvPr id="1156" name="Google Shape;1156;p174"/>
          <p:cNvSpPr/>
          <p:nvPr/>
        </p:nvSpPr>
        <p:spPr>
          <a:xfrm flipH="1">
            <a:off x="-1192" y="175775"/>
            <a:ext cx="68400" cy="708000"/>
          </a:xfrm>
          <a:prstGeom prst="rect">
            <a:avLst/>
          </a:prstGeom>
          <a:solidFill>
            <a:srgbClr val="FEA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5F6A7D"/>
      </a:dk1>
      <a:lt1>
        <a:srgbClr val="FFFFFF"/>
      </a:lt1>
      <a:dk2>
        <a:srgbClr val="16006D"/>
      </a:dk2>
      <a:lt2>
        <a:srgbClr val="5D70D2"/>
      </a:lt2>
      <a:accent1>
        <a:srgbClr val="3843D0"/>
      </a:accent1>
      <a:accent2>
        <a:srgbClr val="FEAE31"/>
      </a:accent2>
      <a:accent3>
        <a:srgbClr val="E44434"/>
      </a:accent3>
      <a:accent4>
        <a:srgbClr val="8EA1FF"/>
      </a:accent4>
      <a:accent5>
        <a:srgbClr val="FAFAFA"/>
      </a:accent5>
      <a:accent6>
        <a:srgbClr val="1B998B"/>
      </a:accent6>
      <a:hlink>
        <a:srgbClr val="3843D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5F6A7D"/>
      </a:dk1>
      <a:lt1>
        <a:srgbClr val="FFFFFF"/>
      </a:lt1>
      <a:dk2>
        <a:srgbClr val="16006D"/>
      </a:dk2>
      <a:lt2>
        <a:srgbClr val="5D70D2"/>
      </a:lt2>
      <a:accent1>
        <a:srgbClr val="3843D0"/>
      </a:accent1>
      <a:accent2>
        <a:srgbClr val="FEAE31"/>
      </a:accent2>
      <a:accent3>
        <a:srgbClr val="E44434"/>
      </a:accent3>
      <a:accent4>
        <a:srgbClr val="8EA1FF"/>
      </a:accent4>
      <a:accent5>
        <a:srgbClr val="FAFAFA"/>
      </a:accent5>
      <a:accent6>
        <a:srgbClr val="1B998B"/>
      </a:accent6>
      <a:hlink>
        <a:srgbClr val="3843D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646464"/>
      </a:dk1>
      <a:lt1>
        <a:srgbClr val="FFFFFF"/>
      </a:lt1>
      <a:dk2>
        <a:srgbClr val="F58220"/>
      </a:dk2>
      <a:lt2>
        <a:srgbClr val="00BDC5"/>
      </a:lt2>
      <a:accent1>
        <a:srgbClr val="004EBC"/>
      </a:accent1>
      <a:accent2>
        <a:srgbClr val="9060C8"/>
      </a:accent2>
      <a:accent3>
        <a:srgbClr val="47B700"/>
      </a:accent3>
      <a:accent4>
        <a:srgbClr val="E53E30"/>
      </a:accent4>
      <a:accent5>
        <a:srgbClr val="F2B32A"/>
      </a:accent5>
      <a:accent6>
        <a:srgbClr val="000000"/>
      </a:accent6>
      <a:hlink>
        <a:srgbClr val="F3823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5F6A7D"/>
      </a:dk1>
      <a:lt1>
        <a:srgbClr val="FFFFFF"/>
      </a:lt1>
      <a:dk2>
        <a:srgbClr val="16006D"/>
      </a:dk2>
      <a:lt2>
        <a:srgbClr val="5D70D2"/>
      </a:lt2>
      <a:accent1>
        <a:srgbClr val="3843D0"/>
      </a:accent1>
      <a:accent2>
        <a:srgbClr val="FEAE31"/>
      </a:accent2>
      <a:accent3>
        <a:srgbClr val="E44434"/>
      </a:accent3>
      <a:accent4>
        <a:srgbClr val="8EA1FF"/>
      </a:accent4>
      <a:accent5>
        <a:srgbClr val="FAFAFA"/>
      </a:accent5>
      <a:accent6>
        <a:srgbClr val="1B998B"/>
      </a:accent6>
      <a:hlink>
        <a:srgbClr val="3843D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Simple Light">
  <a:themeElements>
    <a:clrScheme name="Simple Light">
      <a:dk1>
        <a:srgbClr val="5F6A7D"/>
      </a:dk1>
      <a:lt1>
        <a:srgbClr val="FFFFFF"/>
      </a:lt1>
      <a:dk2>
        <a:srgbClr val="16006D"/>
      </a:dk2>
      <a:lt2>
        <a:srgbClr val="5D70D2"/>
      </a:lt2>
      <a:accent1>
        <a:srgbClr val="3843D0"/>
      </a:accent1>
      <a:accent2>
        <a:srgbClr val="FEAE31"/>
      </a:accent2>
      <a:accent3>
        <a:srgbClr val="E44434"/>
      </a:accent3>
      <a:accent4>
        <a:srgbClr val="8EA1FF"/>
      </a:accent4>
      <a:accent5>
        <a:srgbClr val="FAFAFA"/>
      </a:accent5>
      <a:accent6>
        <a:srgbClr val="1B998B"/>
      </a:accent6>
      <a:hlink>
        <a:srgbClr val="3843D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